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Helios Extended Bold" panose="020B0604020202020204" charset="0"/>
      <p:regular r:id="rId12"/>
    </p:embeddedFont>
    <p:embeddedFont>
      <p:font typeface="Times New Roman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360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://localhost:517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5173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5173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517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51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904" t="-5320" r="-15732" b="-45"/>
            </a:stretch>
          </a:blipFill>
        </p:spPr>
        <p:txBody>
          <a:bodyPr/>
          <a:lstStyle/>
          <a:p>
            <a:endParaRPr lang="vi-VN" dirty="0"/>
          </a:p>
        </p:txBody>
      </p:sp>
      <p:sp>
        <p:nvSpPr>
          <p:cNvPr id="3" name="Freeform 3"/>
          <p:cNvSpPr/>
          <p:nvPr/>
        </p:nvSpPr>
        <p:spPr>
          <a:xfrm>
            <a:off x="5683562" y="2821366"/>
            <a:ext cx="522920" cy="548867"/>
          </a:xfrm>
          <a:custGeom>
            <a:avLst/>
            <a:gdLst/>
            <a:ahLst/>
            <a:cxnLst/>
            <a:rect l="l" t="t" r="r" b="b"/>
            <a:pathLst>
              <a:path w="522920" h="548867">
                <a:moveTo>
                  <a:pt x="0" y="0"/>
                </a:moveTo>
                <a:lnTo>
                  <a:pt x="522920" y="0"/>
                </a:lnTo>
                <a:lnTo>
                  <a:pt x="522920" y="548867"/>
                </a:lnTo>
                <a:lnTo>
                  <a:pt x="0" y="5488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47078" y="7074537"/>
            <a:ext cx="5139722" cy="1784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2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</a:t>
            </a:r>
          </a:p>
          <a:p>
            <a:pPr algn="l">
              <a:lnSpc>
                <a:spcPts val="3499"/>
              </a:lnSpc>
            </a:pPr>
            <a:r>
              <a:rPr lang="en-US" sz="2499" spc="28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ThS</a:t>
            </a:r>
            <a:r>
              <a:rPr lang="en-US" sz="2499" spc="2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NGUYỄN KHẮC QUỐC</a:t>
            </a:r>
          </a:p>
          <a:p>
            <a:pPr algn="l">
              <a:lnSpc>
                <a:spcPts val="3499"/>
              </a:lnSpc>
            </a:pPr>
            <a:endParaRPr lang="en-US" sz="2499" spc="28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499"/>
              </a:lnSpc>
            </a:pPr>
            <a:endParaRPr lang="en-US" sz="2499" spc="28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1955470" y="3954470"/>
            <a:ext cx="8464534" cy="4200525"/>
          </a:xfrm>
          <a:custGeom>
            <a:avLst/>
            <a:gdLst/>
            <a:ahLst/>
            <a:cxnLst/>
            <a:rect l="l" t="t" r="r" b="b"/>
            <a:pathLst>
              <a:path w="8464534" h="4200525">
                <a:moveTo>
                  <a:pt x="8464535" y="4200525"/>
                </a:moveTo>
                <a:lnTo>
                  <a:pt x="0" y="4200525"/>
                </a:lnTo>
                <a:lnTo>
                  <a:pt x="0" y="0"/>
                </a:lnTo>
                <a:lnTo>
                  <a:pt x="8464535" y="0"/>
                </a:lnTo>
                <a:lnTo>
                  <a:pt x="8464535" y="420052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-2125471" y="2129237"/>
            <a:ext cx="8453547" cy="4195073"/>
          </a:xfrm>
          <a:custGeom>
            <a:avLst/>
            <a:gdLst/>
            <a:ahLst/>
            <a:cxnLst/>
            <a:rect l="l" t="t" r="r" b="b"/>
            <a:pathLst>
              <a:path w="8453547" h="4195073">
                <a:moveTo>
                  <a:pt x="0" y="0"/>
                </a:moveTo>
                <a:lnTo>
                  <a:pt x="8453547" y="0"/>
                </a:lnTo>
                <a:lnTo>
                  <a:pt x="8453547" y="4195073"/>
                </a:lnTo>
                <a:lnTo>
                  <a:pt x="0" y="41950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5400000">
            <a:off x="64563" y="8514518"/>
            <a:ext cx="3750688" cy="3281852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225425"/>
              <a:ext cx="5588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14771730" y="-1640926"/>
            <a:ext cx="3750688" cy="3281852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225425"/>
              <a:ext cx="5588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527974" y="428334"/>
            <a:ext cx="3232053" cy="1730548"/>
          </a:xfrm>
          <a:custGeom>
            <a:avLst/>
            <a:gdLst/>
            <a:ahLst/>
            <a:cxnLst/>
            <a:rect l="l" t="t" r="r" b="b"/>
            <a:pathLst>
              <a:path w="3232053" h="1730548">
                <a:moveTo>
                  <a:pt x="0" y="0"/>
                </a:moveTo>
                <a:lnTo>
                  <a:pt x="3232052" y="0"/>
                </a:lnTo>
                <a:lnTo>
                  <a:pt x="3232052" y="1730548"/>
                </a:lnTo>
                <a:lnTo>
                  <a:pt x="0" y="17305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285618" y="4045798"/>
            <a:ext cx="12198971" cy="2474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3"/>
              </a:lnSpc>
            </a:pPr>
            <a:r>
              <a:rPr lang="en-US" sz="4545" spc="227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WEBSITE TIN TỨC </a:t>
            </a:r>
          </a:p>
          <a:p>
            <a:pPr algn="ctr">
              <a:lnSpc>
                <a:spcPts val="6363"/>
              </a:lnSpc>
            </a:pPr>
            <a:r>
              <a:rPr lang="en-US" sz="4545" spc="227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 TÍNH NĂNG</a:t>
            </a:r>
          </a:p>
          <a:p>
            <a:pPr algn="ctr">
              <a:lnSpc>
                <a:spcPts val="6363"/>
              </a:lnSpc>
            </a:pPr>
            <a:r>
              <a:rPr lang="en-US" sz="4545" spc="227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PHÂN LOẠI VÀ TÌM KIẾM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24657" y="2811589"/>
            <a:ext cx="5436999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THỰC TẬP ĐỒ ÁN CHUYÊN NGÀNH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87957" y="7074537"/>
            <a:ext cx="4866244" cy="2207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2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SVTH:</a:t>
            </a:r>
          </a:p>
          <a:p>
            <a:pPr algn="l">
              <a:lnSpc>
                <a:spcPts val="3499"/>
              </a:lnSpc>
            </a:pPr>
            <a:r>
              <a:rPr lang="en-US" sz="2499" spc="2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TRƯƠNG ANH TUẤN  110121124</a:t>
            </a:r>
          </a:p>
          <a:p>
            <a:pPr algn="l">
              <a:lnSpc>
                <a:spcPts val="3499"/>
              </a:lnSpc>
            </a:pPr>
            <a:r>
              <a:rPr lang="en-US" sz="2499" spc="2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DA21TTB</a:t>
            </a:r>
          </a:p>
          <a:p>
            <a:pPr algn="l">
              <a:lnSpc>
                <a:spcPts val="3499"/>
              </a:lnSpc>
            </a:pPr>
            <a:endParaRPr lang="en-US" sz="2499" spc="28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01112" y="831001"/>
            <a:ext cx="16460718" cy="10287000"/>
            <a:chOff x="0" y="0"/>
            <a:chExt cx="769039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9039" cy="480605"/>
            </a:xfrm>
            <a:custGeom>
              <a:avLst/>
              <a:gdLst/>
              <a:ahLst/>
              <a:cxnLst/>
              <a:rect l="l" t="t" r="r" b="b"/>
              <a:pathLst>
                <a:path w="769039" h="480605">
                  <a:moveTo>
                    <a:pt x="203200" y="0"/>
                  </a:moveTo>
                  <a:lnTo>
                    <a:pt x="769039" y="0"/>
                  </a:lnTo>
                  <a:lnTo>
                    <a:pt x="565839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565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9024620" y="-838892"/>
            <a:ext cx="16460718" cy="10287000"/>
            <a:chOff x="0" y="0"/>
            <a:chExt cx="769039" cy="4806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69039" cy="480605"/>
            </a:xfrm>
            <a:custGeom>
              <a:avLst/>
              <a:gdLst/>
              <a:ahLst/>
              <a:cxnLst/>
              <a:rect l="l" t="t" r="r" b="b"/>
              <a:pathLst>
                <a:path w="769039" h="480605">
                  <a:moveTo>
                    <a:pt x="203200" y="0"/>
                  </a:moveTo>
                  <a:lnTo>
                    <a:pt x="769039" y="0"/>
                  </a:lnTo>
                  <a:lnTo>
                    <a:pt x="565839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565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210086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874248" y="4765382"/>
            <a:ext cx="2786477" cy="777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1"/>
              </a:lnSpc>
            </a:pPr>
            <a:r>
              <a:rPr lang="en-US" sz="435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77816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tooltip="http://localhost:5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http://localhost:4173/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-1020273" y="0"/>
            <a:ext cx="7226805" cy="1303133"/>
            <a:chOff x="0" y="0"/>
            <a:chExt cx="3380667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4780735" y="7200900"/>
            <a:ext cx="2780337" cy="823814"/>
            <a:chOff x="0" y="0"/>
            <a:chExt cx="1371583" cy="406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71583" cy="406400"/>
            </a:xfrm>
            <a:custGeom>
              <a:avLst/>
              <a:gdLst/>
              <a:ahLst/>
              <a:cxnLst/>
              <a:rect l="l" t="t" r="r" b="b"/>
              <a:pathLst>
                <a:path w="1371583" h="406400">
                  <a:moveTo>
                    <a:pt x="1168383" y="0"/>
                  </a:moveTo>
                  <a:cubicBezTo>
                    <a:pt x="1280607" y="0"/>
                    <a:pt x="1371583" y="90976"/>
                    <a:pt x="1371583" y="203200"/>
                  </a:cubicBezTo>
                  <a:cubicBezTo>
                    <a:pt x="1371583" y="315424"/>
                    <a:pt x="1280607" y="406400"/>
                    <a:pt x="116838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371583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4911465" y="7366697"/>
            <a:ext cx="2518877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CONTINUE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33946" y="0"/>
            <a:ext cx="11999149" cy="10287000"/>
            <a:chOff x="0" y="0"/>
            <a:chExt cx="711061" cy="609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1061" cy="609600"/>
            </a:xfrm>
            <a:custGeom>
              <a:avLst/>
              <a:gdLst/>
              <a:ahLst/>
              <a:cxnLst/>
              <a:rect l="l" t="t" r="r" b="b"/>
              <a:pathLst>
                <a:path w="711061" h="609600">
                  <a:moveTo>
                    <a:pt x="203200" y="0"/>
                  </a:moveTo>
                  <a:lnTo>
                    <a:pt x="711061" y="0"/>
                  </a:lnTo>
                  <a:lnTo>
                    <a:pt x="50786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507861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040562" y="4130603"/>
            <a:ext cx="1494277" cy="0"/>
          </a:xfrm>
          <a:prstGeom prst="line">
            <a:avLst/>
          </a:prstGeom>
          <a:ln w="114300" cap="flat">
            <a:solidFill>
              <a:srgbClr val="0B132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-3288677" y="-136253"/>
            <a:ext cx="7603628" cy="1303133"/>
            <a:chOff x="0" y="0"/>
            <a:chExt cx="3556943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56943" cy="609600"/>
            </a:xfrm>
            <a:custGeom>
              <a:avLst/>
              <a:gdLst/>
              <a:ahLst/>
              <a:cxnLst/>
              <a:rect l="l" t="t" r="r" b="b"/>
              <a:pathLst>
                <a:path w="3556943" h="609600">
                  <a:moveTo>
                    <a:pt x="203200" y="0"/>
                  </a:moveTo>
                  <a:lnTo>
                    <a:pt x="3556943" y="0"/>
                  </a:lnTo>
                  <a:lnTo>
                    <a:pt x="335374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01600" y="-104775"/>
              <a:ext cx="3353743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139069" y="-2978337"/>
            <a:ext cx="5633109" cy="4829326"/>
            <a:chOff x="0" y="0"/>
            <a:chExt cx="711061" cy="609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11061" cy="609600"/>
            </a:xfrm>
            <a:custGeom>
              <a:avLst/>
              <a:gdLst/>
              <a:ahLst/>
              <a:cxnLst/>
              <a:rect l="l" t="t" r="r" b="b"/>
              <a:pathLst>
                <a:path w="711061" h="609600">
                  <a:moveTo>
                    <a:pt x="203200" y="0"/>
                  </a:moveTo>
                  <a:lnTo>
                    <a:pt x="711061" y="0"/>
                  </a:lnTo>
                  <a:lnTo>
                    <a:pt x="50786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01600" y="-104775"/>
              <a:ext cx="507861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40562" y="1641439"/>
            <a:ext cx="7163160" cy="131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70"/>
              </a:lnSpc>
            </a:pPr>
            <a:r>
              <a:rPr lang="en-US" sz="7284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84334" y="4933950"/>
            <a:ext cx="6754467" cy="437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760"/>
              </a:lnSpc>
              <a:buFont typeface="Arial"/>
              <a:buChar char="•"/>
            </a:pP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endParaRPr lang="en-US" sz="3600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lvl="1" indent="-388620" algn="just">
              <a:lnSpc>
                <a:spcPts val="5760"/>
              </a:lnSpc>
              <a:buFont typeface="Arial"/>
              <a:buChar char="•"/>
            </a:pP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thuyết</a:t>
            </a:r>
            <a:endParaRPr lang="en-US" sz="3600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lvl="1" indent="-388620" algn="just">
              <a:lnSpc>
                <a:spcPts val="5760"/>
              </a:lnSpc>
              <a:buFont typeface="Arial"/>
              <a:buChar char="•"/>
            </a:pP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lang="en-US" sz="3600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lvl="1" indent="-388620" algn="just">
              <a:lnSpc>
                <a:spcPts val="5760"/>
              </a:lnSpc>
              <a:buFont typeface="Arial"/>
              <a:buChar char="•"/>
            </a:pP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endParaRPr lang="en-US" sz="3600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lvl="1" indent="-388620" algn="just">
              <a:lnSpc>
                <a:spcPts val="5760"/>
              </a:lnSpc>
              <a:buFont typeface="Arial"/>
              <a:buChar char="•"/>
            </a:pP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luận</a:t>
            </a:r>
            <a:endParaRPr lang="en-US" sz="3600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lvl="1" indent="-388620" algn="just">
              <a:lnSpc>
                <a:spcPts val="5760"/>
              </a:lnSpc>
              <a:buFont typeface="Arial"/>
              <a:buChar char="•"/>
            </a:pP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84255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http://localhost:4173/</a:t>
            </a:r>
          </a:p>
        </p:txBody>
      </p:sp>
      <p:sp>
        <p:nvSpPr>
          <p:cNvPr id="18" name="Freeform 18"/>
          <p:cNvSpPr/>
          <p:nvPr/>
        </p:nvSpPr>
        <p:spPr>
          <a:xfrm>
            <a:off x="136253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2" y="0"/>
                </a:lnTo>
                <a:lnTo>
                  <a:pt x="731182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67435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82627" y="0"/>
            <a:ext cx="11153345" cy="10287000"/>
            <a:chOff x="0" y="0"/>
            <a:chExt cx="521080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080" cy="480605"/>
            </a:xfrm>
            <a:custGeom>
              <a:avLst/>
              <a:gdLst/>
              <a:ahLst/>
              <a:cxnLst/>
              <a:rect l="l" t="t" r="r" b="b"/>
              <a:pathLst>
                <a:path w="521080" h="480605">
                  <a:moveTo>
                    <a:pt x="203200" y="0"/>
                  </a:moveTo>
                  <a:lnTo>
                    <a:pt x="521080" y="0"/>
                  </a:lnTo>
                  <a:lnTo>
                    <a:pt x="317880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317880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95607" y="2682262"/>
            <a:ext cx="9199748" cy="3286782"/>
            <a:chOff x="0" y="0"/>
            <a:chExt cx="2422979" cy="8575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2979" cy="857550"/>
            </a:xfrm>
            <a:custGeom>
              <a:avLst/>
              <a:gdLst/>
              <a:ahLst/>
              <a:cxnLst/>
              <a:rect l="l" t="t" r="r" b="b"/>
              <a:pathLst>
                <a:path w="2422979" h="857550">
                  <a:moveTo>
                    <a:pt x="42918" y="0"/>
                  </a:moveTo>
                  <a:lnTo>
                    <a:pt x="2380061" y="0"/>
                  </a:lnTo>
                  <a:cubicBezTo>
                    <a:pt x="2403764" y="0"/>
                    <a:pt x="2422979" y="19215"/>
                    <a:pt x="2422979" y="42918"/>
                  </a:cubicBezTo>
                  <a:lnTo>
                    <a:pt x="2422979" y="814631"/>
                  </a:lnTo>
                  <a:cubicBezTo>
                    <a:pt x="2422979" y="838334"/>
                    <a:pt x="2403764" y="857550"/>
                    <a:pt x="2380061" y="857550"/>
                  </a:cubicBezTo>
                  <a:lnTo>
                    <a:pt x="42918" y="857550"/>
                  </a:lnTo>
                  <a:cubicBezTo>
                    <a:pt x="19215" y="857550"/>
                    <a:pt x="0" y="838334"/>
                    <a:pt x="0" y="814631"/>
                  </a:cubicBezTo>
                  <a:lnTo>
                    <a:pt x="0" y="42918"/>
                  </a:lnTo>
                  <a:cubicBezTo>
                    <a:pt x="0" y="19215"/>
                    <a:pt x="19215" y="0"/>
                    <a:pt x="42918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2422979" cy="96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5750" y="1586672"/>
            <a:ext cx="7996123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3656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 tiêu nghiên cứu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35698" y="3168928"/>
            <a:ext cx="7592380" cy="2436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trực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tuyến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thân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đáp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nhu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00315" y="319722"/>
            <a:ext cx="6296317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59430" y="8571708"/>
            <a:ext cx="251887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CONTINUE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1020273" y="0"/>
            <a:ext cx="7226805" cy="1303133"/>
            <a:chOff x="0" y="0"/>
            <a:chExt cx="3380667" cy="609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3156226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 tooltip="http://localhost:5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http://localhost:4173/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525750" y="6366862"/>
            <a:ext cx="9851970" cy="3500692"/>
            <a:chOff x="0" y="0"/>
            <a:chExt cx="2422979" cy="9219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22979" cy="921993"/>
            </a:xfrm>
            <a:custGeom>
              <a:avLst/>
              <a:gdLst/>
              <a:ahLst/>
              <a:cxnLst/>
              <a:rect l="l" t="t" r="r" b="b"/>
              <a:pathLst>
                <a:path w="2422979" h="921993">
                  <a:moveTo>
                    <a:pt x="42918" y="0"/>
                  </a:moveTo>
                  <a:lnTo>
                    <a:pt x="2380061" y="0"/>
                  </a:lnTo>
                  <a:cubicBezTo>
                    <a:pt x="2403764" y="0"/>
                    <a:pt x="2422979" y="19215"/>
                    <a:pt x="2422979" y="42918"/>
                  </a:cubicBezTo>
                  <a:lnTo>
                    <a:pt x="2422979" y="879075"/>
                  </a:lnTo>
                  <a:cubicBezTo>
                    <a:pt x="2422979" y="902778"/>
                    <a:pt x="2403764" y="921993"/>
                    <a:pt x="2380061" y="921993"/>
                  </a:cubicBezTo>
                  <a:lnTo>
                    <a:pt x="42918" y="921993"/>
                  </a:lnTo>
                  <a:cubicBezTo>
                    <a:pt x="19215" y="921993"/>
                    <a:pt x="0" y="902778"/>
                    <a:pt x="0" y="879075"/>
                  </a:cubicBezTo>
                  <a:lnTo>
                    <a:pt x="0" y="42918"/>
                  </a:lnTo>
                  <a:cubicBezTo>
                    <a:pt x="0" y="19215"/>
                    <a:pt x="19215" y="0"/>
                    <a:pt x="42918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04775"/>
              <a:ext cx="2422979" cy="10267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29492" y="6605043"/>
            <a:ext cx="9270886" cy="3411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just">
              <a:lnSpc>
                <a:spcPts val="3762"/>
              </a:lnSpc>
            </a:pP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dựa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chủ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tế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trí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đăng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ký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endParaRPr lang="en-US" sz="3200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81791" y="0"/>
            <a:ext cx="14483006" cy="10287000"/>
            <a:chOff x="0" y="0"/>
            <a:chExt cx="676641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6641" cy="480605"/>
            </a:xfrm>
            <a:custGeom>
              <a:avLst/>
              <a:gdLst/>
              <a:ahLst/>
              <a:cxnLst/>
              <a:rect l="l" t="t" r="r" b="b"/>
              <a:pathLst>
                <a:path w="676641" h="480605">
                  <a:moveTo>
                    <a:pt x="203200" y="0"/>
                  </a:moveTo>
                  <a:lnTo>
                    <a:pt x="676641" y="0"/>
                  </a:lnTo>
                  <a:lnTo>
                    <a:pt x="473441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473441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29032" y="0"/>
            <a:ext cx="7226805" cy="1303133"/>
            <a:chOff x="0" y="0"/>
            <a:chExt cx="338066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156226" y="9584979"/>
            <a:ext cx="4575045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http://localhost:5173/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96768" y="3872660"/>
            <a:ext cx="8245977" cy="5575448"/>
            <a:chOff x="0" y="0"/>
            <a:chExt cx="2171780" cy="14684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1780" cy="1468431"/>
            </a:xfrm>
            <a:custGeom>
              <a:avLst/>
              <a:gdLst/>
              <a:ahLst/>
              <a:cxnLst/>
              <a:rect l="l" t="t" r="r" b="b"/>
              <a:pathLst>
                <a:path w="2171780" h="1468431">
                  <a:moveTo>
                    <a:pt x="47882" y="0"/>
                  </a:moveTo>
                  <a:lnTo>
                    <a:pt x="2123897" y="0"/>
                  </a:lnTo>
                  <a:cubicBezTo>
                    <a:pt x="2150342" y="0"/>
                    <a:pt x="2171780" y="21438"/>
                    <a:pt x="2171780" y="47882"/>
                  </a:cubicBezTo>
                  <a:lnTo>
                    <a:pt x="2171780" y="1420548"/>
                  </a:lnTo>
                  <a:cubicBezTo>
                    <a:pt x="2171780" y="1446993"/>
                    <a:pt x="2150342" y="1468431"/>
                    <a:pt x="2123897" y="1468431"/>
                  </a:cubicBezTo>
                  <a:lnTo>
                    <a:pt x="47882" y="1468431"/>
                  </a:lnTo>
                  <a:cubicBezTo>
                    <a:pt x="35183" y="1468431"/>
                    <a:pt x="23004" y="1463386"/>
                    <a:pt x="14024" y="1454406"/>
                  </a:cubicBezTo>
                  <a:cubicBezTo>
                    <a:pt x="5045" y="1445427"/>
                    <a:pt x="0" y="1433248"/>
                    <a:pt x="0" y="1420548"/>
                  </a:cubicBezTo>
                  <a:lnTo>
                    <a:pt x="0" y="47882"/>
                  </a:lnTo>
                  <a:cubicBezTo>
                    <a:pt x="0" y="21438"/>
                    <a:pt x="21438" y="0"/>
                    <a:pt x="47882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2171780" cy="1573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81265" y="4365633"/>
            <a:ext cx="7592380" cy="5322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tắc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UX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bỏ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nhiễu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mượt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phù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289330" y="143564"/>
            <a:ext cx="8113025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 cứu lý thuyết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200145" y="1969656"/>
            <a:ext cx="8291394" cy="5575448"/>
            <a:chOff x="0" y="0"/>
            <a:chExt cx="2183742" cy="14684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83742" cy="1468431"/>
            </a:xfrm>
            <a:custGeom>
              <a:avLst/>
              <a:gdLst/>
              <a:ahLst/>
              <a:cxnLst/>
              <a:rect l="l" t="t" r="r" b="b"/>
              <a:pathLst>
                <a:path w="2183742" h="1468431">
                  <a:moveTo>
                    <a:pt x="47620" y="0"/>
                  </a:moveTo>
                  <a:lnTo>
                    <a:pt x="2136122" y="0"/>
                  </a:lnTo>
                  <a:cubicBezTo>
                    <a:pt x="2162421" y="0"/>
                    <a:pt x="2183742" y="21320"/>
                    <a:pt x="2183742" y="47620"/>
                  </a:cubicBezTo>
                  <a:lnTo>
                    <a:pt x="2183742" y="1420811"/>
                  </a:lnTo>
                  <a:cubicBezTo>
                    <a:pt x="2183742" y="1433440"/>
                    <a:pt x="2178725" y="1445553"/>
                    <a:pt x="2169794" y="1454483"/>
                  </a:cubicBezTo>
                  <a:cubicBezTo>
                    <a:pt x="2160864" y="1463414"/>
                    <a:pt x="2148751" y="1468431"/>
                    <a:pt x="2136122" y="1468431"/>
                  </a:cubicBezTo>
                  <a:lnTo>
                    <a:pt x="47620" y="1468431"/>
                  </a:lnTo>
                  <a:cubicBezTo>
                    <a:pt x="34991" y="1468431"/>
                    <a:pt x="22878" y="1463414"/>
                    <a:pt x="13948" y="1454483"/>
                  </a:cubicBezTo>
                  <a:cubicBezTo>
                    <a:pt x="5017" y="1445553"/>
                    <a:pt x="0" y="1433440"/>
                    <a:pt x="0" y="1420811"/>
                  </a:cubicBezTo>
                  <a:lnTo>
                    <a:pt x="0" y="47620"/>
                  </a:lnTo>
                  <a:cubicBezTo>
                    <a:pt x="0" y="34991"/>
                    <a:pt x="5017" y="22878"/>
                    <a:pt x="13948" y="13948"/>
                  </a:cubicBezTo>
                  <a:cubicBezTo>
                    <a:pt x="22878" y="5017"/>
                    <a:pt x="34991" y="0"/>
                    <a:pt x="4762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2183742" cy="1573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605270" y="2084227"/>
            <a:ext cx="7481146" cy="5810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Ngôn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ReactJS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ViteJS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Front-end, PHP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Back-end.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MySQL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bao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tiêu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Danh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rõ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quyền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46497" y="0"/>
            <a:ext cx="14483006" cy="10287000"/>
            <a:chOff x="0" y="0"/>
            <a:chExt cx="676641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6641" cy="480605"/>
            </a:xfrm>
            <a:custGeom>
              <a:avLst/>
              <a:gdLst/>
              <a:ahLst/>
              <a:cxnLst/>
              <a:rect l="l" t="t" r="r" b="b"/>
              <a:pathLst>
                <a:path w="676641" h="480605">
                  <a:moveTo>
                    <a:pt x="203200" y="0"/>
                  </a:moveTo>
                  <a:lnTo>
                    <a:pt x="676641" y="0"/>
                  </a:lnTo>
                  <a:lnTo>
                    <a:pt x="473441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473441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020273" y="0"/>
            <a:ext cx="7226805" cy="1303133"/>
            <a:chOff x="0" y="0"/>
            <a:chExt cx="338066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859712" y="1704258"/>
            <a:ext cx="2754317" cy="275431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011117" y="1855668"/>
            <a:ext cx="2451508" cy="2451498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9285" r="-39285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2375053" y="5248197"/>
            <a:ext cx="2754317" cy="275431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2526457" y="5464940"/>
            <a:ext cx="2451508" cy="2451498"/>
            <a:chOff x="0" y="0"/>
            <a:chExt cx="6350000" cy="63499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41264" r="-41264"/>
              </a:stretch>
            </a:blipFill>
          </p:spPr>
        </p:sp>
      </p:grpSp>
      <p:sp>
        <p:nvSpPr>
          <p:cNvPr id="22" name="TextBox 22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723231" y="281632"/>
            <a:ext cx="8113025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sử dụng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3752503" y="2327578"/>
            <a:ext cx="12823698" cy="2130997"/>
            <a:chOff x="0" y="0"/>
            <a:chExt cx="4712094" cy="55399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712094" cy="553999"/>
            </a:xfrm>
            <a:custGeom>
              <a:avLst/>
              <a:gdLst/>
              <a:ahLst/>
              <a:cxnLst/>
              <a:rect l="l" t="t" r="r" b="b"/>
              <a:pathLst>
                <a:path w="4712094" h="553999">
                  <a:moveTo>
                    <a:pt x="30790" y="0"/>
                  </a:moveTo>
                  <a:lnTo>
                    <a:pt x="4681305" y="0"/>
                  </a:lnTo>
                  <a:cubicBezTo>
                    <a:pt x="4689470" y="0"/>
                    <a:pt x="4697302" y="3244"/>
                    <a:pt x="4703076" y="9018"/>
                  </a:cubicBezTo>
                  <a:cubicBezTo>
                    <a:pt x="4708850" y="14792"/>
                    <a:pt x="4712094" y="22624"/>
                    <a:pt x="4712094" y="30790"/>
                  </a:cubicBezTo>
                  <a:lnTo>
                    <a:pt x="4712094" y="523209"/>
                  </a:lnTo>
                  <a:cubicBezTo>
                    <a:pt x="4712094" y="540214"/>
                    <a:pt x="4698309" y="553999"/>
                    <a:pt x="4681305" y="553999"/>
                  </a:cubicBezTo>
                  <a:lnTo>
                    <a:pt x="30790" y="553999"/>
                  </a:lnTo>
                  <a:cubicBezTo>
                    <a:pt x="13785" y="553999"/>
                    <a:pt x="0" y="540214"/>
                    <a:pt x="0" y="523209"/>
                  </a:cubicBezTo>
                  <a:lnTo>
                    <a:pt x="0" y="30790"/>
                  </a:lnTo>
                  <a:cubicBezTo>
                    <a:pt x="0" y="13785"/>
                    <a:pt x="13785" y="0"/>
                    <a:pt x="3079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04775"/>
              <a:ext cx="4712094" cy="658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4260722" y="2460203"/>
            <a:ext cx="11807259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6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React (ReactJS)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thư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JavaScript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nguồn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mở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(frontend)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web. React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(view),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sắp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xếp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logic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hoặc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hơn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frontend so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framework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2696"/>
              </a:lnSpc>
            </a:pPr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715229" y="5635523"/>
            <a:ext cx="11606418" cy="2366991"/>
            <a:chOff x="0" y="0"/>
            <a:chExt cx="3056834" cy="79527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056835" cy="795279"/>
            </a:xfrm>
            <a:custGeom>
              <a:avLst/>
              <a:gdLst/>
              <a:ahLst/>
              <a:cxnLst/>
              <a:rect l="l" t="t" r="r" b="b"/>
              <a:pathLst>
                <a:path w="3056835" h="795279">
                  <a:moveTo>
                    <a:pt x="34019" y="0"/>
                  </a:moveTo>
                  <a:lnTo>
                    <a:pt x="3022816" y="0"/>
                  </a:lnTo>
                  <a:cubicBezTo>
                    <a:pt x="3041604" y="0"/>
                    <a:pt x="3056835" y="15231"/>
                    <a:pt x="3056835" y="34019"/>
                  </a:cubicBezTo>
                  <a:lnTo>
                    <a:pt x="3056835" y="761260"/>
                  </a:lnTo>
                  <a:cubicBezTo>
                    <a:pt x="3056835" y="780048"/>
                    <a:pt x="3041604" y="795279"/>
                    <a:pt x="3022816" y="795279"/>
                  </a:cubicBezTo>
                  <a:lnTo>
                    <a:pt x="34019" y="795279"/>
                  </a:lnTo>
                  <a:cubicBezTo>
                    <a:pt x="15231" y="795279"/>
                    <a:pt x="0" y="780048"/>
                    <a:pt x="0" y="761260"/>
                  </a:cubicBezTo>
                  <a:lnTo>
                    <a:pt x="0" y="34019"/>
                  </a:lnTo>
                  <a:cubicBezTo>
                    <a:pt x="0" y="15231"/>
                    <a:pt x="15231" y="0"/>
                    <a:pt x="3401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104775"/>
              <a:ext cx="3056834" cy="900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943563" y="5734914"/>
            <a:ext cx="11149750" cy="1911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Vitejs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cụ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bởi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Evan You,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Vue.js,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khắc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phục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hạn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chế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án</a:t>
            </a:r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3156226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 tooltip="http://localhost:5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http://localhost:4173/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81791" y="0"/>
            <a:ext cx="14483006" cy="10287000"/>
            <a:chOff x="0" y="0"/>
            <a:chExt cx="676641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6641" cy="480605"/>
            </a:xfrm>
            <a:custGeom>
              <a:avLst/>
              <a:gdLst/>
              <a:ahLst/>
              <a:cxnLst/>
              <a:rect l="l" t="t" r="r" b="b"/>
              <a:pathLst>
                <a:path w="676641" h="480605">
                  <a:moveTo>
                    <a:pt x="203200" y="0"/>
                  </a:moveTo>
                  <a:lnTo>
                    <a:pt x="676641" y="0"/>
                  </a:lnTo>
                  <a:lnTo>
                    <a:pt x="473441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473441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29032" y="0"/>
            <a:ext cx="7226805" cy="1303133"/>
            <a:chOff x="0" y="0"/>
            <a:chExt cx="338066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616914" y="2003199"/>
            <a:ext cx="11693766" cy="2519237"/>
            <a:chOff x="0" y="0"/>
            <a:chExt cx="3079840" cy="66350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79840" cy="663503"/>
            </a:xfrm>
            <a:custGeom>
              <a:avLst/>
              <a:gdLst/>
              <a:ahLst/>
              <a:cxnLst/>
              <a:rect l="l" t="t" r="r" b="b"/>
              <a:pathLst>
                <a:path w="3079840" h="663503">
                  <a:moveTo>
                    <a:pt x="33765" y="0"/>
                  </a:moveTo>
                  <a:lnTo>
                    <a:pt x="3046075" y="0"/>
                  </a:lnTo>
                  <a:cubicBezTo>
                    <a:pt x="3055030" y="0"/>
                    <a:pt x="3063618" y="3557"/>
                    <a:pt x="3069950" y="9889"/>
                  </a:cubicBezTo>
                  <a:cubicBezTo>
                    <a:pt x="3076282" y="16222"/>
                    <a:pt x="3079840" y="24810"/>
                    <a:pt x="3079840" y="33765"/>
                  </a:cubicBezTo>
                  <a:lnTo>
                    <a:pt x="3079840" y="629738"/>
                  </a:lnTo>
                  <a:cubicBezTo>
                    <a:pt x="3079840" y="648386"/>
                    <a:pt x="3064723" y="663503"/>
                    <a:pt x="3046075" y="663503"/>
                  </a:cubicBezTo>
                  <a:lnTo>
                    <a:pt x="33765" y="663503"/>
                  </a:lnTo>
                  <a:cubicBezTo>
                    <a:pt x="24810" y="663503"/>
                    <a:pt x="16222" y="659945"/>
                    <a:pt x="9889" y="653613"/>
                  </a:cubicBezTo>
                  <a:cubicBezTo>
                    <a:pt x="3557" y="647281"/>
                    <a:pt x="0" y="638693"/>
                    <a:pt x="0" y="629738"/>
                  </a:cubicBezTo>
                  <a:lnTo>
                    <a:pt x="0" y="33765"/>
                  </a:lnTo>
                  <a:cubicBezTo>
                    <a:pt x="0" y="24810"/>
                    <a:pt x="3557" y="16222"/>
                    <a:pt x="9889" y="9889"/>
                  </a:cubicBezTo>
                  <a:cubicBezTo>
                    <a:pt x="16222" y="3557"/>
                    <a:pt x="24810" y="0"/>
                    <a:pt x="33765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3079840" cy="768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028700" y="2489646"/>
            <a:ext cx="3223397" cy="1479257"/>
            <a:chOff x="-161290" y="232410"/>
            <a:chExt cx="12611100" cy="57873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611100" cy="5787390"/>
            </a:xfrm>
            <a:custGeom>
              <a:avLst/>
              <a:gdLst/>
              <a:ahLst/>
              <a:cxnLst/>
              <a:rect l="l" t="t" r="r" b="b"/>
              <a:pathLst>
                <a:path w="12611100" h="5787390">
                  <a:moveTo>
                    <a:pt x="12551410" y="2688590"/>
                  </a:moveTo>
                  <a:cubicBezTo>
                    <a:pt x="12498070" y="2100580"/>
                    <a:pt x="12113260" y="1581150"/>
                    <a:pt x="11629389" y="1242060"/>
                  </a:cubicBezTo>
                  <a:cubicBezTo>
                    <a:pt x="11145520" y="902970"/>
                    <a:pt x="10571480" y="721360"/>
                    <a:pt x="9999980" y="575310"/>
                  </a:cubicBezTo>
                  <a:cubicBezTo>
                    <a:pt x="8357870" y="157480"/>
                    <a:pt x="6649720" y="0"/>
                    <a:pt x="4958080" y="110490"/>
                  </a:cubicBezTo>
                  <a:cubicBezTo>
                    <a:pt x="3895090" y="123190"/>
                    <a:pt x="3690620" y="267970"/>
                    <a:pt x="2651760" y="491490"/>
                  </a:cubicBezTo>
                  <a:cubicBezTo>
                    <a:pt x="2020570" y="626110"/>
                    <a:pt x="1366520" y="817880"/>
                    <a:pt x="916939" y="1280160"/>
                  </a:cubicBezTo>
                  <a:cubicBezTo>
                    <a:pt x="0" y="2223770"/>
                    <a:pt x="400050" y="3919220"/>
                    <a:pt x="1418589" y="4751070"/>
                  </a:cubicBezTo>
                  <a:cubicBezTo>
                    <a:pt x="2437130" y="5582920"/>
                    <a:pt x="3836669" y="5750560"/>
                    <a:pt x="5152389" y="5767070"/>
                  </a:cubicBezTo>
                  <a:cubicBezTo>
                    <a:pt x="6744970" y="5787390"/>
                    <a:pt x="8346439" y="5632450"/>
                    <a:pt x="9888220" y="5229860"/>
                  </a:cubicBezTo>
                  <a:cubicBezTo>
                    <a:pt x="10535920" y="5060950"/>
                    <a:pt x="11187430" y="4839970"/>
                    <a:pt x="11710670" y="4423410"/>
                  </a:cubicBezTo>
                  <a:cubicBezTo>
                    <a:pt x="12232639" y="4005580"/>
                    <a:pt x="12611099" y="3355340"/>
                    <a:pt x="12551409" y="2688590"/>
                  </a:cubicBezTo>
                  <a:close/>
                </a:path>
              </a:pathLst>
            </a:custGeom>
            <a:blipFill>
              <a:blip r:embed="rId4"/>
              <a:stretch>
                <a:fillRect t="-56753" b="-56753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859712" y="6774039"/>
            <a:ext cx="3223397" cy="1479257"/>
            <a:chOff x="-161290" y="232410"/>
            <a:chExt cx="12611100" cy="57873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611100" cy="5787390"/>
            </a:xfrm>
            <a:custGeom>
              <a:avLst/>
              <a:gdLst/>
              <a:ahLst/>
              <a:cxnLst/>
              <a:rect l="l" t="t" r="r" b="b"/>
              <a:pathLst>
                <a:path w="12611100" h="5787390">
                  <a:moveTo>
                    <a:pt x="12551410" y="2688590"/>
                  </a:moveTo>
                  <a:cubicBezTo>
                    <a:pt x="12498070" y="2100580"/>
                    <a:pt x="12113260" y="1581150"/>
                    <a:pt x="11629389" y="1242060"/>
                  </a:cubicBezTo>
                  <a:cubicBezTo>
                    <a:pt x="11145520" y="902970"/>
                    <a:pt x="10571480" y="721360"/>
                    <a:pt x="9999980" y="575310"/>
                  </a:cubicBezTo>
                  <a:cubicBezTo>
                    <a:pt x="8357870" y="157480"/>
                    <a:pt x="6649720" y="0"/>
                    <a:pt x="4958080" y="110490"/>
                  </a:cubicBezTo>
                  <a:cubicBezTo>
                    <a:pt x="3895090" y="123190"/>
                    <a:pt x="3690620" y="267970"/>
                    <a:pt x="2651760" y="491490"/>
                  </a:cubicBezTo>
                  <a:cubicBezTo>
                    <a:pt x="2020570" y="626110"/>
                    <a:pt x="1366520" y="817880"/>
                    <a:pt x="916939" y="1280160"/>
                  </a:cubicBezTo>
                  <a:cubicBezTo>
                    <a:pt x="0" y="2223770"/>
                    <a:pt x="400050" y="3919220"/>
                    <a:pt x="1418589" y="4751070"/>
                  </a:cubicBezTo>
                  <a:cubicBezTo>
                    <a:pt x="2437130" y="5582920"/>
                    <a:pt x="3836669" y="5750560"/>
                    <a:pt x="5152389" y="5767070"/>
                  </a:cubicBezTo>
                  <a:cubicBezTo>
                    <a:pt x="6744970" y="5787390"/>
                    <a:pt x="8346439" y="5632450"/>
                    <a:pt x="9888220" y="5229860"/>
                  </a:cubicBezTo>
                  <a:cubicBezTo>
                    <a:pt x="10535920" y="5060950"/>
                    <a:pt x="11187430" y="4839970"/>
                    <a:pt x="11710670" y="4423410"/>
                  </a:cubicBezTo>
                  <a:cubicBezTo>
                    <a:pt x="12232639" y="4005580"/>
                    <a:pt x="12611099" y="3355340"/>
                    <a:pt x="12551409" y="2688590"/>
                  </a:cubicBezTo>
                  <a:close/>
                </a:path>
              </a:pathLst>
            </a:custGeom>
            <a:blipFill>
              <a:blip r:embed="rId5"/>
              <a:stretch>
                <a:fillRect t="-14051" b="-14051"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13156226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http://localhost:4173/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133605" y="2181209"/>
            <a:ext cx="10660384" cy="2449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PHP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MySQL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cường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dạng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PHP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ngôn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còn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cụ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web.</a:t>
            </a:r>
          </a:p>
          <a:p>
            <a:pPr algn="just">
              <a:lnSpc>
                <a:spcPts val="3840"/>
              </a:lnSpc>
            </a:pPr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973391" y="461067"/>
            <a:ext cx="8113025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sử dụng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4616914" y="6254049"/>
            <a:ext cx="11693766" cy="2519237"/>
            <a:chOff x="0" y="0"/>
            <a:chExt cx="3079840" cy="66350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079840" cy="663503"/>
            </a:xfrm>
            <a:custGeom>
              <a:avLst/>
              <a:gdLst/>
              <a:ahLst/>
              <a:cxnLst/>
              <a:rect l="l" t="t" r="r" b="b"/>
              <a:pathLst>
                <a:path w="3079840" h="663503">
                  <a:moveTo>
                    <a:pt x="33765" y="0"/>
                  </a:moveTo>
                  <a:lnTo>
                    <a:pt x="3046075" y="0"/>
                  </a:lnTo>
                  <a:cubicBezTo>
                    <a:pt x="3055030" y="0"/>
                    <a:pt x="3063618" y="3557"/>
                    <a:pt x="3069950" y="9889"/>
                  </a:cubicBezTo>
                  <a:cubicBezTo>
                    <a:pt x="3076282" y="16222"/>
                    <a:pt x="3079840" y="24810"/>
                    <a:pt x="3079840" y="33765"/>
                  </a:cubicBezTo>
                  <a:lnTo>
                    <a:pt x="3079840" y="629738"/>
                  </a:lnTo>
                  <a:cubicBezTo>
                    <a:pt x="3079840" y="648386"/>
                    <a:pt x="3064723" y="663503"/>
                    <a:pt x="3046075" y="663503"/>
                  </a:cubicBezTo>
                  <a:lnTo>
                    <a:pt x="33765" y="663503"/>
                  </a:lnTo>
                  <a:cubicBezTo>
                    <a:pt x="24810" y="663503"/>
                    <a:pt x="16222" y="659945"/>
                    <a:pt x="9889" y="653613"/>
                  </a:cubicBezTo>
                  <a:cubicBezTo>
                    <a:pt x="3557" y="647281"/>
                    <a:pt x="0" y="638693"/>
                    <a:pt x="0" y="629738"/>
                  </a:cubicBezTo>
                  <a:lnTo>
                    <a:pt x="0" y="33765"/>
                  </a:lnTo>
                  <a:cubicBezTo>
                    <a:pt x="0" y="24810"/>
                    <a:pt x="3557" y="16222"/>
                    <a:pt x="9889" y="9889"/>
                  </a:cubicBezTo>
                  <a:cubicBezTo>
                    <a:pt x="16222" y="3557"/>
                    <a:pt x="24810" y="0"/>
                    <a:pt x="33765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3079840" cy="768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4997352" y="6460202"/>
            <a:ext cx="10660384" cy="1964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just">
              <a:lnSpc>
                <a:spcPts val="3840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users: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840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favorites: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840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articles: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88162" y="0"/>
            <a:ext cx="14483006" cy="10287000"/>
            <a:chOff x="0" y="0"/>
            <a:chExt cx="676641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6641" cy="480605"/>
            </a:xfrm>
            <a:custGeom>
              <a:avLst/>
              <a:gdLst/>
              <a:ahLst/>
              <a:cxnLst/>
              <a:rect l="l" t="t" r="r" b="b"/>
              <a:pathLst>
                <a:path w="676641" h="480605">
                  <a:moveTo>
                    <a:pt x="203200" y="0"/>
                  </a:moveTo>
                  <a:lnTo>
                    <a:pt x="676641" y="0"/>
                  </a:lnTo>
                  <a:lnTo>
                    <a:pt x="473441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473441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020273" y="0"/>
            <a:ext cx="7226805" cy="1303133"/>
            <a:chOff x="0" y="0"/>
            <a:chExt cx="338066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23231" y="281632"/>
            <a:ext cx="8113025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quả nghiêng cứu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41932" y="1451380"/>
            <a:ext cx="13931267" cy="4371516"/>
            <a:chOff x="0" y="0"/>
            <a:chExt cx="4712094" cy="130659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12094" cy="1306591"/>
            </a:xfrm>
            <a:custGeom>
              <a:avLst/>
              <a:gdLst/>
              <a:ahLst/>
              <a:cxnLst/>
              <a:rect l="l" t="t" r="r" b="b"/>
              <a:pathLst>
                <a:path w="4712094" h="1306591">
                  <a:moveTo>
                    <a:pt x="30790" y="0"/>
                  </a:moveTo>
                  <a:lnTo>
                    <a:pt x="4681305" y="0"/>
                  </a:lnTo>
                  <a:cubicBezTo>
                    <a:pt x="4689470" y="0"/>
                    <a:pt x="4697302" y="3244"/>
                    <a:pt x="4703076" y="9018"/>
                  </a:cubicBezTo>
                  <a:cubicBezTo>
                    <a:pt x="4708850" y="14792"/>
                    <a:pt x="4712094" y="22624"/>
                    <a:pt x="4712094" y="30790"/>
                  </a:cubicBezTo>
                  <a:lnTo>
                    <a:pt x="4712094" y="1275802"/>
                  </a:lnTo>
                  <a:cubicBezTo>
                    <a:pt x="4712094" y="1292806"/>
                    <a:pt x="4698309" y="1306591"/>
                    <a:pt x="4681305" y="1306591"/>
                  </a:cubicBezTo>
                  <a:lnTo>
                    <a:pt x="30790" y="1306591"/>
                  </a:lnTo>
                  <a:cubicBezTo>
                    <a:pt x="13785" y="1306591"/>
                    <a:pt x="0" y="1292806"/>
                    <a:pt x="0" y="1275802"/>
                  </a:cubicBezTo>
                  <a:lnTo>
                    <a:pt x="0" y="30790"/>
                  </a:lnTo>
                  <a:cubicBezTo>
                    <a:pt x="0" y="13785"/>
                    <a:pt x="13785" y="0"/>
                    <a:pt x="3079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4712094" cy="1411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83471" y="1644706"/>
            <a:ext cx="13208729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thấy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tâm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lướt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/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/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Nâng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lòng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khuyến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quay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thường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xuyên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/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chủ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/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2666871" y="6112167"/>
            <a:ext cx="15417455" cy="2940594"/>
            <a:chOff x="0" y="0"/>
            <a:chExt cx="4712094" cy="130659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712094" cy="1306591"/>
            </a:xfrm>
            <a:custGeom>
              <a:avLst/>
              <a:gdLst/>
              <a:ahLst/>
              <a:cxnLst/>
              <a:rect l="l" t="t" r="r" b="b"/>
              <a:pathLst>
                <a:path w="4712094" h="1306591">
                  <a:moveTo>
                    <a:pt x="30790" y="0"/>
                  </a:moveTo>
                  <a:lnTo>
                    <a:pt x="4681305" y="0"/>
                  </a:lnTo>
                  <a:cubicBezTo>
                    <a:pt x="4689470" y="0"/>
                    <a:pt x="4697302" y="3244"/>
                    <a:pt x="4703076" y="9018"/>
                  </a:cubicBezTo>
                  <a:cubicBezTo>
                    <a:pt x="4708850" y="14792"/>
                    <a:pt x="4712094" y="22624"/>
                    <a:pt x="4712094" y="30790"/>
                  </a:cubicBezTo>
                  <a:lnTo>
                    <a:pt x="4712094" y="1275802"/>
                  </a:lnTo>
                  <a:cubicBezTo>
                    <a:pt x="4712094" y="1292806"/>
                    <a:pt x="4698309" y="1306591"/>
                    <a:pt x="4681305" y="1306591"/>
                  </a:cubicBezTo>
                  <a:lnTo>
                    <a:pt x="30790" y="1306591"/>
                  </a:lnTo>
                  <a:cubicBezTo>
                    <a:pt x="13785" y="1306591"/>
                    <a:pt x="0" y="1292806"/>
                    <a:pt x="0" y="1275802"/>
                  </a:cubicBezTo>
                  <a:lnTo>
                    <a:pt x="0" y="30790"/>
                  </a:lnTo>
                  <a:cubicBezTo>
                    <a:pt x="0" y="13785"/>
                    <a:pt x="13785" y="0"/>
                    <a:pt x="3079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04775"/>
              <a:ext cx="4712094" cy="1411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046962" y="6292939"/>
            <a:ext cx="14836709" cy="2423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96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chủ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thấy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tâm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lướt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Nâng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lòng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khuyến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quay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thường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xuyên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chủ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308626" y="97373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tooltip="http://localhost:5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http://localhost:4173/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60238" y="0"/>
            <a:ext cx="14483006" cy="10287000"/>
            <a:chOff x="0" y="0"/>
            <a:chExt cx="676641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6641" cy="480605"/>
            </a:xfrm>
            <a:custGeom>
              <a:avLst/>
              <a:gdLst/>
              <a:ahLst/>
              <a:cxnLst/>
              <a:rect l="l" t="t" r="r" b="b"/>
              <a:pathLst>
                <a:path w="676641" h="480605">
                  <a:moveTo>
                    <a:pt x="203200" y="0"/>
                  </a:moveTo>
                  <a:lnTo>
                    <a:pt x="676641" y="0"/>
                  </a:lnTo>
                  <a:lnTo>
                    <a:pt x="473441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473441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29032" y="0"/>
            <a:ext cx="7226805" cy="1303133"/>
            <a:chOff x="0" y="0"/>
            <a:chExt cx="338066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94011" y="2003199"/>
            <a:ext cx="11693766" cy="5731101"/>
            <a:chOff x="0" y="0"/>
            <a:chExt cx="3079840" cy="14430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79840" cy="1443042"/>
            </a:xfrm>
            <a:custGeom>
              <a:avLst/>
              <a:gdLst/>
              <a:ahLst/>
              <a:cxnLst/>
              <a:rect l="l" t="t" r="r" b="b"/>
              <a:pathLst>
                <a:path w="3079840" h="1443042">
                  <a:moveTo>
                    <a:pt x="33765" y="0"/>
                  </a:moveTo>
                  <a:lnTo>
                    <a:pt x="3046075" y="0"/>
                  </a:lnTo>
                  <a:cubicBezTo>
                    <a:pt x="3055030" y="0"/>
                    <a:pt x="3063618" y="3557"/>
                    <a:pt x="3069950" y="9889"/>
                  </a:cubicBezTo>
                  <a:cubicBezTo>
                    <a:pt x="3076282" y="16222"/>
                    <a:pt x="3079840" y="24810"/>
                    <a:pt x="3079840" y="33765"/>
                  </a:cubicBezTo>
                  <a:lnTo>
                    <a:pt x="3079840" y="1409277"/>
                  </a:lnTo>
                  <a:cubicBezTo>
                    <a:pt x="3079840" y="1418232"/>
                    <a:pt x="3076282" y="1426821"/>
                    <a:pt x="3069950" y="1433153"/>
                  </a:cubicBezTo>
                  <a:cubicBezTo>
                    <a:pt x="3063618" y="1439485"/>
                    <a:pt x="3055030" y="1443042"/>
                    <a:pt x="3046075" y="1443042"/>
                  </a:cubicBezTo>
                  <a:lnTo>
                    <a:pt x="33765" y="1443042"/>
                  </a:lnTo>
                  <a:cubicBezTo>
                    <a:pt x="24810" y="1443042"/>
                    <a:pt x="16222" y="1439485"/>
                    <a:pt x="9889" y="1433153"/>
                  </a:cubicBezTo>
                  <a:cubicBezTo>
                    <a:pt x="3557" y="1426821"/>
                    <a:pt x="0" y="1418232"/>
                    <a:pt x="0" y="1409277"/>
                  </a:cubicBezTo>
                  <a:lnTo>
                    <a:pt x="0" y="33765"/>
                  </a:lnTo>
                  <a:cubicBezTo>
                    <a:pt x="0" y="24810"/>
                    <a:pt x="3557" y="16222"/>
                    <a:pt x="9889" y="9889"/>
                  </a:cubicBezTo>
                  <a:cubicBezTo>
                    <a:pt x="16222" y="3557"/>
                    <a:pt x="24810" y="0"/>
                    <a:pt x="33765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3079840" cy="1547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3156226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http://localhost:4173/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797745" y="2201613"/>
            <a:ext cx="11086298" cy="536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đầu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840"/>
              </a:lnSpc>
            </a:pP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chân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website.</a:t>
            </a:r>
          </a:p>
          <a:p>
            <a:pPr algn="just">
              <a:lnSpc>
                <a:spcPts val="3840"/>
              </a:lnSpc>
            </a:pP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dung:</a:t>
            </a:r>
          </a:p>
          <a:p>
            <a:pPr algn="just"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tiện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lợi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840"/>
              </a:lnSpc>
            </a:pP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quay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tục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dõi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tâm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840"/>
              </a:lnSpc>
            </a:pP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kiệm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biệt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khảo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hoặc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318541" y="353666"/>
            <a:ext cx="8113025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6403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403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6403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403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nghiêng</a:t>
            </a:r>
            <a:r>
              <a:rPr lang="en-US" sz="6403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403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endParaRPr lang="en-US" sz="6403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45802" y="-10648"/>
            <a:ext cx="14483006" cy="10287000"/>
            <a:chOff x="0" y="0"/>
            <a:chExt cx="676641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6641" cy="480605"/>
            </a:xfrm>
            <a:custGeom>
              <a:avLst/>
              <a:gdLst/>
              <a:ahLst/>
              <a:cxnLst/>
              <a:rect l="l" t="t" r="r" b="b"/>
              <a:pathLst>
                <a:path w="676641" h="480605">
                  <a:moveTo>
                    <a:pt x="203200" y="0"/>
                  </a:moveTo>
                  <a:lnTo>
                    <a:pt x="676641" y="0"/>
                  </a:lnTo>
                  <a:lnTo>
                    <a:pt x="473441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473441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020273" y="0"/>
            <a:ext cx="7226805" cy="1303133"/>
            <a:chOff x="0" y="0"/>
            <a:chExt cx="338066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23231" y="281632"/>
            <a:ext cx="6678241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 phát triển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77774" y="2100175"/>
            <a:ext cx="12823698" cy="1919160"/>
            <a:chOff x="0" y="0"/>
            <a:chExt cx="4712094" cy="55399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12094" cy="553999"/>
            </a:xfrm>
            <a:custGeom>
              <a:avLst/>
              <a:gdLst/>
              <a:ahLst/>
              <a:cxnLst/>
              <a:rect l="l" t="t" r="r" b="b"/>
              <a:pathLst>
                <a:path w="4712094" h="553999">
                  <a:moveTo>
                    <a:pt x="30790" y="0"/>
                  </a:moveTo>
                  <a:lnTo>
                    <a:pt x="4681305" y="0"/>
                  </a:lnTo>
                  <a:cubicBezTo>
                    <a:pt x="4689470" y="0"/>
                    <a:pt x="4697302" y="3244"/>
                    <a:pt x="4703076" y="9018"/>
                  </a:cubicBezTo>
                  <a:cubicBezTo>
                    <a:pt x="4708850" y="14792"/>
                    <a:pt x="4712094" y="22624"/>
                    <a:pt x="4712094" y="30790"/>
                  </a:cubicBezTo>
                  <a:lnTo>
                    <a:pt x="4712094" y="523209"/>
                  </a:lnTo>
                  <a:cubicBezTo>
                    <a:pt x="4712094" y="540214"/>
                    <a:pt x="4698309" y="553999"/>
                    <a:pt x="4681305" y="553999"/>
                  </a:cubicBezTo>
                  <a:lnTo>
                    <a:pt x="30790" y="553999"/>
                  </a:lnTo>
                  <a:cubicBezTo>
                    <a:pt x="13785" y="553999"/>
                    <a:pt x="0" y="540214"/>
                    <a:pt x="0" y="523209"/>
                  </a:cubicBezTo>
                  <a:lnTo>
                    <a:pt x="0" y="30790"/>
                  </a:lnTo>
                  <a:cubicBezTo>
                    <a:pt x="0" y="13785"/>
                    <a:pt x="13785" y="0"/>
                    <a:pt x="3079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4712094" cy="658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08359" y="2318608"/>
            <a:ext cx="1234631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96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hơn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bao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nâng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2696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trí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tuệ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phù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156226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tooltip="http://localhost:5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http://localhost:4173/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4435602" y="4265077"/>
            <a:ext cx="12823698" cy="1919160"/>
            <a:chOff x="0" y="0"/>
            <a:chExt cx="4712094" cy="55399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712094" cy="553999"/>
            </a:xfrm>
            <a:custGeom>
              <a:avLst/>
              <a:gdLst/>
              <a:ahLst/>
              <a:cxnLst/>
              <a:rect l="l" t="t" r="r" b="b"/>
              <a:pathLst>
                <a:path w="4712094" h="553999">
                  <a:moveTo>
                    <a:pt x="30790" y="0"/>
                  </a:moveTo>
                  <a:lnTo>
                    <a:pt x="4681305" y="0"/>
                  </a:lnTo>
                  <a:cubicBezTo>
                    <a:pt x="4689470" y="0"/>
                    <a:pt x="4697302" y="3244"/>
                    <a:pt x="4703076" y="9018"/>
                  </a:cubicBezTo>
                  <a:cubicBezTo>
                    <a:pt x="4708850" y="14792"/>
                    <a:pt x="4712094" y="22624"/>
                    <a:pt x="4712094" y="30790"/>
                  </a:cubicBezTo>
                  <a:lnTo>
                    <a:pt x="4712094" y="523209"/>
                  </a:lnTo>
                  <a:cubicBezTo>
                    <a:pt x="4712094" y="540214"/>
                    <a:pt x="4698309" y="553999"/>
                    <a:pt x="4681305" y="553999"/>
                  </a:cubicBezTo>
                  <a:lnTo>
                    <a:pt x="30790" y="553999"/>
                  </a:lnTo>
                  <a:cubicBezTo>
                    <a:pt x="13785" y="553999"/>
                    <a:pt x="0" y="540214"/>
                    <a:pt x="0" y="523209"/>
                  </a:cubicBezTo>
                  <a:lnTo>
                    <a:pt x="0" y="30790"/>
                  </a:lnTo>
                  <a:cubicBezTo>
                    <a:pt x="0" y="13785"/>
                    <a:pt x="13785" y="0"/>
                    <a:pt x="3079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04775"/>
              <a:ext cx="4712094" cy="658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648200" y="4508669"/>
            <a:ext cx="12026681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96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mọi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lúc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mọi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2696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bị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bị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314" y="6172116"/>
            <a:ext cx="3739248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6403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403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luận</a:t>
            </a:r>
            <a:endParaRPr lang="en-US" sz="6403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1727147" y="7373938"/>
            <a:ext cx="14947733" cy="1849033"/>
            <a:chOff x="0" y="0"/>
            <a:chExt cx="4712094" cy="6794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712094" cy="679431"/>
            </a:xfrm>
            <a:custGeom>
              <a:avLst/>
              <a:gdLst/>
              <a:ahLst/>
              <a:cxnLst/>
              <a:rect l="l" t="t" r="r" b="b"/>
              <a:pathLst>
                <a:path w="4712094" h="679431">
                  <a:moveTo>
                    <a:pt x="30790" y="0"/>
                  </a:moveTo>
                  <a:lnTo>
                    <a:pt x="4681305" y="0"/>
                  </a:lnTo>
                  <a:cubicBezTo>
                    <a:pt x="4689470" y="0"/>
                    <a:pt x="4697302" y="3244"/>
                    <a:pt x="4703076" y="9018"/>
                  </a:cubicBezTo>
                  <a:cubicBezTo>
                    <a:pt x="4708850" y="14792"/>
                    <a:pt x="4712094" y="22624"/>
                    <a:pt x="4712094" y="30790"/>
                  </a:cubicBezTo>
                  <a:lnTo>
                    <a:pt x="4712094" y="648641"/>
                  </a:lnTo>
                  <a:cubicBezTo>
                    <a:pt x="4712094" y="665646"/>
                    <a:pt x="4698309" y="679431"/>
                    <a:pt x="4681305" y="679431"/>
                  </a:cubicBezTo>
                  <a:lnTo>
                    <a:pt x="30790" y="679431"/>
                  </a:lnTo>
                  <a:cubicBezTo>
                    <a:pt x="13785" y="679431"/>
                    <a:pt x="0" y="665646"/>
                    <a:pt x="0" y="648641"/>
                  </a:cubicBezTo>
                  <a:lnTo>
                    <a:pt x="0" y="30790"/>
                  </a:lnTo>
                  <a:cubicBezTo>
                    <a:pt x="0" y="13785"/>
                    <a:pt x="13785" y="0"/>
                    <a:pt x="3079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04775"/>
              <a:ext cx="4712094" cy="784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037660" y="7546453"/>
            <a:ext cx="1419294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96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hơn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càng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tục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tôi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cam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ngừng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nâng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1391</Words>
  <Application>Microsoft Office PowerPoint</Application>
  <PresentationFormat>Custom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Calibri</vt:lpstr>
      <vt:lpstr>Times New Roman Bold</vt:lpstr>
      <vt:lpstr>Helios Extended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Geometric Company Profile Presentation</dc:title>
  <cp:lastModifiedBy>Truong Anh Tuan</cp:lastModifiedBy>
  <cp:revision>14</cp:revision>
  <dcterms:created xsi:type="dcterms:W3CDTF">2006-08-16T00:00:00Z</dcterms:created>
  <dcterms:modified xsi:type="dcterms:W3CDTF">2025-01-16T06:13:20Z</dcterms:modified>
  <dc:identifier>DAGbbrozlvk</dc:identifier>
</cp:coreProperties>
</file>