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notesSlides/notesSlide51.xml" ContentType="application/vnd.openxmlformats-officedocument.presentationml.notesSlide+xml"/>
  <Override PartName="/ppt/tags/tag51.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53.xml" ContentType="application/vnd.openxmlformats-officedocument.presentationml.notesSlide+xml"/>
  <Override PartName="/ppt/tags/tag53.xml" ContentType="application/vnd.openxmlformats-officedocument.presentationml.tags+xml"/>
  <Override PartName="/ppt/notesSlides/notesSlide54.xml" ContentType="application/vnd.openxmlformats-officedocument.presentationml.notesSlide+xml"/>
  <Override PartName="/ppt/tags/tag54.xml" ContentType="application/vnd.openxmlformats-officedocument.presentationml.tags+xml"/>
  <Override PartName="/ppt/notesSlides/notesSlide55.xml" ContentType="application/vnd.openxmlformats-officedocument.presentationml.notesSlide+xml"/>
  <Override PartName="/ppt/tags/tag55.xml" ContentType="application/vnd.openxmlformats-officedocument.presentationml.tags+xml"/>
  <Override PartName="/ppt/notesSlides/notesSlide56.xml" ContentType="application/vnd.openxmlformats-officedocument.presentationml.notesSlide+xml"/>
  <Override PartName="/ppt/tags/tag56.xml" ContentType="application/vnd.openxmlformats-officedocument.presentationml.tags+xml"/>
  <Override PartName="/ppt/notesSlides/notesSlide57.xml" ContentType="application/vnd.openxmlformats-officedocument.presentationml.notesSlide+xml"/>
  <Override PartName="/ppt/tags/tag57.xml" ContentType="application/vnd.openxmlformats-officedocument.presentationml.tags+xml"/>
  <Override PartName="/ppt/notesSlides/notesSlide58.xml" ContentType="application/vnd.openxmlformats-officedocument.presentationml.notesSlide+xml"/>
  <Override PartName="/ppt/tags/tag58.xml" ContentType="application/vnd.openxmlformats-officedocument.presentationml.tags+xml"/>
  <Override PartName="/ppt/notesSlides/notesSlide59.xml" ContentType="application/vnd.openxmlformats-officedocument.presentationml.notesSlide+xml"/>
  <Override PartName="/ppt/tags/tag59.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60.xml" ContentType="application/vnd.openxmlformats-officedocument.presentationml.tags+xml"/>
  <Override PartName="/ppt/notesSlides/notesSlide62.xml" ContentType="application/vnd.openxmlformats-officedocument.presentationml.notesSlide+xml"/>
  <Override PartName="/ppt/tags/tag61.xml" ContentType="application/vnd.openxmlformats-officedocument.presentationml.tags+xml"/>
  <Override PartName="/ppt/notesSlides/notesSlide63.xml" ContentType="application/vnd.openxmlformats-officedocument.presentationml.notesSlide+xml"/>
  <Override PartName="/ppt/tags/tag62.xml" ContentType="application/vnd.openxmlformats-officedocument.presentationml.tags+xml"/>
  <Override PartName="/ppt/notesSlides/notesSlide64.xml" ContentType="application/vnd.openxmlformats-officedocument.presentationml.notesSlide+xml"/>
  <Override PartName="/ppt/tags/tag63.xml" ContentType="application/vnd.openxmlformats-officedocument.presentationml.tags+xml"/>
  <Override PartName="/ppt/notesSlides/notesSlide65.xml" ContentType="application/vnd.openxmlformats-officedocument.presentationml.notesSlide+xml"/>
  <Override PartName="/ppt/tags/tag64.xml" ContentType="application/vnd.openxmlformats-officedocument.presentationml.tags+xml"/>
  <Override PartName="/ppt/notesSlides/notesSlide66.xml" ContentType="application/vnd.openxmlformats-officedocument.presentationml.notesSlide+xml"/>
  <Override PartName="/ppt/tags/tag65.xml" ContentType="application/vnd.openxmlformats-officedocument.presentationml.tags+xml"/>
  <Override PartName="/ppt/notesSlides/notesSlide67.xml" ContentType="application/vnd.openxmlformats-officedocument.presentationml.notesSlide+xml"/>
  <Override PartName="/ppt/tags/tag66.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77"/>
  </p:notesMasterIdLst>
  <p:sldIdLst>
    <p:sldId id="256" r:id="rId4"/>
    <p:sldId id="508" r:id="rId5"/>
    <p:sldId id="503" r:id="rId6"/>
    <p:sldId id="504" r:id="rId7"/>
    <p:sldId id="505" r:id="rId8"/>
    <p:sldId id="506" r:id="rId9"/>
    <p:sldId id="507" r:id="rId10"/>
    <p:sldId id="266" r:id="rId11"/>
    <p:sldId id="349" r:id="rId12"/>
    <p:sldId id="502" r:id="rId13"/>
    <p:sldId id="348" r:id="rId14"/>
    <p:sldId id="350" r:id="rId15"/>
    <p:sldId id="351" r:id="rId16"/>
    <p:sldId id="352" r:id="rId17"/>
    <p:sldId id="353" r:id="rId18"/>
    <p:sldId id="354" r:id="rId19"/>
    <p:sldId id="355" r:id="rId20"/>
    <p:sldId id="339" r:id="rId21"/>
    <p:sldId id="357" r:id="rId22"/>
    <p:sldId id="356" r:id="rId23"/>
    <p:sldId id="358" r:id="rId24"/>
    <p:sldId id="359" r:id="rId25"/>
    <p:sldId id="360" r:id="rId26"/>
    <p:sldId id="361" r:id="rId27"/>
    <p:sldId id="362" r:id="rId28"/>
    <p:sldId id="363" r:id="rId29"/>
    <p:sldId id="364" r:id="rId30"/>
    <p:sldId id="365" r:id="rId31"/>
    <p:sldId id="366" r:id="rId32"/>
    <p:sldId id="367" r:id="rId33"/>
    <p:sldId id="368" r:id="rId34"/>
    <p:sldId id="430" r:id="rId35"/>
    <p:sldId id="369" r:id="rId36"/>
    <p:sldId id="370" r:id="rId37"/>
    <p:sldId id="371" r:id="rId38"/>
    <p:sldId id="372" r:id="rId39"/>
    <p:sldId id="373" r:id="rId40"/>
    <p:sldId id="374" r:id="rId41"/>
    <p:sldId id="377" r:id="rId42"/>
    <p:sldId id="375" r:id="rId43"/>
    <p:sldId id="378" r:id="rId44"/>
    <p:sldId id="379" r:id="rId45"/>
    <p:sldId id="376" r:id="rId46"/>
    <p:sldId id="380" r:id="rId47"/>
    <p:sldId id="381" r:id="rId48"/>
    <p:sldId id="384" r:id="rId49"/>
    <p:sldId id="385" r:id="rId50"/>
    <p:sldId id="383" r:id="rId51"/>
    <p:sldId id="382" r:id="rId52"/>
    <p:sldId id="389" r:id="rId53"/>
    <p:sldId id="387" r:id="rId54"/>
    <p:sldId id="396" r:id="rId55"/>
    <p:sldId id="397" r:id="rId56"/>
    <p:sldId id="398" r:id="rId57"/>
    <p:sldId id="399" r:id="rId58"/>
    <p:sldId id="400" r:id="rId59"/>
    <p:sldId id="401" r:id="rId60"/>
    <p:sldId id="402" r:id="rId61"/>
    <p:sldId id="403" r:id="rId62"/>
    <p:sldId id="395" r:id="rId63"/>
    <p:sldId id="390" r:id="rId64"/>
    <p:sldId id="460" r:id="rId65"/>
    <p:sldId id="391" r:id="rId66"/>
    <p:sldId id="392" r:id="rId67"/>
    <p:sldId id="393" r:id="rId68"/>
    <p:sldId id="408" r:id="rId69"/>
    <p:sldId id="409" r:id="rId70"/>
    <p:sldId id="410" r:id="rId71"/>
    <p:sldId id="416" r:id="rId72"/>
    <p:sldId id="411" r:id="rId73"/>
    <p:sldId id="412" r:id="rId74"/>
    <p:sldId id="413" r:id="rId75"/>
    <p:sldId id="414" r:id="rId76"/>
    <p:sldId id="415" r:id="rId77"/>
    <p:sldId id="417" r:id="rId78"/>
    <p:sldId id="418" r:id="rId79"/>
    <p:sldId id="419" r:id="rId80"/>
    <p:sldId id="420" r:id="rId81"/>
    <p:sldId id="421" r:id="rId82"/>
    <p:sldId id="422" r:id="rId83"/>
    <p:sldId id="423" r:id="rId84"/>
    <p:sldId id="424" r:id="rId85"/>
    <p:sldId id="425" r:id="rId86"/>
    <p:sldId id="427" r:id="rId87"/>
    <p:sldId id="428" r:id="rId88"/>
    <p:sldId id="429" r:id="rId89"/>
    <p:sldId id="281" r:id="rId90"/>
    <p:sldId id="436" r:id="rId91"/>
    <p:sldId id="282" r:id="rId92"/>
    <p:sldId id="284" r:id="rId93"/>
    <p:sldId id="432" r:id="rId94"/>
    <p:sldId id="433" r:id="rId95"/>
    <p:sldId id="444" r:id="rId96"/>
    <p:sldId id="285" r:id="rId97"/>
    <p:sldId id="286" r:id="rId98"/>
    <p:sldId id="288" r:id="rId99"/>
    <p:sldId id="437" r:id="rId100"/>
    <p:sldId id="290" r:id="rId101"/>
    <p:sldId id="438" r:id="rId102"/>
    <p:sldId id="440" r:id="rId103"/>
    <p:sldId id="441" r:id="rId104"/>
    <p:sldId id="442" r:id="rId105"/>
    <p:sldId id="443" r:id="rId106"/>
    <p:sldId id="445" r:id="rId107"/>
    <p:sldId id="446" r:id="rId108"/>
    <p:sldId id="448" r:id="rId109"/>
    <p:sldId id="449" r:id="rId110"/>
    <p:sldId id="450" r:id="rId111"/>
    <p:sldId id="451" r:id="rId112"/>
    <p:sldId id="302" r:id="rId113"/>
    <p:sldId id="303" r:id="rId114"/>
    <p:sldId id="305" r:id="rId115"/>
    <p:sldId id="452" r:id="rId116"/>
    <p:sldId id="311" r:id="rId117"/>
    <p:sldId id="312" r:id="rId118"/>
    <p:sldId id="313" r:id="rId119"/>
    <p:sldId id="454" r:id="rId120"/>
    <p:sldId id="314" r:id="rId121"/>
    <p:sldId id="453" r:id="rId122"/>
    <p:sldId id="330" r:id="rId123"/>
    <p:sldId id="431" r:id="rId124"/>
    <p:sldId id="345" r:id="rId125"/>
    <p:sldId id="342" r:id="rId126"/>
    <p:sldId id="343" r:id="rId127"/>
    <p:sldId id="457" r:id="rId128"/>
    <p:sldId id="458" r:id="rId129"/>
    <p:sldId id="455" r:id="rId130"/>
    <p:sldId id="461" r:id="rId131"/>
    <p:sldId id="462" r:id="rId132"/>
    <p:sldId id="463" r:id="rId133"/>
    <p:sldId id="464" r:id="rId134"/>
    <p:sldId id="478" r:id="rId135"/>
    <p:sldId id="483" r:id="rId136"/>
    <p:sldId id="484" r:id="rId137"/>
    <p:sldId id="465" r:id="rId138"/>
    <p:sldId id="466" r:id="rId139"/>
    <p:sldId id="485" r:id="rId140"/>
    <p:sldId id="486" r:id="rId141"/>
    <p:sldId id="487" r:id="rId142"/>
    <p:sldId id="479" r:id="rId143"/>
    <p:sldId id="480" r:id="rId144"/>
    <p:sldId id="481" r:id="rId145"/>
    <p:sldId id="482" r:id="rId146"/>
    <p:sldId id="467" r:id="rId147"/>
    <p:sldId id="468" r:id="rId148"/>
    <p:sldId id="469" r:id="rId149"/>
    <p:sldId id="386" r:id="rId150"/>
    <p:sldId id="488" r:id="rId151"/>
    <p:sldId id="470" r:id="rId152"/>
    <p:sldId id="471" r:id="rId153"/>
    <p:sldId id="388" r:id="rId154"/>
    <p:sldId id="472" r:id="rId155"/>
    <p:sldId id="473" r:id="rId156"/>
    <p:sldId id="474" r:id="rId157"/>
    <p:sldId id="475" r:id="rId158"/>
    <p:sldId id="476" r:id="rId159"/>
    <p:sldId id="394" r:id="rId160"/>
    <p:sldId id="477" r:id="rId161"/>
    <p:sldId id="456" r:id="rId162"/>
    <p:sldId id="490" r:id="rId163"/>
    <p:sldId id="496" r:id="rId164"/>
    <p:sldId id="497" r:id="rId165"/>
    <p:sldId id="498" r:id="rId166"/>
    <p:sldId id="499" r:id="rId167"/>
    <p:sldId id="501" r:id="rId168"/>
    <p:sldId id="492" r:id="rId169"/>
    <p:sldId id="493" r:id="rId170"/>
    <p:sldId id="494" r:id="rId171"/>
    <p:sldId id="495" r:id="rId172"/>
    <p:sldId id="404" r:id="rId173"/>
    <p:sldId id="405" r:id="rId174"/>
    <p:sldId id="509" r:id="rId175"/>
    <p:sldId id="489"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10A70-D27F-93E8-2918-19A40B79BCC3}" v="1" dt="2024-12-18T21:30:36.454"/>
    <p1510:client id="{DB708FC0-BE23-EDB3-0BF9-68E8F09E4EB7}" v="3" dt="2024-12-19T17:30:55.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tableStyles" Target="tableStyles.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microsoft.com/office/2016/11/relationships/changesInfo" Target="changesInfos/changesInfo1.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notesMaster" Target="notesMasters/notesMaster1.xml"/><Relationship Id="rId172" Type="http://schemas.openxmlformats.org/officeDocument/2006/relationships/slide" Target="slides/slide169.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viewProps" Target="view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theme" Target="theme/theme1.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 Type="http://schemas.openxmlformats.org/officeDocument/2006/relationships/customXml" Target="../customXml/item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à Bảo" userId="S::106240315@sv1.dut.udn.vn::c4de2d97-7a4b-4923-8279-f8d5b16151b3" providerId="AD" clId="Web-{F8C8E2D2-0789-1842-927D-C3B15C249CEB}"/>
    <pc:docChg chg="modSld">
      <pc:chgData name="Nguyễn Hà Bảo" userId="S::106240315@sv1.dut.udn.vn::c4de2d97-7a4b-4923-8279-f8d5b16151b3" providerId="AD" clId="Web-{F8C8E2D2-0789-1842-927D-C3B15C249CEB}" dt="2024-10-23T15:46:52.346" v="10" actId="1076"/>
      <pc:docMkLst>
        <pc:docMk/>
      </pc:docMkLst>
      <pc:sldChg chg="modSp">
        <pc:chgData name="Nguyễn Hà Bảo" userId="S::106240315@sv1.dut.udn.vn::c4de2d97-7a4b-4923-8279-f8d5b16151b3" providerId="AD" clId="Web-{F8C8E2D2-0789-1842-927D-C3B15C249CEB}" dt="2024-10-23T15:46:15.204" v="4" actId="1076"/>
        <pc:sldMkLst>
          <pc:docMk/>
          <pc:sldMk cId="0" sldId="342"/>
        </pc:sldMkLst>
        <pc:spChg chg="mod">
          <ac:chgData name="Nguyễn Hà Bảo" userId="S::106240315@sv1.dut.udn.vn::c4de2d97-7a4b-4923-8279-f8d5b16151b3" providerId="AD" clId="Web-{F8C8E2D2-0789-1842-927D-C3B15C249CEB}" dt="2024-10-23T15:46:15.204" v="4" actId="1076"/>
          <ac:spMkLst>
            <pc:docMk/>
            <pc:sldMk cId="0" sldId="342"/>
            <ac:spMk id="184337" creationId="{3CF9BF46-54E8-4FA3-B640-52A6FE279128}"/>
          </ac:spMkLst>
        </pc:spChg>
        <pc:graphicFrameChg chg="mod">
          <ac:chgData name="Nguyễn Hà Bảo" userId="S::106240315@sv1.dut.udn.vn::c4de2d97-7a4b-4923-8279-f8d5b16151b3" providerId="AD" clId="Web-{F8C8E2D2-0789-1842-927D-C3B15C249CEB}" dt="2024-10-23T15:46:15.189" v="3" actId="1076"/>
          <ac:graphicFrameMkLst>
            <pc:docMk/>
            <pc:sldMk cId="0" sldId="342"/>
            <ac:graphicFrameMk id="106502" creationId="{D97A78A3-994D-42EE-AA9F-188616B8BDB3}"/>
          </ac:graphicFrameMkLst>
        </pc:graphicFrameChg>
      </pc:sldChg>
      <pc:sldChg chg="modSp">
        <pc:chgData name="Nguyễn Hà Bảo" userId="S::106240315@sv1.dut.udn.vn::c4de2d97-7a4b-4923-8279-f8d5b16151b3" providerId="AD" clId="Web-{F8C8E2D2-0789-1842-927D-C3B15C249CEB}" dt="2024-10-23T15:46:52.346" v="10" actId="1076"/>
        <pc:sldMkLst>
          <pc:docMk/>
          <pc:sldMk cId="0" sldId="343"/>
        </pc:sldMkLst>
        <pc:spChg chg="mod">
          <ac:chgData name="Nguyễn Hà Bảo" userId="S::106240315@sv1.dut.udn.vn::c4de2d97-7a4b-4923-8279-f8d5b16151b3" providerId="AD" clId="Web-{F8C8E2D2-0789-1842-927D-C3B15C249CEB}" dt="2024-10-23T15:46:38.236" v="8" actId="14100"/>
          <ac:spMkLst>
            <pc:docMk/>
            <pc:sldMk cId="0" sldId="343"/>
            <ac:spMk id="107526" creationId="{14C3971F-72C4-453F-BBFB-BCB571FD5912}"/>
          </ac:spMkLst>
        </pc:spChg>
        <pc:spChg chg="mod">
          <ac:chgData name="Nguyễn Hà Bảo" userId="S::106240315@sv1.dut.udn.vn::c4de2d97-7a4b-4923-8279-f8d5b16151b3" providerId="AD" clId="Web-{F8C8E2D2-0789-1842-927D-C3B15C249CEB}" dt="2024-10-23T15:46:52.346" v="10" actId="1076"/>
          <ac:spMkLst>
            <pc:docMk/>
            <pc:sldMk cId="0" sldId="343"/>
            <ac:spMk id="186372" creationId="{D91D4479-5343-4038-A555-5E848F559626}"/>
          </ac:spMkLst>
        </pc:spChg>
      </pc:sldChg>
    </pc:docChg>
  </pc:docChgLst>
  <pc:docChgLst>
    <pc:chgData name="Trần Quốc Tâm" userId="S::106240359@sv1.dut.udn.vn::d3435a6b-faeb-4a86-9c44-2b62c8eeea05" providerId="AD" clId="Web-{D92AD2B0-0187-7DFF-BA22-C759B5B3D267}"/>
    <pc:docChg chg="modSld">
      <pc:chgData name="Trần Quốc Tâm" userId="S::106240359@sv1.dut.udn.vn::d3435a6b-faeb-4a86-9c44-2b62c8eeea05" providerId="AD" clId="Web-{D92AD2B0-0187-7DFF-BA22-C759B5B3D267}" dt="2024-10-24T10:30:01.618" v="0" actId="1076"/>
      <pc:docMkLst>
        <pc:docMk/>
      </pc:docMkLst>
      <pc:sldChg chg="modSp">
        <pc:chgData name="Trần Quốc Tâm" userId="S::106240359@sv1.dut.udn.vn::d3435a6b-faeb-4a86-9c44-2b62c8eeea05" providerId="AD" clId="Web-{D92AD2B0-0187-7DFF-BA22-C759B5B3D267}" dt="2024-10-24T10:30:01.618" v="0" actId="1076"/>
        <pc:sldMkLst>
          <pc:docMk/>
          <pc:sldMk cId="0" sldId="330"/>
        </pc:sldMkLst>
        <pc:spChg chg="mod">
          <ac:chgData name="Trần Quốc Tâm" userId="S::106240359@sv1.dut.udn.vn::d3435a6b-faeb-4a86-9c44-2b62c8eeea05" providerId="AD" clId="Web-{D92AD2B0-0187-7DFF-BA22-C759B5B3D267}" dt="2024-10-24T10:30:01.618" v="0" actId="1076"/>
          <ac:spMkLst>
            <pc:docMk/>
            <pc:sldMk cId="0" sldId="330"/>
            <ac:spMk id="93186" creationId="{5AFFB398-18A9-4505-A49C-74B6A7067A59}"/>
          </ac:spMkLst>
        </pc:spChg>
      </pc:sldChg>
    </pc:docChg>
  </pc:docChgLst>
  <pc:docChgLst>
    <pc:chgData name="Nguyễn Ngọc Thế Duân" userId="S::106240318@sv1.dut.udn.vn::cd119c33-c30c-4c70-b37f-8543d6877f73" providerId="AD" clId="Web-{6EC5964B-848B-30C8-2947-87A86F345DD9}"/>
    <pc:docChg chg="modSld">
      <pc:chgData name="Nguyễn Ngọc Thế Duân" userId="S::106240318@sv1.dut.udn.vn::cd119c33-c30c-4c70-b37f-8543d6877f73" providerId="AD" clId="Web-{6EC5964B-848B-30C8-2947-87A86F345DD9}" dt="2024-10-11T04:25:35.709" v="0"/>
      <pc:docMkLst>
        <pc:docMk/>
      </pc:docMkLst>
      <pc:sldChg chg="modSp">
        <pc:chgData name="Nguyễn Ngọc Thế Duân" userId="S::106240318@sv1.dut.udn.vn::cd119c33-c30c-4c70-b37f-8543d6877f73" providerId="AD" clId="Web-{6EC5964B-848B-30C8-2947-87A86F345DD9}" dt="2024-10-11T04:25:35.709" v="0"/>
        <pc:sldMkLst>
          <pc:docMk/>
          <pc:sldMk cId="0" sldId="432"/>
        </pc:sldMkLst>
        <pc:graphicFrameChg chg="mod modGraphic">
          <ac:chgData name="Nguyễn Ngọc Thế Duân" userId="S::106240318@sv1.dut.udn.vn::cd119c33-c30c-4c70-b37f-8543d6877f73" providerId="AD" clId="Web-{6EC5964B-848B-30C8-2947-87A86F345DD9}" dt="2024-10-11T04:25:35.709" v="0"/>
          <ac:graphicFrameMkLst>
            <pc:docMk/>
            <pc:sldMk cId="0" sldId="432"/>
            <ac:graphicFrameMk id="195633" creationId="{60AE8006-B14C-4FE8-89FC-B32FAA08F794}"/>
          </ac:graphicFrameMkLst>
        </pc:graphicFrameChg>
      </pc:sldChg>
    </pc:docChg>
  </pc:docChgLst>
  <pc:docChgLst>
    <pc:chgData name="Phạm Đông Trà" userId="S::106240366@sv1.dut.udn.vn::3fd42ae1-e37d-45f9-ae8c-5bc8fc22f070" providerId="AD" clId="Web-{2A396A99-9D5D-9B09-9FAD-9416747939D9}"/>
    <pc:docChg chg="modSld">
      <pc:chgData name="Phạm Đông Trà" userId="S::106240366@sv1.dut.udn.vn::3fd42ae1-e37d-45f9-ae8c-5bc8fc22f070" providerId="AD" clId="Web-{2A396A99-9D5D-9B09-9FAD-9416747939D9}" dt="2024-12-12T12:58:37.889" v="0" actId="1076"/>
      <pc:docMkLst>
        <pc:docMk/>
      </pc:docMkLst>
      <pc:sldChg chg="modSp">
        <pc:chgData name="Phạm Đông Trà" userId="S::106240366@sv1.dut.udn.vn::3fd42ae1-e37d-45f9-ae8c-5bc8fc22f070" providerId="AD" clId="Web-{2A396A99-9D5D-9B09-9FAD-9416747939D9}" dt="2024-12-12T12:58:37.889" v="0" actId="1076"/>
        <pc:sldMkLst>
          <pc:docMk/>
          <pc:sldMk cId="3733089737" sldId="509"/>
        </pc:sldMkLst>
        <pc:picChg chg="mod">
          <ac:chgData name="Phạm Đông Trà" userId="S::106240366@sv1.dut.udn.vn::3fd42ae1-e37d-45f9-ae8c-5bc8fc22f070" providerId="AD" clId="Web-{2A396A99-9D5D-9B09-9FAD-9416747939D9}" dt="2024-12-12T12:58:37.889" v="0" actId="1076"/>
          <ac:picMkLst>
            <pc:docMk/>
            <pc:sldMk cId="3733089737" sldId="509"/>
            <ac:picMk id="5" creationId="{1CF5D82E-24AF-BCF2-D10D-439C492A398E}"/>
          </ac:picMkLst>
        </pc:picChg>
      </pc:sldChg>
    </pc:docChg>
  </pc:docChgLst>
  <pc:docChgLst>
    <pc:chgData name="ndnvien@dut.udn.vn" userId="58b90637-e0a3-45eb-8720-b4ab90aa9369" providerId="ADAL" clId="{2DD05E0A-FC82-4E2A-8120-6E695B54EF6B}"/>
    <pc:docChg chg="addSld modSld">
      <pc:chgData name="ndnvien@dut.udn.vn" userId="58b90637-e0a3-45eb-8720-b4ab90aa9369" providerId="ADAL" clId="{2DD05E0A-FC82-4E2A-8120-6E695B54EF6B}" dt="2023-12-07T03:31:34.194" v="3" actId="1076"/>
      <pc:docMkLst>
        <pc:docMk/>
      </pc:docMkLst>
      <pc:sldChg chg="addSp modSp new mod">
        <pc:chgData name="ndnvien@dut.udn.vn" userId="58b90637-e0a3-45eb-8720-b4ab90aa9369" providerId="ADAL" clId="{2DD05E0A-FC82-4E2A-8120-6E695B54EF6B}" dt="2023-12-07T03:31:34.194" v="3" actId="1076"/>
        <pc:sldMkLst>
          <pc:docMk/>
          <pc:sldMk cId="3733089737" sldId="509"/>
        </pc:sldMkLst>
      </pc:sldChg>
    </pc:docChg>
  </pc:docChgLst>
  <pc:docChgLst>
    <pc:chgData name="Nguyen Duy Nhat" userId="58b90637-e0a3-45eb-8720-b4ab90aa9369" providerId="ADAL" clId="{E3DB205B-3821-4FC9-B9DC-2C6539358E09}"/>
    <pc:docChg chg="modSld">
      <pc:chgData name="Nguyen Duy Nhat" userId="58b90637-e0a3-45eb-8720-b4ab90aa9369" providerId="ADAL" clId="{E3DB205B-3821-4FC9-B9DC-2C6539358E09}" dt="2020-08-29T01:20:48.484" v="2" actId="20577"/>
      <pc:docMkLst>
        <pc:docMk/>
      </pc:docMkLst>
      <pc:sldChg chg="modSp mod">
        <pc:chgData name="Nguyen Duy Nhat" userId="58b90637-e0a3-45eb-8720-b4ab90aa9369" providerId="ADAL" clId="{E3DB205B-3821-4FC9-B9DC-2C6539358E09}" dt="2020-08-29T01:20:48.484" v="2" actId="20577"/>
        <pc:sldMkLst>
          <pc:docMk/>
          <pc:sldMk cId="1523065599" sldId="460"/>
        </pc:sldMkLst>
      </pc:sldChg>
    </pc:docChg>
  </pc:docChgLst>
  <pc:docChgLst>
    <pc:chgData name="Phạm Đông Trà" userId="S::106240366@sv1.dut.udn.vn::3fd42ae1-e37d-45f9-ae8c-5bc8fc22f070" providerId="AD" clId="Web-{5A14E725-B451-8ADE-B1C6-35147823BD27}"/>
    <pc:docChg chg="modSld sldOrd">
      <pc:chgData name="Phạm Đông Trà" userId="S::106240366@sv1.dut.udn.vn::3fd42ae1-e37d-45f9-ae8c-5bc8fc22f070" providerId="AD" clId="Web-{5A14E725-B451-8ADE-B1C6-35147823BD27}" dt="2024-12-05T15:08:31.675" v="5"/>
      <pc:docMkLst>
        <pc:docMk/>
      </pc:docMkLst>
      <pc:sldChg chg="modSp">
        <pc:chgData name="Phạm Đông Trà" userId="S::106240366@sv1.dut.udn.vn::3fd42ae1-e37d-45f9-ae8c-5bc8fc22f070" providerId="AD" clId="Web-{5A14E725-B451-8ADE-B1C6-35147823BD27}" dt="2024-12-05T14:53:11.403" v="1" actId="1076"/>
        <pc:sldMkLst>
          <pc:docMk/>
          <pc:sldMk cId="0" sldId="388"/>
        </pc:sldMkLst>
        <pc:spChg chg="mod">
          <ac:chgData name="Phạm Đông Trà" userId="S::106240366@sv1.dut.udn.vn::3fd42ae1-e37d-45f9-ae8c-5bc8fc22f070" providerId="AD" clId="Web-{5A14E725-B451-8ADE-B1C6-35147823BD27}" dt="2024-12-05T14:53:09.371" v="0" actId="1076"/>
          <ac:spMkLst>
            <pc:docMk/>
            <pc:sldMk cId="0" sldId="388"/>
            <ac:spMk id="155651" creationId="{2FEFE882-7CC8-41B3-A233-B69FFD63C96A}"/>
          </ac:spMkLst>
        </pc:spChg>
        <pc:spChg chg="mod">
          <ac:chgData name="Phạm Đông Trà" userId="S::106240366@sv1.dut.udn.vn::3fd42ae1-e37d-45f9-ae8c-5bc8fc22f070" providerId="AD" clId="Web-{5A14E725-B451-8ADE-B1C6-35147823BD27}" dt="2024-12-05T14:53:11.403" v="1" actId="1076"/>
          <ac:spMkLst>
            <pc:docMk/>
            <pc:sldMk cId="0" sldId="388"/>
            <ac:spMk id="219138" creationId="{CA0D26F0-0C45-4134-8FE4-57EF47F1BB9B}"/>
          </ac:spMkLst>
        </pc:spChg>
      </pc:sldChg>
      <pc:sldChg chg="ord">
        <pc:chgData name="Phạm Đông Trà" userId="S::106240366@sv1.dut.udn.vn::3fd42ae1-e37d-45f9-ae8c-5bc8fc22f070" providerId="AD" clId="Web-{5A14E725-B451-8ADE-B1C6-35147823BD27}" dt="2024-12-05T15:08:21.924" v="2"/>
        <pc:sldMkLst>
          <pc:docMk/>
          <pc:sldMk cId="0" sldId="475"/>
        </pc:sldMkLst>
      </pc:sldChg>
      <pc:sldChg chg="ord">
        <pc:chgData name="Phạm Đông Trà" userId="S::106240366@sv1.dut.udn.vn::3fd42ae1-e37d-45f9-ae8c-5bc8fc22f070" providerId="AD" clId="Web-{5A14E725-B451-8ADE-B1C6-35147823BD27}" dt="2024-12-05T15:08:31.675" v="5"/>
        <pc:sldMkLst>
          <pc:docMk/>
          <pc:sldMk cId="0" sldId="476"/>
        </pc:sldMkLst>
      </pc:sldChg>
    </pc:docChg>
  </pc:docChgLst>
  <pc:docChgLst>
    <pc:chgData name="Phạm Đông Trà" userId="S::106240366@sv1.dut.udn.vn::3fd42ae1-e37d-45f9-ae8c-5bc8fc22f070" providerId="AD" clId="Web-{D767E777-11D5-B948-968B-48801D488127}"/>
    <pc:docChg chg="modSld">
      <pc:chgData name="Phạm Đông Trà" userId="S::106240366@sv1.dut.udn.vn::3fd42ae1-e37d-45f9-ae8c-5bc8fc22f070" providerId="AD" clId="Web-{D767E777-11D5-B948-968B-48801D488127}" dt="2024-10-23T18:12:47.525" v="1" actId="1076"/>
      <pc:docMkLst>
        <pc:docMk/>
      </pc:docMkLst>
      <pc:sldChg chg="modSp">
        <pc:chgData name="Phạm Đông Trà" userId="S::106240366@sv1.dut.udn.vn::3fd42ae1-e37d-45f9-ae8c-5bc8fc22f070" providerId="AD" clId="Web-{D767E777-11D5-B948-968B-48801D488127}" dt="2024-10-23T17:00:09.525" v="0" actId="1076"/>
        <pc:sldMkLst>
          <pc:docMk/>
          <pc:sldMk cId="1846195091" sldId="454"/>
        </pc:sldMkLst>
        <pc:picChg chg="mod">
          <ac:chgData name="Phạm Đông Trà" userId="S::106240366@sv1.dut.udn.vn::3fd42ae1-e37d-45f9-ae8c-5bc8fc22f070" providerId="AD" clId="Web-{D767E777-11D5-B948-968B-48801D488127}" dt="2024-10-23T17:00:09.525" v="0" actId="1076"/>
          <ac:picMkLst>
            <pc:docMk/>
            <pc:sldMk cId="1846195091" sldId="454"/>
            <ac:picMk id="4" creationId="{1652E061-78A0-46DE-BFAF-125E1F8DB5D4}"/>
          </ac:picMkLst>
        </pc:picChg>
      </pc:sldChg>
      <pc:sldChg chg="modSp">
        <pc:chgData name="Phạm Đông Trà" userId="S::106240366@sv1.dut.udn.vn::3fd42ae1-e37d-45f9-ae8c-5bc8fc22f070" providerId="AD" clId="Web-{D767E777-11D5-B948-968B-48801D488127}" dt="2024-10-23T18:12:47.525" v="1" actId="1076"/>
        <pc:sldMkLst>
          <pc:docMk/>
          <pc:sldMk cId="710948236" sldId="482"/>
        </pc:sldMkLst>
        <pc:spChg chg="mod">
          <ac:chgData name="Phạm Đông Trà" userId="S::106240366@sv1.dut.udn.vn::3fd42ae1-e37d-45f9-ae8c-5bc8fc22f070" providerId="AD" clId="Web-{D767E777-11D5-B948-968B-48801D488127}" dt="2024-10-23T18:12:47.525" v="1" actId="1076"/>
          <ac:spMkLst>
            <pc:docMk/>
            <pc:sldMk cId="710948236" sldId="482"/>
            <ac:spMk id="243722" creationId="{9C6555D4-2753-4EEE-83AF-EE17F5141117}"/>
          </ac:spMkLst>
        </pc:spChg>
      </pc:sldChg>
    </pc:docChg>
  </pc:docChgLst>
  <pc:docChgLst>
    <pc:chgData name="ndnvien@dut.udn.vn" userId="58b90637-e0a3-45eb-8720-b4ab90aa9369" providerId="ADAL" clId="{E3DB205B-3821-4FC9-B9DC-2C6539358E09}"/>
    <pc:docChg chg="custSel addSld delSld modSld sldOrd modMainMaster">
      <pc:chgData name="ndnvien@dut.udn.vn" userId="58b90637-e0a3-45eb-8720-b4ab90aa9369" providerId="ADAL" clId="{E3DB205B-3821-4FC9-B9DC-2C6539358E09}" dt="2020-09-16T05:55:13.359" v="83"/>
      <pc:docMkLst>
        <pc:docMk/>
      </pc:docMkLst>
      <pc:sldChg chg="modSp mod setBg">
        <pc:chgData name="ndnvien@dut.udn.vn" userId="58b90637-e0a3-45eb-8720-b4ab90aa9369" providerId="ADAL" clId="{E3DB205B-3821-4FC9-B9DC-2C6539358E09}" dt="2020-08-19T01:54:11.585" v="66"/>
        <pc:sldMkLst>
          <pc:docMk/>
          <pc:sldMk cId="2573793684" sldId="256"/>
        </pc:sldMkLst>
      </pc:sldChg>
      <pc:sldChg chg="modSp mod setBg">
        <pc:chgData name="ndnvien@dut.udn.vn" userId="58b90637-e0a3-45eb-8720-b4ab90aa9369" providerId="ADAL" clId="{E3DB205B-3821-4FC9-B9DC-2C6539358E09}" dt="2020-08-19T01:54:23.228" v="68"/>
        <pc:sldMkLst>
          <pc:docMk/>
          <pc:sldMk cId="3732704665" sldId="266"/>
        </pc:sldMkLst>
      </pc:sldChg>
      <pc:sldChg chg="del ord">
        <pc:chgData name="ndnvien@dut.udn.vn" userId="58b90637-e0a3-45eb-8720-b4ab90aa9369" providerId="ADAL" clId="{E3DB205B-3821-4FC9-B9DC-2C6539358E09}" dt="2020-08-19T01:49:03.340" v="64" actId="47"/>
        <pc:sldMkLst>
          <pc:docMk/>
          <pc:sldMk cId="641439982" sldId="347"/>
        </pc:sldMkLst>
      </pc:sldChg>
      <pc:sldChg chg="addSp delSp mod">
        <pc:chgData name="ndnvien@dut.udn.vn" userId="58b90637-e0a3-45eb-8720-b4ab90aa9369" providerId="ADAL" clId="{E3DB205B-3821-4FC9-B9DC-2C6539358E09}" dt="2020-08-26T01:24:57.641" v="70" actId="478"/>
        <pc:sldMkLst>
          <pc:docMk/>
          <pc:sldMk cId="2346131269" sldId="371"/>
        </pc:sldMkLst>
      </pc:sldChg>
      <pc:sldChg chg="addSp">
        <pc:chgData name="ndnvien@dut.udn.vn" userId="58b90637-e0a3-45eb-8720-b4ab90aa9369" providerId="ADAL" clId="{E3DB205B-3821-4FC9-B9DC-2C6539358E09}" dt="2020-08-24T01:34:46.029" v="69"/>
        <pc:sldMkLst>
          <pc:docMk/>
          <pc:sldMk cId="2924193018" sldId="376"/>
        </pc:sldMkLst>
      </pc:sldChg>
      <pc:sldChg chg="addSp">
        <pc:chgData name="ndnvien@dut.udn.vn" userId="58b90637-e0a3-45eb-8720-b4ab90aa9369" providerId="ADAL" clId="{E3DB205B-3821-4FC9-B9DC-2C6539358E09}" dt="2020-08-24T01:34:46.029" v="69"/>
        <pc:sldMkLst>
          <pc:docMk/>
          <pc:sldMk cId="2837002422" sldId="378"/>
        </pc:sldMkLst>
      </pc:sldChg>
      <pc:sldChg chg="addSp">
        <pc:chgData name="ndnvien@dut.udn.vn" userId="58b90637-e0a3-45eb-8720-b4ab90aa9369" providerId="ADAL" clId="{E3DB205B-3821-4FC9-B9DC-2C6539358E09}" dt="2020-08-24T01:34:46.029" v="69"/>
        <pc:sldMkLst>
          <pc:docMk/>
          <pc:sldMk cId="918990738" sldId="379"/>
        </pc:sldMkLst>
      </pc:sldChg>
      <pc:sldChg chg="addSp">
        <pc:chgData name="ndnvien@dut.udn.vn" userId="58b90637-e0a3-45eb-8720-b4ab90aa9369" providerId="ADAL" clId="{E3DB205B-3821-4FC9-B9DC-2C6539358E09}" dt="2020-08-24T01:34:46.029" v="69"/>
        <pc:sldMkLst>
          <pc:docMk/>
          <pc:sldMk cId="3846687678" sldId="381"/>
        </pc:sldMkLst>
      </pc:sldChg>
      <pc:sldChg chg="modTransition">
        <pc:chgData name="ndnvien@dut.udn.vn" userId="58b90637-e0a3-45eb-8720-b4ab90aa9369" providerId="ADAL" clId="{E3DB205B-3821-4FC9-B9DC-2C6539358E09}" dt="2020-09-16T05:54:38.745" v="71"/>
        <pc:sldMkLst>
          <pc:docMk/>
          <pc:sldMk cId="3549128810" sldId="450"/>
        </pc:sldMkLst>
      </pc:sldChg>
      <pc:sldChg chg="modTransition">
        <pc:chgData name="ndnvien@dut.udn.vn" userId="58b90637-e0a3-45eb-8720-b4ab90aa9369" providerId="ADAL" clId="{E3DB205B-3821-4FC9-B9DC-2C6539358E09}" dt="2020-09-16T05:54:46.149" v="72"/>
        <pc:sldMkLst>
          <pc:docMk/>
          <pc:sldMk cId="3899608980" sldId="451"/>
        </pc:sldMkLst>
      </pc:sldChg>
      <pc:sldChg chg="modSp mod">
        <pc:chgData name="ndnvien@dut.udn.vn" userId="58b90637-e0a3-45eb-8720-b4ab90aa9369" providerId="ADAL" clId="{E3DB205B-3821-4FC9-B9DC-2C6539358E09}" dt="2020-09-16T05:55:13.359" v="83"/>
        <pc:sldMkLst>
          <pc:docMk/>
          <pc:sldMk cId="1579501513" sldId="452"/>
        </pc:sldMkLst>
      </pc:sldChg>
      <pc:sldChg chg="add">
        <pc:chgData name="ndnvien@dut.udn.vn" userId="58b90637-e0a3-45eb-8720-b4ab90aa9369" providerId="ADAL" clId="{E3DB205B-3821-4FC9-B9DC-2C6539358E09}" dt="2020-08-19T01:44:17.604" v="49"/>
        <pc:sldMkLst>
          <pc:docMk/>
          <pc:sldMk cId="3630149860" sldId="502"/>
        </pc:sldMkLst>
      </pc:sldChg>
      <pc:sldChg chg="new del">
        <pc:chgData name="ndnvien@dut.udn.vn" userId="58b90637-e0a3-45eb-8720-b4ab90aa9369" providerId="ADAL" clId="{E3DB205B-3821-4FC9-B9DC-2C6539358E09}" dt="2020-08-19T01:44:40.007" v="53" actId="47"/>
        <pc:sldMkLst>
          <pc:docMk/>
          <pc:sldMk cId="2472813118" sldId="503"/>
        </pc:sldMkLst>
      </pc:sldChg>
      <pc:sldMasterChg chg="modSldLayout">
        <pc:chgData name="ndnvien@dut.udn.vn" userId="58b90637-e0a3-45eb-8720-b4ab90aa9369" providerId="ADAL" clId="{E3DB205B-3821-4FC9-B9DC-2C6539358E09}" dt="2020-08-19T01:47:49.202" v="63"/>
        <pc:sldMasterMkLst>
          <pc:docMk/>
          <pc:sldMasterMk cId="2932871725" sldId="2147483648"/>
        </pc:sldMasterMkLst>
        <pc:sldLayoutChg chg="setBg">
          <pc:chgData name="ndnvien@dut.udn.vn" userId="58b90637-e0a3-45eb-8720-b4ab90aa9369" providerId="ADAL" clId="{E3DB205B-3821-4FC9-B9DC-2C6539358E09}" dt="2020-08-19T01:47:49.202" v="63"/>
          <pc:sldLayoutMkLst>
            <pc:docMk/>
            <pc:sldMasterMk cId="2932871725" sldId="2147483648"/>
            <pc:sldLayoutMk cId="2371288863" sldId="2147483649"/>
          </pc:sldLayoutMkLst>
        </pc:sldLayoutChg>
      </pc:sldMasterChg>
    </pc:docChg>
  </pc:docChgLst>
  <pc:docChgLst>
    <pc:chgData name="ndnvien@dut.udn.vn" userId="58b90637-e0a3-45eb-8720-b4ab90aa9369" providerId="ADAL" clId="{C0556479-9F68-41C3-8DD3-FB873C51137B}"/>
    <pc:docChg chg="custSel modSld">
      <pc:chgData name="ndnvien@dut.udn.vn" userId="58b90637-e0a3-45eb-8720-b4ab90aa9369" providerId="ADAL" clId="{C0556479-9F68-41C3-8DD3-FB873C51137B}" dt="2024-09-16T08:49:27.743" v="13" actId="478"/>
      <pc:docMkLst>
        <pc:docMk/>
      </pc:docMkLst>
      <pc:sldChg chg="addSp delSp modSp mod">
        <pc:chgData name="ndnvien@dut.udn.vn" userId="58b90637-e0a3-45eb-8720-b4ab90aa9369" providerId="ADAL" clId="{C0556479-9F68-41C3-8DD3-FB873C51137B}" dt="2024-09-16T08:49:27.743" v="13" actId="478"/>
        <pc:sldMkLst>
          <pc:docMk/>
          <pc:sldMk cId="2762308538" sldId="382"/>
        </pc:sldMkLst>
      </pc:sldChg>
    </pc:docChg>
  </pc:docChgLst>
  <pc:docChgLst>
    <pc:chgData name="Nguyễn Hoàng Nguyên" userId="acf49891-81de-4fe4-8e21-67952daa824e" providerId="ADAL" clId="{52346094-435F-4DE4-AC4E-CD0B1E1E93E7}"/>
    <pc:docChg chg="modSld sldOrd">
      <pc:chgData name="Nguyễn Hoàng Nguyên" userId="acf49891-81de-4fe4-8e21-67952daa824e" providerId="ADAL" clId="{52346094-435F-4DE4-AC4E-CD0B1E1E93E7}" dt="2024-10-11T15:00:07.401" v="3"/>
      <pc:docMkLst>
        <pc:docMk/>
      </pc:docMkLst>
      <pc:sldChg chg="ord">
        <pc:chgData name="Nguyễn Hoàng Nguyên" userId="acf49891-81de-4fe4-8e21-67952daa824e" providerId="ADAL" clId="{52346094-435F-4DE4-AC4E-CD0B1E1E93E7}" dt="2024-10-11T15:00:05.185" v="1"/>
        <pc:sldMkLst>
          <pc:docMk/>
          <pc:sldMk cId="54394056" sldId="442"/>
        </pc:sldMkLst>
      </pc:sldChg>
      <pc:sldChg chg="ord">
        <pc:chgData name="Nguyễn Hoàng Nguyên" userId="acf49891-81de-4fe4-8e21-67952daa824e" providerId="ADAL" clId="{52346094-435F-4DE4-AC4E-CD0B1E1E93E7}" dt="2024-10-11T15:00:07.401" v="3"/>
        <pc:sldMkLst>
          <pc:docMk/>
          <pc:sldMk cId="1491110825" sldId="443"/>
        </pc:sldMkLst>
      </pc:sldChg>
    </pc:docChg>
  </pc:docChgLst>
  <pc:docChgLst>
    <pc:chgData name="Trần Anh Vũ" userId="S::106240374@sv1.dut.udn.vn::d7972b68-17fb-45ef-89ee-cb1f4bf2a652" providerId="AD" clId="Web-{E164F43F-6C03-0289-2501-CE0B8D6E0BC7}"/>
    <pc:docChg chg="modSld">
      <pc:chgData name="Trần Anh Vũ" userId="S::106240374@sv1.dut.udn.vn::d7972b68-17fb-45ef-89ee-cb1f4bf2a652" providerId="AD" clId="Web-{E164F43F-6C03-0289-2501-CE0B8D6E0BC7}" dt="2024-10-23T03:40:21.776" v="0" actId="1076"/>
      <pc:docMkLst>
        <pc:docMk/>
      </pc:docMkLst>
      <pc:sldChg chg="modSp">
        <pc:chgData name="Trần Anh Vũ" userId="S::106240374@sv1.dut.udn.vn::d7972b68-17fb-45ef-89ee-cb1f4bf2a652" providerId="AD" clId="Web-{E164F43F-6C03-0289-2501-CE0B8D6E0BC7}" dt="2024-10-23T03:40:21.776" v="0" actId="1076"/>
        <pc:sldMkLst>
          <pc:docMk/>
          <pc:sldMk cId="0" sldId="343"/>
        </pc:sldMkLst>
        <pc:spChg chg="mod">
          <ac:chgData name="Trần Anh Vũ" userId="S::106240374@sv1.dut.udn.vn::d7972b68-17fb-45ef-89ee-cb1f4bf2a652" providerId="AD" clId="Web-{E164F43F-6C03-0289-2501-CE0B8D6E0BC7}" dt="2024-10-23T03:40:21.776" v="0" actId="1076"/>
          <ac:spMkLst>
            <pc:docMk/>
            <pc:sldMk cId="0" sldId="343"/>
            <ac:spMk id="107526" creationId="{14C3971F-72C4-453F-BBFB-BCB571FD5912}"/>
          </ac:spMkLst>
        </pc:spChg>
      </pc:sldChg>
    </pc:docChg>
  </pc:docChgLst>
  <pc:docChgLst>
    <pc:chgData name="Nguyễn Nho Trường" userId="S::106240368@sv1.dut.udn.vn::c5ae1d64-b4da-410a-aa47-c402670876eb" providerId="AD" clId="Web-{833F630C-2800-EA2F-57B1-527F7CE7DFB6}"/>
    <pc:docChg chg="modSld">
      <pc:chgData name="Nguyễn Nho Trường" userId="S::106240368@sv1.dut.udn.vn::c5ae1d64-b4da-410a-aa47-c402670876eb" providerId="AD" clId="Web-{833F630C-2800-EA2F-57B1-527F7CE7DFB6}" dt="2024-12-01T14:55:21.469" v="6" actId="1076"/>
      <pc:docMkLst>
        <pc:docMk/>
      </pc:docMkLst>
      <pc:sldChg chg="modSp">
        <pc:chgData name="Nguyễn Nho Trường" userId="S::106240368@sv1.dut.udn.vn::c5ae1d64-b4da-410a-aa47-c402670876eb" providerId="AD" clId="Web-{833F630C-2800-EA2F-57B1-527F7CE7DFB6}" dt="2024-12-01T14:55:21.469" v="6" actId="1076"/>
        <pc:sldMkLst>
          <pc:docMk/>
          <pc:sldMk cId="563777163" sldId="483"/>
        </pc:sldMkLst>
        <pc:spChg chg="mod">
          <ac:chgData name="Nguyễn Nho Trường" userId="S::106240368@sv1.dut.udn.vn::c5ae1d64-b4da-410a-aa47-c402670876eb" providerId="AD" clId="Web-{833F630C-2800-EA2F-57B1-527F7CE7DFB6}" dt="2024-12-01T14:55:21.469" v="6" actId="1076"/>
          <ac:spMkLst>
            <pc:docMk/>
            <pc:sldMk cId="563777163" sldId="483"/>
            <ac:spMk id="4" creationId="{C97FBF01-0B3E-4E04-A499-0C9F4FF94518}"/>
          </ac:spMkLst>
        </pc:spChg>
      </pc:sldChg>
    </pc:docChg>
  </pc:docChgLst>
  <pc:docChgLst>
    <pc:chgData name="Phạm Đông Trà" userId="S::106240366@sv1.dut.udn.vn::3fd42ae1-e37d-45f9-ae8c-5bc8fc22f070" providerId="AD" clId="Web-{5727D66F-32A7-A6C9-08F1-1F6313742847}"/>
    <pc:docChg chg="modSld">
      <pc:chgData name="Phạm Đông Trà" userId="S::106240366@sv1.dut.udn.vn::3fd42ae1-e37d-45f9-ae8c-5bc8fc22f070" providerId="AD" clId="Web-{5727D66F-32A7-A6C9-08F1-1F6313742847}" dt="2024-12-06T08:28:24.486" v="11" actId="1076"/>
      <pc:docMkLst>
        <pc:docMk/>
      </pc:docMkLst>
      <pc:sldChg chg="modSp">
        <pc:chgData name="Phạm Đông Trà" userId="S::106240366@sv1.dut.udn.vn::3fd42ae1-e37d-45f9-ae8c-5bc8fc22f070" providerId="AD" clId="Web-{5727D66F-32A7-A6C9-08F1-1F6313742847}" dt="2024-12-06T08:28:24.486" v="11" actId="1076"/>
        <pc:sldMkLst>
          <pc:docMk/>
          <pc:sldMk cId="3733089737" sldId="509"/>
        </pc:sldMkLst>
        <pc:picChg chg="mod modCrop">
          <ac:chgData name="Phạm Đông Trà" userId="S::106240366@sv1.dut.udn.vn::3fd42ae1-e37d-45f9-ae8c-5bc8fc22f070" providerId="AD" clId="Web-{5727D66F-32A7-A6C9-08F1-1F6313742847}" dt="2024-12-06T08:28:24.486" v="11" actId="1076"/>
          <ac:picMkLst>
            <pc:docMk/>
            <pc:sldMk cId="3733089737" sldId="509"/>
            <ac:picMk id="5" creationId="{1CF5D82E-24AF-BCF2-D10D-439C492A398E}"/>
          </ac:picMkLst>
        </pc:picChg>
      </pc:sldChg>
    </pc:docChg>
  </pc:docChgLst>
  <pc:docChgLst>
    <pc:chgData name="Nguyễn Hà Bảo" userId="S::106240315@sv1.dut.udn.vn::c4de2d97-7a4b-4923-8279-f8d5b16151b3" providerId="AD" clId="Web-{0430DD87-D62C-9D93-13E8-753C84758BF9}"/>
    <pc:docChg chg="modSld">
      <pc:chgData name="Nguyễn Hà Bảo" userId="S::106240315@sv1.dut.udn.vn::c4de2d97-7a4b-4923-8279-f8d5b16151b3" providerId="AD" clId="Web-{0430DD87-D62C-9D93-13E8-753C84758BF9}" dt="2024-10-27T14:19:24.460" v="0" actId="1076"/>
      <pc:docMkLst>
        <pc:docMk/>
      </pc:docMkLst>
      <pc:sldChg chg="modSp">
        <pc:chgData name="Nguyễn Hà Bảo" userId="S::106240315@sv1.dut.udn.vn::c4de2d97-7a4b-4923-8279-f8d5b16151b3" providerId="AD" clId="Web-{0430DD87-D62C-9D93-13E8-753C84758BF9}" dt="2024-10-27T14:19:24.460" v="0" actId="1076"/>
        <pc:sldMkLst>
          <pc:docMk/>
          <pc:sldMk cId="563777163" sldId="483"/>
        </pc:sldMkLst>
        <pc:spChg chg="mod">
          <ac:chgData name="Nguyễn Hà Bảo" userId="S::106240315@sv1.dut.udn.vn::c4de2d97-7a4b-4923-8279-f8d5b16151b3" providerId="AD" clId="Web-{0430DD87-D62C-9D93-13E8-753C84758BF9}" dt="2024-10-27T14:19:24.460" v="0" actId="1076"/>
          <ac:spMkLst>
            <pc:docMk/>
            <pc:sldMk cId="563777163" sldId="483"/>
            <ac:spMk id="3" creationId="{25E348EE-1FF5-4BA4-A619-17867C7CD562}"/>
          </ac:spMkLst>
        </pc:spChg>
      </pc:sldChg>
    </pc:docChg>
  </pc:docChgLst>
  <pc:docChgLst>
    <pc:chgData name="Phạm Đông Trà" userId="S::106240366@sv1.dut.udn.vn::3fd42ae1-e37d-45f9-ae8c-5bc8fc22f070" providerId="AD" clId="Web-{368F8328-30CB-6A88-0035-912D498DBF68}"/>
    <pc:docChg chg="modSld">
      <pc:chgData name="Phạm Đông Trà" userId="S::106240366@sv1.dut.udn.vn::3fd42ae1-e37d-45f9-ae8c-5bc8fc22f070" providerId="AD" clId="Web-{368F8328-30CB-6A88-0035-912D498DBF68}" dt="2024-10-25T02:23:58.448" v="0"/>
      <pc:docMkLst>
        <pc:docMk/>
      </pc:docMkLst>
      <pc:sldChg chg="modSp">
        <pc:chgData name="Phạm Đông Trà" userId="S::106240366@sv1.dut.udn.vn::3fd42ae1-e37d-45f9-ae8c-5bc8fc22f070" providerId="AD" clId="Web-{368F8328-30CB-6A88-0035-912D498DBF68}" dt="2024-10-25T02:23:58.448" v="0"/>
        <pc:sldMkLst>
          <pc:docMk/>
          <pc:sldMk cId="0" sldId="432"/>
        </pc:sldMkLst>
        <pc:graphicFrameChg chg="modGraphic">
          <ac:chgData name="Phạm Đông Trà" userId="S::106240366@sv1.dut.udn.vn::3fd42ae1-e37d-45f9-ae8c-5bc8fc22f070" providerId="AD" clId="Web-{368F8328-30CB-6A88-0035-912D498DBF68}" dt="2024-10-25T02:23:58.448" v="0"/>
          <ac:graphicFrameMkLst>
            <pc:docMk/>
            <pc:sldMk cId="0" sldId="432"/>
            <ac:graphicFrameMk id="195633" creationId="{60AE8006-B14C-4FE8-89FC-B32FAA08F794}"/>
          </ac:graphicFrameMkLst>
        </pc:graphicFrameChg>
      </pc:sldChg>
    </pc:docChg>
  </pc:docChgLst>
  <pc:docChgLst>
    <pc:chgData name="Trịnh Anh Tuấn" userId="c83d0e63-828c-4d7a-821f-2e435ce9c86d" providerId="ADAL" clId="{8DCD005E-7D62-4984-9132-2C4A72C185A8}"/>
    <pc:docChg chg="modSld">
      <pc:chgData name="Trịnh Anh Tuấn" userId="c83d0e63-828c-4d7a-821f-2e435ce9c86d" providerId="ADAL" clId="{8DCD005E-7D62-4984-9132-2C4A72C185A8}" dt="2024-10-24T21:31:24.387" v="0" actId="1076"/>
      <pc:docMkLst>
        <pc:docMk/>
      </pc:docMkLst>
      <pc:sldChg chg="modSp mod">
        <pc:chgData name="Trịnh Anh Tuấn" userId="c83d0e63-828c-4d7a-821f-2e435ce9c86d" providerId="ADAL" clId="{8DCD005E-7D62-4984-9132-2C4A72C185A8}" dt="2024-10-24T21:31:24.387" v="0" actId="1076"/>
        <pc:sldMkLst>
          <pc:docMk/>
          <pc:sldMk cId="0" sldId="285"/>
        </pc:sldMkLst>
        <pc:spChg chg="mod">
          <ac:chgData name="Trịnh Anh Tuấn" userId="c83d0e63-828c-4d7a-821f-2e435ce9c86d" providerId="ADAL" clId="{8DCD005E-7D62-4984-9132-2C4A72C185A8}" dt="2024-10-24T21:31:24.387" v="0" actId="1076"/>
          <ac:spMkLst>
            <pc:docMk/>
            <pc:sldMk cId="0" sldId="285"/>
            <ac:spMk id="2" creationId="{C6310D98-8BCA-4E59-9932-313ED5D73C96}"/>
          </ac:spMkLst>
        </pc:spChg>
      </pc:sldChg>
    </pc:docChg>
  </pc:docChgLst>
  <pc:docChgLst>
    <pc:chgData name="Nguyễn Đức Nghĩa" userId="S::106240345@sv1.dut.udn.vn::863e1f77-a89f-43a9-a25f-719c4ddb7d71" providerId="AD" clId="Web-{AEBEA3F7-6F64-376D-B1DB-50CAA7B2C8D1}"/>
    <pc:docChg chg="sldOrd">
      <pc:chgData name="Nguyễn Đức Nghĩa" userId="S::106240345@sv1.dut.udn.vn::863e1f77-a89f-43a9-a25f-719c4ddb7d71" providerId="AD" clId="Web-{AEBEA3F7-6F64-376D-B1DB-50CAA7B2C8D1}" dt="2024-12-12T15:36:55.334" v="1"/>
      <pc:docMkLst>
        <pc:docMk/>
      </pc:docMkLst>
      <pc:sldChg chg="ord">
        <pc:chgData name="Nguyễn Đức Nghĩa" userId="S::106240345@sv1.dut.udn.vn::863e1f77-a89f-43a9-a25f-719c4ddb7d71" providerId="AD" clId="Web-{AEBEA3F7-6F64-376D-B1DB-50CAA7B2C8D1}" dt="2024-12-12T15:36:49.005" v="0"/>
        <pc:sldMkLst>
          <pc:docMk/>
          <pc:sldMk cId="0" sldId="490"/>
        </pc:sldMkLst>
      </pc:sldChg>
      <pc:sldChg chg="ord">
        <pc:chgData name="Nguyễn Đức Nghĩa" userId="S::106240345@sv1.dut.udn.vn::863e1f77-a89f-43a9-a25f-719c4ddb7d71" providerId="AD" clId="Web-{AEBEA3F7-6F64-376D-B1DB-50CAA7B2C8D1}" dt="2024-12-12T15:36:55.334" v="1"/>
        <pc:sldMkLst>
          <pc:docMk/>
          <pc:sldMk cId="1863179380" sldId="496"/>
        </pc:sldMkLst>
      </pc:sldChg>
    </pc:docChg>
  </pc:docChgLst>
  <pc:docChgLst>
    <pc:chgData name="Phạm Văn Hưng" userId="S::106240334@sv1.dut.udn.vn::7fd45aca-00ca-4e68-aac4-bdffc6634ca3" providerId="AD" clId="Web-{67510A70-D27F-93E8-2918-19A40B79BCC3}"/>
    <pc:docChg chg="modSld">
      <pc:chgData name="Phạm Văn Hưng" userId="S::106240334@sv1.dut.udn.vn::7fd45aca-00ca-4e68-aac4-bdffc6634ca3" providerId="AD" clId="Web-{67510A70-D27F-93E8-2918-19A40B79BCC3}" dt="2024-12-18T21:30:36.454" v="0" actId="1076"/>
      <pc:docMkLst>
        <pc:docMk/>
      </pc:docMkLst>
      <pc:sldChg chg="modSp">
        <pc:chgData name="Phạm Văn Hưng" userId="S::106240334@sv1.dut.udn.vn::7fd45aca-00ca-4e68-aac4-bdffc6634ca3" providerId="AD" clId="Web-{67510A70-D27F-93E8-2918-19A40B79BCC3}" dt="2024-12-18T21:30:36.454" v="0" actId="1076"/>
        <pc:sldMkLst>
          <pc:docMk/>
          <pc:sldMk cId="0" sldId="386"/>
        </pc:sldMkLst>
        <pc:spChg chg="mod">
          <ac:chgData name="Phạm Văn Hưng" userId="S::106240334@sv1.dut.udn.vn::7fd45aca-00ca-4e68-aac4-bdffc6634ca3" providerId="AD" clId="Web-{67510A70-D27F-93E8-2918-19A40B79BCC3}" dt="2024-12-18T21:30:36.454" v="0" actId="1076"/>
          <ac:spMkLst>
            <pc:docMk/>
            <pc:sldMk cId="0" sldId="386"/>
            <ac:spMk id="212994" creationId="{4507BA6D-63C4-4F2C-AA9C-9431C8C90ACA}"/>
          </ac:spMkLst>
        </pc:spChg>
      </pc:sldChg>
    </pc:docChg>
  </pc:docChgLst>
  <pc:docChgLst>
    <pc:chgData name="Phạm Đông Trà" userId="S::106240366@sv1.dut.udn.vn::3fd42ae1-e37d-45f9-ae8c-5bc8fc22f070" providerId="AD" clId="Web-{DB708FC0-BE23-EDB3-0BF9-68E8F09E4EB7}"/>
    <pc:docChg chg="modSld">
      <pc:chgData name="Phạm Đông Trà" userId="S::106240366@sv1.dut.udn.vn::3fd42ae1-e37d-45f9-ae8c-5bc8fc22f070" providerId="AD" clId="Web-{DB708FC0-BE23-EDB3-0BF9-68E8F09E4EB7}" dt="2024-12-19T17:30:55.190" v="2" actId="1076"/>
      <pc:docMkLst>
        <pc:docMk/>
      </pc:docMkLst>
      <pc:sldChg chg="modSp">
        <pc:chgData name="Phạm Đông Trà" userId="S::106240366@sv1.dut.udn.vn::3fd42ae1-e37d-45f9-ae8c-5bc8fc22f070" providerId="AD" clId="Web-{DB708FC0-BE23-EDB3-0BF9-68E8F09E4EB7}" dt="2024-12-19T16:56:03.999" v="1" actId="1076"/>
        <pc:sldMkLst>
          <pc:docMk/>
          <pc:sldMk cId="3520899972" sldId="498"/>
        </pc:sldMkLst>
        <pc:spChg chg="mod">
          <ac:chgData name="Phạm Đông Trà" userId="S::106240366@sv1.dut.udn.vn::3fd42ae1-e37d-45f9-ae8c-5bc8fc22f070" providerId="AD" clId="Web-{DB708FC0-BE23-EDB3-0BF9-68E8F09E4EB7}" dt="2024-12-19T16:56:03.999" v="1" actId="1076"/>
          <ac:spMkLst>
            <pc:docMk/>
            <pc:sldMk cId="3520899972" sldId="498"/>
            <ac:spMk id="5" creationId="{C655B506-93F1-4EDC-88D9-88CDE3005DEB}"/>
          </ac:spMkLst>
        </pc:spChg>
      </pc:sldChg>
      <pc:sldChg chg="modSp">
        <pc:chgData name="Phạm Đông Trà" userId="S::106240366@sv1.dut.udn.vn::3fd42ae1-e37d-45f9-ae8c-5bc8fc22f070" providerId="AD" clId="Web-{DB708FC0-BE23-EDB3-0BF9-68E8F09E4EB7}" dt="2024-12-19T17:30:55.190" v="2" actId="1076"/>
        <pc:sldMkLst>
          <pc:docMk/>
          <pc:sldMk cId="3733089737" sldId="509"/>
        </pc:sldMkLst>
        <pc:picChg chg="mod">
          <ac:chgData name="Phạm Đông Trà" userId="S::106240366@sv1.dut.udn.vn::3fd42ae1-e37d-45f9-ae8c-5bc8fc22f070" providerId="AD" clId="Web-{DB708FC0-BE23-EDB3-0BF9-68E8F09E4EB7}" dt="2024-12-19T17:30:55.190" v="2" actId="1076"/>
          <ac:picMkLst>
            <pc:docMk/>
            <pc:sldMk cId="3733089737" sldId="509"/>
            <ac:picMk id="5" creationId="{1CF5D82E-24AF-BCF2-D10D-439C492A39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13D5C-18F8-41B1-9740-8C9C98A22379}"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9CF1D-77CB-4173-8C08-3B50A953A046}" type="slidenum">
              <a:rPr lang="en-US" smtClean="0"/>
              <a:t>‹#›</a:t>
            </a:fld>
            <a:endParaRPr lang="en-US"/>
          </a:p>
        </p:txBody>
      </p:sp>
    </p:spTree>
    <p:extLst>
      <p:ext uri="{BB962C8B-B14F-4D97-AF65-F5344CB8AC3E}">
        <p14:creationId xmlns:p14="http://schemas.microsoft.com/office/powerpoint/2010/main" val="360940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FFD38587-AA19-463E-8804-186B6A2FE0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E19E62AC-0A72-42B1-98BF-4A6C40CEF6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2BCFF0A0-A98A-4F1A-AD5A-B260BC5DE8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D6BB10-19B3-4CF2-89B2-CD16BFED2BA4}" type="slidenum">
              <a:rPr lang="en-US" altLang="en-US"/>
              <a:pPr/>
              <a:t>18</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DB5196C3-6244-43FD-8B04-29425822C8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14E74A3-5379-4E39-A18B-E04D925DB0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BA57A756-D9F5-4F00-8DDE-2C831AA301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7D3322-6B27-45EC-8824-1DF5C37A189E}" type="slidenum">
              <a:rPr lang="en-US" altLang="en-US"/>
              <a:pPr/>
              <a:t>95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6016F3EE-3ADD-4501-9A70-FD553C50FA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42FCB443-0E17-4C20-B99F-AF0D4085E9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9451FD82-36F8-4A2F-83CB-70807AACEF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FC70F5-C39C-4B04-9B90-F9D770718BE1}" type="slidenum">
              <a:rPr lang="en-US" altLang="en-US"/>
              <a:pPr/>
              <a:t>96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E2F36A75-EE25-4F48-BD2C-62236FF301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1B58DD0C-2C51-4D2C-A1CC-672BACFD4C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BD9C9E20-A642-4987-A486-64621DB284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7E1C4D9-06BD-4084-AD4C-ABBE896264D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D369115D-647B-4D9D-BE82-E5E723280A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068262AD-51EB-4DBE-94AF-5857E508E6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D20904E6-3AE8-4BFD-B314-478A60F73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BF7D1D-0574-4380-A40B-7403199F4B2C}" type="slidenum">
              <a:rPr lang="en-US" altLang="en-US"/>
              <a:pPr/>
              <a:t>98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4B1A2989-2FC4-41C0-886C-823B1E6CBD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DF973695-F057-45AF-9F70-3C0CF19756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608E0DBF-3901-4EA4-9562-20A17FFC32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3804E8-89E5-4941-A1EE-2D6EFA3F863F}"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0501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49D627F3-DC6C-49FF-A1C8-12C115F7CE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636187DB-0413-475F-936E-AFB0E45D28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CE882145-7A5B-4C91-A112-F9B95331EA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EF98D76-BC24-4320-8676-9B200B57D1F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3855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268B8776-EDF6-47B0-A18C-23941AE196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B0886412-DABD-431A-8DD6-155F17C1CC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F3F0EE8B-CF50-4C47-B2E0-507AD823B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6E55514-9713-4862-8238-45E708C61F66}"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3819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A93A3867-6751-467A-A172-441EFA47CE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E33A2C5F-8797-4855-8F80-D4CBF76312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8964" name="Slide Number Placeholder 3">
            <a:extLst>
              <a:ext uri="{FF2B5EF4-FFF2-40B4-BE49-F238E27FC236}">
                <a16:creationId xmlns:a16="http://schemas.microsoft.com/office/drawing/2014/main" id="{9563C681-CD6C-4D8D-8AF6-55FE04306B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42A6E40-F4CD-4461-97D7-37616AF03E0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5165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12C3DB76-60AE-4AFE-AE8C-FE42DEA081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9B1D76F9-E190-4A89-8ED5-7EAE028046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D8C2E7B4-76C5-488D-B1CF-4036A4F28B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7CCA648-AEE8-4B91-941D-4350538B0C2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9E04ED4A-2730-4400-859C-CB173C408F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30E5D89A-9C46-4AB3-8853-1C9692812C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6E15599D-8D74-4F8A-B60C-A11F3B2510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AABC8F-58AB-4C67-BA57-FC14E377CEB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529CF1D-77CB-4173-8C08-3B50A953A046}" type="slidenum">
              <a:rPr lang="en-US" smtClean="0"/>
              <a:t>45</a:t>
            </a:fld>
            <a:endParaRPr lang="en-US"/>
          </a:p>
        </p:txBody>
      </p:sp>
    </p:spTree>
    <p:extLst>
      <p:ext uri="{BB962C8B-B14F-4D97-AF65-F5344CB8AC3E}">
        <p14:creationId xmlns:p14="http://schemas.microsoft.com/office/powerpoint/2010/main" val="1301189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C445827D-1823-45B2-AC4F-A020288305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4D983319-B61A-43CF-8122-544B1F3E9A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6436" name="Slide Number Placeholder 3">
            <a:extLst>
              <a:ext uri="{FF2B5EF4-FFF2-40B4-BE49-F238E27FC236}">
                <a16:creationId xmlns:a16="http://schemas.microsoft.com/office/drawing/2014/main" id="{5DA39388-E82F-46B7-9B84-24B6D35456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E489804-13DA-4315-9061-46CB3B314FD0}"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1A710C54-A4B9-4D30-B410-5C209476A9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667C8A89-99C7-4D10-9DE0-07075B0ECB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238E7EAC-8862-4108-A094-3F7C6AC198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B13334A-D4AF-4AC4-AAF1-8377D9DCD11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1A9CE825-5B67-4790-86F9-2831DCAAAF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52C95FE0-9D4F-4056-969D-544FD91886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0EA09A4B-28BC-4B29-9A22-75032685DA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29EF62-5E3D-4831-BEBD-EB2A83D39E4E}" type="slidenum">
              <a:rPr lang="en-US" altLang="en-US"/>
              <a:pPr/>
              <a:t>110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23DBD43D-A812-4DA8-9F88-B04877F120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C1B2FFF8-D9D9-4084-B2D1-95374981C1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99CDBCBF-68FC-46C9-BB7E-2D9E89250C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F15193-C052-46D5-971A-2DE8295FB48E}" type="slidenum">
              <a:rPr lang="en-US" altLang="en-US"/>
              <a:pPr/>
              <a:t>111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C5B1CC87-8F6F-401F-8B66-F3DE96ECB8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72B42390-DDF8-47AD-975C-2DE59010B9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192BA556-37C8-410B-BDB0-08571FA10D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8FB982-0BCB-40AC-A9C8-569D65C8AB79}" type="slidenum">
              <a:rPr lang="en-US" altLang="en-US"/>
              <a:pPr/>
              <a:t>112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32244498-2862-49C2-AAB2-4232B9219A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9F521949-B09F-4EB8-9C4D-F0D2758DC1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2" name="Slide Number Placeholder 3">
            <a:extLst>
              <a:ext uri="{FF2B5EF4-FFF2-40B4-BE49-F238E27FC236}">
                <a16:creationId xmlns:a16="http://schemas.microsoft.com/office/drawing/2014/main" id="{EADB0C36-312F-40BC-9061-B2BB31CBED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2E20F0-0FB5-48AA-8357-C0519D008104}" type="slidenum">
              <a:rPr lang="en-US" altLang="en-US"/>
              <a:pPr/>
              <a:t>114</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6BA261F2-878F-4F46-A193-D0D67F1877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2AAF1095-583E-4BCC-A506-74AEC841E5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5F8387DF-2BEC-46B0-BEE1-5B8F6E94AC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A592A5-4734-43AB-99D0-881EC74A7F69}" type="slidenum">
              <a:rPr lang="en-US" altLang="en-US"/>
              <a:pPr/>
              <a:t>115</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A941DF94-CA4F-41E7-9FF1-A99E16F910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DB2FEBD4-24F1-4FDD-8E2F-183FC2D34F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8" name="Slide Number Placeholder 3">
            <a:extLst>
              <a:ext uri="{FF2B5EF4-FFF2-40B4-BE49-F238E27FC236}">
                <a16:creationId xmlns:a16="http://schemas.microsoft.com/office/drawing/2014/main" id="{7179D581-2001-48DF-BC85-B4471B4239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37C6E5-6816-4E64-9596-30FD1282BF7C}" type="slidenum">
              <a:rPr lang="en-US" altLang="en-US"/>
              <a:pPr/>
              <a:t>116</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211C431E-CF45-4472-A674-0B01CADCCA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A6B338B8-C732-4C6F-86DA-E63E2798AB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E34EFD37-E51B-45DB-BDEB-C59BC3E9A0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BF017A-B58D-48D8-B90C-06B7788CD789}" type="slidenum">
              <a:rPr lang="en-US" altLang="en-US"/>
              <a:pPr/>
              <a:t>118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211C431E-CF45-4472-A674-0B01CADCCA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A6B338B8-C732-4C6F-86DA-E63E2798AB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E34EFD37-E51B-45DB-BDEB-C59BC3E9A0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BF017A-B58D-48D8-B90C-06B7788CD789}" type="slidenum">
              <a:rPr lang="en-US" altLang="en-US"/>
              <a:pPr/>
              <a:t>119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F5C648C-5E13-4BDB-B2E2-1C8C5EA416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E0D25F8C-7BE5-4A1A-9184-588D6D91B0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5476" name="Slide Number Placeholder 3">
            <a:extLst>
              <a:ext uri="{FF2B5EF4-FFF2-40B4-BE49-F238E27FC236}">
                <a16:creationId xmlns:a16="http://schemas.microsoft.com/office/drawing/2014/main" id="{4F67DBA4-998C-4BED-B8E4-C96DDD2D90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05F496-3C71-435F-BE6D-4CA1431BEF13}" type="slidenum">
              <a:rPr lang="en-US" altLang="en-US"/>
              <a:pPr/>
              <a:t>87</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D0D23676-FCEA-4E08-B328-E173346B66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C9451AD5-3199-4D8C-9E27-9AB7533079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9204" name="Slide Number Placeholder 3">
            <a:extLst>
              <a:ext uri="{FF2B5EF4-FFF2-40B4-BE49-F238E27FC236}">
                <a16:creationId xmlns:a16="http://schemas.microsoft.com/office/drawing/2014/main" id="{0924935F-1527-4260-A334-F7354C0A9B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402391-A721-4DB0-AEE0-DDE24505DEBA}" type="slidenum">
              <a:rPr lang="en-US" altLang="en-US"/>
              <a:pPr/>
              <a:t>120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a16="http://schemas.microsoft.com/office/drawing/2014/main" id="{0ECF143B-EE4D-4E25-8790-3F9F5AE84E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a:extLst>
              <a:ext uri="{FF2B5EF4-FFF2-40B4-BE49-F238E27FC236}">
                <a16:creationId xmlns:a16="http://schemas.microsoft.com/office/drawing/2014/main" id="{751842CC-4632-48DA-979A-1BA3424848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244F08CC-5EF6-48C2-B829-F88E66293E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12BD5F-442B-41E5-9BD8-6CCF3444A455}" type="slidenum">
              <a:rPr lang="en-US" altLang="en-US"/>
              <a:pPr/>
              <a:t>122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a16="http://schemas.microsoft.com/office/drawing/2014/main" id="{4C106CB8-A415-4BEC-9922-465D1C2B11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a:extLst>
              <a:ext uri="{FF2B5EF4-FFF2-40B4-BE49-F238E27FC236}">
                <a16:creationId xmlns:a16="http://schemas.microsoft.com/office/drawing/2014/main" id="{5CE7969B-8D63-42C4-B081-42E6E85AD5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0466DD65-1821-443B-B7CA-91CAECDC64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BA56C4-D91B-4F58-B5ED-2F0AA10F1D53}" type="slidenum">
              <a:rPr lang="en-US" altLang="en-US"/>
              <a:pPr/>
              <a:t>123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a16="http://schemas.microsoft.com/office/drawing/2014/main" id="{10A94751-7F78-4644-A6DC-9970EA34E6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a16="http://schemas.microsoft.com/office/drawing/2014/main" id="{2136B323-CFDE-4751-AB59-D9AEDA86BA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7396" name="Slide Number Placeholder 3">
            <a:extLst>
              <a:ext uri="{FF2B5EF4-FFF2-40B4-BE49-F238E27FC236}">
                <a16:creationId xmlns:a16="http://schemas.microsoft.com/office/drawing/2014/main" id="{E6DA77F2-35A1-462E-8FB7-9ECD57FA8E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7A41B9-3939-450F-AA79-5A106D558386}" type="slidenum">
              <a:rPr lang="en-US" altLang="en-US"/>
              <a:pPr/>
              <a:t>124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D77E20A0-76A9-4FDA-93BD-BC735AC153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81A261A8-300E-4F02-914C-B5F39D81A7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9444" name="Slide Number Placeholder 3">
            <a:extLst>
              <a:ext uri="{FF2B5EF4-FFF2-40B4-BE49-F238E27FC236}">
                <a16:creationId xmlns:a16="http://schemas.microsoft.com/office/drawing/2014/main" id="{4355B50A-F2F3-412C-A81E-30978D3622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7A6DEF-E633-4D79-9E9E-8D24F11F0D22}" type="slidenum">
              <a:rPr lang="en-US" altLang="en-US"/>
              <a:pPr/>
              <a:t>125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7573D359-34BA-4CB9-8828-073CDE459A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CDBB17A9-9D2B-45F4-98B1-184A465D22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FF0A14A1-AE3A-44C7-99B6-3C77126E0E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49581D-03FE-46B6-BD3D-B093CD03F3B9}" type="slidenum">
              <a:rPr lang="en-US" altLang="en-US"/>
              <a:pPr/>
              <a:t>126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510C7FB2-5081-45FF-B12D-B5B5538B2E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EF70DF7F-4C58-4900-B77B-F9F6028798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78E58211-6C4F-43C0-9EBF-19A492F8E2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D5DA3D-D6E3-4612-BBFE-CC428A61EDBE}" type="slidenum">
              <a:rPr lang="en-US" altLang="en-US"/>
              <a:pPr/>
              <a:t>128</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D2957738-56F4-43E3-8DB4-6C4E5A8A8B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a16="http://schemas.microsoft.com/office/drawing/2014/main" id="{85E5FD62-8387-4361-B581-DC9AAE13D4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3F040CB3-E0A5-4FDC-BCFE-498803A1AD3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919D84-BFB6-40FF-9940-A876AA307A3D}" type="slidenum">
              <a:rPr lang="en-US" altLang="en-US"/>
              <a:pPr/>
              <a:t>129</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EFAC8ADA-E94C-44A8-9CC8-416589CF31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a:extLst>
              <a:ext uri="{FF2B5EF4-FFF2-40B4-BE49-F238E27FC236}">
                <a16:creationId xmlns:a16="http://schemas.microsoft.com/office/drawing/2014/main" id="{F307A62D-B155-42B4-BBB7-391CA8CA29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575447FD-3686-42D0-A46B-CB90AD2C49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A00DB3-1410-438F-94BD-4D4EF06A853F}" type="slidenum">
              <a:rPr lang="en-US" altLang="en-US"/>
              <a:pPr/>
              <a:t>130</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a:extLst>
              <a:ext uri="{FF2B5EF4-FFF2-40B4-BE49-F238E27FC236}">
                <a16:creationId xmlns:a16="http://schemas.microsoft.com/office/drawing/2014/main" id="{B6E1D0A5-E882-474D-BAEB-013D629C87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a:extLst>
              <a:ext uri="{FF2B5EF4-FFF2-40B4-BE49-F238E27FC236}">
                <a16:creationId xmlns:a16="http://schemas.microsoft.com/office/drawing/2014/main" id="{253AD62D-3144-43D1-9326-24A701609D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2" name="Slide Number Placeholder 3">
            <a:extLst>
              <a:ext uri="{FF2B5EF4-FFF2-40B4-BE49-F238E27FC236}">
                <a16:creationId xmlns:a16="http://schemas.microsoft.com/office/drawing/2014/main" id="{191785FF-BB97-4115-9997-8B53AB1C92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44E00B9-CA39-49F5-A585-53D93D1D4A70}" type="slidenum">
              <a:rPr lang="en-US" altLang="en-US"/>
              <a:pPr/>
              <a:t>131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174D81E-20C9-415A-BFA8-610156D532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2C316BB-9855-41D4-A46C-24DEFEFC45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95A5BFAB-F1D7-4E70-9800-96691060DF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D9FBC8-C3F9-4EFB-BA10-F545EB42A8B8}" type="slidenum">
              <a:rPr lang="en-US" altLang="en-US"/>
              <a:pPr/>
              <a:t>88</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a:extLst>
              <a:ext uri="{FF2B5EF4-FFF2-40B4-BE49-F238E27FC236}">
                <a16:creationId xmlns:a16="http://schemas.microsoft.com/office/drawing/2014/main" id="{B77D5ADE-5A5F-4D8F-8088-8D07C24FD8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a:extLst>
              <a:ext uri="{FF2B5EF4-FFF2-40B4-BE49-F238E27FC236}">
                <a16:creationId xmlns:a16="http://schemas.microsoft.com/office/drawing/2014/main" id="{C6BAE013-2F47-4E85-8381-779BC2473C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783DFB90-2AC5-4307-A886-7D03B91EE4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4C8672-6B9F-44DA-BBA7-7A27BEC576DD}" type="slidenum">
              <a:rPr lang="en-US" altLang="en-US"/>
              <a:pPr/>
              <a:t>132</a:t>
            </a:fld>
            <a:endParaRPr lang="en-US" altLang="en-US"/>
          </a:p>
        </p:txBody>
      </p:sp>
    </p:spTree>
    <p:extLst>
      <p:ext uri="{BB962C8B-B14F-4D97-AF65-F5344CB8AC3E}">
        <p14:creationId xmlns:p14="http://schemas.microsoft.com/office/powerpoint/2010/main" val="989600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a:extLst>
              <a:ext uri="{FF2B5EF4-FFF2-40B4-BE49-F238E27FC236}">
                <a16:creationId xmlns:a16="http://schemas.microsoft.com/office/drawing/2014/main" id="{973EE731-826C-4F7A-9746-8729A6364E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a:extLst>
              <a:ext uri="{FF2B5EF4-FFF2-40B4-BE49-F238E27FC236}">
                <a16:creationId xmlns:a16="http://schemas.microsoft.com/office/drawing/2014/main" id="{99258C44-C44A-43CF-A0B3-D3D0799F4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69715E8A-3851-4BDB-B9AF-DF5E163A6E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E835BE-B4D9-4212-B55F-F1E49D23917E}" type="slidenum">
              <a:rPr lang="en-US" altLang="en-US"/>
              <a:pPr/>
              <a:t>135</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a:extLst>
              <a:ext uri="{FF2B5EF4-FFF2-40B4-BE49-F238E27FC236}">
                <a16:creationId xmlns:a16="http://schemas.microsoft.com/office/drawing/2014/main" id="{B76DA1D6-5250-4E6E-B492-87C64CDF09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a:extLst>
              <a:ext uri="{FF2B5EF4-FFF2-40B4-BE49-F238E27FC236}">
                <a16:creationId xmlns:a16="http://schemas.microsoft.com/office/drawing/2014/main" id="{7E3C700E-FF46-4599-A8F0-AE313450A1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5828" name="Slide Number Placeholder 3">
            <a:extLst>
              <a:ext uri="{FF2B5EF4-FFF2-40B4-BE49-F238E27FC236}">
                <a16:creationId xmlns:a16="http://schemas.microsoft.com/office/drawing/2014/main" id="{0C5BA081-15F0-4387-BD6A-5C979D017B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6BFE60-6C38-4DBF-995C-2F92E75C6F54}" type="slidenum">
              <a:rPr lang="en-US" altLang="en-US"/>
              <a:pPr/>
              <a:t>136</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a:extLst>
              <a:ext uri="{FF2B5EF4-FFF2-40B4-BE49-F238E27FC236}">
                <a16:creationId xmlns:a16="http://schemas.microsoft.com/office/drawing/2014/main" id="{F6229A22-DDAA-47E8-981B-74593D6CB3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a:extLst>
              <a:ext uri="{FF2B5EF4-FFF2-40B4-BE49-F238E27FC236}">
                <a16:creationId xmlns:a16="http://schemas.microsoft.com/office/drawing/2014/main" id="{55FC3964-FBB2-4BD0-8F7D-6D7EF2E63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AD10E854-DAEE-4893-A665-676320B552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762B32-300B-4552-9A30-83D25F605B12}" type="slidenum">
              <a:rPr lang="en-US" altLang="en-US"/>
              <a:pPr/>
              <a:t>140</a:t>
            </a:fld>
            <a:endParaRPr lang="en-US" altLang="en-US"/>
          </a:p>
        </p:txBody>
      </p:sp>
    </p:spTree>
    <p:extLst>
      <p:ext uri="{BB962C8B-B14F-4D97-AF65-F5344CB8AC3E}">
        <p14:creationId xmlns:p14="http://schemas.microsoft.com/office/powerpoint/2010/main" val="2637873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a:extLst>
              <a:ext uri="{FF2B5EF4-FFF2-40B4-BE49-F238E27FC236}">
                <a16:creationId xmlns:a16="http://schemas.microsoft.com/office/drawing/2014/main" id="{C395D53B-F9EB-4227-A052-5384BE0E7F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a:extLst>
              <a:ext uri="{FF2B5EF4-FFF2-40B4-BE49-F238E27FC236}">
                <a16:creationId xmlns:a16="http://schemas.microsoft.com/office/drawing/2014/main" id="{363EE256-A96B-4D2C-B0E7-479289FDC3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803EC522-FB6B-4CFC-B702-B43BFDCEED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3F12DD-5E1F-436B-BA39-BEF2F590BBB2}" type="slidenum">
              <a:rPr lang="en-US" altLang="en-US"/>
              <a:pPr/>
              <a:t>141</a:t>
            </a:fld>
            <a:endParaRPr lang="en-US" altLang="en-US"/>
          </a:p>
        </p:txBody>
      </p:sp>
    </p:spTree>
    <p:extLst>
      <p:ext uri="{BB962C8B-B14F-4D97-AF65-F5344CB8AC3E}">
        <p14:creationId xmlns:p14="http://schemas.microsoft.com/office/powerpoint/2010/main" val="1419742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a:extLst>
              <a:ext uri="{FF2B5EF4-FFF2-40B4-BE49-F238E27FC236}">
                <a16:creationId xmlns:a16="http://schemas.microsoft.com/office/drawing/2014/main" id="{0BECC864-6191-4DCA-86C0-845A6EAA5B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Notes Placeholder 2">
            <a:extLst>
              <a:ext uri="{FF2B5EF4-FFF2-40B4-BE49-F238E27FC236}">
                <a16:creationId xmlns:a16="http://schemas.microsoft.com/office/drawing/2014/main" id="{DB74A7FB-4AF1-48BF-9436-0F1420F724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5C8BC10F-AE63-469A-A3D1-922AC99C72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4712F1-4446-4CAB-BF7B-21B0C552F190}" type="slidenum">
              <a:rPr lang="en-US" altLang="en-US"/>
              <a:pPr/>
              <a:t>142</a:t>
            </a:fld>
            <a:endParaRPr lang="en-US" altLang="en-US"/>
          </a:p>
        </p:txBody>
      </p:sp>
    </p:spTree>
    <p:extLst>
      <p:ext uri="{BB962C8B-B14F-4D97-AF65-F5344CB8AC3E}">
        <p14:creationId xmlns:p14="http://schemas.microsoft.com/office/powerpoint/2010/main" val="2695280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a:extLst>
              <a:ext uri="{FF2B5EF4-FFF2-40B4-BE49-F238E27FC236}">
                <a16:creationId xmlns:a16="http://schemas.microsoft.com/office/drawing/2014/main" id="{9EC5A93A-C847-48EC-B87F-BE0CAF7C9E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Notes Placeholder 2">
            <a:extLst>
              <a:ext uri="{FF2B5EF4-FFF2-40B4-BE49-F238E27FC236}">
                <a16:creationId xmlns:a16="http://schemas.microsoft.com/office/drawing/2014/main" id="{5BBFEEB9-7D11-4FBB-AEF1-EB1D47F053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6017687D-BBD6-4979-8799-B9CD810CBC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44E8C0-CB25-466B-B471-114A2680F799}" type="slidenum">
              <a:rPr lang="en-US" altLang="en-US"/>
              <a:pPr/>
              <a:t>143</a:t>
            </a:fld>
            <a:endParaRPr lang="en-US" altLang="en-US"/>
          </a:p>
        </p:txBody>
      </p:sp>
    </p:spTree>
    <p:extLst>
      <p:ext uri="{BB962C8B-B14F-4D97-AF65-F5344CB8AC3E}">
        <p14:creationId xmlns:p14="http://schemas.microsoft.com/office/powerpoint/2010/main" val="2477628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a:extLst>
              <a:ext uri="{FF2B5EF4-FFF2-40B4-BE49-F238E27FC236}">
                <a16:creationId xmlns:a16="http://schemas.microsoft.com/office/drawing/2014/main" id="{7CF0FCFD-693A-4A95-B44C-67D9BC01BD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a:extLst>
              <a:ext uri="{FF2B5EF4-FFF2-40B4-BE49-F238E27FC236}">
                <a16:creationId xmlns:a16="http://schemas.microsoft.com/office/drawing/2014/main" id="{F89BAB13-51F1-4D0C-9BAD-BF8A2C1BAF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7876" name="Slide Number Placeholder 3">
            <a:extLst>
              <a:ext uri="{FF2B5EF4-FFF2-40B4-BE49-F238E27FC236}">
                <a16:creationId xmlns:a16="http://schemas.microsoft.com/office/drawing/2014/main" id="{E7124BA4-C77E-44A0-BD6B-246883300C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32435A-1C7C-4C5B-9833-4C1B7759DE9C}" type="slidenum">
              <a:rPr lang="en-US" altLang="en-US"/>
              <a:pPr/>
              <a:t>144</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a:extLst>
              <a:ext uri="{FF2B5EF4-FFF2-40B4-BE49-F238E27FC236}">
                <a16:creationId xmlns:a16="http://schemas.microsoft.com/office/drawing/2014/main" id="{474CA90E-3C0F-40CD-BBBE-265156155E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a:extLst>
              <a:ext uri="{FF2B5EF4-FFF2-40B4-BE49-F238E27FC236}">
                <a16:creationId xmlns:a16="http://schemas.microsoft.com/office/drawing/2014/main" id="{B6592043-AAA2-46E3-8250-55AC32D177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id="{4F0FED9A-761F-44F9-BC39-F029537A90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C9A398-CD7A-4E6F-9785-AAFF632ECBD2}" type="slidenum">
              <a:rPr lang="en-US" altLang="en-US"/>
              <a:pPr/>
              <a:t>145</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a:extLst>
              <a:ext uri="{FF2B5EF4-FFF2-40B4-BE49-F238E27FC236}">
                <a16:creationId xmlns:a16="http://schemas.microsoft.com/office/drawing/2014/main" id="{B4BF12E9-888B-4039-8F99-06BCA0DE5E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a:extLst>
              <a:ext uri="{FF2B5EF4-FFF2-40B4-BE49-F238E27FC236}">
                <a16:creationId xmlns:a16="http://schemas.microsoft.com/office/drawing/2014/main" id="{271D5611-5A9D-4A01-8885-A7DD1D2BBE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F4647E98-9854-42EE-A38C-2F28C8CA92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B0BB1A-5F10-4D06-96D2-870F21811516}" type="slidenum">
              <a:rPr lang="en-US" altLang="en-US"/>
              <a:pPr/>
              <a:t>146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D97ECE70-B6E0-46C7-868E-FDC20E20EC4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10995110-813E-4BED-AA8D-905CF333A7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7524" name="Slide Number Placeholder 3">
            <a:extLst>
              <a:ext uri="{FF2B5EF4-FFF2-40B4-BE49-F238E27FC236}">
                <a16:creationId xmlns:a16="http://schemas.microsoft.com/office/drawing/2014/main" id="{FCBE2798-3CD6-4855-AF33-99875DE621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2AD171-EA21-4CD8-ADD0-980A7B1B7AA2}" type="slidenum">
              <a:rPr lang="en-US" altLang="en-US"/>
              <a:pPr/>
              <a:t>89</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a:extLst>
              <a:ext uri="{FF2B5EF4-FFF2-40B4-BE49-F238E27FC236}">
                <a16:creationId xmlns:a16="http://schemas.microsoft.com/office/drawing/2014/main" id="{F2BEE1AF-1C2B-4360-92A9-509F65443D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a:extLst>
              <a:ext uri="{FF2B5EF4-FFF2-40B4-BE49-F238E27FC236}">
                <a16:creationId xmlns:a16="http://schemas.microsoft.com/office/drawing/2014/main" id="{DF02AF27-FAB3-4BBF-9941-E2DDA6AF0D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id="{92453790-A52E-4FDB-AA70-665D8FBEAA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789E85-4D8F-4A10-B1D0-0BE047FF3D9C}" type="slidenum">
              <a:rPr lang="en-US" altLang="en-US"/>
              <a:pPr/>
              <a:t>147</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a:extLst>
              <a:ext uri="{FF2B5EF4-FFF2-40B4-BE49-F238E27FC236}">
                <a16:creationId xmlns:a16="http://schemas.microsoft.com/office/drawing/2014/main" id="{5E374696-8D19-4706-B272-4A1CCFC30F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a:extLst>
              <a:ext uri="{FF2B5EF4-FFF2-40B4-BE49-F238E27FC236}">
                <a16:creationId xmlns:a16="http://schemas.microsoft.com/office/drawing/2014/main" id="{2A29CED3-7FE9-4079-9172-7989D8EBFF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id="{7B7A56C7-CEC4-4FB7-81C2-A5FB278D91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CB2816-2DE4-43FD-9EE3-2093577BE811}" type="slidenum">
              <a:rPr lang="en-US" altLang="en-US"/>
              <a:pPr/>
              <a:t>149</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a:extLst>
              <a:ext uri="{FF2B5EF4-FFF2-40B4-BE49-F238E27FC236}">
                <a16:creationId xmlns:a16="http://schemas.microsoft.com/office/drawing/2014/main" id="{EB92261B-4C57-444A-9624-E88738B01E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a:extLst>
              <a:ext uri="{FF2B5EF4-FFF2-40B4-BE49-F238E27FC236}">
                <a16:creationId xmlns:a16="http://schemas.microsoft.com/office/drawing/2014/main" id="{0B650192-EAC7-426D-ADF5-A30194F670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8116" name="Slide Number Placeholder 3">
            <a:extLst>
              <a:ext uri="{FF2B5EF4-FFF2-40B4-BE49-F238E27FC236}">
                <a16:creationId xmlns:a16="http://schemas.microsoft.com/office/drawing/2014/main" id="{A24A32E9-B740-49E1-920B-C3A7552CCA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5C0668-0E3C-497B-80BA-3C74E3E7FF6C}" type="slidenum">
              <a:rPr lang="en-US" altLang="en-US"/>
              <a:pPr/>
              <a:t>150</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a:extLst>
              <a:ext uri="{FF2B5EF4-FFF2-40B4-BE49-F238E27FC236}">
                <a16:creationId xmlns:a16="http://schemas.microsoft.com/office/drawing/2014/main" id="{A9D3177E-85DB-4F55-959B-E2D2DBED96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a:extLst>
              <a:ext uri="{FF2B5EF4-FFF2-40B4-BE49-F238E27FC236}">
                <a16:creationId xmlns:a16="http://schemas.microsoft.com/office/drawing/2014/main" id="{91CE9CD9-7EC2-44C7-B154-F457C770BD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64D8E866-6F26-4F89-913E-19592CEC3D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67CD4F-467C-4B1E-A74D-E83410BEB335}" type="slidenum">
              <a:rPr lang="en-US" altLang="en-US"/>
              <a:pPr/>
              <a:t>151</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a:extLst>
              <a:ext uri="{FF2B5EF4-FFF2-40B4-BE49-F238E27FC236}">
                <a16:creationId xmlns:a16="http://schemas.microsoft.com/office/drawing/2014/main" id="{A0F8877B-C929-45B8-9AB4-6918DED7B3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a:extLst>
              <a:ext uri="{FF2B5EF4-FFF2-40B4-BE49-F238E27FC236}">
                <a16:creationId xmlns:a16="http://schemas.microsoft.com/office/drawing/2014/main" id="{C48B83C4-8CA1-4C9F-A698-061AF6F116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2212" name="Slide Number Placeholder 3">
            <a:extLst>
              <a:ext uri="{FF2B5EF4-FFF2-40B4-BE49-F238E27FC236}">
                <a16:creationId xmlns:a16="http://schemas.microsoft.com/office/drawing/2014/main" id="{016B583A-AE25-45AE-8C62-92EB373172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94419A-0DF3-4D42-974C-87B8987AC7FC}" type="slidenum">
              <a:rPr lang="en-US" altLang="en-US"/>
              <a:pPr/>
              <a:t>152</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a:extLst>
              <a:ext uri="{FF2B5EF4-FFF2-40B4-BE49-F238E27FC236}">
                <a16:creationId xmlns:a16="http://schemas.microsoft.com/office/drawing/2014/main" id="{3A308DE2-EC3E-4C38-AA2C-6373E5DD02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a:extLst>
              <a:ext uri="{FF2B5EF4-FFF2-40B4-BE49-F238E27FC236}">
                <a16:creationId xmlns:a16="http://schemas.microsoft.com/office/drawing/2014/main" id="{8F5C8F04-898A-4600-B709-35BDCE892D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4613850E-3E09-4987-BF68-477D9D486D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3A9152-ED83-4A1E-BD48-32E1858F880E}" type="slidenum">
              <a:rPr lang="en-US" altLang="en-US"/>
              <a:pPr/>
              <a:t>153</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a:extLst>
              <a:ext uri="{FF2B5EF4-FFF2-40B4-BE49-F238E27FC236}">
                <a16:creationId xmlns:a16="http://schemas.microsoft.com/office/drawing/2014/main" id="{EEBAEAEB-9AE8-4578-9252-8B400EE714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Notes Placeholder 2">
            <a:extLst>
              <a:ext uri="{FF2B5EF4-FFF2-40B4-BE49-F238E27FC236}">
                <a16:creationId xmlns:a16="http://schemas.microsoft.com/office/drawing/2014/main" id="{C2BFC9F3-C228-44CF-A567-9F408E07DE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8E533C49-8AEB-450C-87E3-779128B512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BB4678-43AB-416A-A5F5-5AE0ACB72D21}" type="slidenum">
              <a:rPr lang="en-US" altLang="en-US"/>
              <a:pPr/>
              <a:t>154</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a:extLst>
              <a:ext uri="{FF2B5EF4-FFF2-40B4-BE49-F238E27FC236}">
                <a16:creationId xmlns:a16="http://schemas.microsoft.com/office/drawing/2014/main" id="{BA52E314-C4DE-4155-A7CE-398A8C9D0F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a:extLst>
              <a:ext uri="{FF2B5EF4-FFF2-40B4-BE49-F238E27FC236}">
                <a16:creationId xmlns:a16="http://schemas.microsoft.com/office/drawing/2014/main" id="{727D0929-2B6A-42E2-8331-9561F6DABB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239F1100-AF25-4371-A5EC-D9A078ACE2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E2F096-79E7-4D2E-8A28-8A5F7CA324A3}" type="slidenum">
              <a:rPr lang="en-US" altLang="en-US"/>
              <a:pPr/>
              <a:t>155</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a:extLst>
              <a:ext uri="{FF2B5EF4-FFF2-40B4-BE49-F238E27FC236}">
                <a16:creationId xmlns:a16="http://schemas.microsoft.com/office/drawing/2014/main" id="{1B752128-AEAC-43CC-89A8-FFA5620DC1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a:extLst>
              <a:ext uri="{FF2B5EF4-FFF2-40B4-BE49-F238E27FC236}">
                <a16:creationId xmlns:a16="http://schemas.microsoft.com/office/drawing/2014/main" id="{B04383FE-ED56-40E9-BA64-A0B16BE50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9F544FA9-5F52-45A9-943F-58FAA612AA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189CD8-D67F-4E53-8B53-AB6B0770761C}" type="slidenum">
              <a:rPr lang="en-US" altLang="en-US"/>
              <a:pPr/>
              <a:t>156</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a:extLst>
              <a:ext uri="{FF2B5EF4-FFF2-40B4-BE49-F238E27FC236}">
                <a16:creationId xmlns:a16="http://schemas.microsoft.com/office/drawing/2014/main" id="{E1F5BDC8-4FF0-4572-986D-A72FA36779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a:extLst>
              <a:ext uri="{FF2B5EF4-FFF2-40B4-BE49-F238E27FC236}">
                <a16:creationId xmlns:a16="http://schemas.microsoft.com/office/drawing/2014/main" id="{706869C7-613B-4C00-8186-835DB1DBC8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2452" name="Slide Number Placeholder 3">
            <a:extLst>
              <a:ext uri="{FF2B5EF4-FFF2-40B4-BE49-F238E27FC236}">
                <a16:creationId xmlns:a16="http://schemas.microsoft.com/office/drawing/2014/main" id="{F4DED13B-3980-459C-A361-E3441FD63A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BE47D9-174E-40B6-9A5B-4183D5F5942E}" type="slidenum">
              <a:rPr lang="en-US" altLang="en-US"/>
              <a:pPr/>
              <a:t>157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BEBD7CD5-AF8E-4E30-AFCA-47AD15F6DD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A87FE9C7-B48F-45DD-A659-CD975EC298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1620" name="Slide Number Placeholder 3">
            <a:extLst>
              <a:ext uri="{FF2B5EF4-FFF2-40B4-BE49-F238E27FC236}">
                <a16:creationId xmlns:a16="http://schemas.microsoft.com/office/drawing/2014/main" id="{46B59A26-7BAE-46EF-AB08-C452434C20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CB2AFF-341F-4B3B-BBCC-3F3AC50D6039}" type="slidenum">
              <a:rPr lang="en-US" altLang="en-US"/>
              <a:pPr/>
              <a:t>90</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a:extLst>
              <a:ext uri="{FF2B5EF4-FFF2-40B4-BE49-F238E27FC236}">
                <a16:creationId xmlns:a16="http://schemas.microsoft.com/office/drawing/2014/main" id="{8CEA3191-7432-4BDB-B5FA-F9AEF94914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Notes Placeholder 2">
            <a:extLst>
              <a:ext uri="{FF2B5EF4-FFF2-40B4-BE49-F238E27FC236}">
                <a16:creationId xmlns:a16="http://schemas.microsoft.com/office/drawing/2014/main" id="{FB0B554D-E4DE-4095-A5A9-4973CE4D84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8D36A529-9091-4E70-8A33-97974FDE38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05161E-B2D0-435A-A5C4-84A3F3E4EA11}" type="slidenum">
              <a:rPr lang="en-US" altLang="en-US"/>
              <a:pPr/>
              <a:t>158</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529CF1D-77CB-4173-8C08-3B50A953A046}" type="slidenum">
              <a:rPr lang="en-US" smtClean="0"/>
              <a:t>159</a:t>
            </a:fld>
            <a:endParaRPr lang="en-US"/>
          </a:p>
        </p:txBody>
      </p:sp>
    </p:spTree>
    <p:extLst>
      <p:ext uri="{BB962C8B-B14F-4D97-AF65-F5344CB8AC3E}">
        <p14:creationId xmlns:p14="http://schemas.microsoft.com/office/powerpoint/2010/main" val="3474616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916A4D64-DD49-46C8-A1F4-6956BBA09D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F57FD5B5-636D-461F-9B3D-C100306768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a:extLst>
              <a:ext uri="{FF2B5EF4-FFF2-40B4-BE49-F238E27FC236}">
                <a16:creationId xmlns:a16="http://schemas.microsoft.com/office/drawing/2014/main" id="{F49251B0-C975-4219-BCC5-9B5E682237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4F9FFA-3280-4AC7-B208-21F5F7390363}" type="slidenum">
              <a:rPr lang="en-US" altLang="en-US"/>
              <a:pPr/>
              <a:t>160</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E400C56-9BAD-4CE7-AA46-3B0B09646F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D1CB77BC-53A5-41C5-B3C4-6EC42B800F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a:extLst>
              <a:ext uri="{FF2B5EF4-FFF2-40B4-BE49-F238E27FC236}">
                <a16:creationId xmlns:a16="http://schemas.microsoft.com/office/drawing/2014/main" id="{232794EE-34B9-49F0-9ACD-DF1D9AA0CC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E39B5E-028B-4AD8-A85A-FE511224DB8D}" type="slidenum">
              <a:rPr lang="en-US" altLang="en-US"/>
              <a:pPr/>
              <a:t>166</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AA8A8FBD-1764-4345-8742-146195B152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5B0BB343-9EC7-4B86-95AB-F586971F27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1140" name="Slide Number Placeholder 3">
            <a:extLst>
              <a:ext uri="{FF2B5EF4-FFF2-40B4-BE49-F238E27FC236}">
                <a16:creationId xmlns:a16="http://schemas.microsoft.com/office/drawing/2014/main" id="{F22FA5A1-9E87-470F-9C76-182E67E3AE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D514C-9529-4792-8E7E-D3AF9B8C1B3D}" type="slidenum">
              <a:rPr lang="en-US" altLang="en-US"/>
              <a:pPr/>
              <a:t>167</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0DD31C1-B8B6-4FBA-82C7-65783F14BC1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2B14B82E-8AD4-48F0-B9F9-6F2C252B5E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3188" name="Slide Number Placeholder 3">
            <a:extLst>
              <a:ext uri="{FF2B5EF4-FFF2-40B4-BE49-F238E27FC236}">
                <a16:creationId xmlns:a16="http://schemas.microsoft.com/office/drawing/2014/main" id="{EB3268BB-CED6-434D-9C44-66EF3383FC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1B63A0-A1CA-4A51-8969-D8DA1DC4EE22}" type="slidenum">
              <a:rPr lang="en-US" altLang="en-US"/>
              <a:pPr/>
              <a:t>168</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74C9EF3A-5604-4224-B91F-CF7DEF9ED6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A548840C-CB32-4D43-9B21-D08DE4BA28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5236" name="Slide Number Placeholder 3">
            <a:extLst>
              <a:ext uri="{FF2B5EF4-FFF2-40B4-BE49-F238E27FC236}">
                <a16:creationId xmlns:a16="http://schemas.microsoft.com/office/drawing/2014/main" id="{365E9020-FF73-4EA4-9820-914A301260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10087B-D9CB-4440-9153-3FD1172D2217}" type="slidenum">
              <a:rPr lang="en-US" altLang="en-US"/>
              <a:pPr/>
              <a:t>169</a:t>
            </a:fld>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81BBF823-508B-4592-9511-13061B0297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DBA1BF09-D7D8-426D-939D-931DA64085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7284" name="Slide Number Placeholder 3">
            <a:extLst>
              <a:ext uri="{FF2B5EF4-FFF2-40B4-BE49-F238E27FC236}">
                <a16:creationId xmlns:a16="http://schemas.microsoft.com/office/drawing/2014/main" id="{F06F7ECF-C878-484B-A76A-74FB3E98E1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F68E0E-ACAD-4924-8DCB-9EC57365505F}" type="slidenum">
              <a:rPr lang="en-US" altLang="en-US"/>
              <a:pPr/>
              <a:t>170</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0499882-A155-4E6C-A611-42D8D114C8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E54D85DD-036B-481C-AFC0-C365B88029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9332" name="Slide Number Placeholder 3">
            <a:extLst>
              <a:ext uri="{FF2B5EF4-FFF2-40B4-BE49-F238E27FC236}">
                <a16:creationId xmlns:a16="http://schemas.microsoft.com/office/drawing/2014/main" id="{3FEC14BC-D763-4FE5-A2F8-D0CC756BDA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0BF8CE-F241-4141-8885-FFE4CB09F9A7}" type="slidenum">
              <a:rPr lang="en-US" altLang="en-US"/>
              <a:pPr/>
              <a:t>171</a:t>
            </a:fld>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529CF1D-77CB-4173-8C08-3B50A953A046}" type="slidenum">
              <a:rPr lang="en-US" smtClean="0"/>
              <a:t>172</a:t>
            </a:fld>
            <a:endParaRPr lang="en-US"/>
          </a:p>
        </p:txBody>
      </p:sp>
    </p:spTree>
    <p:extLst>
      <p:ext uri="{BB962C8B-B14F-4D97-AF65-F5344CB8AC3E}">
        <p14:creationId xmlns:p14="http://schemas.microsoft.com/office/powerpoint/2010/main" val="344565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5F2884AD-DC33-479E-8D98-EEFF92B28E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6D5A7CAD-E67C-4BFB-B690-F379322BBC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756C7EE9-DFC1-4149-84DD-0D197C2866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763781-A06A-44FC-97DB-4BCCDACD4382}" type="slidenum">
              <a:rPr lang="en-US" altLang="en-US"/>
              <a:pPr/>
              <a:t>91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5CA8B08E-1F7E-4E55-BEF7-F7633B3FB9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049F7CB7-BDAA-49F5-8C16-44BF52F9E9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A8DD7007-5C88-4FEE-A72E-95C4E72147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6BC475-3889-4E92-8D06-090583FB7681}" type="slidenum">
              <a:rPr lang="en-US" altLang="en-US"/>
              <a:pPr/>
              <a:t>92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155BF1A0-4144-45DB-B46E-EDA27F6634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882428FC-41CD-4D87-B6CC-AB9CB7A8EC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7764" name="Slide Number Placeholder 3">
            <a:extLst>
              <a:ext uri="{FF2B5EF4-FFF2-40B4-BE49-F238E27FC236}">
                <a16:creationId xmlns:a16="http://schemas.microsoft.com/office/drawing/2014/main" id="{B4FE78AE-8D91-44B5-92AE-DE300D782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C61143-14B6-49FF-8F2A-B25689975E6F}" type="slidenum">
              <a:rPr lang="en-US" altLang="en-US"/>
              <a:pPr/>
              <a:t>94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47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C909-8119-4D1D-BBEC-B7F7D3662E23}"/>
              </a:ext>
            </a:extLst>
          </p:cNvPr>
          <p:cNvSpPr>
            <a:spLocks noGrp="1"/>
          </p:cNvSpPr>
          <p:nvPr>
            <p:ph type="ctrTitle" hasCustomPrompt="1"/>
          </p:nvPr>
        </p:nvSpPr>
        <p:spPr>
          <a:xfrm>
            <a:off x="1327355" y="1122363"/>
            <a:ext cx="9724103" cy="2387600"/>
          </a:xfrm>
        </p:spPr>
        <p:txBody>
          <a:bodyPr anchor="b">
            <a:normAutofit/>
          </a:bodyPr>
          <a:lstStyle>
            <a:lvl1pPr algn="ctr">
              <a:defRPr sz="44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r>
              <a:rPr lang="vi-VN"/>
              <a:t>ĐẠI CƯƠNG KỸ THUẬT MÁY TÍNH</a:t>
            </a:r>
            <a:endParaRPr lang="en-US"/>
          </a:p>
        </p:txBody>
      </p:sp>
      <p:sp>
        <p:nvSpPr>
          <p:cNvPr id="3" name="Subtitle 2">
            <a:extLst>
              <a:ext uri="{FF2B5EF4-FFF2-40B4-BE49-F238E27FC236}">
                <a16:creationId xmlns:a16="http://schemas.microsoft.com/office/drawing/2014/main" id="{0D8A1C06-2F2A-4E58-9284-A2E9AE349660}"/>
              </a:ext>
            </a:extLst>
          </p:cNvPr>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505FD7-6719-4F32-B2CF-4AEC8FBA8108}"/>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080D6C7A-7449-45FD-8114-C44FB03B42B2}"/>
              </a:ext>
            </a:extLst>
          </p:cNvPr>
          <p:cNvSpPr>
            <a:spLocks noGrp="1"/>
          </p:cNvSpPr>
          <p:nvPr>
            <p:ph type="ftr" sz="quarter" idx="11"/>
          </p:nvPr>
        </p:nvSpPr>
        <p:spPr/>
        <p:txBody>
          <a:bodyPr/>
          <a:lstStyle>
            <a:lvl1pPr>
              <a:defRPr>
                <a:solidFill>
                  <a:schemeClr val="tx1"/>
                </a:solidFill>
              </a:defRPr>
            </a:lvl1pPr>
          </a:lstStyle>
          <a:p>
            <a:r>
              <a:rPr lang="vi-VN"/>
              <a:t>NGUYỄN DUY NHẬT VIỄN</a:t>
            </a:r>
            <a:endParaRPr lang="en-US"/>
          </a:p>
        </p:txBody>
      </p:sp>
      <p:sp>
        <p:nvSpPr>
          <p:cNvPr id="6" name="Slide Number Placeholder 5">
            <a:extLst>
              <a:ext uri="{FF2B5EF4-FFF2-40B4-BE49-F238E27FC236}">
                <a16:creationId xmlns:a16="http://schemas.microsoft.com/office/drawing/2014/main" id="{4FBB7367-03E5-4F8C-99A1-8C5226830C31}"/>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237128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4CF7-89E6-49BC-BEAA-E636B2DEB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3DF702-38F3-4D8E-8C20-9DDBB7096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CF022-5889-4338-AC68-71AE40656143}"/>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B5F2A94F-FDBD-4828-AF63-976FE636A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E9B5B-1854-41E1-8D47-E1C0DDC37ED0}"/>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200412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50106-C72F-4AB5-8E4C-FC0DD8E647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8B29AC-8CB1-472D-8315-B0C245C17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9BB5-74A2-4F8D-8D72-DEE19CC21054}"/>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C4795F71-E53A-4D23-854C-3EC0C446F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1A238-FE9B-4DC6-94DA-187ED97AD494}"/>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231907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vi-VN"/>
          </a:p>
        </p:txBody>
      </p:sp>
      <p:sp>
        <p:nvSpPr>
          <p:cNvPr id="3" name="Table Placeholder 2"/>
          <p:cNvSpPr>
            <a:spLocks noGrp="1"/>
          </p:cNvSpPr>
          <p:nvPr>
            <p:ph type="tbl" idx="1"/>
          </p:nvPr>
        </p:nvSpPr>
        <p:spPr>
          <a:xfrm>
            <a:off x="609600" y="1600201"/>
            <a:ext cx="10972800" cy="4525963"/>
          </a:xfrm>
        </p:spPr>
        <p:txBody>
          <a:bodyPr/>
          <a:lstStyle/>
          <a:p>
            <a:pPr lvl="0"/>
            <a:endParaRPr lang="vi-VN" noProof="0"/>
          </a:p>
        </p:txBody>
      </p:sp>
      <p:sp>
        <p:nvSpPr>
          <p:cNvPr id="4" name="Rectangle 4">
            <a:extLst>
              <a:ext uri="{FF2B5EF4-FFF2-40B4-BE49-F238E27FC236}">
                <a16:creationId xmlns:a16="http://schemas.microsoft.com/office/drawing/2014/main" id="{E98EDBF0-5C28-4732-A2A3-DE3F8DCD6D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DD7C2B-CAF2-4C8E-81B0-E532556042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233174-108C-4F25-90D5-65F5233E25B6}"/>
              </a:ext>
            </a:extLst>
          </p:cNvPr>
          <p:cNvSpPr>
            <a:spLocks noGrp="1" noChangeArrowheads="1"/>
          </p:cNvSpPr>
          <p:nvPr>
            <p:ph type="sldNum" sz="quarter" idx="12"/>
          </p:nvPr>
        </p:nvSpPr>
        <p:spPr>
          <a:ln/>
        </p:spPr>
        <p:txBody>
          <a:bodyPr/>
          <a:lstStyle>
            <a:lvl1pPr>
              <a:defRPr/>
            </a:lvl1pPr>
          </a:lstStyle>
          <a:p>
            <a:fld id="{4E744A3E-C06D-4F31-87A6-8F30C5FC5BCF}" type="slidenum">
              <a:rPr lang="en-US" altLang="en-US"/>
              <a:pPr/>
              <a:t>‹#›</a:t>
            </a:fld>
            <a:endParaRPr lang="en-US" altLang="en-US"/>
          </a:p>
        </p:txBody>
      </p:sp>
    </p:spTree>
    <p:extLst>
      <p:ext uri="{BB962C8B-B14F-4D97-AF65-F5344CB8AC3E}">
        <p14:creationId xmlns:p14="http://schemas.microsoft.com/office/powerpoint/2010/main" val="3283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D78E-E1FD-4692-BE9E-EB1E54149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FEAD2-90D5-42FA-A3C2-7B4DF9755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D99D6-FF1C-436C-8AAD-AA1E43C03331}"/>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3B890188-B2E2-46BB-AF0A-F0B49E70D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2975-DAE8-4234-86C3-9AC3311D7843}"/>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179706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1E8-6DB8-4A9F-8691-C7D689C3D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5131B-B7F4-4C1D-8C3F-F103806EC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67DB4-3427-455E-8913-4894E02D19E5}"/>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DAC25FF6-3D69-4928-B725-013762C15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E941F-C043-495D-8B9B-EAD680AE1AFF}"/>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37834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C577-7832-4CEA-944B-B546C0F78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45D7C-BFA8-4EDF-A3D8-007851456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7AFA0-3CC1-435C-BD12-A00525E3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BCB0C-08EE-4EEC-A7EC-24628E04093C}"/>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6" name="Footer Placeholder 5">
            <a:extLst>
              <a:ext uri="{FF2B5EF4-FFF2-40B4-BE49-F238E27FC236}">
                <a16:creationId xmlns:a16="http://schemas.microsoft.com/office/drawing/2014/main" id="{22299EB6-BBFA-49B1-B2D1-B46C6E7D5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E56CF-E6F1-4FD3-9B83-00A821FEFEBC}"/>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327679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DE4B-FA1D-4787-853D-2F8B4CFA7D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69D2F-F3A9-4EF8-959C-E3BFA50E0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97501-F65E-42FF-A11D-32F5A6C25B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8EF1D-22B3-4E74-B5DB-EFF815180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BC2E1E-D491-4A5F-943B-8B13068D0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F3FF06-8A27-42CA-8F7F-5907756E06CD}"/>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8" name="Footer Placeholder 7">
            <a:extLst>
              <a:ext uri="{FF2B5EF4-FFF2-40B4-BE49-F238E27FC236}">
                <a16:creationId xmlns:a16="http://schemas.microsoft.com/office/drawing/2014/main" id="{95CC060D-D2ED-4267-A77D-152591AC8A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85970F-CC29-4E85-8D2A-A42703E6E269}"/>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201963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B780-4911-43E6-8F9C-295D7543B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7EA62-0458-4231-9818-0D9775118772}"/>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4" name="Footer Placeholder 3">
            <a:extLst>
              <a:ext uri="{FF2B5EF4-FFF2-40B4-BE49-F238E27FC236}">
                <a16:creationId xmlns:a16="http://schemas.microsoft.com/office/drawing/2014/main" id="{5D3B710F-87F9-45F0-B007-D6F3985E5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10EB03-4A51-4B2C-842A-420BAA0ACA19}"/>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25869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93051-3D14-444D-8E3D-F6EF7C7AC9E0}"/>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3" name="Footer Placeholder 2">
            <a:extLst>
              <a:ext uri="{FF2B5EF4-FFF2-40B4-BE49-F238E27FC236}">
                <a16:creationId xmlns:a16="http://schemas.microsoft.com/office/drawing/2014/main" id="{CF4FB8A2-68CA-4E8C-9588-A1371C76B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E9504-F6E0-4BF9-85E4-C15219361183}"/>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365957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0326-9099-425C-9B94-7D1EC07DA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64DE8-2ED0-44DA-9773-3D0CC78BE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D5ED56-A8E9-4D61-8B55-179BE2313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2F08D-7EEC-4DC9-A112-66A7EBFBCE37}"/>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6" name="Footer Placeholder 5">
            <a:extLst>
              <a:ext uri="{FF2B5EF4-FFF2-40B4-BE49-F238E27FC236}">
                <a16:creationId xmlns:a16="http://schemas.microsoft.com/office/drawing/2014/main" id="{8BFE80AD-A8D5-4C98-BFF8-57F54801B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19C2-D1CE-4A23-AEC3-F218D5D3EDD5}"/>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84556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80B2-7767-4B28-A7D8-89204886B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3AD3E-13C2-4ADD-A44D-0EEA01CBA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AFE23-7408-49F7-8547-77FC59DDF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9A78-59BB-4827-B619-C92DD7C4843D}"/>
              </a:ext>
            </a:extLst>
          </p:cNvPr>
          <p:cNvSpPr>
            <a:spLocks noGrp="1"/>
          </p:cNvSpPr>
          <p:nvPr>
            <p:ph type="dt" sz="half" idx="10"/>
          </p:nvPr>
        </p:nvSpPr>
        <p:spPr/>
        <p:txBody>
          <a:bodyPr/>
          <a:lstStyle/>
          <a:p>
            <a:fld id="{E8608A1B-10EE-47F1-AC1B-89DE1E61821D}" type="datetimeFigureOut">
              <a:rPr lang="en-US" smtClean="0"/>
              <a:t>12/19/2024</a:t>
            </a:fld>
            <a:endParaRPr lang="en-US"/>
          </a:p>
        </p:txBody>
      </p:sp>
      <p:sp>
        <p:nvSpPr>
          <p:cNvPr id="6" name="Footer Placeholder 5">
            <a:extLst>
              <a:ext uri="{FF2B5EF4-FFF2-40B4-BE49-F238E27FC236}">
                <a16:creationId xmlns:a16="http://schemas.microsoft.com/office/drawing/2014/main" id="{F7458A53-4896-4F57-AB05-27094B638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AE144-215B-4FEE-8FC1-274F4CA1921D}"/>
              </a:ext>
            </a:extLst>
          </p:cNvPr>
          <p:cNvSpPr>
            <a:spLocks noGrp="1"/>
          </p:cNvSpPr>
          <p:nvPr>
            <p:ph type="sldNum" sz="quarter" idx="12"/>
          </p:nvPr>
        </p:nvSpPr>
        <p:spPr/>
        <p:txBody>
          <a:bodyPr/>
          <a:lstStyle/>
          <a:p>
            <a:fld id="{70F5DA12-73CB-4619-A560-64A413E5105D}" type="slidenum">
              <a:rPr lang="en-US" smtClean="0"/>
              <a:t>‹#›</a:t>
            </a:fld>
            <a:endParaRPr lang="en-US"/>
          </a:p>
        </p:txBody>
      </p:sp>
    </p:spTree>
    <p:extLst>
      <p:ext uri="{BB962C8B-B14F-4D97-AF65-F5344CB8AC3E}">
        <p14:creationId xmlns:p14="http://schemas.microsoft.com/office/powerpoint/2010/main" val="138919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EF8F1-9875-41E5-B819-BC7E00EBD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B46C13-3B36-4BDC-9F8C-73C1D96AB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EE899-776B-4F80-8A2D-B40904C52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08A1B-10EE-47F1-AC1B-89DE1E61821D}" type="datetimeFigureOut">
              <a:rPr lang="en-US" smtClean="0"/>
              <a:t>12/19/2024</a:t>
            </a:fld>
            <a:endParaRPr lang="en-US"/>
          </a:p>
        </p:txBody>
      </p:sp>
      <p:sp>
        <p:nvSpPr>
          <p:cNvPr id="5" name="Footer Placeholder 4">
            <a:extLst>
              <a:ext uri="{FF2B5EF4-FFF2-40B4-BE49-F238E27FC236}">
                <a16:creationId xmlns:a16="http://schemas.microsoft.com/office/drawing/2014/main" id="{CBC6C445-5E99-4D4F-B20B-6528DDF9B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7CF1E6-88F1-4CF0-A3A4-C533B74F6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5DA12-73CB-4619-A560-64A413E5105D}" type="slidenum">
              <a:rPr lang="en-US" smtClean="0"/>
              <a:t>‹#›</a:t>
            </a:fld>
            <a:endParaRPr lang="en-US"/>
          </a:p>
        </p:txBody>
      </p:sp>
    </p:spTree>
    <p:extLst>
      <p:ext uri="{BB962C8B-B14F-4D97-AF65-F5344CB8AC3E}">
        <p14:creationId xmlns:p14="http://schemas.microsoft.com/office/powerpoint/2010/main" val="293287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ags" Target="../tags/tag50.x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mingw-w64.org/" TargetMode="External"/><Relationship Id="rId13" Type="http://schemas.openxmlformats.org/officeDocument/2006/relationships/hyperlink" Target="http://www.oracle.com/technetwork/server-storage/solarisstudio/overview/index.html" TargetMode="External"/><Relationship Id="rId3" Type="http://schemas.openxmlformats.org/officeDocument/2006/relationships/hyperlink" Target="https://en.wikipedia.org/wiki/Turbo_C%2B%2B" TargetMode="External"/><Relationship Id="rId7" Type="http://schemas.openxmlformats.org/officeDocument/2006/relationships/hyperlink" Target="https://en.wikipedia.org/wiki/Visual_C%2B%2B" TargetMode="External"/><Relationship Id="rId12" Type="http://schemas.openxmlformats.org/officeDocument/2006/relationships/hyperlink" Target="https://visualstudio.microsoft.com/downloads/" TargetMode="External"/><Relationship Id="rId2" Type="http://schemas.openxmlformats.org/officeDocument/2006/relationships/hyperlink" Target="https://en.wikipedia.org/wiki/C%2B%2BBuilder" TargetMode="External"/><Relationship Id="rId1" Type="http://schemas.openxmlformats.org/officeDocument/2006/relationships/slideLayout" Target="../slideLayouts/slideLayout2.xml"/><Relationship Id="rId6" Type="http://schemas.openxmlformats.org/officeDocument/2006/relationships/hyperlink" Target="https://en.wikipedia.org/wiki/Intel_C%2B%2B_Compiler" TargetMode="External"/><Relationship Id="rId11" Type="http://schemas.openxmlformats.org/officeDocument/2006/relationships/hyperlink" Target="https://www.cygwin.com/" TargetMode="External"/><Relationship Id="rId5" Type="http://schemas.openxmlformats.org/officeDocument/2006/relationships/hyperlink" Target="https://en.wikipedia.org/wiki/GNU_Compiler_Collection" TargetMode="External"/><Relationship Id="rId10" Type="http://schemas.openxmlformats.org/officeDocument/2006/relationships/hyperlink" Target="http://www.mingw.org/" TargetMode="External"/><Relationship Id="rId4" Type="http://schemas.openxmlformats.org/officeDocument/2006/relationships/hyperlink" Target="https://en.wikipedia.org/wiki/Clang" TargetMode="External"/><Relationship Id="rId9" Type="http://schemas.openxmlformats.org/officeDocument/2006/relationships/hyperlink" Target="http://www.bloodshed.net/devcpp.html"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codiva.io/" TargetMode="External"/><Relationship Id="rId3" Type="http://schemas.openxmlformats.org/officeDocument/2006/relationships/hyperlink" Target="https://www.onlinegdb.com/online_c++_compiler" TargetMode="External"/><Relationship Id="rId7" Type="http://schemas.openxmlformats.org/officeDocument/2006/relationships/hyperlink" Target="https://paiza.io/en/projects/new?language=cpp" TargetMode="External"/><Relationship Id="rId2" Type="http://schemas.openxmlformats.org/officeDocument/2006/relationships/hyperlink" Target="http://cpp.sh/" TargetMode="External"/><Relationship Id="rId1" Type="http://schemas.openxmlformats.org/officeDocument/2006/relationships/slideLayout" Target="../slideLayouts/slideLayout2.xml"/><Relationship Id="rId6" Type="http://schemas.openxmlformats.org/officeDocument/2006/relationships/hyperlink" Target="https://repl.it/languages/cpp" TargetMode="External"/><Relationship Id="rId11" Type="http://schemas.openxmlformats.org/officeDocument/2006/relationships/hyperlink" Target="https://wandbox.org/" TargetMode="External"/><Relationship Id="rId5" Type="http://schemas.openxmlformats.org/officeDocument/2006/relationships/hyperlink" Target="https://www.programiz.com/cpp-programming/online-compiler/" TargetMode="External"/><Relationship Id="rId10" Type="http://schemas.openxmlformats.org/officeDocument/2006/relationships/hyperlink" Target="http://codepad.org/" TargetMode="External"/><Relationship Id="rId4" Type="http://schemas.openxmlformats.org/officeDocument/2006/relationships/hyperlink" Target="https://www.tutorialspoint.com/compile_cpp_online.php" TargetMode="External"/><Relationship Id="rId9" Type="http://schemas.openxmlformats.org/officeDocument/2006/relationships/hyperlink" Target="https://repl.it/languages/cpp11"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2.jpeg"/><Relationship Id="rId4" Type="http://schemas.openxmlformats.org/officeDocument/2006/relationships/image" Target="../media/image11.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A619-7DE3-45AC-A81E-D82BE31878BC}"/>
              </a:ext>
            </a:extLst>
          </p:cNvPr>
          <p:cNvSpPr>
            <a:spLocks noGrp="1"/>
          </p:cNvSpPr>
          <p:nvPr>
            <p:ph type="ctrTitle"/>
          </p:nvPr>
        </p:nvSpPr>
        <p:spPr/>
        <p:txBody>
          <a:bodyPr/>
          <a:lstStyle/>
          <a:p>
            <a:r>
              <a:rPr lang="vi-VN"/>
              <a:t>KỸ THUẬT LẬP TRÌNH</a:t>
            </a:r>
            <a:endParaRPr lang="en-US"/>
          </a:p>
        </p:txBody>
      </p:sp>
      <p:sp>
        <p:nvSpPr>
          <p:cNvPr id="3" name="Subtitle 2">
            <a:extLst>
              <a:ext uri="{FF2B5EF4-FFF2-40B4-BE49-F238E27FC236}">
                <a16:creationId xmlns:a16="http://schemas.microsoft.com/office/drawing/2014/main" id="{B42FFFF8-889A-41DF-9207-393B42E2AC60}"/>
              </a:ext>
            </a:extLst>
          </p:cNvPr>
          <p:cNvSpPr>
            <a:spLocks noGrp="1"/>
          </p:cNvSpPr>
          <p:nvPr>
            <p:ph type="subTitle" idx="1"/>
          </p:nvPr>
        </p:nvSpPr>
        <p:spPr>
          <a:xfrm>
            <a:off x="1524000" y="6243483"/>
            <a:ext cx="9144000" cy="410497"/>
          </a:xfrm>
        </p:spPr>
        <p:txBody>
          <a:bodyPr>
            <a:normAutofit lnSpcReduction="10000"/>
          </a:bodyPr>
          <a:lstStyle/>
          <a:p>
            <a:r>
              <a:rPr lang="vi-VN"/>
              <a:t>NGUYỄN DUY NHẬT VIỄN</a:t>
            </a:r>
            <a:endParaRPr lang="en-US"/>
          </a:p>
        </p:txBody>
      </p:sp>
    </p:spTree>
    <p:extLst>
      <p:ext uri="{BB962C8B-B14F-4D97-AF65-F5344CB8AC3E}">
        <p14:creationId xmlns:p14="http://schemas.microsoft.com/office/powerpoint/2010/main" val="257379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9E306-C304-4CB9-91C9-777DA2A25A23}"/>
              </a:ext>
            </a:extLst>
          </p:cNvPr>
          <p:cNvSpPr>
            <a:spLocks noGrp="1"/>
          </p:cNvSpPr>
          <p:nvPr>
            <p:ph type="title"/>
          </p:nvPr>
        </p:nvSpPr>
        <p:spPr/>
        <p:txBody>
          <a:bodyPr/>
          <a:lstStyle/>
          <a:p>
            <a:r>
              <a:rPr lang="vi-VN" err="1"/>
              <a:t>Tổng</a:t>
            </a:r>
            <a:r>
              <a:rPr lang="vi-VN"/>
              <a:t> quan </a:t>
            </a:r>
            <a:r>
              <a:rPr lang="vi-VN" err="1"/>
              <a:t>về</a:t>
            </a:r>
            <a:r>
              <a:rPr lang="vi-VN"/>
              <a:t> ngôn </a:t>
            </a:r>
            <a:r>
              <a:rPr lang="vi-VN" err="1"/>
              <a:t>ngữ</a:t>
            </a:r>
            <a:r>
              <a:rPr lang="vi-VN"/>
              <a:t> C++</a:t>
            </a:r>
            <a:endParaRPr lang="en-US"/>
          </a:p>
        </p:txBody>
      </p:sp>
      <p:sp>
        <p:nvSpPr>
          <p:cNvPr id="5" name="Text Placeholder 4">
            <a:extLst>
              <a:ext uri="{FF2B5EF4-FFF2-40B4-BE49-F238E27FC236}">
                <a16:creationId xmlns:a16="http://schemas.microsoft.com/office/drawing/2014/main" id="{B791952C-1CFF-4755-8C67-F6D51D444F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301498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E7EE873-6522-4451-B151-8E11E900D33D}"/>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switch</a:t>
            </a:r>
          </a:p>
        </p:txBody>
      </p:sp>
      <p:sp>
        <p:nvSpPr>
          <p:cNvPr id="161795" name="Rectangle 3">
            <a:extLst>
              <a:ext uri="{FF2B5EF4-FFF2-40B4-BE49-F238E27FC236}">
                <a16:creationId xmlns:a16="http://schemas.microsoft.com/office/drawing/2014/main" id="{A8F4714A-F793-4A56-B0A6-9180086263BE}"/>
              </a:ext>
            </a:extLst>
          </p:cNvPr>
          <p:cNvSpPr>
            <a:spLocks noGrp="1" noChangeArrowheads="1"/>
          </p:cNvSpPr>
          <p:nvPr>
            <p:ph type="body" idx="1"/>
          </p:nvPr>
        </p:nvSpPr>
        <p:spPr/>
        <p:txBody>
          <a:bodyPr>
            <a:normAutofit/>
          </a:bodyPr>
          <a:lstStyle/>
          <a:p>
            <a:pPr eaLnBrk="1" hangingPunct="1">
              <a:lnSpc>
                <a:spcPct val="80000"/>
              </a:lnSpc>
            </a:pPr>
            <a:r>
              <a:rPr lang="en-US" altLang="en-US" sz="2800" err="1"/>
              <a:t>Kiểm</a:t>
            </a:r>
            <a:r>
              <a:rPr lang="en-US" altLang="en-US" sz="2800"/>
              <a:t> </a:t>
            </a:r>
            <a:r>
              <a:rPr lang="en-US" altLang="en-US" sz="2800" err="1"/>
              <a:t>tra</a:t>
            </a:r>
            <a:r>
              <a:rPr lang="en-US" altLang="en-US" sz="2800"/>
              <a:t> </a:t>
            </a:r>
            <a:r>
              <a:rPr lang="en-US" altLang="en-US" sz="2800" err="1"/>
              <a:t>một</a:t>
            </a:r>
            <a:r>
              <a:rPr lang="en-US" altLang="en-US" sz="2800"/>
              <a:t> </a:t>
            </a:r>
            <a:r>
              <a:rPr lang="en-US" altLang="en-US" sz="2800" err="1"/>
              <a:t>vài</a:t>
            </a:r>
            <a:r>
              <a:rPr lang="en-US" altLang="en-US" sz="2800"/>
              <a:t> </a:t>
            </a:r>
            <a:r>
              <a:rPr lang="en-US" altLang="en-US" sz="2800" err="1"/>
              <a:t>giá</a:t>
            </a:r>
            <a:r>
              <a:rPr lang="en-US" altLang="en-US" sz="2800"/>
              <a:t> </a:t>
            </a:r>
            <a:r>
              <a:rPr lang="en-US" altLang="en-US" sz="2800" err="1"/>
              <a:t>trị</a:t>
            </a:r>
            <a:r>
              <a:rPr lang="en-US" altLang="en-US" sz="2800"/>
              <a:t> </a:t>
            </a:r>
            <a:r>
              <a:rPr lang="en-US" altLang="en-US" sz="2800" err="1"/>
              <a:t>hằng</a:t>
            </a:r>
            <a:r>
              <a:rPr lang="en-US" altLang="en-US" sz="2800"/>
              <a:t> </a:t>
            </a:r>
            <a:r>
              <a:rPr lang="en-US" altLang="en-US" sz="2800" err="1"/>
              <a:t>cho</a:t>
            </a:r>
            <a:r>
              <a:rPr lang="en-US" altLang="en-US" sz="2800"/>
              <a:t> </a:t>
            </a:r>
            <a:r>
              <a:rPr lang="en-US" altLang="en-US" sz="2800" err="1"/>
              <a:t>một</a:t>
            </a:r>
            <a:r>
              <a:rPr lang="en-US" altLang="en-US" sz="2800"/>
              <a:t> </a:t>
            </a:r>
            <a:r>
              <a:rPr lang="en-US" altLang="en-US" sz="2800" err="1"/>
              <a:t>biểu</a:t>
            </a:r>
            <a:r>
              <a:rPr lang="en-US" altLang="en-US" sz="2800"/>
              <a:t> </a:t>
            </a:r>
            <a:r>
              <a:rPr lang="en-US" altLang="en-US" sz="2800" err="1"/>
              <a:t>thức</a:t>
            </a:r>
            <a:r>
              <a:rPr lang="en-US" altLang="en-US" sz="2800"/>
              <a:t> </a:t>
            </a:r>
            <a:r>
              <a:rPr lang="en-US" altLang="en-US" sz="2800" err="1"/>
              <a:t>nguyên</a:t>
            </a:r>
            <a:r>
              <a:rPr lang="en-US" altLang="en-US" sz="2800"/>
              <a:t>, </a:t>
            </a:r>
            <a:r>
              <a:rPr lang="en-US" altLang="en-US" sz="2800" err="1"/>
              <a:t>dạng</a:t>
            </a:r>
            <a:r>
              <a:rPr lang="en-US" altLang="en-US" sz="2800"/>
              <a:t> </a:t>
            </a:r>
            <a:r>
              <a:rPr lang="en-US" altLang="en-US" sz="2800" err="1"/>
              <a:t>thức</a:t>
            </a:r>
            <a:r>
              <a:rPr lang="en-US" altLang="en-US" sz="2800"/>
              <a:t> </a:t>
            </a:r>
            <a:r>
              <a:rPr lang="en-US" altLang="en-US" sz="2800" err="1"/>
              <a:t>của</a:t>
            </a:r>
            <a:r>
              <a:rPr lang="en-US" altLang="en-US" sz="2800"/>
              <a:t> </a:t>
            </a:r>
            <a:r>
              <a:rPr lang="en-US" altLang="en-US" sz="2800" err="1"/>
              <a:t>nó</a:t>
            </a:r>
            <a:r>
              <a:rPr lang="en-US" altLang="en-US" sz="2800"/>
              <a:t> </a:t>
            </a:r>
            <a:r>
              <a:rPr lang="en-US" altLang="en-US" sz="2800" err="1"/>
              <a:t>như</a:t>
            </a:r>
            <a:r>
              <a:rPr lang="en-US" altLang="en-US" sz="2800"/>
              <a:t> </a:t>
            </a:r>
            <a:r>
              <a:rPr lang="en-US" altLang="en-US" sz="2800" err="1"/>
              <a:t>sau</a:t>
            </a:r>
            <a:r>
              <a:rPr lang="en-US" altLang="en-US" sz="2800"/>
              <a:t>:</a:t>
            </a:r>
            <a:r>
              <a:rPr lang="en-US" altLang="en-US" sz="2400"/>
              <a:t> </a:t>
            </a:r>
            <a:endParaRPr lang="en-US" altLang="en-US" sz="2400" b="1"/>
          </a:p>
          <a:p>
            <a:pPr lvl="1">
              <a:lnSpc>
                <a:spcPct val="80000"/>
              </a:lnSpc>
              <a:buNone/>
            </a:pPr>
            <a:r>
              <a:rPr lang="en-US" altLang="en-US" sz="2000" b="1"/>
              <a:t>switch (</a:t>
            </a:r>
            <a:r>
              <a:rPr lang="en-US" altLang="en-US" sz="2000" i="1"/>
              <a:t>expression</a:t>
            </a:r>
            <a:r>
              <a:rPr lang="en-US" altLang="en-US" sz="2000" b="1"/>
              <a:t>) {</a:t>
            </a:r>
            <a:br>
              <a:rPr lang="en-US" altLang="en-US" sz="2000" b="1"/>
            </a:br>
            <a:r>
              <a:rPr lang="en-US" altLang="en-US" sz="2000" b="1"/>
              <a:t>  case </a:t>
            </a:r>
            <a:r>
              <a:rPr lang="en-US" altLang="en-US" sz="2000" i="1"/>
              <a:t>constant1</a:t>
            </a:r>
            <a:r>
              <a:rPr lang="en-US" altLang="en-US" sz="2000" b="1"/>
              <a:t>:</a:t>
            </a:r>
            <a:br>
              <a:rPr lang="en-US" altLang="en-US" sz="2000" b="1"/>
            </a:br>
            <a:r>
              <a:rPr lang="en-US" altLang="en-US" sz="2000" i="1"/>
              <a:t>    block of instructions 1</a:t>
            </a:r>
            <a:br>
              <a:rPr lang="en-US" altLang="en-US" sz="2000" b="1"/>
            </a:br>
            <a:r>
              <a:rPr lang="en-US" altLang="en-US" sz="2000" b="1"/>
              <a:t>    break;</a:t>
            </a:r>
            <a:br>
              <a:rPr lang="en-US" altLang="en-US" sz="2000" b="1"/>
            </a:br>
            <a:r>
              <a:rPr lang="en-US" altLang="en-US" sz="2000" b="1"/>
              <a:t>  case </a:t>
            </a:r>
            <a:r>
              <a:rPr lang="en-US" altLang="en-US" sz="2000" i="1"/>
              <a:t>constant2</a:t>
            </a:r>
            <a:r>
              <a:rPr lang="en-US" altLang="en-US" sz="2000" b="1"/>
              <a:t>:</a:t>
            </a:r>
            <a:br>
              <a:rPr lang="en-US" altLang="en-US" sz="2000" b="1"/>
            </a:br>
            <a:r>
              <a:rPr lang="en-US" altLang="en-US" sz="2000" i="1"/>
              <a:t>    block of instructions 2</a:t>
            </a:r>
            <a:br>
              <a:rPr lang="en-US" altLang="en-US" sz="2000" b="1"/>
            </a:br>
            <a:r>
              <a:rPr lang="en-US" altLang="en-US" sz="2000" b="1"/>
              <a:t>    break;</a:t>
            </a:r>
            <a:br>
              <a:rPr lang="en-US" altLang="en-US" sz="2000" b="1"/>
            </a:br>
            <a:r>
              <a:rPr lang="en-US" altLang="en-US" sz="2000" b="1"/>
              <a:t>  .</a:t>
            </a:r>
            <a:br>
              <a:rPr lang="en-US" altLang="en-US" sz="2000" b="1"/>
            </a:br>
            <a:r>
              <a:rPr lang="en-US" altLang="en-US" sz="2000" b="1"/>
              <a:t>  .</a:t>
            </a:r>
            <a:br>
              <a:rPr lang="en-US" altLang="en-US" sz="2000" b="1"/>
            </a:br>
            <a:r>
              <a:rPr lang="en-US" altLang="en-US" sz="2000" b="1"/>
              <a:t>  .</a:t>
            </a:r>
            <a:br>
              <a:rPr lang="en-US" altLang="en-US" sz="2000" b="1"/>
            </a:br>
            <a:r>
              <a:rPr lang="en-US" altLang="en-US" sz="2000" b="1"/>
              <a:t>  default:</a:t>
            </a:r>
            <a:br>
              <a:rPr lang="en-US" altLang="en-US" sz="2000" b="1"/>
            </a:br>
            <a:r>
              <a:rPr lang="en-US" altLang="en-US" sz="2000" i="1"/>
              <a:t>    default block of instructions</a:t>
            </a:r>
            <a:br>
              <a:rPr lang="en-US" altLang="en-US" sz="2000" b="1"/>
            </a:br>
            <a:r>
              <a:rPr lang="en-US" altLang="en-US" sz="2000" b="1"/>
              <a:t>  }</a:t>
            </a:r>
            <a:endParaRPr lang="en-US" altLang="en-US" sz="2000"/>
          </a:p>
        </p:txBody>
      </p:sp>
    </p:spTree>
    <p:custDataLst>
      <p:tags r:id="rId1"/>
    </p:custDataLst>
    <p:extLst>
      <p:ext uri="{BB962C8B-B14F-4D97-AF65-F5344CB8AC3E}">
        <p14:creationId xmlns:p14="http://schemas.microsoft.com/office/powerpoint/2010/main" val="2512250193"/>
      </p:ext>
    </p:extLst>
  </p:cSld>
  <p:clrMapOvr>
    <a:masterClrMapping/>
  </p:clrMapOvr>
  <p:transition spd="slow" advTm="202247"/>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5EF1611-ABF2-4DFF-9136-E3D1CA53C3EE}"/>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switch</a:t>
            </a:r>
            <a:endParaRPr lang="en-US"/>
          </a:p>
        </p:txBody>
      </p:sp>
      <p:sp>
        <p:nvSpPr>
          <p:cNvPr id="163843" name="Rectangle 3">
            <a:extLst>
              <a:ext uri="{FF2B5EF4-FFF2-40B4-BE49-F238E27FC236}">
                <a16:creationId xmlns:a16="http://schemas.microsoft.com/office/drawing/2014/main" id="{07DA9291-F54E-4A46-B916-37C739CDECBF}"/>
              </a:ext>
            </a:extLst>
          </p:cNvPr>
          <p:cNvSpPr>
            <a:spLocks noGrp="1" noChangeArrowheads="1"/>
          </p:cNvSpPr>
          <p:nvPr>
            <p:ph type="body" idx="1"/>
          </p:nvPr>
        </p:nvSpPr>
        <p:spPr>
          <a:xfrm>
            <a:off x="609600" y="1600201"/>
            <a:ext cx="7105095" cy="4525963"/>
          </a:xfrm>
        </p:spPr>
        <p:txBody>
          <a:bodyPr/>
          <a:lstStyle/>
          <a:p>
            <a:pPr eaLnBrk="1" hangingPunct="1">
              <a:lnSpc>
                <a:spcPct val="90000"/>
              </a:lnSpc>
            </a:pPr>
            <a:r>
              <a:rPr lang="en-US" altLang="en-US" sz="2000" err="1"/>
              <a:t>Nếu</a:t>
            </a:r>
            <a:r>
              <a:rPr lang="en-US" altLang="en-US" sz="2000"/>
              <a:t> </a:t>
            </a:r>
            <a:r>
              <a:rPr lang="en-US" altLang="en-US" sz="2000" err="1"/>
              <a:t>biểu</a:t>
            </a:r>
            <a:r>
              <a:rPr lang="en-US" altLang="en-US" sz="2000"/>
              <a:t> </a:t>
            </a:r>
            <a:r>
              <a:rPr lang="en-US" altLang="en-US" sz="2000" err="1"/>
              <a:t>thức</a:t>
            </a:r>
            <a:r>
              <a:rPr lang="en-US" altLang="en-US" sz="2000"/>
              <a:t> (</a:t>
            </a:r>
            <a:r>
              <a:rPr lang="en-US" altLang="en-US" sz="2000" i="1"/>
              <a:t>expression</a:t>
            </a:r>
            <a:r>
              <a:rPr lang="en-US" altLang="en-US" sz="2000"/>
              <a:t>) </a:t>
            </a:r>
            <a:r>
              <a:rPr lang="en-US" altLang="en-US" sz="2000" err="1"/>
              <a:t>bằng</a:t>
            </a:r>
            <a:r>
              <a:rPr lang="en-US" altLang="en-US" sz="2000"/>
              <a:t> </a:t>
            </a:r>
            <a:r>
              <a:rPr lang="en-US" altLang="en-US" sz="2000" err="1"/>
              <a:t>hằng</a:t>
            </a:r>
            <a:r>
              <a:rPr lang="en-US" altLang="en-US" sz="2000"/>
              <a:t> 1 (</a:t>
            </a:r>
            <a:r>
              <a:rPr lang="en-US" altLang="en-US" sz="2000" i="1"/>
              <a:t>constant1)</a:t>
            </a:r>
            <a:r>
              <a:rPr lang="en-US" altLang="en-US" sz="2000"/>
              <a:t> </a:t>
            </a:r>
            <a:r>
              <a:rPr lang="en-US" altLang="en-US" sz="2000" err="1"/>
              <a:t>thì</a:t>
            </a:r>
            <a:r>
              <a:rPr lang="en-US" altLang="en-US" sz="2000"/>
              <a:t> </a:t>
            </a:r>
            <a:r>
              <a:rPr lang="en-US" altLang="en-US" sz="2000" err="1"/>
              <a:t>thực</a:t>
            </a:r>
            <a:r>
              <a:rPr lang="en-US" altLang="en-US" sz="2000"/>
              <a:t> </a:t>
            </a:r>
            <a:r>
              <a:rPr lang="en-US" altLang="en-US" sz="2000" err="1"/>
              <a:t>hiện</a:t>
            </a:r>
            <a:r>
              <a:rPr lang="en-US" altLang="en-US" sz="2000"/>
              <a:t> </a:t>
            </a:r>
            <a:r>
              <a:rPr lang="en-US" altLang="en-US" sz="2000" err="1"/>
              <a:t>khối</a:t>
            </a:r>
            <a:r>
              <a:rPr lang="en-US" altLang="en-US" sz="2000"/>
              <a:t> </a:t>
            </a:r>
            <a:r>
              <a:rPr lang="en-US" altLang="en-US" sz="2000" err="1"/>
              <a:t>lệnh</a:t>
            </a:r>
            <a:r>
              <a:rPr lang="en-US" altLang="en-US" sz="2000"/>
              <a:t> 1 (</a:t>
            </a:r>
            <a:r>
              <a:rPr lang="en-US" altLang="en-US" sz="2000" i="1"/>
              <a:t>block of instructions 1)</a:t>
            </a:r>
            <a:r>
              <a:rPr lang="en-US" altLang="en-US" sz="2000"/>
              <a:t> </a:t>
            </a:r>
            <a:r>
              <a:rPr lang="en-US" altLang="en-US" sz="2000" err="1"/>
              <a:t>cho</a:t>
            </a:r>
            <a:r>
              <a:rPr lang="en-US" altLang="en-US" sz="2000"/>
              <a:t> </a:t>
            </a:r>
            <a:r>
              <a:rPr lang="en-US" altLang="en-US" sz="2000" err="1"/>
              <a:t>đến</a:t>
            </a:r>
            <a:r>
              <a:rPr lang="en-US" altLang="en-US" sz="2000"/>
              <a:t> </a:t>
            </a:r>
            <a:r>
              <a:rPr lang="en-US" altLang="en-US" sz="2000" err="1"/>
              <a:t>khi</a:t>
            </a:r>
            <a:r>
              <a:rPr lang="en-US" altLang="en-US" sz="2000"/>
              <a:t> </a:t>
            </a:r>
            <a:r>
              <a:rPr lang="en-US" altLang="en-US" sz="2000" err="1"/>
              <a:t>tìm</a:t>
            </a:r>
            <a:r>
              <a:rPr lang="en-US" altLang="en-US" sz="2000"/>
              <a:t> </a:t>
            </a:r>
            <a:r>
              <a:rPr lang="en-US" altLang="en-US" sz="2000" err="1"/>
              <a:t>thấy</a:t>
            </a:r>
            <a:r>
              <a:rPr lang="en-US" altLang="en-US" sz="2000"/>
              <a:t> </a:t>
            </a:r>
            <a:r>
              <a:rPr lang="en-US" altLang="en-US" sz="2000" err="1"/>
              <a:t>từ</a:t>
            </a:r>
            <a:r>
              <a:rPr lang="en-US" altLang="en-US" sz="2000"/>
              <a:t> </a:t>
            </a:r>
            <a:r>
              <a:rPr lang="en-US" altLang="en-US" sz="2000" err="1"/>
              <a:t>khoá</a:t>
            </a:r>
            <a:r>
              <a:rPr lang="en-US" altLang="en-US" sz="2000"/>
              <a:t> </a:t>
            </a:r>
            <a:r>
              <a:rPr lang="en-US" altLang="en-US" sz="2000" b="1"/>
              <a:t>break</a:t>
            </a:r>
            <a:r>
              <a:rPr lang="en-US" altLang="en-US" sz="2000"/>
              <a:t>, </a:t>
            </a:r>
            <a:r>
              <a:rPr lang="en-US" altLang="en-US" sz="2000" err="1"/>
              <a:t>thoát</a:t>
            </a:r>
            <a:r>
              <a:rPr lang="en-US" altLang="en-US" sz="2000"/>
              <a:t> ra </a:t>
            </a:r>
            <a:r>
              <a:rPr lang="en-US" altLang="en-US" sz="2000" err="1"/>
              <a:t>khỏi</a:t>
            </a:r>
            <a:r>
              <a:rPr lang="en-US" altLang="en-US" sz="2000"/>
              <a:t> </a:t>
            </a:r>
            <a:r>
              <a:rPr lang="en-US" altLang="en-US" sz="2000" err="1"/>
              <a:t>cấu</a:t>
            </a:r>
            <a:r>
              <a:rPr lang="en-US" altLang="en-US" sz="2000"/>
              <a:t> </a:t>
            </a:r>
            <a:r>
              <a:rPr lang="en-US" altLang="en-US" sz="2000" err="1"/>
              <a:t>trúc</a:t>
            </a:r>
            <a:r>
              <a:rPr lang="en-US" altLang="en-US" sz="2000"/>
              <a:t> </a:t>
            </a:r>
            <a:r>
              <a:rPr lang="en-US" altLang="en-US" sz="2000" i="1"/>
              <a:t>switch</a:t>
            </a:r>
            <a:r>
              <a:rPr lang="en-US" altLang="en-US" sz="2000"/>
              <a:t>.</a:t>
            </a:r>
          </a:p>
          <a:p>
            <a:pPr eaLnBrk="1" hangingPunct="1">
              <a:lnSpc>
                <a:spcPct val="90000"/>
              </a:lnSpc>
            </a:pPr>
            <a:r>
              <a:rPr lang="en-US" altLang="en-US" sz="2000" err="1"/>
              <a:t>Nếu</a:t>
            </a:r>
            <a:r>
              <a:rPr lang="en-US" altLang="en-US" sz="2000"/>
              <a:t> </a:t>
            </a:r>
            <a:r>
              <a:rPr lang="en-US" altLang="en-US" sz="2000" err="1"/>
              <a:t>không</a:t>
            </a:r>
            <a:r>
              <a:rPr lang="en-US" altLang="en-US" sz="2000"/>
              <a:t> </a:t>
            </a:r>
            <a:r>
              <a:rPr lang="en-US" altLang="en-US" sz="2000" err="1"/>
              <a:t>có</a:t>
            </a:r>
            <a:r>
              <a:rPr lang="en-US" altLang="en-US" sz="2000"/>
              <a:t> </a:t>
            </a:r>
            <a:r>
              <a:rPr lang="en-US" altLang="en-US" sz="2000" err="1"/>
              <a:t>từ</a:t>
            </a:r>
            <a:r>
              <a:rPr lang="en-US" altLang="en-US" sz="2000"/>
              <a:t> </a:t>
            </a:r>
            <a:r>
              <a:rPr lang="en-US" altLang="en-US" sz="2000" err="1"/>
              <a:t>khóa</a:t>
            </a:r>
            <a:r>
              <a:rPr lang="en-US" altLang="en-US" sz="2000"/>
              <a:t> </a:t>
            </a:r>
            <a:r>
              <a:rPr lang="en-US" altLang="en-US" sz="2000" b="1"/>
              <a:t>break</a:t>
            </a:r>
            <a:r>
              <a:rPr lang="en-US" altLang="en-US" sz="2000"/>
              <a:t>, </a:t>
            </a:r>
            <a:r>
              <a:rPr lang="en-US" altLang="en-US" sz="2000" err="1"/>
              <a:t>thực</a:t>
            </a:r>
            <a:r>
              <a:rPr lang="en-US" altLang="en-US" sz="2000"/>
              <a:t> </a:t>
            </a:r>
            <a:r>
              <a:rPr lang="en-US" altLang="en-US" sz="2000" err="1"/>
              <a:t>hiện</a:t>
            </a:r>
            <a:r>
              <a:rPr lang="en-US" altLang="en-US" sz="2000"/>
              <a:t> </a:t>
            </a:r>
            <a:r>
              <a:rPr lang="en-US" altLang="en-US" sz="2000" err="1"/>
              <a:t>khối</a:t>
            </a:r>
            <a:r>
              <a:rPr lang="en-US" altLang="en-US" sz="2000"/>
              <a:t> </a:t>
            </a:r>
            <a:r>
              <a:rPr lang="en-US" altLang="en-US" sz="2000" err="1"/>
              <a:t>kệnh</a:t>
            </a:r>
            <a:r>
              <a:rPr lang="en-US" altLang="en-US" sz="2000"/>
              <a:t> 2 (</a:t>
            </a:r>
            <a:r>
              <a:rPr lang="en-US" altLang="en-US" sz="2000" i="1"/>
              <a:t>block of instructions 2)</a:t>
            </a:r>
            <a:r>
              <a:rPr lang="en-US" altLang="en-US" sz="2000"/>
              <a:t> </a:t>
            </a:r>
            <a:r>
              <a:rPr lang="en-US" altLang="en-US" sz="2000" err="1"/>
              <a:t>cho</a:t>
            </a:r>
            <a:r>
              <a:rPr lang="en-US" altLang="en-US" sz="2000"/>
              <a:t> </a:t>
            </a:r>
            <a:r>
              <a:rPr lang="en-US" altLang="en-US" sz="2000" err="1"/>
              <a:t>đến</a:t>
            </a:r>
            <a:r>
              <a:rPr lang="en-US" altLang="en-US" sz="2000"/>
              <a:t> </a:t>
            </a:r>
            <a:r>
              <a:rPr lang="en-US" altLang="en-US" sz="2000" err="1"/>
              <a:t>khi</a:t>
            </a:r>
            <a:r>
              <a:rPr lang="en-US" altLang="en-US" sz="2000"/>
              <a:t> </a:t>
            </a:r>
            <a:r>
              <a:rPr lang="en-US" altLang="en-US" sz="2000" err="1"/>
              <a:t>tìm</a:t>
            </a:r>
            <a:r>
              <a:rPr lang="en-US" altLang="en-US" sz="2000"/>
              <a:t> </a:t>
            </a:r>
            <a:r>
              <a:rPr lang="en-US" altLang="en-US" sz="2000" err="1"/>
              <a:t>thấy</a:t>
            </a:r>
            <a:r>
              <a:rPr lang="en-US" altLang="en-US" sz="2000"/>
              <a:t> </a:t>
            </a:r>
            <a:r>
              <a:rPr lang="en-US" altLang="en-US" sz="2000" err="1"/>
              <a:t>từ</a:t>
            </a:r>
            <a:r>
              <a:rPr lang="en-US" altLang="en-US" sz="2000"/>
              <a:t> </a:t>
            </a:r>
            <a:r>
              <a:rPr lang="en-US" altLang="en-US" sz="2000" err="1"/>
              <a:t>khoá</a:t>
            </a:r>
            <a:r>
              <a:rPr lang="en-US" altLang="en-US" sz="2000"/>
              <a:t> </a:t>
            </a:r>
            <a:r>
              <a:rPr lang="en-US" altLang="en-US" sz="2000" b="1"/>
              <a:t>break</a:t>
            </a:r>
            <a:r>
              <a:rPr lang="en-US" altLang="en-US" sz="2000"/>
              <a:t>.</a:t>
            </a:r>
          </a:p>
          <a:p>
            <a:pPr eaLnBrk="1" hangingPunct="1">
              <a:lnSpc>
                <a:spcPct val="90000"/>
              </a:lnSpc>
            </a:pPr>
            <a:r>
              <a:rPr lang="en-US" altLang="en-US" sz="2000"/>
              <a:t>…</a:t>
            </a:r>
          </a:p>
          <a:p>
            <a:pPr eaLnBrk="1" hangingPunct="1">
              <a:lnSpc>
                <a:spcPct val="90000"/>
              </a:lnSpc>
            </a:pPr>
            <a:r>
              <a:rPr lang="en-US" altLang="en-US" sz="2000" err="1"/>
              <a:t>Cuối</a:t>
            </a:r>
            <a:r>
              <a:rPr lang="en-US" altLang="en-US" sz="2000"/>
              <a:t> </a:t>
            </a:r>
            <a:r>
              <a:rPr lang="en-US" altLang="en-US" sz="2000" err="1"/>
              <a:t>cùng</a:t>
            </a:r>
            <a:r>
              <a:rPr lang="en-US" altLang="en-US" sz="2000"/>
              <a:t>, </a:t>
            </a:r>
            <a:r>
              <a:rPr lang="en-US" altLang="en-US" sz="2000" err="1"/>
              <a:t>nếu</a:t>
            </a:r>
            <a:r>
              <a:rPr lang="en-US" altLang="en-US" sz="2000"/>
              <a:t> </a:t>
            </a:r>
            <a:r>
              <a:rPr lang="en-US" altLang="en-US" sz="2000" err="1"/>
              <a:t>giá</a:t>
            </a:r>
            <a:r>
              <a:rPr lang="en-US" altLang="en-US" sz="2000"/>
              <a:t> </a:t>
            </a:r>
            <a:r>
              <a:rPr lang="en-US" altLang="en-US" sz="2000" err="1"/>
              <a:t>trị</a:t>
            </a:r>
            <a:r>
              <a:rPr lang="en-US" altLang="en-US" sz="2000"/>
              <a:t> </a:t>
            </a:r>
            <a:r>
              <a:rPr lang="en-US" altLang="en-US" sz="2000" err="1"/>
              <a:t>biểu</a:t>
            </a:r>
            <a:r>
              <a:rPr lang="en-US" altLang="en-US" sz="2000"/>
              <a:t> </a:t>
            </a:r>
            <a:r>
              <a:rPr lang="en-US" altLang="en-US" sz="2000" err="1"/>
              <a:t>thức</a:t>
            </a:r>
            <a:r>
              <a:rPr lang="en-US" altLang="en-US" sz="2000"/>
              <a:t> </a:t>
            </a:r>
            <a:r>
              <a:rPr lang="en-US" altLang="en-US" sz="2000" err="1"/>
              <a:t>không</a:t>
            </a:r>
            <a:r>
              <a:rPr lang="en-US" altLang="en-US" sz="2000"/>
              <a:t> </a:t>
            </a:r>
            <a:r>
              <a:rPr lang="en-US" altLang="en-US" sz="2000" err="1"/>
              <a:t>bằng</a:t>
            </a:r>
            <a:r>
              <a:rPr lang="en-US" altLang="en-US" sz="2000"/>
              <a:t> </a:t>
            </a:r>
            <a:r>
              <a:rPr lang="en-US" altLang="en-US" sz="2000" err="1"/>
              <a:t>bất</a:t>
            </a:r>
            <a:r>
              <a:rPr lang="en-US" altLang="en-US" sz="2000"/>
              <a:t> </a:t>
            </a:r>
            <a:r>
              <a:rPr lang="en-US" altLang="en-US" sz="2000" err="1"/>
              <a:t>kì</a:t>
            </a:r>
            <a:r>
              <a:rPr lang="en-US" altLang="en-US" sz="2000"/>
              <a:t> </a:t>
            </a:r>
            <a:r>
              <a:rPr lang="en-US" altLang="en-US" sz="2000" err="1"/>
              <a:t>hằng</a:t>
            </a:r>
            <a:r>
              <a:rPr lang="en-US" altLang="en-US" sz="2000"/>
              <a:t> </a:t>
            </a:r>
            <a:r>
              <a:rPr lang="en-US" altLang="en-US" sz="2000" err="1"/>
              <a:t>nào</a:t>
            </a:r>
            <a:r>
              <a:rPr lang="en-US" altLang="en-US" sz="2000"/>
              <a:t> </a:t>
            </a:r>
            <a:r>
              <a:rPr lang="en-US" altLang="en-US" sz="2000" err="1"/>
              <a:t>được</a:t>
            </a:r>
            <a:r>
              <a:rPr lang="en-US" altLang="en-US" sz="2000"/>
              <a:t> </a:t>
            </a:r>
            <a:r>
              <a:rPr lang="en-US" altLang="en-US" sz="2000" err="1"/>
              <a:t>chỉ</a:t>
            </a:r>
            <a:r>
              <a:rPr lang="en-US" altLang="en-US" sz="2000"/>
              <a:t> </a:t>
            </a:r>
            <a:r>
              <a:rPr lang="en-US" altLang="en-US" sz="2000" err="1"/>
              <a:t>định</a:t>
            </a:r>
            <a:r>
              <a:rPr lang="en-US" altLang="en-US" sz="2000"/>
              <a:t> ở </a:t>
            </a:r>
            <a:r>
              <a:rPr lang="en-US" altLang="en-US" sz="2000" err="1"/>
              <a:t>trên</a:t>
            </a:r>
            <a:r>
              <a:rPr lang="en-US" altLang="en-US" sz="2000"/>
              <a:t>, </a:t>
            </a:r>
            <a:r>
              <a:rPr lang="en-US" altLang="en-US" sz="2000" err="1"/>
              <a:t>chương</a:t>
            </a:r>
            <a:r>
              <a:rPr lang="en-US" altLang="en-US" sz="2000"/>
              <a:t> </a:t>
            </a:r>
            <a:r>
              <a:rPr lang="en-US" altLang="en-US" sz="2000" err="1"/>
              <a:t>trình</a:t>
            </a:r>
            <a:r>
              <a:rPr lang="en-US" altLang="en-US" sz="2000"/>
              <a:t> </a:t>
            </a:r>
            <a:r>
              <a:rPr lang="en-US" altLang="en-US" sz="2000" err="1"/>
              <a:t>sẽ</a:t>
            </a:r>
            <a:r>
              <a:rPr lang="en-US" altLang="en-US" sz="2000"/>
              <a:t> </a:t>
            </a:r>
            <a:r>
              <a:rPr lang="en-US" altLang="en-US" sz="2000" err="1"/>
              <a:t>thực</a:t>
            </a:r>
            <a:r>
              <a:rPr lang="en-US" altLang="en-US" sz="2000"/>
              <a:t> </a:t>
            </a:r>
            <a:r>
              <a:rPr lang="en-US" altLang="en-US" sz="2000" err="1"/>
              <a:t>hiện</a:t>
            </a:r>
            <a:r>
              <a:rPr lang="en-US" altLang="en-US" sz="2000"/>
              <a:t> </a:t>
            </a:r>
            <a:r>
              <a:rPr lang="en-US" altLang="en-US" sz="2000" err="1"/>
              <a:t>các</a:t>
            </a:r>
            <a:r>
              <a:rPr lang="en-US" altLang="en-US" sz="2000"/>
              <a:t> </a:t>
            </a:r>
            <a:r>
              <a:rPr lang="en-US" altLang="en-US" sz="2000" err="1"/>
              <a:t>lệnh</a:t>
            </a:r>
            <a:r>
              <a:rPr lang="en-US" altLang="en-US" sz="2000"/>
              <a:t> </a:t>
            </a:r>
            <a:r>
              <a:rPr lang="en-US" altLang="en-US" sz="2000" err="1"/>
              <a:t>trong</a:t>
            </a:r>
            <a:r>
              <a:rPr lang="en-US" altLang="en-US" sz="2000"/>
              <a:t> </a:t>
            </a:r>
            <a:r>
              <a:rPr lang="en-US" altLang="en-US" sz="2000" err="1"/>
              <a:t>phần</a:t>
            </a:r>
            <a:r>
              <a:rPr lang="en-US" altLang="en-US" sz="2000"/>
              <a:t> </a:t>
            </a:r>
            <a:r>
              <a:rPr lang="en-US" altLang="en-US" sz="2000" b="1"/>
              <a:t>default </a:t>
            </a:r>
            <a:r>
              <a:rPr lang="en-US" altLang="en-US" sz="2000"/>
              <a:t>(</a:t>
            </a:r>
            <a:r>
              <a:rPr lang="en-US" altLang="en-US" sz="2000" err="1"/>
              <a:t>nếu</a:t>
            </a:r>
            <a:r>
              <a:rPr lang="en-US" altLang="en-US" sz="2000"/>
              <a:t> </a:t>
            </a:r>
            <a:r>
              <a:rPr lang="en-US" altLang="en-US" sz="2000" err="1"/>
              <a:t>nó</a:t>
            </a:r>
            <a:r>
              <a:rPr lang="en-US" altLang="en-US" sz="2000"/>
              <a:t> </a:t>
            </a:r>
            <a:r>
              <a:rPr lang="en-US" altLang="en-US" sz="2000" err="1"/>
              <a:t>tồn</a:t>
            </a:r>
            <a:r>
              <a:rPr lang="en-US" altLang="en-US" sz="2000"/>
              <a:t> </a:t>
            </a:r>
            <a:r>
              <a:rPr lang="en-US" altLang="en-US" sz="2000" err="1"/>
              <a:t>tại</a:t>
            </a:r>
            <a:r>
              <a:rPr lang="en-US" altLang="en-US" sz="2000"/>
              <a:t> </a:t>
            </a:r>
            <a:r>
              <a:rPr lang="en-US" altLang="en-US" sz="2000" err="1"/>
              <a:t>vì</a:t>
            </a:r>
            <a:r>
              <a:rPr lang="en-US" altLang="en-US" sz="2000"/>
              <a:t> </a:t>
            </a:r>
            <a:r>
              <a:rPr lang="en-US" altLang="en-US" sz="2000" err="1"/>
              <a:t>phần</a:t>
            </a:r>
            <a:r>
              <a:rPr lang="en-US" altLang="en-US" sz="2000"/>
              <a:t> </a:t>
            </a:r>
            <a:r>
              <a:rPr lang="en-US" altLang="en-US" sz="2000" err="1"/>
              <a:t>này</a:t>
            </a:r>
            <a:r>
              <a:rPr lang="en-US" altLang="en-US" sz="2000"/>
              <a:t> </a:t>
            </a:r>
            <a:r>
              <a:rPr lang="en-US" altLang="en-US" sz="2000" err="1"/>
              <a:t>không</a:t>
            </a:r>
            <a:r>
              <a:rPr lang="en-US" altLang="en-US" sz="2000"/>
              <a:t> </a:t>
            </a:r>
            <a:r>
              <a:rPr lang="en-US" altLang="en-US" sz="2000" err="1"/>
              <a:t>bắt</a:t>
            </a:r>
            <a:r>
              <a:rPr lang="en-US" altLang="en-US" sz="2000"/>
              <a:t> </a:t>
            </a:r>
            <a:r>
              <a:rPr lang="en-US" altLang="en-US" sz="2000" err="1"/>
              <a:t>buộc</a:t>
            </a:r>
            <a:r>
              <a:rPr lang="en-US" altLang="en-US" sz="2000"/>
              <a:t> </a:t>
            </a:r>
            <a:r>
              <a:rPr lang="en-US" altLang="en-US" sz="2000" err="1"/>
              <a:t>phải</a:t>
            </a:r>
            <a:r>
              <a:rPr lang="en-US" altLang="en-US" sz="2000"/>
              <a:t> </a:t>
            </a:r>
            <a:r>
              <a:rPr lang="en-US" altLang="en-US" sz="2000" err="1"/>
              <a:t>có</a:t>
            </a:r>
            <a:r>
              <a:rPr lang="en-US" altLang="en-US" sz="2000"/>
              <a:t>). </a:t>
            </a:r>
          </a:p>
          <a:p>
            <a:pPr eaLnBrk="1" hangingPunct="1">
              <a:lnSpc>
                <a:spcPct val="90000"/>
              </a:lnSpc>
            </a:pPr>
            <a:endParaRPr lang="en-US" altLang="en-US" sz="2000"/>
          </a:p>
        </p:txBody>
      </p:sp>
      <p:grpSp>
        <p:nvGrpSpPr>
          <p:cNvPr id="44" name="Group 43">
            <a:extLst>
              <a:ext uri="{FF2B5EF4-FFF2-40B4-BE49-F238E27FC236}">
                <a16:creationId xmlns:a16="http://schemas.microsoft.com/office/drawing/2014/main" id="{F94A59ED-CACC-41A5-A195-BA97BE781660}"/>
              </a:ext>
            </a:extLst>
          </p:cNvPr>
          <p:cNvGrpSpPr/>
          <p:nvPr/>
        </p:nvGrpSpPr>
        <p:grpSpPr>
          <a:xfrm>
            <a:off x="7714695" y="1188868"/>
            <a:ext cx="4248150" cy="5105400"/>
            <a:chOff x="4114800" y="1295400"/>
            <a:chExt cx="4248150" cy="5105400"/>
          </a:xfrm>
        </p:grpSpPr>
        <p:sp>
          <p:nvSpPr>
            <p:cNvPr id="45" name="AutoShape 64">
              <a:extLst>
                <a:ext uri="{FF2B5EF4-FFF2-40B4-BE49-F238E27FC236}">
                  <a16:creationId xmlns:a16="http://schemas.microsoft.com/office/drawing/2014/main" id="{10D63576-5E1E-453D-944E-83541CFD248C}"/>
                </a:ext>
              </a:extLst>
            </p:cNvPr>
            <p:cNvSpPr>
              <a:spLocks noChangeArrowheads="1"/>
            </p:cNvSpPr>
            <p:nvPr/>
          </p:nvSpPr>
          <p:spPr bwMode="auto">
            <a:xfrm>
              <a:off x="4114800" y="1719263"/>
              <a:ext cx="1066800" cy="533400"/>
            </a:xfrm>
            <a:prstGeom prst="diamond">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Case 1</a:t>
              </a:r>
            </a:p>
          </p:txBody>
        </p:sp>
        <p:sp>
          <p:nvSpPr>
            <p:cNvPr id="46" name="AutoShape 65">
              <a:extLst>
                <a:ext uri="{FF2B5EF4-FFF2-40B4-BE49-F238E27FC236}">
                  <a16:creationId xmlns:a16="http://schemas.microsoft.com/office/drawing/2014/main" id="{4EF44E44-C804-4304-93A1-7E6F4289E08D}"/>
                </a:ext>
              </a:extLst>
            </p:cNvPr>
            <p:cNvSpPr>
              <a:spLocks noChangeArrowheads="1"/>
            </p:cNvSpPr>
            <p:nvPr/>
          </p:nvSpPr>
          <p:spPr bwMode="auto">
            <a:xfrm>
              <a:off x="5791200" y="1752600"/>
              <a:ext cx="1066800" cy="457200"/>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Case 1 action</a:t>
              </a:r>
            </a:p>
          </p:txBody>
        </p:sp>
        <p:sp>
          <p:nvSpPr>
            <p:cNvPr id="47" name="Line 66">
              <a:extLst>
                <a:ext uri="{FF2B5EF4-FFF2-40B4-BE49-F238E27FC236}">
                  <a16:creationId xmlns:a16="http://schemas.microsoft.com/office/drawing/2014/main" id="{CC16D3BE-2F33-4001-81F8-0E82B8F50E0F}"/>
                </a:ext>
              </a:extLst>
            </p:cNvPr>
            <p:cNvSpPr>
              <a:spLocks noChangeShapeType="1"/>
            </p:cNvSpPr>
            <p:nvPr/>
          </p:nvSpPr>
          <p:spPr bwMode="auto">
            <a:xfrm>
              <a:off x="5181600" y="1981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 name="AutoShape 67">
              <a:extLst>
                <a:ext uri="{FF2B5EF4-FFF2-40B4-BE49-F238E27FC236}">
                  <a16:creationId xmlns:a16="http://schemas.microsoft.com/office/drawing/2014/main" id="{8C2DEAB7-0184-463C-99BD-E31ADB3F1B5B}"/>
                </a:ext>
              </a:extLst>
            </p:cNvPr>
            <p:cNvSpPr>
              <a:spLocks noChangeArrowheads="1"/>
            </p:cNvSpPr>
            <p:nvPr/>
          </p:nvSpPr>
          <p:spPr bwMode="auto">
            <a:xfrm>
              <a:off x="7010400" y="2286000"/>
              <a:ext cx="1066800" cy="533400"/>
            </a:xfrm>
            <a:prstGeom prst="diamond">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break?</a:t>
              </a:r>
            </a:p>
          </p:txBody>
        </p:sp>
        <p:cxnSp>
          <p:nvCxnSpPr>
            <p:cNvPr id="49" name="AutoShape 68">
              <a:extLst>
                <a:ext uri="{FF2B5EF4-FFF2-40B4-BE49-F238E27FC236}">
                  <a16:creationId xmlns:a16="http://schemas.microsoft.com/office/drawing/2014/main" id="{19E20B54-59D5-4DD1-9D98-D3969B1C1608}"/>
                </a:ext>
              </a:extLst>
            </p:cNvPr>
            <p:cNvCxnSpPr>
              <a:cxnSpLocks noChangeShapeType="1"/>
              <a:stCxn id="46" idx="3"/>
              <a:endCxn id="48" idx="0"/>
            </p:cNvCxnSpPr>
            <p:nvPr/>
          </p:nvCxnSpPr>
          <p:spPr bwMode="auto">
            <a:xfrm>
              <a:off x="6858000" y="1981200"/>
              <a:ext cx="685800" cy="304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0" name="Line 69">
              <a:extLst>
                <a:ext uri="{FF2B5EF4-FFF2-40B4-BE49-F238E27FC236}">
                  <a16:creationId xmlns:a16="http://schemas.microsoft.com/office/drawing/2014/main" id="{F637FF82-60CE-430A-B480-FFEC1F28DDE3}"/>
                </a:ext>
              </a:extLst>
            </p:cNvPr>
            <p:cNvSpPr>
              <a:spLocks noChangeShapeType="1"/>
            </p:cNvSpPr>
            <p:nvPr/>
          </p:nvSpPr>
          <p:spPr bwMode="auto">
            <a:xfrm>
              <a:off x="46482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 name="AutoShape 70">
              <a:extLst>
                <a:ext uri="{FF2B5EF4-FFF2-40B4-BE49-F238E27FC236}">
                  <a16:creationId xmlns:a16="http://schemas.microsoft.com/office/drawing/2014/main" id="{18C7668C-A663-4D30-8BF8-EF99ECBC6DCD}"/>
                </a:ext>
              </a:extLst>
            </p:cNvPr>
            <p:cNvSpPr>
              <a:spLocks noChangeArrowheads="1"/>
            </p:cNvSpPr>
            <p:nvPr/>
          </p:nvSpPr>
          <p:spPr bwMode="auto">
            <a:xfrm>
              <a:off x="4114800" y="2938463"/>
              <a:ext cx="1066800" cy="533400"/>
            </a:xfrm>
            <a:prstGeom prst="diamond">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Case 2</a:t>
              </a:r>
            </a:p>
          </p:txBody>
        </p:sp>
        <p:sp>
          <p:nvSpPr>
            <p:cNvPr id="52" name="AutoShape 71">
              <a:extLst>
                <a:ext uri="{FF2B5EF4-FFF2-40B4-BE49-F238E27FC236}">
                  <a16:creationId xmlns:a16="http://schemas.microsoft.com/office/drawing/2014/main" id="{BEA9A803-B2A3-4568-AE4F-7572A3F2FBED}"/>
                </a:ext>
              </a:extLst>
            </p:cNvPr>
            <p:cNvSpPr>
              <a:spLocks noChangeArrowheads="1"/>
            </p:cNvSpPr>
            <p:nvPr/>
          </p:nvSpPr>
          <p:spPr bwMode="auto">
            <a:xfrm>
              <a:off x="5791200" y="2971800"/>
              <a:ext cx="1066800" cy="457200"/>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Case 2 action</a:t>
              </a:r>
            </a:p>
          </p:txBody>
        </p:sp>
        <p:sp>
          <p:nvSpPr>
            <p:cNvPr id="53" name="Line 72">
              <a:extLst>
                <a:ext uri="{FF2B5EF4-FFF2-40B4-BE49-F238E27FC236}">
                  <a16:creationId xmlns:a16="http://schemas.microsoft.com/office/drawing/2014/main" id="{523670A3-6B20-4E94-A44D-FA309271E2EA}"/>
                </a:ext>
              </a:extLst>
            </p:cNvPr>
            <p:cNvSpPr>
              <a:spLocks noChangeShapeType="1"/>
            </p:cNvSpPr>
            <p:nvPr/>
          </p:nvSpPr>
          <p:spPr bwMode="auto">
            <a:xfrm>
              <a:off x="5181600" y="3200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 name="AutoShape 73">
              <a:extLst>
                <a:ext uri="{FF2B5EF4-FFF2-40B4-BE49-F238E27FC236}">
                  <a16:creationId xmlns:a16="http://schemas.microsoft.com/office/drawing/2014/main" id="{F889DE01-9AC3-49F7-BAC7-C58965B0ED4A}"/>
                </a:ext>
              </a:extLst>
            </p:cNvPr>
            <p:cNvSpPr>
              <a:spLocks noChangeArrowheads="1"/>
            </p:cNvSpPr>
            <p:nvPr/>
          </p:nvSpPr>
          <p:spPr bwMode="auto">
            <a:xfrm>
              <a:off x="7010400" y="3505200"/>
              <a:ext cx="1066800" cy="533400"/>
            </a:xfrm>
            <a:prstGeom prst="diamond">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break?</a:t>
              </a:r>
            </a:p>
          </p:txBody>
        </p:sp>
        <p:cxnSp>
          <p:nvCxnSpPr>
            <p:cNvPr id="55" name="AutoShape 74">
              <a:extLst>
                <a:ext uri="{FF2B5EF4-FFF2-40B4-BE49-F238E27FC236}">
                  <a16:creationId xmlns:a16="http://schemas.microsoft.com/office/drawing/2014/main" id="{AE3A79F7-3250-4DA2-9E35-0F9E81E62550}"/>
                </a:ext>
              </a:extLst>
            </p:cNvPr>
            <p:cNvCxnSpPr>
              <a:cxnSpLocks noChangeShapeType="1"/>
              <a:stCxn id="52" idx="3"/>
              <a:endCxn id="54" idx="0"/>
            </p:cNvCxnSpPr>
            <p:nvPr/>
          </p:nvCxnSpPr>
          <p:spPr bwMode="auto">
            <a:xfrm>
              <a:off x="6858000" y="3200400"/>
              <a:ext cx="685800" cy="304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6" name="AutoShape 76">
              <a:extLst>
                <a:ext uri="{FF2B5EF4-FFF2-40B4-BE49-F238E27FC236}">
                  <a16:creationId xmlns:a16="http://schemas.microsoft.com/office/drawing/2014/main" id="{E062E065-C617-4122-A429-FF43899E6F18}"/>
                </a:ext>
              </a:extLst>
            </p:cNvPr>
            <p:cNvCxnSpPr>
              <a:cxnSpLocks noChangeShapeType="1"/>
              <a:stCxn id="45" idx="2"/>
              <a:endCxn id="51" idx="0"/>
            </p:cNvCxnSpPr>
            <p:nvPr/>
          </p:nvCxnSpPr>
          <p:spPr bwMode="auto">
            <a:xfrm>
              <a:off x="4648200" y="2252663"/>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AutoShape 79">
              <a:extLst>
                <a:ext uri="{FF2B5EF4-FFF2-40B4-BE49-F238E27FC236}">
                  <a16:creationId xmlns:a16="http://schemas.microsoft.com/office/drawing/2014/main" id="{339FFBCA-D4A2-4F97-8ECE-4AE301229B19}"/>
                </a:ext>
              </a:extLst>
            </p:cNvPr>
            <p:cNvSpPr>
              <a:spLocks noChangeArrowheads="1"/>
            </p:cNvSpPr>
            <p:nvPr/>
          </p:nvSpPr>
          <p:spPr bwMode="auto">
            <a:xfrm>
              <a:off x="4114800" y="4919663"/>
              <a:ext cx="1066800" cy="533400"/>
            </a:xfrm>
            <a:prstGeom prst="diamond">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Default?</a:t>
              </a:r>
            </a:p>
          </p:txBody>
        </p:sp>
        <p:sp>
          <p:nvSpPr>
            <p:cNvPr id="58" name="AutoShape 80">
              <a:extLst>
                <a:ext uri="{FF2B5EF4-FFF2-40B4-BE49-F238E27FC236}">
                  <a16:creationId xmlns:a16="http://schemas.microsoft.com/office/drawing/2014/main" id="{D9BD5CFF-641A-4ED6-BB22-C501267EAAF8}"/>
                </a:ext>
              </a:extLst>
            </p:cNvPr>
            <p:cNvSpPr>
              <a:spLocks noChangeArrowheads="1"/>
            </p:cNvSpPr>
            <p:nvPr/>
          </p:nvSpPr>
          <p:spPr bwMode="auto">
            <a:xfrm>
              <a:off x="5791200" y="4953000"/>
              <a:ext cx="1066800" cy="457200"/>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Default action</a:t>
              </a:r>
            </a:p>
          </p:txBody>
        </p:sp>
        <p:sp>
          <p:nvSpPr>
            <p:cNvPr id="59" name="Line 81">
              <a:extLst>
                <a:ext uri="{FF2B5EF4-FFF2-40B4-BE49-F238E27FC236}">
                  <a16:creationId xmlns:a16="http://schemas.microsoft.com/office/drawing/2014/main" id="{2EFC6BD7-E26D-46DE-8A65-7FB501F0979F}"/>
                </a:ext>
              </a:extLst>
            </p:cNvPr>
            <p:cNvSpPr>
              <a:spLocks noChangeShapeType="1"/>
            </p:cNvSpPr>
            <p:nvPr/>
          </p:nvSpPr>
          <p:spPr bwMode="auto">
            <a:xfrm>
              <a:off x="5181600" y="5181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60" name="AutoShape 86">
              <a:extLst>
                <a:ext uri="{FF2B5EF4-FFF2-40B4-BE49-F238E27FC236}">
                  <a16:creationId xmlns:a16="http://schemas.microsoft.com/office/drawing/2014/main" id="{3C6410AF-C4BD-4CC7-8F7E-352A121E1A1B}"/>
                </a:ext>
              </a:extLst>
            </p:cNvPr>
            <p:cNvCxnSpPr>
              <a:cxnSpLocks noChangeShapeType="1"/>
              <a:stCxn id="57" idx="2"/>
            </p:cNvCxnSpPr>
            <p:nvPr/>
          </p:nvCxnSpPr>
          <p:spPr bwMode="auto">
            <a:xfrm>
              <a:off x="4648200" y="5453064"/>
              <a:ext cx="0" cy="566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87">
              <a:extLst>
                <a:ext uri="{FF2B5EF4-FFF2-40B4-BE49-F238E27FC236}">
                  <a16:creationId xmlns:a16="http://schemas.microsoft.com/office/drawing/2014/main" id="{4D70C7EA-7CFD-4D80-933B-C705152D12EA}"/>
                </a:ext>
              </a:extLst>
            </p:cNvPr>
            <p:cNvCxnSpPr>
              <a:cxnSpLocks noChangeShapeType="1"/>
            </p:cNvCxnSpPr>
            <p:nvPr/>
          </p:nvCxnSpPr>
          <p:spPr bwMode="auto">
            <a:xfrm>
              <a:off x="4648200" y="6019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 name="AutoShape 88">
              <a:extLst>
                <a:ext uri="{FF2B5EF4-FFF2-40B4-BE49-F238E27FC236}">
                  <a16:creationId xmlns:a16="http://schemas.microsoft.com/office/drawing/2014/main" id="{918AF692-E2A0-4822-A382-54B253BA30B5}"/>
                </a:ext>
              </a:extLst>
            </p:cNvPr>
            <p:cNvCxnSpPr>
              <a:cxnSpLocks noChangeShapeType="1"/>
              <a:stCxn id="48" idx="3"/>
            </p:cNvCxnSpPr>
            <p:nvPr/>
          </p:nvCxnSpPr>
          <p:spPr bwMode="auto">
            <a:xfrm flipH="1">
              <a:off x="4648200" y="2552700"/>
              <a:ext cx="3429000" cy="3467100"/>
            </a:xfrm>
            <a:prstGeom prst="bentConnector4">
              <a:avLst>
                <a:gd name="adj1" fmla="val -6667"/>
                <a:gd name="adj2" fmla="val 1003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3" name="Line 90">
              <a:extLst>
                <a:ext uri="{FF2B5EF4-FFF2-40B4-BE49-F238E27FC236}">
                  <a16:creationId xmlns:a16="http://schemas.microsoft.com/office/drawing/2014/main" id="{745A6255-1A8F-4A11-AB7E-5ED008A2F89E}"/>
                </a:ext>
              </a:extLst>
            </p:cNvPr>
            <p:cNvSpPr>
              <a:spLocks noChangeShapeType="1"/>
            </p:cNvSpPr>
            <p:nvPr/>
          </p:nvSpPr>
          <p:spPr bwMode="auto">
            <a:xfrm>
              <a:off x="8077200" y="377666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4" name="Line 91">
              <a:extLst>
                <a:ext uri="{FF2B5EF4-FFF2-40B4-BE49-F238E27FC236}">
                  <a16:creationId xmlns:a16="http://schemas.microsoft.com/office/drawing/2014/main" id="{8CC54268-B1B6-43CE-9B50-5109C0A07755}"/>
                </a:ext>
              </a:extLst>
            </p:cNvPr>
            <p:cNvSpPr>
              <a:spLocks noChangeShapeType="1"/>
            </p:cNvSpPr>
            <p:nvPr/>
          </p:nvSpPr>
          <p:spPr bwMode="auto">
            <a:xfrm>
              <a:off x="6858000" y="5181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 name="Line 93">
              <a:extLst>
                <a:ext uri="{FF2B5EF4-FFF2-40B4-BE49-F238E27FC236}">
                  <a16:creationId xmlns:a16="http://schemas.microsoft.com/office/drawing/2014/main" id="{C8D07B08-3A07-4ED2-8D73-7416A6F0674C}"/>
                </a:ext>
              </a:extLst>
            </p:cNvPr>
            <p:cNvSpPr>
              <a:spLocks noChangeShapeType="1"/>
            </p:cNvSpPr>
            <p:nvPr/>
          </p:nvSpPr>
          <p:spPr bwMode="auto">
            <a:xfrm flipH="1">
              <a:off x="4633914" y="4267201"/>
              <a:ext cx="14287"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 name="Line 94">
              <a:extLst>
                <a:ext uri="{FF2B5EF4-FFF2-40B4-BE49-F238E27FC236}">
                  <a16:creationId xmlns:a16="http://schemas.microsoft.com/office/drawing/2014/main" id="{1B823610-E980-45C0-9644-A9B079B02D5F}"/>
                </a:ext>
              </a:extLst>
            </p:cNvPr>
            <p:cNvSpPr>
              <a:spLocks noChangeShapeType="1"/>
            </p:cNvSpPr>
            <p:nvPr/>
          </p:nvSpPr>
          <p:spPr bwMode="auto">
            <a:xfrm>
              <a:off x="4648200" y="3490914"/>
              <a:ext cx="0" cy="7000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 name="Line 95">
              <a:extLst>
                <a:ext uri="{FF2B5EF4-FFF2-40B4-BE49-F238E27FC236}">
                  <a16:creationId xmlns:a16="http://schemas.microsoft.com/office/drawing/2014/main" id="{E19CEFD0-3B88-47AC-BB35-F21750A78FE3}"/>
                </a:ext>
              </a:extLst>
            </p:cNvPr>
            <p:cNvSpPr>
              <a:spLocks noChangeShapeType="1"/>
            </p:cNvSpPr>
            <p:nvPr/>
          </p:nvSpPr>
          <p:spPr bwMode="auto">
            <a:xfrm>
              <a:off x="5410200" y="4495800"/>
              <a:ext cx="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68" name="Group 99">
              <a:extLst>
                <a:ext uri="{FF2B5EF4-FFF2-40B4-BE49-F238E27FC236}">
                  <a16:creationId xmlns:a16="http://schemas.microsoft.com/office/drawing/2014/main" id="{A3D29951-AFC1-46AA-B479-3E893EF1AA40}"/>
                </a:ext>
              </a:extLst>
            </p:cNvPr>
            <p:cNvGrpSpPr>
              <a:grpSpLocks/>
            </p:cNvGrpSpPr>
            <p:nvPr/>
          </p:nvGrpSpPr>
          <p:grpSpPr bwMode="auto">
            <a:xfrm>
              <a:off x="5410200" y="2543176"/>
              <a:ext cx="1600200" cy="657225"/>
              <a:chOff x="480" y="2160"/>
              <a:chExt cx="1008" cy="384"/>
            </a:xfrm>
          </p:grpSpPr>
          <p:sp>
            <p:nvSpPr>
              <p:cNvPr id="82" name="Line 97">
                <a:extLst>
                  <a:ext uri="{FF2B5EF4-FFF2-40B4-BE49-F238E27FC236}">
                    <a16:creationId xmlns:a16="http://schemas.microsoft.com/office/drawing/2014/main" id="{241B1340-613B-4F3F-8C37-336F56774888}"/>
                  </a:ext>
                </a:extLst>
              </p:cNvPr>
              <p:cNvSpPr>
                <a:spLocks noChangeShapeType="1"/>
              </p:cNvSpPr>
              <p:nvPr/>
            </p:nvSpPr>
            <p:spPr bwMode="auto">
              <a:xfrm>
                <a:off x="480" y="216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3" name="Line 98">
                <a:extLst>
                  <a:ext uri="{FF2B5EF4-FFF2-40B4-BE49-F238E27FC236}">
                    <a16:creationId xmlns:a16="http://schemas.microsoft.com/office/drawing/2014/main" id="{C834F5B3-5A8C-4944-8239-F0670D8D0B53}"/>
                  </a:ext>
                </a:extLst>
              </p:cNvPr>
              <p:cNvSpPr>
                <a:spLocks noChangeShapeType="1"/>
              </p:cNvSpPr>
              <p:nvPr/>
            </p:nvSpPr>
            <p:spPr bwMode="auto">
              <a:xfrm>
                <a:off x="480"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69" name="Group 100">
              <a:extLst>
                <a:ext uri="{FF2B5EF4-FFF2-40B4-BE49-F238E27FC236}">
                  <a16:creationId xmlns:a16="http://schemas.microsoft.com/office/drawing/2014/main" id="{35621068-F36A-431B-828B-62DD541DDC9D}"/>
                </a:ext>
              </a:extLst>
            </p:cNvPr>
            <p:cNvGrpSpPr>
              <a:grpSpLocks/>
            </p:cNvGrpSpPr>
            <p:nvPr/>
          </p:nvGrpSpPr>
          <p:grpSpPr bwMode="auto">
            <a:xfrm>
              <a:off x="5410200" y="3776664"/>
              <a:ext cx="1600200" cy="657225"/>
              <a:chOff x="480" y="2160"/>
              <a:chExt cx="1008" cy="384"/>
            </a:xfrm>
          </p:grpSpPr>
          <p:sp>
            <p:nvSpPr>
              <p:cNvPr id="80" name="Line 101">
                <a:extLst>
                  <a:ext uri="{FF2B5EF4-FFF2-40B4-BE49-F238E27FC236}">
                    <a16:creationId xmlns:a16="http://schemas.microsoft.com/office/drawing/2014/main" id="{29B85AA2-2ED5-408C-9683-966FD0467F10}"/>
                  </a:ext>
                </a:extLst>
              </p:cNvPr>
              <p:cNvSpPr>
                <a:spLocks noChangeShapeType="1"/>
              </p:cNvSpPr>
              <p:nvPr/>
            </p:nvSpPr>
            <p:spPr bwMode="auto">
              <a:xfrm>
                <a:off x="480" y="216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1" name="Line 102">
                <a:extLst>
                  <a:ext uri="{FF2B5EF4-FFF2-40B4-BE49-F238E27FC236}">
                    <a16:creationId xmlns:a16="http://schemas.microsoft.com/office/drawing/2014/main" id="{DED9E5D9-8512-4BCC-8728-287F5FE761E4}"/>
                  </a:ext>
                </a:extLst>
              </p:cNvPr>
              <p:cNvSpPr>
                <a:spLocks noChangeShapeType="1"/>
              </p:cNvSpPr>
              <p:nvPr/>
            </p:nvSpPr>
            <p:spPr bwMode="auto">
              <a:xfrm>
                <a:off x="480"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70" name="Text Box 103">
              <a:extLst>
                <a:ext uri="{FF2B5EF4-FFF2-40B4-BE49-F238E27FC236}">
                  <a16:creationId xmlns:a16="http://schemas.microsoft.com/office/drawing/2014/main" id="{C5867199-A6A5-4237-A23F-BC4CD0A74652}"/>
                </a:ext>
              </a:extLst>
            </p:cNvPr>
            <p:cNvSpPr txBox="1">
              <a:spLocks noChangeArrowheads="1"/>
            </p:cNvSpPr>
            <p:nvPr/>
          </p:nvSpPr>
          <p:spPr bwMode="auto">
            <a:xfrm>
              <a:off x="5181601" y="1752600"/>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a:t>
              </a:r>
            </a:p>
          </p:txBody>
        </p:sp>
        <p:sp>
          <p:nvSpPr>
            <p:cNvPr id="71" name="Text Box 104">
              <a:extLst>
                <a:ext uri="{FF2B5EF4-FFF2-40B4-BE49-F238E27FC236}">
                  <a16:creationId xmlns:a16="http://schemas.microsoft.com/office/drawing/2014/main" id="{4F3D2600-5F96-4574-A427-DD313960E44D}"/>
                </a:ext>
              </a:extLst>
            </p:cNvPr>
            <p:cNvSpPr txBox="1">
              <a:spLocks noChangeArrowheads="1"/>
            </p:cNvSpPr>
            <p:nvPr/>
          </p:nvSpPr>
          <p:spPr bwMode="auto">
            <a:xfrm>
              <a:off x="5105401" y="2971800"/>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a:t>
              </a:r>
            </a:p>
          </p:txBody>
        </p:sp>
        <p:sp>
          <p:nvSpPr>
            <p:cNvPr id="72" name="Text Box 105">
              <a:extLst>
                <a:ext uri="{FF2B5EF4-FFF2-40B4-BE49-F238E27FC236}">
                  <a16:creationId xmlns:a16="http://schemas.microsoft.com/office/drawing/2014/main" id="{7B8E57A5-0891-4E40-A201-B9D4F1848C8C}"/>
                </a:ext>
              </a:extLst>
            </p:cNvPr>
            <p:cNvSpPr txBox="1">
              <a:spLocks noChangeArrowheads="1"/>
            </p:cNvSpPr>
            <p:nvPr/>
          </p:nvSpPr>
          <p:spPr bwMode="auto">
            <a:xfrm>
              <a:off x="8077200" y="2276475"/>
              <a:ext cx="28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Y</a:t>
              </a:r>
            </a:p>
          </p:txBody>
        </p:sp>
        <p:sp>
          <p:nvSpPr>
            <p:cNvPr id="73" name="Text Box 106">
              <a:extLst>
                <a:ext uri="{FF2B5EF4-FFF2-40B4-BE49-F238E27FC236}">
                  <a16:creationId xmlns:a16="http://schemas.microsoft.com/office/drawing/2014/main" id="{FD1DBBF4-6643-490E-A724-A173CCA86511}"/>
                </a:ext>
              </a:extLst>
            </p:cNvPr>
            <p:cNvSpPr txBox="1">
              <a:spLocks noChangeArrowheads="1"/>
            </p:cNvSpPr>
            <p:nvPr/>
          </p:nvSpPr>
          <p:spPr bwMode="auto">
            <a:xfrm>
              <a:off x="8077200" y="3505200"/>
              <a:ext cx="28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Y</a:t>
              </a:r>
            </a:p>
          </p:txBody>
        </p:sp>
        <p:sp>
          <p:nvSpPr>
            <p:cNvPr id="74" name="Text Box 107">
              <a:extLst>
                <a:ext uri="{FF2B5EF4-FFF2-40B4-BE49-F238E27FC236}">
                  <a16:creationId xmlns:a16="http://schemas.microsoft.com/office/drawing/2014/main" id="{EC7AE8AE-CA02-4FB6-8FAF-63A8D3604923}"/>
                </a:ext>
              </a:extLst>
            </p:cNvPr>
            <p:cNvSpPr txBox="1">
              <a:spLocks noChangeArrowheads="1"/>
            </p:cNvSpPr>
            <p:nvPr/>
          </p:nvSpPr>
          <p:spPr bwMode="auto">
            <a:xfrm>
              <a:off x="5181600" y="5181600"/>
              <a:ext cx="28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Y</a:t>
              </a:r>
            </a:p>
          </p:txBody>
        </p:sp>
        <p:sp>
          <p:nvSpPr>
            <p:cNvPr id="75" name="Text Box 108">
              <a:extLst>
                <a:ext uri="{FF2B5EF4-FFF2-40B4-BE49-F238E27FC236}">
                  <a16:creationId xmlns:a16="http://schemas.microsoft.com/office/drawing/2014/main" id="{A9384C40-E6F4-483B-A1F7-0BBB8CF49428}"/>
                </a:ext>
              </a:extLst>
            </p:cNvPr>
            <p:cNvSpPr txBox="1">
              <a:spLocks noChangeArrowheads="1"/>
            </p:cNvSpPr>
            <p:nvPr/>
          </p:nvSpPr>
          <p:spPr bwMode="auto">
            <a:xfrm>
              <a:off x="4614864" y="5410200"/>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a:t>
              </a:r>
            </a:p>
          </p:txBody>
        </p:sp>
        <p:sp>
          <p:nvSpPr>
            <p:cNvPr id="76" name="Text Box 109">
              <a:extLst>
                <a:ext uri="{FF2B5EF4-FFF2-40B4-BE49-F238E27FC236}">
                  <a16:creationId xmlns:a16="http://schemas.microsoft.com/office/drawing/2014/main" id="{FB2E6B3E-3B12-498C-8F35-EF97BEC4D067}"/>
                </a:ext>
              </a:extLst>
            </p:cNvPr>
            <p:cNvSpPr txBox="1">
              <a:spLocks noChangeArrowheads="1"/>
            </p:cNvSpPr>
            <p:nvPr/>
          </p:nvSpPr>
          <p:spPr bwMode="auto">
            <a:xfrm>
              <a:off x="4648201" y="3505200"/>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a:t>
              </a:r>
            </a:p>
          </p:txBody>
        </p:sp>
        <p:sp>
          <p:nvSpPr>
            <p:cNvPr id="77" name="Text Box 110">
              <a:extLst>
                <a:ext uri="{FF2B5EF4-FFF2-40B4-BE49-F238E27FC236}">
                  <a16:creationId xmlns:a16="http://schemas.microsoft.com/office/drawing/2014/main" id="{C79CCB16-D03E-4D4C-91CB-8C990A71B7EC}"/>
                </a:ext>
              </a:extLst>
            </p:cNvPr>
            <p:cNvSpPr txBox="1">
              <a:spLocks noChangeArrowheads="1"/>
            </p:cNvSpPr>
            <p:nvPr/>
          </p:nvSpPr>
          <p:spPr bwMode="auto">
            <a:xfrm>
              <a:off x="4648201" y="2362200"/>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a:t>
              </a:r>
            </a:p>
          </p:txBody>
        </p:sp>
        <p:sp>
          <p:nvSpPr>
            <p:cNvPr id="78" name="Text Box 113">
              <a:extLst>
                <a:ext uri="{FF2B5EF4-FFF2-40B4-BE49-F238E27FC236}">
                  <a16:creationId xmlns:a16="http://schemas.microsoft.com/office/drawing/2014/main" id="{62D4E96F-F85C-4033-B449-0DFED7807EB4}"/>
                </a:ext>
              </a:extLst>
            </p:cNvPr>
            <p:cNvSpPr txBox="1">
              <a:spLocks noChangeArrowheads="1"/>
            </p:cNvSpPr>
            <p:nvPr/>
          </p:nvSpPr>
          <p:spPr bwMode="auto">
            <a:xfrm>
              <a:off x="6705600" y="3733800"/>
              <a:ext cx="293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a:t>
              </a:r>
            </a:p>
          </p:txBody>
        </p:sp>
        <p:sp>
          <p:nvSpPr>
            <p:cNvPr id="79" name="Text Box 114">
              <a:extLst>
                <a:ext uri="{FF2B5EF4-FFF2-40B4-BE49-F238E27FC236}">
                  <a16:creationId xmlns:a16="http://schemas.microsoft.com/office/drawing/2014/main" id="{00FD7ABF-AEBA-4BF6-ABC4-91AB8B824556}"/>
                </a:ext>
              </a:extLst>
            </p:cNvPr>
            <p:cNvSpPr txBox="1">
              <a:spLocks noChangeArrowheads="1"/>
            </p:cNvSpPr>
            <p:nvPr/>
          </p:nvSpPr>
          <p:spPr bwMode="auto">
            <a:xfrm>
              <a:off x="6700839" y="2514600"/>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a:t>
              </a:r>
            </a:p>
          </p:txBody>
        </p:sp>
      </p:grpSp>
    </p:spTree>
    <p:custDataLst>
      <p:tags r:id="rId1"/>
    </p:custDataLst>
    <p:extLst>
      <p:ext uri="{BB962C8B-B14F-4D97-AF65-F5344CB8AC3E}">
        <p14:creationId xmlns:p14="http://schemas.microsoft.com/office/powerpoint/2010/main" val="229508427"/>
      </p:ext>
    </p:extLst>
  </p:cSld>
  <p:clrMapOvr>
    <a:masterClrMapping/>
  </p:clrMapOvr>
  <p:transition spd="slow" advTm="14074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a:extLst>
              <a:ext uri="{FF2B5EF4-FFF2-40B4-BE49-F238E27FC236}">
                <a16:creationId xmlns:a16="http://schemas.microsoft.com/office/drawing/2014/main" id="{DF80CE5B-B529-438F-8A9E-0699F1B4947E}"/>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switch</a:t>
            </a:r>
            <a:endParaRPr lang="en-US"/>
          </a:p>
        </p:txBody>
      </p:sp>
      <p:sp>
        <p:nvSpPr>
          <p:cNvPr id="167939" name="Rectangle 5">
            <a:extLst>
              <a:ext uri="{FF2B5EF4-FFF2-40B4-BE49-F238E27FC236}">
                <a16:creationId xmlns:a16="http://schemas.microsoft.com/office/drawing/2014/main" id="{9A6B5DC9-280C-4177-A7E7-10D0C62A97A7}"/>
              </a:ext>
            </a:extLst>
          </p:cNvPr>
          <p:cNvSpPr>
            <a:spLocks noGrp="1" noChangeArrowheads="1"/>
          </p:cNvSpPr>
          <p:nvPr>
            <p:ph type="body" sz="half" idx="1"/>
          </p:nvPr>
        </p:nvSpPr>
        <p:spPr>
          <a:xfrm>
            <a:off x="609600" y="1857653"/>
            <a:ext cx="3706758" cy="3770789"/>
          </a:xfrm>
        </p:spPr>
        <p:txBody>
          <a:bodyPr>
            <a:normAutofit lnSpcReduction="10000"/>
          </a:bodyPr>
          <a:lstStyle/>
          <a:p>
            <a:pPr eaLnBrk="1" hangingPunct="1">
              <a:lnSpc>
                <a:spcPct val="90000"/>
              </a:lnSpc>
            </a:pPr>
            <a:r>
              <a:rPr lang="en-US" altLang="en-US" sz="2400" err="1"/>
              <a:t>Ví</a:t>
            </a:r>
            <a:r>
              <a:rPr lang="en-US" altLang="en-US" sz="2400"/>
              <a:t> </a:t>
            </a:r>
            <a:r>
              <a:rPr lang="en-US" altLang="en-US" sz="2400" err="1"/>
              <a:t>dụ</a:t>
            </a:r>
            <a:r>
              <a:rPr lang="en-US" altLang="en-US" sz="2400"/>
              <a:t> switch</a:t>
            </a:r>
          </a:p>
          <a:p>
            <a:pPr lvl="1">
              <a:buNone/>
            </a:pPr>
            <a:r>
              <a:rPr lang="en-US" altLang="en-US" sz="1800"/>
              <a:t>switch (x) </a:t>
            </a:r>
          </a:p>
          <a:p>
            <a:pPr lvl="1">
              <a:buNone/>
            </a:pPr>
            <a:r>
              <a:rPr lang="en-US" altLang="en-US" sz="1800"/>
              <a:t>{  </a:t>
            </a:r>
          </a:p>
          <a:p>
            <a:pPr lvl="1">
              <a:buNone/>
            </a:pPr>
            <a:r>
              <a:rPr lang="en-US" altLang="en-US" sz="1800"/>
              <a:t> case 1:    </a:t>
            </a:r>
          </a:p>
          <a:p>
            <a:pPr lvl="1">
              <a:buNone/>
            </a:pPr>
            <a:r>
              <a:rPr lang="en-US" altLang="en-US" sz="1800"/>
              <a:t>   </a:t>
            </a:r>
            <a:r>
              <a:rPr lang="en-US" altLang="en-US" sz="1800" err="1"/>
              <a:t>cout</a:t>
            </a:r>
            <a:r>
              <a:rPr lang="en-US" altLang="en-US" sz="1800"/>
              <a:t> &lt;&lt; "x is 1";    </a:t>
            </a:r>
          </a:p>
          <a:p>
            <a:pPr lvl="1">
              <a:buNone/>
            </a:pPr>
            <a:r>
              <a:rPr lang="en-US" altLang="en-US" sz="1800"/>
              <a:t> break;  </a:t>
            </a:r>
          </a:p>
          <a:p>
            <a:pPr lvl="1">
              <a:buNone/>
            </a:pPr>
            <a:r>
              <a:rPr lang="en-US" altLang="en-US" sz="1800"/>
              <a:t> case 2:    </a:t>
            </a:r>
          </a:p>
          <a:p>
            <a:pPr lvl="1">
              <a:buNone/>
            </a:pPr>
            <a:r>
              <a:rPr lang="en-US" altLang="en-US" sz="1800"/>
              <a:t>   </a:t>
            </a:r>
            <a:r>
              <a:rPr lang="en-US" altLang="en-US" sz="1800" err="1"/>
              <a:t>cout</a:t>
            </a:r>
            <a:r>
              <a:rPr lang="en-US" altLang="en-US" sz="1800"/>
              <a:t> &lt;&lt; "x is 2";    </a:t>
            </a:r>
          </a:p>
          <a:p>
            <a:pPr lvl="1">
              <a:buNone/>
            </a:pPr>
            <a:r>
              <a:rPr lang="en-US" altLang="en-US" sz="1800"/>
              <a:t> break;  </a:t>
            </a:r>
          </a:p>
          <a:p>
            <a:pPr lvl="1">
              <a:buNone/>
            </a:pPr>
            <a:r>
              <a:rPr lang="en-US" altLang="en-US" sz="1800"/>
              <a:t> default:    </a:t>
            </a:r>
          </a:p>
          <a:p>
            <a:pPr lvl="1">
              <a:buNone/>
            </a:pPr>
            <a:r>
              <a:rPr lang="en-US" altLang="en-US" sz="1800"/>
              <a:t>   </a:t>
            </a:r>
            <a:r>
              <a:rPr lang="en-US" altLang="en-US" sz="1800" err="1"/>
              <a:t>cout</a:t>
            </a:r>
            <a:r>
              <a:rPr lang="en-US" altLang="en-US" sz="1800"/>
              <a:t> &lt;&lt; "value of x unknown";  </a:t>
            </a:r>
          </a:p>
          <a:p>
            <a:pPr lvl="1">
              <a:buNone/>
            </a:pPr>
            <a:r>
              <a:rPr lang="en-US" altLang="en-US" sz="1800"/>
              <a:t>} </a:t>
            </a:r>
          </a:p>
        </p:txBody>
      </p:sp>
      <p:sp>
        <p:nvSpPr>
          <p:cNvPr id="167940" name="Rectangle 6">
            <a:extLst>
              <a:ext uri="{FF2B5EF4-FFF2-40B4-BE49-F238E27FC236}">
                <a16:creationId xmlns:a16="http://schemas.microsoft.com/office/drawing/2014/main" id="{4DBA7AD1-3418-4FEA-9F5F-E106B7E2B593}"/>
              </a:ext>
            </a:extLst>
          </p:cNvPr>
          <p:cNvSpPr>
            <a:spLocks noGrp="1" noChangeArrowheads="1"/>
          </p:cNvSpPr>
          <p:nvPr>
            <p:ph type="body" sz="half" idx="2"/>
          </p:nvPr>
        </p:nvSpPr>
        <p:spPr>
          <a:xfrm>
            <a:off x="4225337" y="1831979"/>
            <a:ext cx="3635948" cy="3653080"/>
          </a:xfrm>
          <a:solidFill>
            <a:srgbClr val="CCFFCC"/>
          </a:solidFill>
        </p:spPr>
        <p:txBody>
          <a:bodyPr>
            <a:normAutofit/>
          </a:bodyPr>
          <a:lstStyle/>
          <a:p>
            <a:pPr eaLnBrk="1" hangingPunct="1">
              <a:lnSpc>
                <a:spcPct val="90000"/>
              </a:lnSpc>
            </a:pPr>
            <a:r>
              <a:rPr lang="en-US" altLang="en-US" sz="2400" err="1"/>
              <a:t>Ví</a:t>
            </a:r>
            <a:r>
              <a:rPr lang="en-US" altLang="en-US" sz="2400"/>
              <a:t> </a:t>
            </a:r>
            <a:r>
              <a:rPr lang="en-US" altLang="en-US" sz="2400" err="1"/>
              <a:t>dụ</a:t>
            </a:r>
            <a:r>
              <a:rPr lang="en-US" altLang="en-US" sz="2400"/>
              <a:t> else/if</a:t>
            </a:r>
          </a:p>
          <a:p>
            <a:pPr lvl="1">
              <a:buNone/>
            </a:pPr>
            <a:r>
              <a:rPr lang="en-US" altLang="en-US" sz="1800"/>
              <a:t>if (x == 1) {  </a:t>
            </a:r>
          </a:p>
          <a:p>
            <a:pPr lvl="1">
              <a:buNone/>
            </a:pPr>
            <a:r>
              <a:rPr lang="en-US" altLang="en-US" sz="1800"/>
              <a:t> </a:t>
            </a:r>
            <a:r>
              <a:rPr lang="en-US" altLang="en-US" sz="1800" err="1"/>
              <a:t>cout</a:t>
            </a:r>
            <a:r>
              <a:rPr lang="en-US" altLang="en-US" sz="1800"/>
              <a:t> &lt;&lt; "x is 1";  </a:t>
            </a:r>
          </a:p>
          <a:p>
            <a:pPr lvl="1">
              <a:buNone/>
            </a:pPr>
            <a:r>
              <a:rPr lang="en-US" altLang="en-US" sz="1800"/>
              <a:t>} </a:t>
            </a:r>
          </a:p>
          <a:p>
            <a:pPr lvl="1">
              <a:buNone/>
            </a:pPr>
            <a:r>
              <a:rPr lang="en-US" altLang="en-US" sz="1800"/>
              <a:t>else if (x == 2) {  </a:t>
            </a:r>
          </a:p>
          <a:p>
            <a:pPr lvl="1">
              <a:buNone/>
            </a:pPr>
            <a:r>
              <a:rPr lang="en-US" altLang="en-US" sz="1800"/>
              <a:t> </a:t>
            </a:r>
            <a:r>
              <a:rPr lang="en-US" altLang="en-US" sz="1800" err="1"/>
              <a:t>cout</a:t>
            </a:r>
            <a:r>
              <a:rPr lang="en-US" altLang="en-US" sz="1800"/>
              <a:t> &lt;&lt; "x is 2";  </a:t>
            </a:r>
          </a:p>
          <a:p>
            <a:pPr lvl="1">
              <a:buNone/>
            </a:pPr>
            <a:r>
              <a:rPr lang="en-US" altLang="en-US" sz="1800"/>
              <a:t>} </a:t>
            </a:r>
          </a:p>
          <a:p>
            <a:pPr lvl="1">
              <a:buNone/>
            </a:pPr>
            <a:r>
              <a:rPr lang="en-US" altLang="en-US" sz="1800"/>
              <a:t>else {  </a:t>
            </a:r>
          </a:p>
          <a:p>
            <a:pPr lvl="1">
              <a:buNone/>
            </a:pPr>
            <a:r>
              <a:rPr lang="en-US" altLang="en-US" sz="1800"/>
              <a:t> </a:t>
            </a:r>
            <a:r>
              <a:rPr lang="en-US" altLang="en-US" sz="1800" err="1"/>
              <a:t>cout</a:t>
            </a:r>
            <a:r>
              <a:rPr lang="en-US" altLang="en-US" sz="1800"/>
              <a:t> &lt;&lt; "value of x unknown";  </a:t>
            </a:r>
          </a:p>
          <a:p>
            <a:pPr lvl="1">
              <a:buNone/>
            </a:pPr>
            <a:r>
              <a:rPr lang="en-US" altLang="en-US" sz="1800"/>
              <a:t>} </a:t>
            </a:r>
          </a:p>
        </p:txBody>
      </p:sp>
      <p:grpSp>
        <p:nvGrpSpPr>
          <p:cNvPr id="59" name="Group 58">
            <a:extLst>
              <a:ext uri="{FF2B5EF4-FFF2-40B4-BE49-F238E27FC236}">
                <a16:creationId xmlns:a16="http://schemas.microsoft.com/office/drawing/2014/main" id="{B3B2B3A8-72CF-4108-9635-249FCD5B4825}"/>
              </a:ext>
            </a:extLst>
          </p:cNvPr>
          <p:cNvGrpSpPr/>
          <p:nvPr/>
        </p:nvGrpSpPr>
        <p:grpSpPr>
          <a:xfrm>
            <a:off x="7976095" y="2015456"/>
            <a:ext cx="3673627" cy="3843580"/>
            <a:chOff x="7470068" y="1188868"/>
            <a:chExt cx="3673627" cy="3843580"/>
          </a:xfrm>
          <a:noFill/>
        </p:grpSpPr>
        <p:sp>
          <p:nvSpPr>
            <p:cNvPr id="6" name="AutoShape 64">
              <a:extLst>
                <a:ext uri="{FF2B5EF4-FFF2-40B4-BE49-F238E27FC236}">
                  <a16:creationId xmlns:a16="http://schemas.microsoft.com/office/drawing/2014/main" id="{EEAD5E67-11E3-4BCC-B559-B3502B811066}"/>
                </a:ext>
              </a:extLst>
            </p:cNvPr>
            <p:cNvSpPr>
              <a:spLocks noChangeArrowheads="1"/>
            </p:cNvSpPr>
            <p:nvPr/>
          </p:nvSpPr>
          <p:spPr bwMode="auto">
            <a:xfrm>
              <a:off x="7714695" y="1612731"/>
              <a:ext cx="1066800" cy="533400"/>
            </a:xfrm>
            <a:prstGeom prst="diamond">
              <a:avLst/>
            </a:prstGeom>
            <a:gr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vi-VN"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X==1?</a:t>
              </a:r>
              <a:endPar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sp>
          <p:nvSpPr>
            <p:cNvPr id="8" name="Line 66">
              <a:extLst>
                <a:ext uri="{FF2B5EF4-FFF2-40B4-BE49-F238E27FC236}">
                  <a16:creationId xmlns:a16="http://schemas.microsoft.com/office/drawing/2014/main" id="{D7D783DE-15BA-488D-B98F-8664FE5850B6}"/>
                </a:ext>
              </a:extLst>
            </p:cNvPr>
            <p:cNvSpPr>
              <a:spLocks noChangeShapeType="1"/>
            </p:cNvSpPr>
            <p:nvPr/>
          </p:nvSpPr>
          <p:spPr bwMode="auto">
            <a:xfrm>
              <a:off x="8781495" y="1874668"/>
              <a:ext cx="609600" cy="0"/>
            </a:xfrm>
            <a:prstGeom prst="line">
              <a:avLst/>
            </a:prstGeom>
            <a:grpFill/>
            <a:ln w="9525">
              <a:solidFill>
                <a:schemeClr val="tx1"/>
              </a:solidFill>
              <a:round/>
              <a:headEnd/>
              <a:tailEnd type="triangl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cxnSp>
          <p:nvCxnSpPr>
            <p:cNvPr id="10" name="AutoShape 68">
              <a:extLst>
                <a:ext uri="{FF2B5EF4-FFF2-40B4-BE49-F238E27FC236}">
                  <a16:creationId xmlns:a16="http://schemas.microsoft.com/office/drawing/2014/main" id="{28E7FF44-55C7-4CD6-A0E6-F99896AFCD31}"/>
                </a:ext>
              </a:extLst>
            </p:cNvPr>
            <p:cNvCxnSpPr>
              <a:cxnSpLocks noChangeShapeType="1"/>
            </p:cNvCxnSpPr>
            <p:nvPr/>
          </p:nvCxnSpPr>
          <p:spPr bwMode="auto">
            <a:xfrm rot="16200000" flipH="1">
              <a:off x="10183257" y="2149306"/>
              <a:ext cx="1235076" cy="685800"/>
            </a:xfrm>
            <a:prstGeom prst="bentConnector3">
              <a:avLst>
                <a:gd name="adj1" fmla="val 403"/>
              </a:avLst>
            </a:prstGeom>
            <a:grpFill/>
            <a:ln w="9525">
              <a:solidFill>
                <a:schemeClr val="tx1"/>
              </a:solidFill>
              <a:miter lim="800000"/>
              <a:headEnd/>
              <a:tailEnd type="triangle" w="med" len="med"/>
            </a:ln>
          </p:spPr>
        </p:cxnSp>
        <p:sp>
          <p:nvSpPr>
            <p:cNvPr id="11" name="Line 69">
              <a:extLst>
                <a:ext uri="{FF2B5EF4-FFF2-40B4-BE49-F238E27FC236}">
                  <a16:creationId xmlns:a16="http://schemas.microsoft.com/office/drawing/2014/main" id="{BF228769-EA99-4AC2-9561-8D4D41ABB66B}"/>
                </a:ext>
              </a:extLst>
            </p:cNvPr>
            <p:cNvSpPr>
              <a:spLocks noChangeShapeType="1"/>
            </p:cNvSpPr>
            <p:nvPr/>
          </p:nvSpPr>
          <p:spPr bwMode="auto">
            <a:xfrm>
              <a:off x="8248095" y="1188868"/>
              <a:ext cx="0" cy="381000"/>
            </a:xfrm>
            <a:prstGeom prst="line">
              <a:avLst/>
            </a:prstGeom>
            <a:grpFill/>
            <a:ln w="9525">
              <a:solidFill>
                <a:schemeClr val="tx1"/>
              </a:solidFill>
              <a:round/>
              <a:headEnd/>
              <a:tailEnd type="triangl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sp>
          <p:nvSpPr>
            <p:cNvPr id="12" name="AutoShape 70">
              <a:extLst>
                <a:ext uri="{FF2B5EF4-FFF2-40B4-BE49-F238E27FC236}">
                  <a16:creationId xmlns:a16="http://schemas.microsoft.com/office/drawing/2014/main" id="{13E4C1BE-76BE-49A5-A2D0-1C609563EA08}"/>
                </a:ext>
              </a:extLst>
            </p:cNvPr>
            <p:cNvSpPr>
              <a:spLocks noChangeArrowheads="1"/>
            </p:cNvSpPr>
            <p:nvPr/>
          </p:nvSpPr>
          <p:spPr bwMode="auto">
            <a:xfrm>
              <a:off x="7714695" y="2831931"/>
              <a:ext cx="1066800" cy="533400"/>
            </a:xfrm>
            <a:prstGeom prst="diamond">
              <a:avLst/>
            </a:prstGeom>
            <a:gr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vi-VN"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X==2</a:t>
              </a:r>
              <a:endPar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sp>
          <p:nvSpPr>
            <p:cNvPr id="14" name="Line 72">
              <a:extLst>
                <a:ext uri="{FF2B5EF4-FFF2-40B4-BE49-F238E27FC236}">
                  <a16:creationId xmlns:a16="http://schemas.microsoft.com/office/drawing/2014/main" id="{0847B8E5-CF99-4C92-8367-795EF0808ECC}"/>
                </a:ext>
              </a:extLst>
            </p:cNvPr>
            <p:cNvSpPr>
              <a:spLocks noChangeShapeType="1"/>
            </p:cNvSpPr>
            <p:nvPr/>
          </p:nvSpPr>
          <p:spPr bwMode="auto">
            <a:xfrm>
              <a:off x="8781495" y="3093868"/>
              <a:ext cx="609600" cy="0"/>
            </a:xfrm>
            <a:prstGeom prst="line">
              <a:avLst/>
            </a:prstGeom>
            <a:grpFill/>
            <a:ln w="9525">
              <a:solidFill>
                <a:schemeClr val="tx1"/>
              </a:solidFill>
              <a:round/>
              <a:headEnd/>
              <a:tailEnd type="triangl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cxnSp>
          <p:nvCxnSpPr>
            <p:cNvPr id="17" name="AutoShape 76">
              <a:extLst>
                <a:ext uri="{FF2B5EF4-FFF2-40B4-BE49-F238E27FC236}">
                  <a16:creationId xmlns:a16="http://schemas.microsoft.com/office/drawing/2014/main" id="{BD0E1EA9-35BE-46DF-ADB0-3281FA499DAA}"/>
                </a:ext>
              </a:extLst>
            </p:cNvPr>
            <p:cNvCxnSpPr>
              <a:cxnSpLocks noChangeShapeType="1"/>
              <a:stCxn id="6" idx="2"/>
              <a:endCxn id="12" idx="0"/>
            </p:cNvCxnSpPr>
            <p:nvPr/>
          </p:nvCxnSpPr>
          <p:spPr bwMode="auto">
            <a:xfrm>
              <a:off x="8248095" y="2146131"/>
              <a:ext cx="0" cy="685800"/>
            </a:xfrm>
            <a:prstGeom prst="straightConnector1">
              <a:avLst/>
            </a:prstGeom>
            <a:grpFill/>
            <a:ln w="9525">
              <a:solidFill>
                <a:schemeClr val="tx1"/>
              </a:solidFill>
              <a:round/>
              <a:headEnd/>
              <a:tailEnd type="triangle" w="med" len="med"/>
            </a:ln>
          </p:spPr>
        </p:cxnSp>
        <p:cxnSp>
          <p:nvCxnSpPr>
            <p:cNvPr id="21" name="AutoShape 86">
              <a:extLst>
                <a:ext uri="{FF2B5EF4-FFF2-40B4-BE49-F238E27FC236}">
                  <a16:creationId xmlns:a16="http://schemas.microsoft.com/office/drawing/2014/main" id="{0C855863-8079-4076-A00B-5E5103DEDA60}"/>
                </a:ext>
              </a:extLst>
            </p:cNvPr>
            <p:cNvCxnSpPr>
              <a:cxnSpLocks noChangeShapeType="1"/>
            </p:cNvCxnSpPr>
            <p:nvPr/>
          </p:nvCxnSpPr>
          <p:spPr bwMode="auto">
            <a:xfrm>
              <a:off x="8252559" y="4465711"/>
              <a:ext cx="0" cy="566737"/>
            </a:xfrm>
            <a:prstGeom prst="straightConnector1">
              <a:avLst/>
            </a:prstGeom>
            <a:grpFill/>
            <a:ln w="9525">
              <a:solidFill>
                <a:schemeClr val="tx1"/>
              </a:solidFill>
              <a:round/>
              <a:headEnd/>
              <a:tailEnd type="triangle" w="med" len="med"/>
            </a:ln>
          </p:spPr>
        </p:cxnSp>
        <p:cxnSp>
          <p:nvCxnSpPr>
            <p:cNvPr id="23" name="AutoShape 88">
              <a:extLst>
                <a:ext uri="{FF2B5EF4-FFF2-40B4-BE49-F238E27FC236}">
                  <a16:creationId xmlns:a16="http://schemas.microsoft.com/office/drawing/2014/main" id="{86650F09-7510-4265-8610-07722C29BB8B}"/>
                </a:ext>
              </a:extLst>
            </p:cNvPr>
            <p:cNvCxnSpPr>
              <a:cxnSpLocks noChangeShapeType="1"/>
              <a:stCxn id="46" idx="5"/>
            </p:cNvCxnSpPr>
            <p:nvPr/>
          </p:nvCxnSpPr>
          <p:spPr bwMode="auto">
            <a:xfrm flipH="1">
              <a:off x="8252559" y="3097154"/>
              <a:ext cx="2235980" cy="1522563"/>
            </a:xfrm>
            <a:prstGeom prst="bentConnector3">
              <a:avLst>
                <a:gd name="adj1" fmla="val -29764"/>
              </a:avLst>
            </a:prstGeom>
            <a:grpFill/>
            <a:ln w="9525">
              <a:solidFill>
                <a:schemeClr val="tx1"/>
              </a:solidFill>
              <a:miter lim="800000"/>
              <a:headEnd/>
              <a:tailEnd type="triangle" w="med" len="med"/>
            </a:ln>
          </p:spPr>
        </p:cxnSp>
        <p:sp>
          <p:nvSpPr>
            <p:cNvPr id="26" name="Line 93">
              <a:extLst>
                <a:ext uri="{FF2B5EF4-FFF2-40B4-BE49-F238E27FC236}">
                  <a16:creationId xmlns:a16="http://schemas.microsoft.com/office/drawing/2014/main" id="{C1545695-80D6-466A-8D96-82B964E4090C}"/>
                </a:ext>
              </a:extLst>
            </p:cNvPr>
            <p:cNvSpPr>
              <a:spLocks noChangeShapeType="1"/>
            </p:cNvSpPr>
            <p:nvPr/>
          </p:nvSpPr>
          <p:spPr bwMode="auto">
            <a:xfrm flipH="1">
              <a:off x="8243633" y="3377237"/>
              <a:ext cx="14287" cy="638175"/>
            </a:xfrm>
            <a:prstGeom prst="line">
              <a:avLst/>
            </a:prstGeom>
            <a:grpFill/>
            <a:ln w="9525">
              <a:solidFill>
                <a:schemeClr val="tx1"/>
              </a:solidFill>
              <a:round/>
              <a:headEnd/>
              <a:tailEnd type="triangl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endParaRPr>
            </a:p>
          </p:txBody>
        </p:sp>
        <p:sp>
          <p:nvSpPr>
            <p:cNvPr id="31" name="Text Box 103">
              <a:extLst>
                <a:ext uri="{FF2B5EF4-FFF2-40B4-BE49-F238E27FC236}">
                  <a16:creationId xmlns:a16="http://schemas.microsoft.com/office/drawing/2014/main" id="{55309AF2-42CD-43FA-87E5-FAFB8BFCC111}"/>
                </a:ext>
              </a:extLst>
            </p:cNvPr>
            <p:cNvSpPr txBox="1">
              <a:spLocks noChangeArrowheads="1"/>
            </p:cNvSpPr>
            <p:nvPr/>
          </p:nvSpPr>
          <p:spPr bwMode="auto">
            <a:xfrm>
              <a:off x="8781496" y="1646068"/>
              <a:ext cx="277813" cy="274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T</a:t>
              </a:r>
            </a:p>
          </p:txBody>
        </p:sp>
        <p:sp>
          <p:nvSpPr>
            <p:cNvPr id="32" name="Text Box 104">
              <a:extLst>
                <a:ext uri="{FF2B5EF4-FFF2-40B4-BE49-F238E27FC236}">
                  <a16:creationId xmlns:a16="http://schemas.microsoft.com/office/drawing/2014/main" id="{E76F6307-5325-44C0-8AE9-B913B2F67C3E}"/>
                </a:ext>
              </a:extLst>
            </p:cNvPr>
            <p:cNvSpPr txBox="1">
              <a:spLocks noChangeArrowheads="1"/>
            </p:cNvSpPr>
            <p:nvPr/>
          </p:nvSpPr>
          <p:spPr bwMode="auto">
            <a:xfrm>
              <a:off x="8705296" y="2865268"/>
              <a:ext cx="277813" cy="274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T</a:t>
              </a:r>
            </a:p>
          </p:txBody>
        </p:sp>
        <p:sp>
          <p:nvSpPr>
            <p:cNvPr id="37" name="Text Box 109">
              <a:extLst>
                <a:ext uri="{FF2B5EF4-FFF2-40B4-BE49-F238E27FC236}">
                  <a16:creationId xmlns:a16="http://schemas.microsoft.com/office/drawing/2014/main" id="{507DA51A-26E0-49A1-BB1C-0F3F449749C1}"/>
                </a:ext>
              </a:extLst>
            </p:cNvPr>
            <p:cNvSpPr txBox="1">
              <a:spLocks noChangeArrowheads="1"/>
            </p:cNvSpPr>
            <p:nvPr/>
          </p:nvSpPr>
          <p:spPr bwMode="auto">
            <a:xfrm>
              <a:off x="8248096" y="3398668"/>
              <a:ext cx="277813" cy="274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F</a:t>
              </a:r>
            </a:p>
          </p:txBody>
        </p:sp>
        <p:sp>
          <p:nvSpPr>
            <p:cNvPr id="38" name="Text Box 110">
              <a:extLst>
                <a:ext uri="{FF2B5EF4-FFF2-40B4-BE49-F238E27FC236}">
                  <a16:creationId xmlns:a16="http://schemas.microsoft.com/office/drawing/2014/main" id="{3CC1FBB3-5654-4605-AD1D-87D9B744F2C7}"/>
                </a:ext>
              </a:extLst>
            </p:cNvPr>
            <p:cNvSpPr txBox="1">
              <a:spLocks noChangeArrowheads="1"/>
            </p:cNvSpPr>
            <p:nvPr/>
          </p:nvSpPr>
          <p:spPr bwMode="auto">
            <a:xfrm>
              <a:off x="8248096" y="2255668"/>
              <a:ext cx="277813" cy="274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F</a:t>
              </a:r>
            </a:p>
          </p:txBody>
        </p:sp>
        <p:sp>
          <p:nvSpPr>
            <p:cNvPr id="2" name="Flowchart: Data 1">
              <a:extLst>
                <a:ext uri="{FF2B5EF4-FFF2-40B4-BE49-F238E27FC236}">
                  <a16:creationId xmlns:a16="http://schemas.microsoft.com/office/drawing/2014/main" id="{799EFF57-AE3B-4011-9911-1A42FDBDF9F5}"/>
                </a:ext>
              </a:extLst>
            </p:cNvPr>
            <p:cNvSpPr/>
            <p:nvPr/>
          </p:nvSpPr>
          <p:spPr>
            <a:xfrm>
              <a:off x="9287154" y="1629955"/>
              <a:ext cx="1350882" cy="4478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tx1"/>
                  </a:solidFill>
                </a:rPr>
                <a:t>X </a:t>
              </a:r>
              <a:r>
                <a:rPr lang="vi-VN" sz="1400" err="1">
                  <a:solidFill>
                    <a:schemeClr val="tx1"/>
                  </a:solidFill>
                </a:rPr>
                <a:t>là</a:t>
              </a:r>
              <a:r>
                <a:rPr lang="vi-VN" sz="1400">
                  <a:solidFill>
                    <a:schemeClr val="tx1"/>
                  </a:solidFill>
                </a:rPr>
                <a:t> 1</a:t>
              </a:r>
              <a:endParaRPr lang="en-US" sz="1400">
                <a:solidFill>
                  <a:schemeClr val="tx1"/>
                </a:solidFill>
              </a:endParaRPr>
            </a:p>
          </p:txBody>
        </p:sp>
        <p:sp>
          <p:nvSpPr>
            <p:cNvPr id="46" name="Flowchart: Data 45">
              <a:extLst>
                <a:ext uri="{FF2B5EF4-FFF2-40B4-BE49-F238E27FC236}">
                  <a16:creationId xmlns:a16="http://schemas.microsoft.com/office/drawing/2014/main" id="{C194D689-1778-43CB-9110-8CECEAAA7F57}"/>
                </a:ext>
              </a:extLst>
            </p:cNvPr>
            <p:cNvSpPr/>
            <p:nvPr/>
          </p:nvSpPr>
          <p:spPr>
            <a:xfrm>
              <a:off x="9272745" y="2873206"/>
              <a:ext cx="1350882" cy="4478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tx1"/>
                  </a:solidFill>
                </a:rPr>
                <a:t>X </a:t>
              </a:r>
              <a:r>
                <a:rPr lang="vi-VN" sz="1400" err="1">
                  <a:solidFill>
                    <a:schemeClr val="tx1"/>
                  </a:solidFill>
                </a:rPr>
                <a:t>là</a:t>
              </a:r>
              <a:r>
                <a:rPr lang="vi-VN" sz="1400">
                  <a:solidFill>
                    <a:schemeClr val="tx1"/>
                  </a:solidFill>
                </a:rPr>
                <a:t> 2</a:t>
              </a:r>
              <a:endParaRPr lang="en-US" sz="1400">
                <a:solidFill>
                  <a:schemeClr val="tx1"/>
                </a:solidFill>
              </a:endParaRPr>
            </a:p>
          </p:txBody>
        </p:sp>
        <p:sp>
          <p:nvSpPr>
            <p:cNvPr id="55" name="Flowchart: Data 54">
              <a:extLst>
                <a:ext uri="{FF2B5EF4-FFF2-40B4-BE49-F238E27FC236}">
                  <a16:creationId xmlns:a16="http://schemas.microsoft.com/office/drawing/2014/main" id="{91538B84-B0C0-47E2-BBC0-8D8E82A14304}"/>
                </a:ext>
              </a:extLst>
            </p:cNvPr>
            <p:cNvSpPr/>
            <p:nvPr/>
          </p:nvSpPr>
          <p:spPr>
            <a:xfrm>
              <a:off x="7470068" y="4017815"/>
              <a:ext cx="1545596" cy="4478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tx1"/>
                  </a:solidFill>
                </a:rPr>
                <a:t>Chưa </a:t>
              </a:r>
              <a:r>
                <a:rPr lang="vi-VN" sz="1400" err="1">
                  <a:solidFill>
                    <a:schemeClr val="tx1"/>
                  </a:solidFill>
                </a:rPr>
                <a:t>biết</a:t>
              </a:r>
              <a:r>
                <a:rPr lang="vi-VN" sz="1400">
                  <a:solidFill>
                    <a:schemeClr val="tx1"/>
                  </a:solidFill>
                </a:rPr>
                <a:t> </a:t>
              </a:r>
              <a:r>
                <a:rPr lang="vi-VN" sz="1400" err="1">
                  <a:solidFill>
                    <a:schemeClr val="tx1"/>
                  </a:solidFill>
                </a:rPr>
                <a:t>số</a:t>
              </a:r>
              <a:r>
                <a:rPr lang="vi-VN" sz="1400">
                  <a:solidFill>
                    <a:schemeClr val="tx1"/>
                  </a:solidFill>
                </a:rPr>
                <a:t> </a:t>
              </a:r>
              <a:r>
                <a:rPr lang="vi-VN" sz="1400" err="1">
                  <a:solidFill>
                    <a:schemeClr val="tx1"/>
                  </a:solidFill>
                </a:rPr>
                <a:t>gì</a:t>
              </a:r>
              <a:endParaRPr lang="en-US" sz="1400">
                <a:solidFill>
                  <a:schemeClr val="tx1"/>
                </a:solidFill>
              </a:endParaRPr>
            </a:p>
          </p:txBody>
        </p:sp>
      </p:grpSp>
    </p:spTree>
    <p:custDataLst>
      <p:tags r:id="rId1"/>
    </p:custDataLst>
    <p:extLst>
      <p:ext uri="{BB962C8B-B14F-4D97-AF65-F5344CB8AC3E}">
        <p14:creationId xmlns:p14="http://schemas.microsoft.com/office/powerpoint/2010/main" val="54394056"/>
      </p:ext>
    </p:extLst>
  </p:cSld>
  <p:clrMapOvr>
    <a:masterClrMapping/>
  </p:clrMapOvr>
  <p:transition spd="slow" advTm="88118"/>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20A6A4-744D-464A-9243-7FCACCF516B6}"/>
              </a:ext>
            </a:extLst>
          </p:cNvPr>
          <p:cNvSpPr>
            <a:spLocks noGrp="1"/>
          </p:cNvSpPr>
          <p:nvPr>
            <p:ph type="title"/>
          </p:nvPr>
        </p:nvSpPr>
        <p:spPr/>
        <p:txBody>
          <a:bodyPr/>
          <a:lstStyle/>
          <a:p>
            <a:r>
              <a:rPr lang="vi-VN" err="1"/>
              <a:t>Cấu</a:t>
            </a:r>
            <a:r>
              <a:rPr lang="vi-VN"/>
              <a:t> </a:t>
            </a:r>
            <a:r>
              <a:rPr lang="vi-VN" err="1"/>
              <a:t>trúc</a:t>
            </a:r>
            <a:r>
              <a:rPr lang="vi-VN"/>
              <a:t> </a:t>
            </a:r>
            <a:r>
              <a:rPr lang="vi-VN" err="1"/>
              <a:t>lặp</a:t>
            </a:r>
            <a:r>
              <a:rPr lang="vi-VN"/>
              <a:t> </a:t>
            </a:r>
            <a:r>
              <a:rPr lang="vi-VN" err="1"/>
              <a:t>for</a:t>
            </a:r>
            <a:r>
              <a:rPr lang="vi-VN"/>
              <a:t> – </a:t>
            </a:r>
            <a:r>
              <a:rPr lang="vi-VN" err="1"/>
              <a:t>while</a:t>
            </a:r>
            <a:r>
              <a:rPr lang="vi-VN"/>
              <a:t> – do/</a:t>
            </a:r>
            <a:r>
              <a:rPr lang="vi-VN" err="1"/>
              <a:t>while</a:t>
            </a:r>
            <a:endParaRPr lang="en-US"/>
          </a:p>
        </p:txBody>
      </p:sp>
      <p:sp>
        <p:nvSpPr>
          <p:cNvPr id="5" name="Text Placeholder 4">
            <a:extLst>
              <a:ext uri="{FF2B5EF4-FFF2-40B4-BE49-F238E27FC236}">
                <a16:creationId xmlns:a16="http://schemas.microsoft.com/office/drawing/2014/main" id="{FD65D353-059D-44E6-8CF2-FA900C4FC8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11108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A7FCE0-C1FD-4988-878A-AFD33AB70A56}"/>
              </a:ext>
            </a:extLst>
          </p:cNvPr>
          <p:cNvSpPr>
            <a:spLocks noGrp="1"/>
          </p:cNvSpPr>
          <p:nvPr>
            <p:ph type="title"/>
          </p:nvPr>
        </p:nvSpPr>
        <p:spPr/>
        <p:txBody>
          <a:bodyPr/>
          <a:lstStyle/>
          <a:p>
            <a:r>
              <a:rPr lang="vi-VN" err="1"/>
              <a:t>Cấu</a:t>
            </a:r>
            <a:r>
              <a:rPr lang="vi-VN"/>
              <a:t> </a:t>
            </a:r>
            <a:r>
              <a:rPr lang="vi-VN" err="1"/>
              <a:t>trúc</a:t>
            </a:r>
            <a:r>
              <a:rPr lang="vi-VN"/>
              <a:t> </a:t>
            </a:r>
            <a:r>
              <a:rPr lang="vi-VN" err="1"/>
              <a:t>lặp</a:t>
            </a:r>
            <a:r>
              <a:rPr lang="vi-VN"/>
              <a:t> </a:t>
            </a:r>
            <a:r>
              <a:rPr lang="vi-VN" err="1"/>
              <a:t>for</a:t>
            </a:r>
            <a:endParaRPr lang="en-US"/>
          </a:p>
        </p:txBody>
      </p:sp>
      <p:sp>
        <p:nvSpPr>
          <p:cNvPr id="5" name="Content Placeholder 4">
            <a:extLst>
              <a:ext uri="{FF2B5EF4-FFF2-40B4-BE49-F238E27FC236}">
                <a16:creationId xmlns:a16="http://schemas.microsoft.com/office/drawing/2014/main" id="{F89826D1-F5D2-4E31-8F3D-8EE11C776D96}"/>
              </a:ext>
            </a:extLst>
          </p:cNvPr>
          <p:cNvSpPr>
            <a:spLocks noGrp="1"/>
          </p:cNvSpPr>
          <p:nvPr>
            <p:ph idx="1"/>
          </p:nvPr>
        </p:nvSpPr>
        <p:spPr>
          <a:xfrm>
            <a:off x="838200" y="1825625"/>
            <a:ext cx="7214419" cy="4351338"/>
          </a:xfrm>
        </p:spPr>
        <p:txBody>
          <a:bodyPr>
            <a:normAutofit lnSpcReduction="10000"/>
          </a:bodyPr>
          <a:lstStyle/>
          <a:p>
            <a:r>
              <a:rPr lang="en-US" altLang="en-US" sz="2800" err="1">
                <a:latin typeface="Arial" panose="020B0604020202020204" pitchFamily="34" charset="0"/>
                <a:cs typeface="Arial" panose="020B0604020202020204" pitchFamily="34" charset="0"/>
              </a:rPr>
              <a:t>Dùng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để</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lặp</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công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việc</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một</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số</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chính</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xác</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lần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đã</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định</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trước</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dựa</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vào</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sự</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biến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thiên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của</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biến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điều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khiển</a:t>
            </a:r>
            <a:endParaRPr lang="vi-VN" altLang="en-US" sz="2800">
              <a:latin typeface="Arial" panose="020B0604020202020204" pitchFamily="34" charset="0"/>
              <a:cs typeface="Arial" panose="020B0604020202020204" pitchFamily="34" charset="0"/>
            </a:endParaRPr>
          </a:p>
          <a:p>
            <a:r>
              <a:rPr lang="vi-VN" altLang="en-US" err="1">
                <a:latin typeface="Arial" panose="020B0604020202020204" pitchFamily="34" charset="0"/>
                <a:cs typeface="Arial" panose="020B0604020202020204" pitchFamily="34" charset="0"/>
              </a:rPr>
              <a:t>Cú</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pháp</a:t>
            </a:r>
            <a:r>
              <a:rPr lang="vi-VN" altLang="en-US">
                <a:latin typeface="Arial" panose="020B0604020202020204" pitchFamily="34" charset="0"/>
                <a:cs typeface="Arial" panose="020B0604020202020204" pitchFamily="34" charset="0"/>
              </a:rPr>
              <a:t>:</a:t>
            </a:r>
            <a:endParaRPr lang="en-US" altLang="en-US" sz="2800">
              <a:latin typeface="Arial" panose="020B0604020202020204" pitchFamily="34" charset="0"/>
              <a:cs typeface="Arial" panose="020B0604020202020204" pitchFamily="34" charset="0"/>
            </a:endParaRPr>
          </a:p>
          <a:p>
            <a:pPr lvl="1">
              <a:lnSpc>
                <a:spcPct val="80000"/>
              </a:lnSpc>
              <a:buNone/>
            </a:pPr>
            <a:r>
              <a:rPr lang="en-US" altLang="en-US" b="1">
                <a:latin typeface="Arial" panose="020B0604020202020204" pitchFamily="34" charset="0"/>
                <a:cs typeface="Arial" panose="020B0604020202020204" pitchFamily="34" charset="0"/>
              </a:rPr>
              <a:t>for</a:t>
            </a:r>
            <a:r>
              <a:rPr lang="en-US" altLang="en-US">
                <a:latin typeface="Arial" panose="020B0604020202020204" pitchFamily="34" charset="0"/>
                <a:cs typeface="Arial" panose="020B0604020202020204" pitchFamily="34" charset="0"/>
              </a:rPr>
              <a:t>([</a:t>
            </a:r>
            <a:r>
              <a:rPr lang="vi-VN" altLang="en-US" i="1" err="1">
                <a:latin typeface="Arial" panose="020B0604020202020204" pitchFamily="34" charset="0"/>
                <a:cs typeface="Arial" panose="020B0604020202020204" pitchFamily="34" charset="0"/>
              </a:rPr>
              <a:t>khởi</a:t>
            </a:r>
            <a:r>
              <a:rPr lang="vi-VN" altLang="en-US" i="1">
                <a:latin typeface="Arial" panose="020B0604020202020204" pitchFamily="34" charset="0"/>
                <a:cs typeface="Arial" panose="020B0604020202020204" pitchFamily="34" charset="0"/>
              </a:rPr>
              <a:t> </a:t>
            </a:r>
            <a:r>
              <a:rPr lang="vi-VN" altLang="en-US" i="1" err="1">
                <a:latin typeface="Arial" panose="020B0604020202020204" pitchFamily="34" charset="0"/>
                <a:cs typeface="Arial" panose="020B0604020202020204" pitchFamily="34" charset="0"/>
              </a:rPr>
              <a:t>tạo</a:t>
            </a:r>
            <a:r>
              <a:rPr lang="en-US" altLang="en-US">
                <a:latin typeface="Arial" panose="020B0604020202020204" pitchFamily="34" charset="0"/>
                <a:cs typeface="Arial" panose="020B0604020202020204" pitchFamily="34" charset="0"/>
              </a:rPr>
              <a:t>];[</a:t>
            </a:r>
            <a:r>
              <a:rPr lang="vi-VN" altLang="en-US" i="1" err="1">
                <a:latin typeface="Arial" panose="020B0604020202020204" pitchFamily="34" charset="0"/>
                <a:cs typeface="Arial" panose="020B0604020202020204" pitchFamily="34" charset="0"/>
              </a:rPr>
              <a:t>điều</a:t>
            </a:r>
            <a:r>
              <a:rPr lang="vi-VN" altLang="en-US" i="1">
                <a:latin typeface="Arial" panose="020B0604020202020204" pitchFamily="34" charset="0"/>
                <a:cs typeface="Arial" panose="020B0604020202020204" pitchFamily="34" charset="0"/>
              </a:rPr>
              <a:t> </a:t>
            </a:r>
            <a:r>
              <a:rPr lang="vi-VN" altLang="en-US" i="1" err="1">
                <a:latin typeface="Arial" panose="020B0604020202020204" pitchFamily="34" charset="0"/>
                <a:cs typeface="Arial" panose="020B0604020202020204" pitchFamily="34" charset="0"/>
              </a:rPr>
              <a:t>kiện</a:t>
            </a:r>
            <a:r>
              <a:rPr lang="en-US" altLang="en-US">
                <a:latin typeface="Arial" panose="020B0604020202020204" pitchFamily="34" charset="0"/>
                <a:cs typeface="Arial" panose="020B0604020202020204" pitchFamily="34" charset="0"/>
              </a:rPr>
              <a:t>];[</a:t>
            </a:r>
            <a:r>
              <a:rPr lang="vi-VN" altLang="en-US" i="1">
                <a:latin typeface="Arial" panose="020B0604020202020204" pitchFamily="34" charset="0"/>
                <a:cs typeface="Arial" panose="020B0604020202020204" pitchFamily="34" charset="0"/>
              </a:rPr>
              <a:t>thay </a:t>
            </a:r>
            <a:r>
              <a:rPr lang="vi-VN" altLang="en-US" i="1" err="1">
                <a:latin typeface="Arial" panose="020B0604020202020204" pitchFamily="34" charset="0"/>
                <a:cs typeface="Arial" panose="020B0604020202020204" pitchFamily="34" charset="0"/>
              </a:rPr>
              <a:t>đổi</a:t>
            </a:r>
            <a:r>
              <a:rPr lang="en-US" altLang="en-US">
                <a:latin typeface="Arial" panose="020B0604020202020204" pitchFamily="34" charset="0"/>
                <a:cs typeface="Arial" panose="020B0604020202020204" pitchFamily="34" charset="0"/>
              </a:rPr>
              <a:t>])</a:t>
            </a:r>
          </a:p>
          <a:p>
            <a:pPr lvl="1">
              <a:lnSpc>
                <a:spcPct val="80000"/>
              </a:lnSpc>
              <a:buNone/>
            </a:pPr>
            <a:r>
              <a:rPr lang="en-US" altLang="en-US">
                <a:latin typeface="Arial" panose="020B0604020202020204" pitchFamily="34" charset="0"/>
                <a:cs typeface="Arial" panose="020B0604020202020204" pitchFamily="34" charset="0"/>
              </a:rPr>
              <a:t>		</a:t>
            </a:r>
            <a:r>
              <a:rPr lang="vi-VN" altLang="en-US">
                <a:latin typeface="Arial" panose="020B0604020202020204" pitchFamily="34" charset="0"/>
                <a:cs typeface="Arial" panose="020B0604020202020204" pitchFamily="34" charset="0"/>
              </a:rPr>
              <a:t>{</a:t>
            </a:r>
            <a:r>
              <a:rPr lang="vi-VN" altLang="en-US" i="1">
                <a:latin typeface="Arial" panose="020B0604020202020204" pitchFamily="34" charset="0"/>
                <a:cs typeface="Arial" panose="020B0604020202020204" pitchFamily="34" charset="0"/>
              </a:rPr>
              <a:t>công </a:t>
            </a:r>
            <a:r>
              <a:rPr lang="vi-VN" altLang="en-US" i="1" err="1">
                <a:latin typeface="Arial" panose="020B0604020202020204" pitchFamily="34" charset="0"/>
                <a:cs typeface="Arial" panose="020B0604020202020204" pitchFamily="34" charset="0"/>
              </a:rPr>
              <a:t>việc</a:t>
            </a:r>
            <a:r>
              <a:rPr lang="vi-VN" altLang="en-US">
                <a:latin typeface="Arial" panose="020B0604020202020204" pitchFamily="34" charset="0"/>
                <a:cs typeface="Arial" panose="020B0604020202020204" pitchFamily="34" charset="0"/>
              </a:rPr>
              <a:t>}</a:t>
            </a:r>
            <a:endParaRPr lang="en-US" altLang="en-US" sz="2000">
              <a:latin typeface="Arial" panose="020B0604020202020204" pitchFamily="34" charset="0"/>
              <a:cs typeface="Arial" panose="020B0604020202020204" pitchFamily="34" charset="0"/>
            </a:endParaRPr>
          </a:p>
          <a:p>
            <a:pPr lvl="1">
              <a:lnSpc>
                <a:spcPct val="80000"/>
              </a:lnSpc>
            </a:pPr>
            <a:r>
              <a:rPr lang="vi-VN" altLang="en-US" i="1" err="1">
                <a:latin typeface="Arial" panose="020B0604020202020204" pitchFamily="34" charset="0"/>
                <a:cs typeface="Arial" panose="020B0604020202020204" pitchFamily="34" charset="0"/>
              </a:rPr>
              <a:t>Khởi</a:t>
            </a:r>
            <a:r>
              <a:rPr lang="vi-VN" altLang="en-US" i="1">
                <a:latin typeface="Arial" panose="020B0604020202020204" pitchFamily="34" charset="0"/>
                <a:cs typeface="Arial" panose="020B0604020202020204" pitchFamily="34" charset="0"/>
              </a:rPr>
              <a:t> </a:t>
            </a:r>
            <a:r>
              <a:rPr lang="vi-VN" altLang="en-US" i="1" err="1">
                <a:latin typeface="Arial" panose="020B0604020202020204" pitchFamily="34" charset="0"/>
                <a:cs typeface="Arial" panose="020B0604020202020204" pitchFamily="34" charset="0"/>
              </a:rPr>
              <a:t>tạo</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Khởi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tạo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giá</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trị</a:t>
            </a:r>
            <a:r>
              <a:rPr lang="en-US" altLang="en-US">
                <a:latin typeface="Arial" panose="020B0604020202020204" pitchFamily="34" charset="0"/>
                <a:cs typeface="Arial" panose="020B0604020202020204" pitchFamily="34" charset="0"/>
              </a:rPr>
              <a:t> ban </a:t>
            </a:r>
            <a:r>
              <a:rPr lang="en-US" altLang="en-US" err="1">
                <a:latin typeface="Arial" panose="020B0604020202020204" pitchFamily="34" charset="0"/>
                <a:cs typeface="Arial" panose="020B0604020202020204" pitchFamily="34" charset="0"/>
              </a:rPr>
              <a:t>đầu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vòng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lặp</a:t>
            </a:r>
            <a:endParaRPr lang="en-US" altLang="en-US">
              <a:latin typeface="Arial" panose="020B0604020202020204" pitchFamily="34" charset="0"/>
              <a:cs typeface="Arial" panose="020B0604020202020204" pitchFamily="34" charset="0"/>
            </a:endParaRPr>
          </a:p>
          <a:p>
            <a:pPr lvl="1">
              <a:lnSpc>
                <a:spcPct val="80000"/>
              </a:lnSpc>
            </a:pPr>
            <a:r>
              <a:rPr lang="vi-VN" altLang="en-US" i="1" err="1">
                <a:latin typeface="Arial" panose="020B0604020202020204" pitchFamily="34" charset="0"/>
                <a:cs typeface="Arial" panose="020B0604020202020204" pitchFamily="34" charset="0"/>
              </a:rPr>
              <a:t>Điều</a:t>
            </a:r>
            <a:r>
              <a:rPr lang="vi-VN" altLang="en-US" i="1">
                <a:latin typeface="Arial" panose="020B0604020202020204" pitchFamily="34" charset="0"/>
                <a:cs typeface="Arial" panose="020B0604020202020204" pitchFamily="34" charset="0"/>
              </a:rPr>
              <a:t> </a:t>
            </a:r>
            <a:r>
              <a:rPr lang="vi-VN" altLang="en-US" i="1" err="1">
                <a:latin typeface="Arial" panose="020B0604020202020204" pitchFamily="34" charset="0"/>
                <a:cs typeface="Arial" panose="020B0604020202020204" pitchFamily="34" charset="0"/>
              </a:rPr>
              <a:t>kiện</a:t>
            </a:r>
            <a:r>
              <a:rPr lang="vi-VN"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Điều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kiện</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thực</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hiện</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tiếp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tục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vòng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lặp</a:t>
            </a:r>
            <a:endParaRPr lang="en-US" altLang="en-US">
              <a:latin typeface="Arial" panose="020B0604020202020204" pitchFamily="34" charset="0"/>
              <a:cs typeface="Arial" panose="020B0604020202020204" pitchFamily="34" charset="0"/>
            </a:endParaRPr>
          </a:p>
          <a:p>
            <a:pPr lvl="1">
              <a:lnSpc>
                <a:spcPct val="80000"/>
              </a:lnSpc>
            </a:pPr>
            <a:r>
              <a:rPr lang="vi-VN" altLang="en-US" i="1">
                <a:latin typeface="Arial" panose="020B0604020202020204" pitchFamily="34" charset="0"/>
                <a:cs typeface="Arial" panose="020B0604020202020204" pitchFamily="34" charset="0"/>
              </a:rPr>
              <a:t>Thay </a:t>
            </a:r>
            <a:r>
              <a:rPr lang="vi-VN" altLang="en-US" i="1" err="1">
                <a:latin typeface="Arial" panose="020B0604020202020204" pitchFamily="34" charset="0"/>
                <a:cs typeface="Arial" panose="020B0604020202020204" pitchFamily="34" charset="0"/>
              </a:rPr>
              <a:t>đổi</a:t>
            </a:r>
            <a:r>
              <a:rPr lang="en-US" altLang="en-US" b="1">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a:t>
            </a:r>
            <a:r>
              <a:rPr lang="vi-VN" altLang="en-US">
                <a:latin typeface="Arial" panose="020B0604020202020204" pitchFamily="34" charset="0"/>
                <a:cs typeface="Arial" panose="020B0604020202020204" pitchFamily="34" charset="0"/>
              </a:rPr>
              <a:t>Thay </a:t>
            </a:r>
            <a:r>
              <a:rPr lang="vi-VN" altLang="en-US" err="1">
                <a:latin typeface="Arial" panose="020B0604020202020204" pitchFamily="34" charset="0"/>
                <a:cs typeface="Arial" panose="020B0604020202020204" pitchFamily="34" charset="0"/>
              </a:rPr>
              <a:t>đổi</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giá</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trị</a:t>
            </a:r>
            <a:r>
              <a:rPr lang="vi-VN" altLang="en-US">
                <a:latin typeface="Arial" panose="020B0604020202020204" pitchFamily="34" charset="0"/>
                <a:cs typeface="Arial" panose="020B0604020202020204" pitchFamily="34" charset="0"/>
              </a:rPr>
              <a:t> trong </a:t>
            </a:r>
            <a:r>
              <a:rPr lang="vi-VN" altLang="en-US" err="1">
                <a:latin typeface="Arial" panose="020B0604020202020204" pitchFamily="34" charset="0"/>
                <a:cs typeface="Arial" panose="020B0604020202020204" pitchFamily="34" charset="0"/>
              </a:rPr>
              <a:t>biểu</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thức</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điều</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kiện</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thường</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là</a:t>
            </a:r>
            <a:r>
              <a:rPr lang="vi-VN" altLang="en-US">
                <a:latin typeface="Arial" panose="020B0604020202020204" pitchFamily="34" charset="0"/>
                <a:cs typeface="Arial" panose="020B0604020202020204" pitchFamily="34" charset="0"/>
              </a:rPr>
              <a:t> tăng </a:t>
            </a:r>
            <a:r>
              <a:rPr lang="vi-VN" altLang="en-US" err="1">
                <a:latin typeface="Arial" panose="020B0604020202020204" pitchFamily="34" charset="0"/>
                <a:cs typeface="Arial" panose="020B0604020202020204" pitchFamily="34" charset="0"/>
              </a:rPr>
              <a:t>hoặc</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giảm</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bước</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lặp</a:t>
            </a:r>
            <a:endParaRPr lang="en-US" altLang="en-US">
              <a:latin typeface="Arial" panose="020B0604020202020204" pitchFamily="34" charset="0"/>
              <a:cs typeface="Arial" panose="020B0604020202020204" pitchFamily="34" charset="0"/>
            </a:endParaRPr>
          </a:p>
          <a:p>
            <a:pPr lvl="1">
              <a:lnSpc>
                <a:spcPct val="80000"/>
              </a:lnSpc>
            </a:pPr>
            <a:r>
              <a:rPr lang="vi-VN" altLang="en-US" i="1">
                <a:latin typeface="Arial" panose="020B0604020202020204" pitchFamily="34" charset="0"/>
                <a:cs typeface="Arial" panose="020B0604020202020204" pitchFamily="34" charset="0"/>
              </a:rPr>
              <a:t>Công </a:t>
            </a:r>
            <a:r>
              <a:rPr lang="vi-VN" altLang="en-US" i="1" err="1">
                <a:latin typeface="Arial" panose="020B0604020202020204" pitchFamily="34" charset="0"/>
                <a:cs typeface="Arial" panose="020B0604020202020204" pitchFamily="34" charset="0"/>
              </a:rPr>
              <a:t>việc</a:t>
            </a:r>
            <a:r>
              <a:rPr lang="en-US" altLang="en-US" b="1">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đơn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kép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hoặc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rỗng</a:t>
            </a:r>
            <a:endParaRPr lang="en-US" alt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BCB59F02-5821-40FE-800C-FE3DC96AEC76}"/>
              </a:ext>
            </a:extLst>
          </p:cNvPr>
          <p:cNvGrpSpPr/>
          <p:nvPr/>
        </p:nvGrpSpPr>
        <p:grpSpPr>
          <a:xfrm>
            <a:off x="7392570" y="2140258"/>
            <a:ext cx="4701101" cy="2577483"/>
            <a:chOff x="2895600" y="2286000"/>
            <a:chExt cx="6132577" cy="3505200"/>
          </a:xfrm>
        </p:grpSpPr>
        <p:sp>
          <p:nvSpPr>
            <p:cNvPr id="7" name="AutoShape 5">
              <a:extLst>
                <a:ext uri="{FF2B5EF4-FFF2-40B4-BE49-F238E27FC236}">
                  <a16:creationId xmlns:a16="http://schemas.microsoft.com/office/drawing/2014/main" id="{68FEE677-05ED-4EE4-9996-3FD3FC553102}"/>
                </a:ext>
              </a:extLst>
            </p:cNvPr>
            <p:cNvSpPr>
              <a:spLocks noChangeArrowheads="1"/>
            </p:cNvSpPr>
            <p:nvPr/>
          </p:nvSpPr>
          <p:spPr bwMode="auto">
            <a:xfrm>
              <a:off x="3009900" y="3962400"/>
              <a:ext cx="2590800" cy="1219200"/>
            </a:xfrm>
            <a:prstGeom prst="flowChartDecision">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800" b="1" err="1">
                  <a:solidFill>
                    <a:srgbClr val="000000"/>
                  </a:solidFill>
                </a:rPr>
                <a:t>Điều</a:t>
              </a:r>
              <a:r>
                <a:rPr lang="vi-VN" altLang="en-US" sz="1800" b="1">
                  <a:solidFill>
                    <a:srgbClr val="000000"/>
                  </a:solidFill>
                </a:rPr>
                <a:t> </a:t>
              </a:r>
              <a:r>
                <a:rPr lang="vi-VN" altLang="en-US" sz="1800" b="1" err="1">
                  <a:solidFill>
                    <a:srgbClr val="000000"/>
                  </a:solidFill>
                </a:rPr>
                <a:t>kiện</a:t>
              </a:r>
              <a:r>
                <a:rPr lang="vi-VN" altLang="en-US" sz="1800" b="1">
                  <a:solidFill>
                    <a:srgbClr val="000000"/>
                  </a:solidFill>
                </a:rPr>
                <a:t>?</a:t>
              </a:r>
              <a:endParaRPr lang="en-US" altLang="en-US" sz="1800" b="1">
                <a:solidFill>
                  <a:srgbClr val="000000"/>
                </a:solidFill>
              </a:endParaRPr>
            </a:p>
          </p:txBody>
        </p:sp>
        <p:sp>
          <p:nvSpPr>
            <p:cNvPr id="8" name="AutoShape 6">
              <a:extLst>
                <a:ext uri="{FF2B5EF4-FFF2-40B4-BE49-F238E27FC236}">
                  <a16:creationId xmlns:a16="http://schemas.microsoft.com/office/drawing/2014/main" id="{2FBA9D26-1137-4211-A900-6C04DB5538C0}"/>
                </a:ext>
              </a:extLst>
            </p:cNvPr>
            <p:cNvSpPr>
              <a:spLocks noChangeArrowheads="1"/>
            </p:cNvSpPr>
            <p:nvPr/>
          </p:nvSpPr>
          <p:spPr bwMode="auto">
            <a:xfrm>
              <a:off x="2895600" y="2819400"/>
              <a:ext cx="2819400" cy="609600"/>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800" b="1" err="1">
                  <a:solidFill>
                    <a:srgbClr val="000000"/>
                  </a:solidFill>
                </a:rPr>
                <a:t>Khởi</a:t>
              </a:r>
              <a:r>
                <a:rPr lang="vi-VN" altLang="en-US" sz="1800" b="1">
                  <a:solidFill>
                    <a:srgbClr val="000000"/>
                  </a:solidFill>
                </a:rPr>
                <a:t> </a:t>
              </a:r>
              <a:r>
                <a:rPr lang="vi-VN" altLang="en-US" sz="1800" b="1" err="1">
                  <a:solidFill>
                    <a:srgbClr val="000000"/>
                  </a:solidFill>
                </a:rPr>
                <a:t>tạo</a:t>
              </a:r>
              <a:endParaRPr lang="en-US" altLang="en-US" sz="1800" b="1">
                <a:solidFill>
                  <a:srgbClr val="000000"/>
                </a:solidFill>
              </a:endParaRPr>
            </a:p>
          </p:txBody>
        </p:sp>
        <p:sp>
          <p:nvSpPr>
            <p:cNvPr id="9" name="Line 8">
              <a:extLst>
                <a:ext uri="{FF2B5EF4-FFF2-40B4-BE49-F238E27FC236}">
                  <a16:creationId xmlns:a16="http://schemas.microsoft.com/office/drawing/2014/main" id="{7D56312B-E6DA-4F07-B5A2-57C44EF7CC8C}"/>
                </a:ext>
              </a:extLst>
            </p:cNvPr>
            <p:cNvSpPr>
              <a:spLocks noChangeShapeType="1"/>
            </p:cNvSpPr>
            <p:nvPr/>
          </p:nvSpPr>
          <p:spPr bwMode="auto">
            <a:xfrm>
              <a:off x="4305300" y="2286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0" name="Line 9">
              <a:extLst>
                <a:ext uri="{FF2B5EF4-FFF2-40B4-BE49-F238E27FC236}">
                  <a16:creationId xmlns:a16="http://schemas.microsoft.com/office/drawing/2014/main" id="{9C78F62E-0E6B-41D4-92F2-6E2D799C8D54}"/>
                </a:ext>
              </a:extLst>
            </p:cNvPr>
            <p:cNvSpPr>
              <a:spLocks noChangeShapeType="1"/>
            </p:cNvSpPr>
            <p:nvPr/>
          </p:nvSpPr>
          <p:spPr bwMode="auto">
            <a:xfrm>
              <a:off x="4305300" y="3429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1" name="Line 11">
              <a:extLst>
                <a:ext uri="{FF2B5EF4-FFF2-40B4-BE49-F238E27FC236}">
                  <a16:creationId xmlns:a16="http://schemas.microsoft.com/office/drawing/2014/main" id="{B641348D-7B7B-4494-87E8-24B900090475}"/>
                </a:ext>
              </a:extLst>
            </p:cNvPr>
            <p:cNvSpPr>
              <a:spLocks noChangeShapeType="1"/>
            </p:cNvSpPr>
            <p:nvPr/>
          </p:nvSpPr>
          <p:spPr bwMode="auto">
            <a:xfrm>
              <a:off x="4343400" y="5181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 name="Text Box 15">
              <a:extLst>
                <a:ext uri="{FF2B5EF4-FFF2-40B4-BE49-F238E27FC236}">
                  <a16:creationId xmlns:a16="http://schemas.microsoft.com/office/drawing/2014/main" id="{40F5BCF0-B206-488F-A4CB-2F7983BA19B4}"/>
                </a:ext>
              </a:extLst>
            </p:cNvPr>
            <p:cNvSpPr txBox="1">
              <a:spLocks noChangeArrowheads="1"/>
            </p:cNvSpPr>
            <p:nvPr/>
          </p:nvSpPr>
          <p:spPr bwMode="auto">
            <a:xfrm>
              <a:off x="4419600" y="52578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False</a:t>
              </a:r>
            </a:p>
          </p:txBody>
        </p:sp>
        <p:sp>
          <p:nvSpPr>
            <p:cNvPr id="13" name="Text Box 16">
              <a:extLst>
                <a:ext uri="{FF2B5EF4-FFF2-40B4-BE49-F238E27FC236}">
                  <a16:creationId xmlns:a16="http://schemas.microsoft.com/office/drawing/2014/main" id="{9E6BBFF8-98EB-41CD-91C4-2F469E37C686}"/>
                </a:ext>
              </a:extLst>
            </p:cNvPr>
            <p:cNvSpPr txBox="1">
              <a:spLocks noChangeArrowheads="1"/>
            </p:cNvSpPr>
            <p:nvPr/>
          </p:nvSpPr>
          <p:spPr bwMode="auto">
            <a:xfrm>
              <a:off x="5638800" y="41910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True</a:t>
              </a:r>
            </a:p>
          </p:txBody>
        </p:sp>
        <p:sp>
          <p:nvSpPr>
            <p:cNvPr id="14" name="Line 19">
              <a:extLst>
                <a:ext uri="{FF2B5EF4-FFF2-40B4-BE49-F238E27FC236}">
                  <a16:creationId xmlns:a16="http://schemas.microsoft.com/office/drawing/2014/main" id="{16F19D86-007F-4DF4-A42A-98ACEF5A4FBD}"/>
                </a:ext>
              </a:extLst>
            </p:cNvPr>
            <p:cNvSpPr>
              <a:spLocks noChangeShapeType="1"/>
            </p:cNvSpPr>
            <p:nvPr/>
          </p:nvSpPr>
          <p:spPr bwMode="auto">
            <a:xfrm>
              <a:off x="5562601" y="4572000"/>
              <a:ext cx="12851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5" name="Line 20">
              <a:extLst>
                <a:ext uri="{FF2B5EF4-FFF2-40B4-BE49-F238E27FC236}">
                  <a16:creationId xmlns:a16="http://schemas.microsoft.com/office/drawing/2014/main" id="{B605CCBB-F3F8-4374-A1BE-2DF48E947795}"/>
                </a:ext>
              </a:extLst>
            </p:cNvPr>
            <p:cNvSpPr>
              <a:spLocks noChangeShapeType="1"/>
            </p:cNvSpPr>
            <p:nvPr/>
          </p:nvSpPr>
          <p:spPr bwMode="auto">
            <a:xfrm flipV="1">
              <a:off x="7924800" y="3733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6" name="Line 21">
              <a:extLst>
                <a:ext uri="{FF2B5EF4-FFF2-40B4-BE49-F238E27FC236}">
                  <a16:creationId xmlns:a16="http://schemas.microsoft.com/office/drawing/2014/main" id="{AE0E431B-233F-423B-A7F1-EA9AA065B8FB}"/>
                </a:ext>
              </a:extLst>
            </p:cNvPr>
            <p:cNvSpPr>
              <a:spLocks noChangeShapeType="1"/>
            </p:cNvSpPr>
            <p:nvPr/>
          </p:nvSpPr>
          <p:spPr bwMode="auto">
            <a:xfrm flipH="1">
              <a:off x="4343400" y="3733800"/>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7" name="Parallelogram 16">
              <a:extLst>
                <a:ext uri="{FF2B5EF4-FFF2-40B4-BE49-F238E27FC236}">
                  <a16:creationId xmlns:a16="http://schemas.microsoft.com/office/drawing/2014/main" id="{F23A120A-5BE6-4D35-B2C2-609FF833EAAF}"/>
                </a:ext>
              </a:extLst>
            </p:cNvPr>
            <p:cNvSpPr/>
            <p:nvPr/>
          </p:nvSpPr>
          <p:spPr>
            <a:xfrm>
              <a:off x="6847736" y="4211494"/>
              <a:ext cx="2180441" cy="831015"/>
            </a:xfrm>
            <a:prstGeom prst="parallelogram">
              <a:avLst>
                <a:gd name="adj" fmla="val 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Công </a:t>
              </a:r>
              <a:r>
                <a:rPr lang="vi-VN" err="1">
                  <a:solidFill>
                    <a:schemeClr val="tx1"/>
                  </a:solidFill>
                </a:rPr>
                <a:t>việc</a:t>
              </a:r>
              <a:endParaRPr lang="en-US">
                <a:solidFill>
                  <a:schemeClr val="tx1"/>
                </a:solidFill>
              </a:endParaRPr>
            </a:p>
          </p:txBody>
        </p:sp>
        <p:sp>
          <p:nvSpPr>
            <p:cNvPr id="18" name="AutoShape 17">
              <a:extLst>
                <a:ext uri="{FF2B5EF4-FFF2-40B4-BE49-F238E27FC236}">
                  <a16:creationId xmlns:a16="http://schemas.microsoft.com/office/drawing/2014/main" id="{04E9AD39-6FAE-4522-ACB6-DE0097605160}"/>
                </a:ext>
              </a:extLst>
            </p:cNvPr>
            <p:cNvSpPr>
              <a:spLocks noChangeArrowheads="1"/>
            </p:cNvSpPr>
            <p:nvPr/>
          </p:nvSpPr>
          <p:spPr bwMode="auto">
            <a:xfrm>
              <a:off x="5487880" y="3475836"/>
              <a:ext cx="1845069" cy="533401"/>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800" b="1">
                  <a:solidFill>
                    <a:srgbClr val="000000"/>
                  </a:solidFill>
                </a:rPr>
                <a:t>Thay </a:t>
              </a:r>
              <a:r>
                <a:rPr lang="vi-VN" altLang="en-US" sz="1800" b="1" err="1">
                  <a:solidFill>
                    <a:srgbClr val="000000"/>
                  </a:solidFill>
                </a:rPr>
                <a:t>đổi</a:t>
              </a:r>
              <a:endParaRPr lang="en-US" altLang="en-US" sz="1800" b="1">
                <a:solidFill>
                  <a:srgbClr val="000000"/>
                </a:solidFill>
              </a:endParaRPr>
            </a:p>
          </p:txBody>
        </p:sp>
      </p:grpSp>
    </p:spTree>
    <p:extLst>
      <p:ext uri="{BB962C8B-B14F-4D97-AF65-F5344CB8AC3E}">
        <p14:creationId xmlns:p14="http://schemas.microsoft.com/office/powerpoint/2010/main" val="24153892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0A1A-F92C-4F95-A182-27A1CD18725A}"/>
              </a:ext>
            </a:extLst>
          </p:cNvPr>
          <p:cNvSpPr>
            <a:spLocks noGrp="1"/>
          </p:cNvSpPr>
          <p:nvPr>
            <p:ph type="title"/>
          </p:nvPr>
        </p:nvSpPr>
        <p:spPr/>
        <p:txBody>
          <a:bodyPr/>
          <a:lstStyle/>
          <a:p>
            <a:r>
              <a:rPr lang="vi-VN" err="1"/>
              <a:t>Cấu</a:t>
            </a:r>
            <a:r>
              <a:rPr lang="vi-VN"/>
              <a:t> </a:t>
            </a:r>
            <a:r>
              <a:rPr lang="vi-VN" err="1"/>
              <a:t>trúc</a:t>
            </a:r>
            <a:r>
              <a:rPr lang="vi-VN"/>
              <a:t> </a:t>
            </a:r>
            <a:r>
              <a:rPr lang="vi-VN" err="1"/>
              <a:t>lặp</a:t>
            </a:r>
            <a:r>
              <a:rPr lang="vi-VN"/>
              <a:t> </a:t>
            </a:r>
            <a:r>
              <a:rPr lang="vi-VN" err="1"/>
              <a:t>for</a:t>
            </a:r>
            <a:endParaRPr lang="en-US"/>
          </a:p>
        </p:txBody>
      </p:sp>
      <p:sp>
        <p:nvSpPr>
          <p:cNvPr id="3" name="Content Placeholder 2">
            <a:extLst>
              <a:ext uri="{FF2B5EF4-FFF2-40B4-BE49-F238E27FC236}">
                <a16:creationId xmlns:a16="http://schemas.microsoft.com/office/drawing/2014/main" id="{31FA009F-E679-4ADE-8AE9-056721AB55BC}"/>
              </a:ext>
            </a:extLst>
          </p:cNvPr>
          <p:cNvSpPr>
            <a:spLocks noGrp="1"/>
          </p:cNvSpPr>
          <p:nvPr>
            <p:ph idx="1"/>
          </p:nvPr>
        </p:nvSpPr>
        <p:spPr/>
        <p:txBody>
          <a:bodyPr/>
          <a:lstStyle/>
          <a:p>
            <a:r>
              <a:rPr lang="vi-VN" err="1"/>
              <a:t>Ví</a:t>
            </a:r>
            <a:r>
              <a:rPr lang="vi-VN"/>
              <a:t> </a:t>
            </a:r>
            <a:r>
              <a:rPr lang="vi-VN" err="1"/>
              <a:t>dụ</a:t>
            </a:r>
            <a:r>
              <a:rPr lang="vi-VN"/>
              <a:t>:</a:t>
            </a:r>
          </a:p>
          <a:p>
            <a:pPr lvl="1" eaLnBrk="1" hangingPunct="1">
              <a:lnSpc>
                <a:spcPct val="90000"/>
              </a:lnSpc>
              <a:buFontTx/>
              <a:buNone/>
            </a:pPr>
            <a:r>
              <a:rPr lang="en-US" altLang="en-US" sz="1900" b="1">
                <a:latin typeface="Courier New" panose="02070309020205020404" pitchFamily="49" charset="0"/>
              </a:rPr>
              <a:t>for( int counter = 1; counter &lt;= 10; counter++ )</a:t>
            </a:r>
          </a:p>
          <a:p>
            <a:pPr lvl="2" eaLnBrk="1" hangingPunct="1">
              <a:lnSpc>
                <a:spcPct val="90000"/>
              </a:lnSpc>
              <a:buFontTx/>
              <a:buNone/>
            </a:pPr>
            <a:r>
              <a:rPr lang="en-US" altLang="en-US" sz="1800" b="1" err="1">
                <a:latin typeface="Courier New" panose="02070309020205020404" pitchFamily="49" charset="0"/>
              </a:rPr>
              <a:t>cout</a:t>
            </a:r>
            <a:r>
              <a:rPr lang="en-US" altLang="en-US" sz="1800" b="1">
                <a:latin typeface="Courier New" panose="02070309020205020404" pitchFamily="49" charset="0"/>
              </a:rPr>
              <a:t> &lt;&lt; counter &lt;&lt; </a:t>
            </a:r>
            <a:r>
              <a:rPr lang="en-US" altLang="en-US" sz="1800" b="1" err="1">
                <a:latin typeface="Courier New" panose="02070309020205020404" pitchFamily="49" charset="0"/>
              </a:rPr>
              <a:t>endl</a:t>
            </a:r>
            <a:r>
              <a:rPr lang="en-US" altLang="en-US" sz="1800" b="1">
                <a:latin typeface="Courier New" panose="02070309020205020404" pitchFamily="49" charset="0"/>
              </a:rPr>
              <a:t>;</a:t>
            </a:r>
          </a:p>
          <a:p>
            <a:pPr lvl="1" eaLnBrk="1" hangingPunct="1">
              <a:lnSpc>
                <a:spcPct val="90000"/>
              </a:lnSpc>
            </a:pPr>
            <a:r>
              <a:rPr lang="en-US" altLang="en-US" sz="2000"/>
              <a:t>In </a:t>
            </a:r>
            <a:r>
              <a:rPr lang="en-US" altLang="en-US" sz="2000" err="1"/>
              <a:t>các</a:t>
            </a:r>
            <a:r>
              <a:rPr lang="en-US" altLang="en-US" sz="2000"/>
              <a:t> </a:t>
            </a:r>
            <a:r>
              <a:rPr lang="en-US" altLang="en-US" sz="2000" err="1"/>
              <a:t>số</a:t>
            </a:r>
            <a:r>
              <a:rPr lang="en-US" altLang="en-US" sz="2000"/>
              <a:t> </a:t>
            </a:r>
            <a:r>
              <a:rPr lang="en-US" altLang="en-US" sz="2000" err="1"/>
              <a:t>nguyên</a:t>
            </a:r>
            <a:r>
              <a:rPr lang="en-US" altLang="en-US" sz="2000"/>
              <a:t> </a:t>
            </a:r>
            <a:r>
              <a:rPr lang="en-US" altLang="en-US" sz="2000" err="1"/>
              <a:t>từ</a:t>
            </a:r>
            <a:r>
              <a:rPr lang="en-US" altLang="en-US" sz="2000"/>
              <a:t> 1 </a:t>
            </a:r>
            <a:r>
              <a:rPr lang="en-US" altLang="en-US" sz="2000" err="1"/>
              <a:t>đến</a:t>
            </a:r>
            <a:r>
              <a:rPr lang="en-US" altLang="en-US" sz="2000"/>
              <a:t> 10</a:t>
            </a:r>
          </a:p>
          <a:p>
            <a:endParaRPr lang="en-US"/>
          </a:p>
        </p:txBody>
      </p:sp>
      <p:grpSp>
        <p:nvGrpSpPr>
          <p:cNvPr id="4" name="Group 3">
            <a:extLst>
              <a:ext uri="{FF2B5EF4-FFF2-40B4-BE49-F238E27FC236}">
                <a16:creationId xmlns:a16="http://schemas.microsoft.com/office/drawing/2014/main" id="{C2D4CF6F-D714-4640-90DC-006731C9B1E7}"/>
              </a:ext>
            </a:extLst>
          </p:cNvPr>
          <p:cNvGrpSpPr/>
          <p:nvPr/>
        </p:nvGrpSpPr>
        <p:grpSpPr>
          <a:xfrm>
            <a:off x="4462556" y="3429000"/>
            <a:ext cx="4819095" cy="2577483"/>
            <a:chOff x="2895600" y="2286000"/>
            <a:chExt cx="6286499" cy="3505200"/>
          </a:xfrm>
          <a:noFill/>
        </p:grpSpPr>
        <p:sp>
          <p:nvSpPr>
            <p:cNvPr id="5" name="AutoShape 5">
              <a:extLst>
                <a:ext uri="{FF2B5EF4-FFF2-40B4-BE49-F238E27FC236}">
                  <a16:creationId xmlns:a16="http://schemas.microsoft.com/office/drawing/2014/main" id="{4D0DE28B-31A8-45CC-A829-FB89B45FE1D9}"/>
                </a:ext>
              </a:extLst>
            </p:cNvPr>
            <p:cNvSpPr>
              <a:spLocks noChangeArrowheads="1"/>
            </p:cNvSpPr>
            <p:nvPr/>
          </p:nvSpPr>
          <p:spPr bwMode="auto">
            <a:xfrm>
              <a:off x="3009900" y="3962400"/>
              <a:ext cx="2590800" cy="1219200"/>
            </a:xfrm>
            <a:prstGeom prst="flowChartDecision">
              <a:avLst/>
            </a:prstGeom>
            <a:gr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a:t>Counter&lt;=10?</a:t>
              </a:r>
            </a:p>
          </p:txBody>
        </p:sp>
        <p:sp>
          <p:nvSpPr>
            <p:cNvPr id="6" name="AutoShape 6">
              <a:extLst>
                <a:ext uri="{FF2B5EF4-FFF2-40B4-BE49-F238E27FC236}">
                  <a16:creationId xmlns:a16="http://schemas.microsoft.com/office/drawing/2014/main" id="{9C806F31-BE64-4393-B1FF-A1243389E04E}"/>
                </a:ext>
              </a:extLst>
            </p:cNvPr>
            <p:cNvSpPr>
              <a:spLocks noChangeArrowheads="1"/>
            </p:cNvSpPr>
            <p:nvPr/>
          </p:nvSpPr>
          <p:spPr bwMode="auto">
            <a:xfrm>
              <a:off x="2895600" y="2819400"/>
              <a:ext cx="2819400" cy="609600"/>
            </a:xfrm>
            <a:prstGeom prst="flowChartProcess">
              <a:avLst/>
            </a:prstGeom>
            <a:gr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b="1"/>
                <a:t>counter = 1</a:t>
              </a:r>
            </a:p>
          </p:txBody>
        </p:sp>
        <p:sp>
          <p:nvSpPr>
            <p:cNvPr id="7" name="Line 8">
              <a:extLst>
                <a:ext uri="{FF2B5EF4-FFF2-40B4-BE49-F238E27FC236}">
                  <a16:creationId xmlns:a16="http://schemas.microsoft.com/office/drawing/2014/main" id="{652E67D1-EA49-41A0-802C-81356F26C22E}"/>
                </a:ext>
              </a:extLst>
            </p:cNvPr>
            <p:cNvSpPr>
              <a:spLocks noChangeShapeType="1"/>
            </p:cNvSpPr>
            <p:nvPr/>
          </p:nvSpPr>
          <p:spPr bwMode="auto">
            <a:xfrm>
              <a:off x="4305300" y="2286000"/>
              <a:ext cx="0" cy="533400"/>
            </a:xfrm>
            <a:prstGeom prst="line">
              <a:avLst/>
            </a:prstGeom>
            <a:grpFill/>
            <a:ln w="9525">
              <a:solidFill>
                <a:schemeClr val="tx1"/>
              </a:solidFill>
              <a:round/>
              <a:headEnd/>
              <a:tailEnd type="triangle" w="med" len="me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8" name="Line 9">
              <a:extLst>
                <a:ext uri="{FF2B5EF4-FFF2-40B4-BE49-F238E27FC236}">
                  <a16:creationId xmlns:a16="http://schemas.microsoft.com/office/drawing/2014/main" id="{26972115-CD7B-44B8-A4B0-86981DC036DD}"/>
                </a:ext>
              </a:extLst>
            </p:cNvPr>
            <p:cNvSpPr>
              <a:spLocks noChangeShapeType="1"/>
            </p:cNvSpPr>
            <p:nvPr/>
          </p:nvSpPr>
          <p:spPr bwMode="auto">
            <a:xfrm>
              <a:off x="4305300" y="3429000"/>
              <a:ext cx="0" cy="533400"/>
            </a:xfrm>
            <a:prstGeom prst="line">
              <a:avLst/>
            </a:prstGeom>
            <a:grpFill/>
            <a:ln w="9525">
              <a:solidFill>
                <a:schemeClr val="tx1"/>
              </a:solidFill>
              <a:round/>
              <a:headEnd/>
              <a:tailEnd type="triangle" w="med" len="me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9" name="Line 11">
              <a:extLst>
                <a:ext uri="{FF2B5EF4-FFF2-40B4-BE49-F238E27FC236}">
                  <a16:creationId xmlns:a16="http://schemas.microsoft.com/office/drawing/2014/main" id="{44B04A90-9166-4ED4-8193-400AE344F899}"/>
                </a:ext>
              </a:extLst>
            </p:cNvPr>
            <p:cNvSpPr>
              <a:spLocks noChangeShapeType="1"/>
            </p:cNvSpPr>
            <p:nvPr/>
          </p:nvSpPr>
          <p:spPr bwMode="auto">
            <a:xfrm>
              <a:off x="4343400" y="5181600"/>
              <a:ext cx="0" cy="609600"/>
            </a:xfrm>
            <a:prstGeom prst="line">
              <a:avLst/>
            </a:prstGeom>
            <a:grpFill/>
            <a:ln w="9525">
              <a:solidFill>
                <a:schemeClr val="tx1"/>
              </a:solidFill>
              <a:round/>
              <a:headEnd/>
              <a:tailEnd type="triangle" w="med" len="me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10" name="Text Box 15">
              <a:extLst>
                <a:ext uri="{FF2B5EF4-FFF2-40B4-BE49-F238E27FC236}">
                  <a16:creationId xmlns:a16="http://schemas.microsoft.com/office/drawing/2014/main" id="{F104AD6A-986F-4757-93D7-3B42598E3198}"/>
                </a:ext>
              </a:extLst>
            </p:cNvPr>
            <p:cNvSpPr txBox="1">
              <a:spLocks noChangeArrowheads="1"/>
            </p:cNvSpPr>
            <p:nvPr/>
          </p:nvSpPr>
          <p:spPr bwMode="auto">
            <a:xfrm>
              <a:off x="4419600" y="5257800"/>
              <a:ext cx="976968" cy="502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t>False</a:t>
              </a:r>
            </a:p>
          </p:txBody>
        </p:sp>
        <p:sp>
          <p:nvSpPr>
            <p:cNvPr id="11" name="Text Box 16">
              <a:extLst>
                <a:ext uri="{FF2B5EF4-FFF2-40B4-BE49-F238E27FC236}">
                  <a16:creationId xmlns:a16="http://schemas.microsoft.com/office/drawing/2014/main" id="{32DBFD2B-D57E-4C65-ABE1-053968EC99D6}"/>
                </a:ext>
              </a:extLst>
            </p:cNvPr>
            <p:cNvSpPr txBox="1">
              <a:spLocks noChangeArrowheads="1"/>
            </p:cNvSpPr>
            <p:nvPr/>
          </p:nvSpPr>
          <p:spPr bwMode="auto">
            <a:xfrm>
              <a:off x="5638800" y="4191000"/>
              <a:ext cx="848658" cy="502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t>True</a:t>
              </a:r>
            </a:p>
          </p:txBody>
        </p:sp>
        <p:sp>
          <p:nvSpPr>
            <p:cNvPr id="12" name="Line 19">
              <a:extLst>
                <a:ext uri="{FF2B5EF4-FFF2-40B4-BE49-F238E27FC236}">
                  <a16:creationId xmlns:a16="http://schemas.microsoft.com/office/drawing/2014/main" id="{5DFE799A-E156-4F75-BE3C-2E1BDE173266}"/>
                </a:ext>
              </a:extLst>
            </p:cNvPr>
            <p:cNvSpPr>
              <a:spLocks noChangeShapeType="1"/>
            </p:cNvSpPr>
            <p:nvPr/>
          </p:nvSpPr>
          <p:spPr bwMode="auto">
            <a:xfrm>
              <a:off x="5562600" y="4572000"/>
              <a:ext cx="990600" cy="0"/>
            </a:xfrm>
            <a:prstGeom prst="line">
              <a:avLst/>
            </a:prstGeom>
            <a:grpFill/>
            <a:ln w="9525">
              <a:solidFill>
                <a:schemeClr val="tx1"/>
              </a:solidFill>
              <a:round/>
              <a:headEnd/>
              <a:tailEnd type="triangle" w="med" len="me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13" name="Line 20">
              <a:extLst>
                <a:ext uri="{FF2B5EF4-FFF2-40B4-BE49-F238E27FC236}">
                  <a16:creationId xmlns:a16="http://schemas.microsoft.com/office/drawing/2014/main" id="{3D1D506F-DD5A-406C-AAAF-D584AC63AB6C}"/>
                </a:ext>
              </a:extLst>
            </p:cNvPr>
            <p:cNvSpPr>
              <a:spLocks noChangeShapeType="1"/>
            </p:cNvSpPr>
            <p:nvPr/>
          </p:nvSpPr>
          <p:spPr bwMode="auto">
            <a:xfrm flipV="1">
              <a:off x="7924800" y="3733800"/>
              <a:ext cx="0" cy="457200"/>
            </a:xfrm>
            <a:prstGeom prst="line">
              <a:avLst/>
            </a:prstGeom>
            <a:grpFill/>
            <a:ln w="9525">
              <a:solidFill>
                <a:schemeClr val="tx1"/>
              </a:solidFill>
              <a:round/>
              <a:headEnd/>
              <a:tailEn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14" name="Line 21">
              <a:extLst>
                <a:ext uri="{FF2B5EF4-FFF2-40B4-BE49-F238E27FC236}">
                  <a16:creationId xmlns:a16="http://schemas.microsoft.com/office/drawing/2014/main" id="{5622F998-CE94-4801-A2D2-E27731174D78}"/>
                </a:ext>
              </a:extLst>
            </p:cNvPr>
            <p:cNvSpPr>
              <a:spLocks noChangeShapeType="1"/>
            </p:cNvSpPr>
            <p:nvPr/>
          </p:nvSpPr>
          <p:spPr bwMode="auto">
            <a:xfrm flipH="1">
              <a:off x="4343400" y="3733800"/>
              <a:ext cx="3581400" cy="0"/>
            </a:xfrm>
            <a:prstGeom prst="line">
              <a:avLst/>
            </a:prstGeom>
            <a:grpFill/>
            <a:ln w="9525">
              <a:solidFill>
                <a:schemeClr val="tx1"/>
              </a:solidFill>
              <a:round/>
              <a:headEnd/>
              <a:tailEnd type="triangle" w="med" len="med"/>
            </a:ln>
          </p:spPr>
          <p:txBody>
            <a:bodyPr/>
            <a:lstStyle/>
            <a:p>
              <a:pPr eaLnBrk="0" fontAlgn="base" hangingPunct="0">
                <a:spcBef>
                  <a:spcPct val="0"/>
                </a:spcBef>
                <a:spcAft>
                  <a:spcPct val="0"/>
                </a:spcAft>
              </a:pPr>
              <a:endParaRPr lang="en-US">
                <a:latin typeface="Arial" panose="020B0604020202020204" pitchFamily="34" charset="0"/>
                <a:cs typeface="Arial" panose="020B0604020202020204" pitchFamily="34" charset="0"/>
              </a:endParaRPr>
            </a:p>
          </p:txBody>
        </p:sp>
        <p:sp>
          <p:nvSpPr>
            <p:cNvPr id="15" name="Parallelogram 14">
              <a:extLst>
                <a:ext uri="{FF2B5EF4-FFF2-40B4-BE49-F238E27FC236}">
                  <a16:creationId xmlns:a16="http://schemas.microsoft.com/office/drawing/2014/main" id="{3BF7B2BD-1FC4-4CD9-A4F1-6DAC92B089C7}"/>
                </a:ext>
              </a:extLst>
            </p:cNvPr>
            <p:cNvSpPr/>
            <p:nvPr/>
          </p:nvSpPr>
          <p:spPr>
            <a:xfrm>
              <a:off x="6448144" y="4211494"/>
              <a:ext cx="2733955" cy="831015"/>
            </a:xfrm>
            <a:prstGeom prst="parallelogram">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err="1">
                  <a:solidFill>
                    <a:schemeClr val="tx1"/>
                  </a:solidFill>
                </a:rPr>
                <a:t>Xuất</a:t>
              </a:r>
              <a:r>
                <a:rPr lang="vi-VN">
                  <a:solidFill>
                    <a:schemeClr val="tx1"/>
                  </a:solidFill>
                </a:rPr>
                <a:t> </a:t>
              </a:r>
              <a:r>
                <a:rPr lang="vi-VN" err="1">
                  <a:solidFill>
                    <a:schemeClr val="tx1"/>
                  </a:solidFill>
                </a:rPr>
                <a:t>giá</a:t>
              </a:r>
              <a:r>
                <a:rPr lang="vi-VN">
                  <a:solidFill>
                    <a:schemeClr val="tx1"/>
                  </a:solidFill>
                </a:rPr>
                <a:t> </a:t>
              </a:r>
              <a:r>
                <a:rPr lang="vi-VN" err="1">
                  <a:solidFill>
                    <a:schemeClr val="tx1"/>
                  </a:solidFill>
                </a:rPr>
                <a:t>trị</a:t>
              </a:r>
              <a:r>
                <a:rPr lang="vi-VN">
                  <a:solidFill>
                    <a:schemeClr val="tx1"/>
                  </a:solidFill>
                </a:rPr>
                <a:t> </a:t>
              </a:r>
              <a:r>
                <a:rPr lang="vi-VN" err="1">
                  <a:solidFill>
                    <a:schemeClr val="tx1"/>
                  </a:solidFill>
                </a:rPr>
                <a:t>counter</a:t>
              </a:r>
              <a:endParaRPr lang="en-US">
                <a:solidFill>
                  <a:schemeClr val="tx1"/>
                </a:solidFill>
              </a:endParaRPr>
            </a:p>
          </p:txBody>
        </p:sp>
        <p:sp>
          <p:nvSpPr>
            <p:cNvPr id="16" name="AutoShape 17">
              <a:extLst>
                <a:ext uri="{FF2B5EF4-FFF2-40B4-BE49-F238E27FC236}">
                  <a16:creationId xmlns:a16="http://schemas.microsoft.com/office/drawing/2014/main" id="{0BA52776-3173-4D82-9C84-8D0D0D3490FD}"/>
                </a:ext>
              </a:extLst>
            </p:cNvPr>
            <p:cNvSpPr>
              <a:spLocks noChangeArrowheads="1"/>
            </p:cNvSpPr>
            <p:nvPr/>
          </p:nvSpPr>
          <p:spPr bwMode="auto">
            <a:xfrm>
              <a:off x="5487880" y="3475836"/>
              <a:ext cx="1845069" cy="533401"/>
            </a:xfrm>
            <a:prstGeom prst="flowChartProcess">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b="1"/>
                <a:t>counter++</a:t>
              </a:r>
            </a:p>
          </p:txBody>
        </p:sp>
      </p:grpSp>
    </p:spTree>
    <p:extLst>
      <p:ext uri="{BB962C8B-B14F-4D97-AF65-F5344CB8AC3E}">
        <p14:creationId xmlns:p14="http://schemas.microsoft.com/office/powerpoint/2010/main" val="2164457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F731715-134B-43A0-9E40-C4CC0E3D78E5}"/>
              </a:ext>
            </a:extLst>
          </p:cNvPr>
          <p:cNvSpPr>
            <a:spLocks noGrp="1" noChangeArrowheads="1"/>
          </p:cNvSpPr>
          <p:nvPr>
            <p:ph type="title"/>
          </p:nvPr>
        </p:nvSpPr>
        <p:spPr/>
        <p:txBody>
          <a:bodyPr/>
          <a:lstStyle/>
          <a:p>
            <a:pPr eaLnBrk="1" hangingPunct="1">
              <a:defRPr/>
            </a:pPr>
            <a:r>
              <a:rPr lang="en-US"/>
              <a:t>Cấu trúc lặp while</a:t>
            </a:r>
          </a:p>
        </p:txBody>
      </p:sp>
      <p:sp>
        <p:nvSpPr>
          <p:cNvPr id="133123" name="Rectangle 3">
            <a:extLst>
              <a:ext uri="{FF2B5EF4-FFF2-40B4-BE49-F238E27FC236}">
                <a16:creationId xmlns:a16="http://schemas.microsoft.com/office/drawing/2014/main" id="{EA576A32-6F02-4F74-8E7E-7F6BC8C5C949}"/>
              </a:ext>
            </a:extLst>
          </p:cNvPr>
          <p:cNvSpPr>
            <a:spLocks noGrp="1" noChangeArrowheads="1"/>
          </p:cNvSpPr>
          <p:nvPr>
            <p:ph type="body" idx="1"/>
          </p:nvPr>
        </p:nvSpPr>
        <p:spPr/>
        <p:txBody>
          <a:bodyPr/>
          <a:lstStyle/>
          <a:p>
            <a:pPr eaLnBrk="1" hangingPunct="1"/>
            <a:r>
              <a:rPr lang="en-US" altLang="en-US" sz="2800"/>
              <a:t>Dạng</a:t>
            </a:r>
            <a:endParaRPr lang="en-US" altLang="en-US" sz="2800" b="1"/>
          </a:p>
          <a:p>
            <a:pPr algn="ctr" eaLnBrk="1" hangingPunct="1">
              <a:buFontTx/>
              <a:buNone/>
            </a:pPr>
            <a:r>
              <a:rPr lang="en-US" altLang="en-US" sz="2800" b="1"/>
              <a:t>while (</a:t>
            </a:r>
            <a:r>
              <a:rPr lang="en-US" altLang="en-US" sz="2800" i="1"/>
              <a:t>expression</a:t>
            </a:r>
            <a:r>
              <a:rPr lang="en-US" altLang="en-US" sz="2800" b="1"/>
              <a:t>) </a:t>
            </a:r>
            <a:r>
              <a:rPr lang="en-US" altLang="en-US" sz="2800" i="1"/>
              <a:t>statement</a:t>
            </a:r>
            <a:r>
              <a:rPr lang="en-US" altLang="en-US" sz="2800"/>
              <a:t> </a:t>
            </a:r>
          </a:p>
          <a:p>
            <a:pPr eaLnBrk="1" hangingPunct="1"/>
            <a:r>
              <a:rPr lang="en-US" altLang="en-US" sz="2800"/>
              <a:t>lặp lại câu lệnh </a:t>
            </a:r>
            <a:r>
              <a:rPr lang="en-US" altLang="en-US" sz="2800" i="1"/>
              <a:t>statement</a:t>
            </a:r>
            <a:r>
              <a:rPr lang="en-US" altLang="en-US" sz="2800"/>
              <a:t> trong khi điều kiện </a:t>
            </a:r>
            <a:r>
              <a:rPr lang="en-US" altLang="en-US" sz="2800" i="1"/>
              <a:t>expression</a:t>
            </a:r>
            <a:r>
              <a:rPr lang="en-US" altLang="en-US" sz="2800"/>
              <a:t> còn thoả mãn. </a:t>
            </a:r>
          </a:p>
          <a:p>
            <a:pPr eaLnBrk="1" hangingPunct="1"/>
            <a:r>
              <a:rPr lang="en-US" altLang="en-US" sz="2800"/>
              <a:t>Vòng lặp </a:t>
            </a:r>
            <a:r>
              <a:rPr lang="en-US" altLang="en-US" sz="2800" b="1">
                <a:latin typeface="Courier New" panose="02070309020205020404" pitchFamily="49" charset="0"/>
              </a:rPr>
              <a:t>while</a:t>
            </a:r>
            <a:r>
              <a:rPr lang="en-US" altLang="en-US" sz="2800"/>
              <a:t> lặp lại cho đến khi điều kiện là  false</a:t>
            </a:r>
          </a:p>
          <a:p>
            <a:pPr eaLnBrk="1" hangingPunct="1"/>
            <a:r>
              <a:rPr lang="en-US" altLang="en-US" sz="2800"/>
              <a:t>Ví dụ</a:t>
            </a:r>
          </a:p>
          <a:p>
            <a:pPr lvl="3" eaLnBrk="1" hangingPunct="1">
              <a:buFontTx/>
              <a:buNone/>
            </a:pPr>
            <a:r>
              <a:rPr lang="en-US" altLang="en-US" sz="1800" b="1">
                <a:latin typeface="Courier New" panose="02070309020205020404" pitchFamily="49" charset="0"/>
              </a:rPr>
              <a:t>int product = 2;</a:t>
            </a:r>
          </a:p>
          <a:p>
            <a:pPr lvl="3" eaLnBrk="1" hangingPunct="1">
              <a:buFontTx/>
              <a:buNone/>
            </a:pPr>
            <a:r>
              <a:rPr lang="en-US" altLang="en-US" sz="1800" b="1">
                <a:latin typeface="Courier New" panose="02070309020205020404" pitchFamily="49" charset="0"/>
              </a:rPr>
              <a:t>while ( product &lt;= 10 )</a:t>
            </a:r>
          </a:p>
          <a:p>
            <a:pPr lvl="3" eaLnBrk="1" hangingPunct="1">
              <a:buFontTx/>
              <a:buNone/>
            </a:pPr>
            <a:r>
              <a:rPr lang="en-US" altLang="en-US" sz="1800" b="1">
                <a:latin typeface="Courier New" panose="02070309020205020404" pitchFamily="49" charset="0"/>
              </a:rPr>
              <a:t>   product = 2 * product;</a:t>
            </a:r>
            <a:endParaRPr lang="en-US" altLang="en-US" sz="1800"/>
          </a:p>
          <a:p>
            <a:pPr eaLnBrk="1" hangingPunct="1"/>
            <a:endParaRPr lang="en-US" altLang="en-US" sz="2800"/>
          </a:p>
        </p:txBody>
      </p:sp>
    </p:spTree>
    <p:custDataLst>
      <p:tags r:id="rId1"/>
    </p:custDataLst>
    <p:extLst>
      <p:ext uri="{BB962C8B-B14F-4D97-AF65-F5344CB8AC3E}">
        <p14:creationId xmlns:p14="http://schemas.microsoft.com/office/powerpoint/2010/main" val="4105865857"/>
      </p:ext>
    </p:extLst>
  </p:cSld>
  <p:clrMapOvr>
    <a:masterClrMapping/>
  </p:clrMapOvr>
  <p:transition spd="slow" advTm="145558"/>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08BE475-5F7A-47B9-B6B1-59069C06FE97}"/>
              </a:ext>
            </a:extLst>
          </p:cNvPr>
          <p:cNvSpPr>
            <a:spLocks noGrp="1" noChangeArrowheads="1"/>
          </p:cNvSpPr>
          <p:nvPr>
            <p:ph type="title"/>
          </p:nvPr>
        </p:nvSpPr>
        <p:spPr/>
        <p:txBody>
          <a:bodyPr/>
          <a:lstStyle/>
          <a:p>
            <a:pPr eaLnBrk="1" hangingPunct="1">
              <a:defRPr/>
            </a:pPr>
            <a:r>
              <a:rPr lang="en-US"/>
              <a:t>Cấu trúc lặp while</a:t>
            </a:r>
          </a:p>
        </p:txBody>
      </p:sp>
      <p:sp>
        <p:nvSpPr>
          <p:cNvPr id="135171" name="Rectangle 3">
            <a:extLst>
              <a:ext uri="{FF2B5EF4-FFF2-40B4-BE49-F238E27FC236}">
                <a16:creationId xmlns:a16="http://schemas.microsoft.com/office/drawing/2014/main" id="{DE522153-9410-402C-81E8-9FEC070ED44E}"/>
              </a:ext>
            </a:extLst>
          </p:cNvPr>
          <p:cNvSpPr>
            <a:spLocks noGrp="1" noChangeArrowheads="1"/>
          </p:cNvSpPr>
          <p:nvPr>
            <p:ph type="body" idx="1"/>
          </p:nvPr>
        </p:nvSpPr>
        <p:spPr/>
        <p:txBody>
          <a:bodyPr/>
          <a:lstStyle/>
          <a:p>
            <a:pPr eaLnBrk="1" hangingPunct="1"/>
            <a:r>
              <a:rPr lang="en-US" altLang="en-US"/>
              <a:t>Lưu đồ</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grpSp>
        <p:nvGrpSpPr>
          <p:cNvPr id="135172" name="Group 26">
            <a:extLst>
              <a:ext uri="{FF2B5EF4-FFF2-40B4-BE49-F238E27FC236}">
                <a16:creationId xmlns:a16="http://schemas.microsoft.com/office/drawing/2014/main" id="{32FCD7D4-2420-4C66-965D-984C35936E83}"/>
              </a:ext>
            </a:extLst>
          </p:cNvPr>
          <p:cNvGrpSpPr>
            <a:grpSpLocks/>
          </p:cNvGrpSpPr>
          <p:nvPr/>
        </p:nvGrpSpPr>
        <p:grpSpPr bwMode="auto">
          <a:xfrm>
            <a:off x="3124200" y="2286000"/>
            <a:ext cx="6477000" cy="3505200"/>
            <a:chOff x="768" y="1632"/>
            <a:chExt cx="4080" cy="2208"/>
          </a:xfrm>
        </p:grpSpPr>
        <p:sp>
          <p:nvSpPr>
            <p:cNvPr id="135173" name="AutoShape 27">
              <a:extLst>
                <a:ext uri="{FF2B5EF4-FFF2-40B4-BE49-F238E27FC236}">
                  <a16:creationId xmlns:a16="http://schemas.microsoft.com/office/drawing/2014/main" id="{385EB40E-5321-4E40-84DE-CE1C0B17ACD6}"/>
                </a:ext>
              </a:extLst>
            </p:cNvPr>
            <p:cNvSpPr>
              <a:spLocks noChangeArrowheads="1"/>
            </p:cNvSpPr>
            <p:nvPr/>
          </p:nvSpPr>
          <p:spPr bwMode="auto">
            <a:xfrm>
              <a:off x="840" y="2688"/>
              <a:ext cx="1632" cy="768"/>
            </a:xfrm>
            <a:prstGeom prst="flowChartDecision">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a:solidFill>
                    <a:srgbClr val="000000"/>
                  </a:solidFill>
                </a:rPr>
                <a:t>product&lt;=10?</a:t>
              </a:r>
            </a:p>
          </p:txBody>
        </p:sp>
        <p:sp>
          <p:nvSpPr>
            <p:cNvPr id="135174" name="AutoShape 28">
              <a:extLst>
                <a:ext uri="{FF2B5EF4-FFF2-40B4-BE49-F238E27FC236}">
                  <a16:creationId xmlns:a16="http://schemas.microsoft.com/office/drawing/2014/main" id="{70A48F28-FD17-48D0-8726-A31AC5486645}"/>
                </a:ext>
              </a:extLst>
            </p:cNvPr>
            <p:cNvSpPr>
              <a:spLocks noChangeArrowheads="1"/>
            </p:cNvSpPr>
            <p:nvPr/>
          </p:nvSpPr>
          <p:spPr bwMode="auto">
            <a:xfrm>
              <a:off x="768" y="1968"/>
              <a:ext cx="1776" cy="384"/>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b="1">
                  <a:solidFill>
                    <a:srgbClr val="000000"/>
                  </a:solidFill>
                </a:rPr>
                <a:t>product = 2</a:t>
              </a:r>
            </a:p>
          </p:txBody>
        </p:sp>
        <p:sp>
          <p:nvSpPr>
            <p:cNvPr id="135175" name="Line 29">
              <a:extLst>
                <a:ext uri="{FF2B5EF4-FFF2-40B4-BE49-F238E27FC236}">
                  <a16:creationId xmlns:a16="http://schemas.microsoft.com/office/drawing/2014/main" id="{2E1E2F7E-C41B-480D-8873-D394AE153EA1}"/>
                </a:ext>
              </a:extLst>
            </p:cNvPr>
            <p:cNvSpPr>
              <a:spLocks noChangeShapeType="1"/>
            </p:cNvSpPr>
            <p:nvPr/>
          </p:nvSpPr>
          <p:spPr bwMode="auto">
            <a:xfrm>
              <a:off x="1656" y="163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35176" name="Line 30">
              <a:extLst>
                <a:ext uri="{FF2B5EF4-FFF2-40B4-BE49-F238E27FC236}">
                  <a16:creationId xmlns:a16="http://schemas.microsoft.com/office/drawing/2014/main" id="{124F51E1-A860-4FD2-90F6-C8622640AF50}"/>
                </a:ext>
              </a:extLst>
            </p:cNvPr>
            <p:cNvSpPr>
              <a:spLocks noChangeShapeType="1"/>
            </p:cNvSpPr>
            <p:nvPr/>
          </p:nvSpPr>
          <p:spPr bwMode="auto">
            <a:xfrm>
              <a:off x="1656" y="23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35177" name="Line 31">
              <a:extLst>
                <a:ext uri="{FF2B5EF4-FFF2-40B4-BE49-F238E27FC236}">
                  <a16:creationId xmlns:a16="http://schemas.microsoft.com/office/drawing/2014/main" id="{5EB31A64-69E7-4D65-AEA3-3C7285330035}"/>
                </a:ext>
              </a:extLst>
            </p:cNvPr>
            <p:cNvSpPr>
              <a:spLocks noChangeShapeType="1"/>
            </p:cNvSpPr>
            <p:nvPr/>
          </p:nvSpPr>
          <p:spPr bwMode="auto">
            <a:xfrm>
              <a:off x="1680" y="345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35178" name="Text Box 32">
              <a:extLst>
                <a:ext uri="{FF2B5EF4-FFF2-40B4-BE49-F238E27FC236}">
                  <a16:creationId xmlns:a16="http://schemas.microsoft.com/office/drawing/2014/main" id="{F7A6507E-6A61-4B2B-BDFC-16861EE02A8D}"/>
                </a:ext>
              </a:extLst>
            </p:cNvPr>
            <p:cNvSpPr txBox="1">
              <a:spLocks noChangeArrowheads="1"/>
            </p:cNvSpPr>
            <p:nvPr/>
          </p:nvSpPr>
          <p:spPr bwMode="auto">
            <a:xfrm>
              <a:off x="1728" y="350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False</a:t>
              </a:r>
            </a:p>
          </p:txBody>
        </p:sp>
        <p:sp>
          <p:nvSpPr>
            <p:cNvPr id="135179" name="Text Box 33">
              <a:extLst>
                <a:ext uri="{FF2B5EF4-FFF2-40B4-BE49-F238E27FC236}">
                  <a16:creationId xmlns:a16="http://schemas.microsoft.com/office/drawing/2014/main" id="{0D197EEA-45F0-4E6B-9660-D69E42669746}"/>
                </a:ext>
              </a:extLst>
            </p:cNvPr>
            <p:cNvSpPr txBox="1">
              <a:spLocks noChangeArrowheads="1"/>
            </p:cNvSpPr>
            <p:nvPr/>
          </p:nvSpPr>
          <p:spPr bwMode="auto">
            <a:xfrm>
              <a:off x="2496" y="2832"/>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True</a:t>
              </a:r>
            </a:p>
          </p:txBody>
        </p:sp>
        <p:sp>
          <p:nvSpPr>
            <p:cNvPr id="135180" name="AutoShape 34">
              <a:extLst>
                <a:ext uri="{FF2B5EF4-FFF2-40B4-BE49-F238E27FC236}">
                  <a16:creationId xmlns:a16="http://schemas.microsoft.com/office/drawing/2014/main" id="{165601D6-1754-4193-9C56-A3805232F993}"/>
                </a:ext>
              </a:extLst>
            </p:cNvPr>
            <p:cNvSpPr>
              <a:spLocks noChangeArrowheads="1"/>
            </p:cNvSpPr>
            <p:nvPr/>
          </p:nvSpPr>
          <p:spPr bwMode="auto">
            <a:xfrm>
              <a:off x="3072" y="2832"/>
              <a:ext cx="1776" cy="528"/>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b="1">
                  <a:solidFill>
                    <a:srgbClr val="000000"/>
                  </a:solidFill>
                </a:rPr>
                <a:t>product=2*product</a:t>
              </a:r>
            </a:p>
          </p:txBody>
        </p:sp>
        <p:sp>
          <p:nvSpPr>
            <p:cNvPr id="135181" name="Line 35">
              <a:extLst>
                <a:ext uri="{FF2B5EF4-FFF2-40B4-BE49-F238E27FC236}">
                  <a16:creationId xmlns:a16="http://schemas.microsoft.com/office/drawing/2014/main" id="{A8A44B89-D5AF-408C-93E3-07F9DEDF8D01}"/>
                </a:ext>
              </a:extLst>
            </p:cNvPr>
            <p:cNvSpPr>
              <a:spLocks noChangeShapeType="1"/>
            </p:cNvSpPr>
            <p:nvPr/>
          </p:nvSpPr>
          <p:spPr bwMode="auto">
            <a:xfrm>
              <a:off x="2448" y="3072"/>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35182" name="Line 36">
              <a:extLst>
                <a:ext uri="{FF2B5EF4-FFF2-40B4-BE49-F238E27FC236}">
                  <a16:creationId xmlns:a16="http://schemas.microsoft.com/office/drawing/2014/main" id="{A8D08A87-BA5A-4911-A36D-74D754221F67}"/>
                </a:ext>
              </a:extLst>
            </p:cNvPr>
            <p:cNvSpPr>
              <a:spLocks noChangeShapeType="1"/>
            </p:cNvSpPr>
            <p:nvPr/>
          </p:nvSpPr>
          <p:spPr bwMode="auto">
            <a:xfrm flipV="1">
              <a:off x="3936" y="254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35183" name="Line 37">
              <a:extLst>
                <a:ext uri="{FF2B5EF4-FFF2-40B4-BE49-F238E27FC236}">
                  <a16:creationId xmlns:a16="http://schemas.microsoft.com/office/drawing/2014/main" id="{6A7713C4-820B-498F-8CF2-C8CBDFFE664B}"/>
                </a:ext>
              </a:extLst>
            </p:cNvPr>
            <p:cNvSpPr>
              <a:spLocks noChangeShapeType="1"/>
            </p:cNvSpPr>
            <p:nvPr/>
          </p:nvSpPr>
          <p:spPr bwMode="auto">
            <a:xfrm flipH="1">
              <a:off x="1680" y="2544"/>
              <a:ext cx="22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2462845092"/>
      </p:ext>
    </p:extLst>
  </p:cSld>
  <p:clrMapOvr>
    <a:masterClrMapping/>
  </p:clrMapOvr>
  <p:transition spd="slow" advTm="30277"/>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C23D8A9-02F2-4D24-8B3E-E6F4A2A35F44}"/>
              </a:ext>
            </a:extLst>
          </p:cNvPr>
          <p:cNvSpPr>
            <a:spLocks noGrp="1" noChangeArrowheads="1"/>
          </p:cNvSpPr>
          <p:nvPr>
            <p:ph type="title"/>
          </p:nvPr>
        </p:nvSpPr>
        <p:spPr/>
        <p:txBody>
          <a:bodyPr/>
          <a:lstStyle/>
          <a:p>
            <a:pPr eaLnBrk="1" hangingPunct="1">
              <a:defRPr/>
            </a:pPr>
            <a:r>
              <a:rPr lang="en-US"/>
              <a:t>Cấu trúc lặp do/while</a:t>
            </a:r>
          </a:p>
        </p:txBody>
      </p:sp>
      <p:sp>
        <p:nvSpPr>
          <p:cNvPr id="145411" name="Rectangle 3">
            <a:extLst>
              <a:ext uri="{FF2B5EF4-FFF2-40B4-BE49-F238E27FC236}">
                <a16:creationId xmlns:a16="http://schemas.microsoft.com/office/drawing/2014/main" id="{8E23327D-EF85-4559-AC9B-B2CBDDB3602F}"/>
              </a:ext>
            </a:extLst>
          </p:cNvPr>
          <p:cNvSpPr>
            <a:spLocks noGrp="1" noChangeArrowheads="1"/>
          </p:cNvSpPr>
          <p:nvPr>
            <p:ph type="body" idx="1"/>
          </p:nvPr>
        </p:nvSpPr>
        <p:spPr/>
        <p:txBody>
          <a:bodyPr/>
          <a:lstStyle/>
          <a:p>
            <a:pPr eaLnBrk="1" hangingPunct="1">
              <a:lnSpc>
                <a:spcPct val="90000"/>
              </a:lnSpc>
            </a:pPr>
            <a:r>
              <a:rPr lang="en-US" altLang="en-US" sz="2800"/>
              <a:t>Dạng thức:</a:t>
            </a:r>
            <a:endParaRPr lang="en-US" altLang="en-US" sz="2800" b="1"/>
          </a:p>
          <a:p>
            <a:pPr algn="ctr" eaLnBrk="1" hangingPunct="1">
              <a:lnSpc>
                <a:spcPct val="90000"/>
              </a:lnSpc>
              <a:buFontTx/>
              <a:buNone/>
            </a:pPr>
            <a:r>
              <a:rPr lang="en-US" altLang="en-US" sz="2800" b="1"/>
              <a:t>do </a:t>
            </a:r>
            <a:r>
              <a:rPr lang="en-US" altLang="en-US" sz="2800" i="1"/>
              <a:t>statement</a:t>
            </a:r>
            <a:r>
              <a:rPr lang="en-US" altLang="en-US" sz="2800" b="1"/>
              <a:t> while (</a:t>
            </a:r>
            <a:r>
              <a:rPr lang="en-US" altLang="en-US" sz="2800" i="1"/>
              <a:t>condition</a:t>
            </a:r>
            <a:r>
              <a:rPr lang="en-US" altLang="en-US" sz="2800" b="1"/>
              <a:t>);</a:t>
            </a:r>
            <a:r>
              <a:rPr lang="en-US" altLang="en-US" sz="2800"/>
              <a:t> </a:t>
            </a:r>
          </a:p>
          <a:p>
            <a:pPr eaLnBrk="1" hangingPunct="1">
              <a:lnSpc>
                <a:spcPct val="90000"/>
              </a:lnSpc>
            </a:pPr>
            <a:r>
              <a:rPr lang="en-US" altLang="en-US" sz="2800"/>
              <a:t>Hoạt động lặp lại cho đến khi điều kiện sai.</a:t>
            </a:r>
            <a:endParaRPr lang="en-US" altLang="en-US" sz="2800" i="1"/>
          </a:p>
          <a:p>
            <a:pPr eaLnBrk="1" hangingPunct="1">
              <a:lnSpc>
                <a:spcPct val="90000"/>
              </a:lnSpc>
            </a:pPr>
            <a:r>
              <a:rPr lang="en-US" altLang="en-US" sz="2800"/>
              <a:t>Vì vậy câu lệnh </a:t>
            </a:r>
            <a:r>
              <a:rPr lang="en-US" altLang="en-US" sz="2800" i="1"/>
              <a:t>statement</a:t>
            </a:r>
            <a:r>
              <a:rPr lang="en-US" altLang="en-US" sz="2800"/>
              <a:t> sẽ được thực hiện ít nhất một lần ngay cả khi </a:t>
            </a:r>
            <a:r>
              <a:rPr lang="en-US" altLang="en-US" sz="2800" i="1"/>
              <a:t>condition</a:t>
            </a:r>
            <a:r>
              <a:rPr lang="en-US" altLang="en-US" sz="2800"/>
              <a:t> không bao giờ được thoả mãn.</a:t>
            </a:r>
          </a:p>
          <a:p>
            <a:pPr eaLnBrk="1" hangingPunct="1">
              <a:lnSpc>
                <a:spcPct val="90000"/>
              </a:lnSpc>
            </a:pPr>
            <a:r>
              <a:rPr lang="en-US" altLang="en-US" sz="2800"/>
              <a:t>Ví dụ</a:t>
            </a:r>
            <a:endParaRPr lang="en-US" altLang="en-US" sz="2800" b="1">
              <a:latin typeface="Courier New" panose="02070309020205020404" pitchFamily="49" charset="0"/>
            </a:endParaRPr>
          </a:p>
          <a:p>
            <a:pPr lvl="3" eaLnBrk="1" hangingPunct="1">
              <a:lnSpc>
                <a:spcPct val="90000"/>
              </a:lnSpc>
              <a:buFontTx/>
              <a:buNone/>
            </a:pPr>
            <a:r>
              <a:rPr lang="en-US" altLang="en-US" sz="1800" b="1">
                <a:latin typeface="Courier New" panose="02070309020205020404" pitchFamily="49" charset="0"/>
              </a:rPr>
              <a:t>int product = 1;</a:t>
            </a:r>
          </a:p>
          <a:p>
            <a:pPr lvl="3" eaLnBrk="1" hangingPunct="1">
              <a:lnSpc>
                <a:spcPct val="90000"/>
              </a:lnSpc>
              <a:buFontTx/>
              <a:buNone/>
            </a:pPr>
            <a:r>
              <a:rPr lang="en-US" altLang="en-US" sz="1800" b="1">
                <a:latin typeface="Courier New" panose="02070309020205020404" pitchFamily="49" charset="0"/>
              </a:rPr>
              <a:t>do</a:t>
            </a:r>
          </a:p>
          <a:p>
            <a:pPr lvl="3" eaLnBrk="1" hangingPunct="1">
              <a:lnSpc>
                <a:spcPct val="90000"/>
              </a:lnSpc>
              <a:buFontTx/>
              <a:buNone/>
            </a:pPr>
            <a:r>
              <a:rPr lang="en-US" altLang="en-US" sz="1800" b="1">
                <a:latin typeface="Courier New" panose="02070309020205020404" pitchFamily="49" charset="0"/>
              </a:rPr>
              <a:t> product = 2 * product;</a:t>
            </a:r>
          </a:p>
          <a:p>
            <a:pPr lvl="3" eaLnBrk="1" hangingPunct="1">
              <a:lnSpc>
                <a:spcPct val="90000"/>
              </a:lnSpc>
              <a:buFontTx/>
              <a:buNone/>
            </a:pPr>
            <a:r>
              <a:rPr lang="en-US" altLang="en-US" sz="1800" b="1">
                <a:latin typeface="Courier New" panose="02070309020205020404" pitchFamily="49" charset="0"/>
              </a:rPr>
              <a:t>while ( product &lt;= 10 );  </a:t>
            </a:r>
          </a:p>
        </p:txBody>
      </p:sp>
    </p:spTree>
    <p:custDataLst>
      <p:tags r:id="rId1"/>
    </p:custDataLst>
    <p:extLst>
      <p:ext uri="{BB962C8B-B14F-4D97-AF65-F5344CB8AC3E}">
        <p14:creationId xmlns:p14="http://schemas.microsoft.com/office/powerpoint/2010/main" val="3549128810"/>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8C10A60-C57D-4304-B3F0-EFA051606AD9}"/>
              </a:ext>
            </a:extLst>
          </p:cNvPr>
          <p:cNvSpPr>
            <a:spLocks noGrp="1" noChangeArrowheads="1"/>
          </p:cNvSpPr>
          <p:nvPr>
            <p:ph type="title"/>
          </p:nvPr>
        </p:nvSpPr>
        <p:spPr/>
        <p:txBody>
          <a:bodyPr/>
          <a:lstStyle/>
          <a:p>
            <a:pPr eaLnBrk="1" hangingPunct="1">
              <a:defRPr/>
            </a:pPr>
            <a:r>
              <a:rPr lang="en-US"/>
              <a:t>Cấu trúc lặp do/while</a:t>
            </a:r>
          </a:p>
        </p:txBody>
      </p:sp>
      <p:sp>
        <p:nvSpPr>
          <p:cNvPr id="147459" name="Rectangle 3">
            <a:extLst>
              <a:ext uri="{FF2B5EF4-FFF2-40B4-BE49-F238E27FC236}">
                <a16:creationId xmlns:a16="http://schemas.microsoft.com/office/drawing/2014/main" id="{3FA7E186-EC69-484E-8D43-61FE1036089A}"/>
              </a:ext>
            </a:extLst>
          </p:cNvPr>
          <p:cNvSpPr>
            <a:spLocks noGrp="1" noChangeArrowheads="1"/>
          </p:cNvSpPr>
          <p:nvPr>
            <p:ph type="body" idx="1"/>
          </p:nvPr>
        </p:nvSpPr>
        <p:spPr/>
        <p:txBody>
          <a:bodyPr/>
          <a:lstStyle/>
          <a:p>
            <a:pPr eaLnBrk="1" hangingPunct="1">
              <a:lnSpc>
                <a:spcPct val="90000"/>
              </a:lnSpc>
            </a:pPr>
            <a:r>
              <a:rPr lang="en-US" altLang="en-US" err="1"/>
              <a:t>Lưu</a:t>
            </a:r>
            <a:r>
              <a:rPr lang="en-US" altLang="en-US"/>
              <a:t> </a:t>
            </a:r>
            <a:r>
              <a:rPr lang="en-US" altLang="en-US" err="1"/>
              <a:t>đồ</a:t>
            </a: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p:txBody>
      </p:sp>
      <p:grpSp>
        <p:nvGrpSpPr>
          <p:cNvPr id="147460" name="Group 16">
            <a:extLst>
              <a:ext uri="{FF2B5EF4-FFF2-40B4-BE49-F238E27FC236}">
                <a16:creationId xmlns:a16="http://schemas.microsoft.com/office/drawing/2014/main" id="{CFAB2AB9-DB3D-4193-83E4-FB06EC906F87}"/>
              </a:ext>
            </a:extLst>
          </p:cNvPr>
          <p:cNvGrpSpPr>
            <a:grpSpLocks/>
          </p:cNvGrpSpPr>
          <p:nvPr/>
        </p:nvGrpSpPr>
        <p:grpSpPr bwMode="auto">
          <a:xfrm>
            <a:off x="6172200" y="1371600"/>
            <a:ext cx="4381500" cy="4724400"/>
            <a:chOff x="1656" y="1104"/>
            <a:chExt cx="2760" cy="2976"/>
          </a:xfrm>
        </p:grpSpPr>
        <p:sp>
          <p:nvSpPr>
            <p:cNvPr id="147461" name="AutoShape 4">
              <a:extLst>
                <a:ext uri="{FF2B5EF4-FFF2-40B4-BE49-F238E27FC236}">
                  <a16:creationId xmlns:a16="http://schemas.microsoft.com/office/drawing/2014/main" id="{3432181E-6103-4F67-93B5-A5AA3A6AA435}"/>
                </a:ext>
              </a:extLst>
            </p:cNvPr>
            <p:cNvSpPr>
              <a:spLocks noChangeArrowheads="1"/>
            </p:cNvSpPr>
            <p:nvPr/>
          </p:nvSpPr>
          <p:spPr bwMode="auto">
            <a:xfrm>
              <a:off x="1728" y="2928"/>
              <a:ext cx="1632" cy="768"/>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a:solidFill>
                    <a:srgbClr val="000000"/>
                  </a:solidFill>
                </a:rPr>
                <a:t>product&lt;=10?</a:t>
              </a:r>
            </a:p>
          </p:txBody>
        </p:sp>
        <p:sp>
          <p:nvSpPr>
            <p:cNvPr id="147462" name="AutoShape 5">
              <a:extLst>
                <a:ext uri="{FF2B5EF4-FFF2-40B4-BE49-F238E27FC236}">
                  <a16:creationId xmlns:a16="http://schemas.microsoft.com/office/drawing/2014/main" id="{FA30F80E-D4A6-4CDA-B61A-CEE024D2B85E}"/>
                </a:ext>
              </a:extLst>
            </p:cNvPr>
            <p:cNvSpPr>
              <a:spLocks noChangeArrowheads="1"/>
            </p:cNvSpPr>
            <p:nvPr/>
          </p:nvSpPr>
          <p:spPr bwMode="auto">
            <a:xfrm>
              <a:off x="1656" y="1440"/>
              <a:ext cx="1776"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a:solidFill>
                    <a:srgbClr val="000000"/>
                  </a:solidFill>
                </a:rPr>
                <a:t>product=1</a:t>
              </a:r>
            </a:p>
          </p:txBody>
        </p:sp>
        <p:sp>
          <p:nvSpPr>
            <p:cNvPr id="147463" name="AutoShape 6">
              <a:extLst>
                <a:ext uri="{FF2B5EF4-FFF2-40B4-BE49-F238E27FC236}">
                  <a16:creationId xmlns:a16="http://schemas.microsoft.com/office/drawing/2014/main" id="{388AE00F-3DFB-41DD-9242-6466F4F54EBB}"/>
                </a:ext>
              </a:extLst>
            </p:cNvPr>
            <p:cNvSpPr>
              <a:spLocks noChangeArrowheads="1"/>
            </p:cNvSpPr>
            <p:nvPr/>
          </p:nvSpPr>
          <p:spPr bwMode="auto">
            <a:xfrm>
              <a:off x="1656" y="2160"/>
              <a:ext cx="1776"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en-US" altLang="en-US" sz="1800">
                  <a:solidFill>
                    <a:srgbClr val="000000"/>
                  </a:solidFill>
                </a:rPr>
                <a:t>product=2*product</a:t>
              </a:r>
            </a:p>
          </p:txBody>
        </p:sp>
        <p:sp>
          <p:nvSpPr>
            <p:cNvPr id="147464" name="Line 7">
              <a:extLst>
                <a:ext uri="{FF2B5EF4-FFF2-40B4-BE49-F238E27FC236}">
                  <a16:creationId xmlns:a16="http://schemas.microsoft.com/office/drawing/2014/main" id="{FCBBE1B2-A7AA-4993-B9D5-611650DD397F}"/>
                </a:ext>
              </a:extLst>
            </p:cNvPr>
            <p:cNvSpPr>
              <a:spLocks noChangeShapeType="1"/>
            </p:cNvSpPr>
            <p:nvPr/>
          </p:nvSpPr>
          <p:spPr bwMode="auto">
            <a:xfrm>
              <a:off x="2544" y="110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65" name="Line 8">
              <a:extLst>
                <a:ext uri="{FF2B5EF4-FFF2-40B4-BE49-F238E27FC236}">
                  <a16:creationId xmlns:a16="http://schemas.microsoft.com/office/drawing/2014/main" id="{96C7DEB7-C908-48F9-B24F-A5D891FD121C}"/>
                </a:ext>
              </a:extLst>
            </p:cNvPr>
            <p:cNvSpPr>
              <a:spLocks noChangeShapeType="1"/>
            </p:cNvSpPr>
            <p:nvPr/>
          </p:nvSpPr>
          <p:spPr bwMode="auto">
            <a:xfrm>
              <a:off x="2544" y="182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66" name="Line 9">
              <a:extLst>
                <a:ext uri="{FF2B5EF4-FFF2-40B4-BE49-F238E27FC236}">
                  <a16:creationId xmlns:a16="http://schemas.microsoft.com/office/drawing/2014/main" id="{1D7AF6ED-DA88-4FDF-B3B2-9E5DABAA8689}"/>
                </a:ext>
              </a:extLst>
            </p:cNvPr>
            <p:cNvSpPr>
              <a:spLocks noChangeShapeType="1"/>
            </p:cNvSpPr>
            <p:nvPr/>
          </p:nvSpPr>
          <p:spPr bwMode="auto">
            <a:xfrm>
              <a:off x="2544" y="254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67" name="Line 10">
              <a:extLst>
                <a:ext uri="{FF2B5EF4-FFF2-40B4-BE49-F238E27FC236}">
                  <a16:creationId xmlns:a16="http://schemas.microsoft.com/office/drawing/2014/main" id="{67A9A156-B54D-4B8B-A539-DD6B6D40DA28}"/>
                </a:ext>
              </a:extLst>
            </p:cNvPr>
            <p:cNvSpPr>
              <a:spLocks noChangeShapeType="1"/>
            </p:cNvSpPr>
            <p:nvPr/>
          </p:nvSpPr>
          <p:spPr bwMode="auto">
            <a:xfrm>
              <a:off x="2544" y="369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68" name="Line 11">
              <a:extLst>
                <a:ext uri="{FF2B5EF4-FFF2-40B4-BE49-F238E27FC236}">
                  <a16:creationId xmlns:a16="http://schemas.microsoft.com/office/drawing/2014/main" id="{7C24C962-A74D-466A-8A8A-533551BA7920}"/>
                </a:ext>
              </a:extLst>
            </p:cNvPr>
            <p:cNvSpPr>
              <a:spLocks noChangeShapeType="1"/>
            </p:cNvSpPr>
            <p:nvPr/>
          </p:nvSpPr>
          <p:spPr bwMode="auto">
            <a:xfrm>
              <a:off x="3360" y="331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69" name="Line 12">
              <a:extLst>
                <a:ext uri="{FF2B5EF4-FFF2-40B4-BE49-F238E27FC236}">
                  <a16:creationId xmlns:a16="http://schemas.microsoft.com/office/drawing/2014/main" id="{147609F7-2AD6-4CA9-9EF3-ED10CA3BFC65}"/>
                </a:ext>
              </a:extLst>
            </p:cNvPr>
            <p:cNvSpPr>
              <a:spLocks noChangeShapeType="1"/>
            </p:cNvSpPr>
            <p:nvPr/>
          </p:nvSpPr>
          <p:spPr bwMode="auto">
            <a:xfrm flipV="1">
              <a:off x="4416" y="1968"/>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70" name="Line 13">
              <a:extLst>
                <a:ext uri="{FF2B5EF4-FFF2-40B4-BE49-F238E27FC236}">
                  <a16:creationId xmlns:a16="http://schemas.microsoft.com/office/drawing/2014/main" id="{61A4BCCC-F9DC-48F3-BF56-818D2EF65267}"/>
                </a:ext>
              </a:extLst>
            </p:cNvPr>
            <p:cNvSpPr>
              <a:spLocks noChangeShapeType="1"/>
            </p:cNvSpPr>
            <p:nvPr/>
          </p:nvSpPr>
          <p:spPr bwMode="auto">
            <a:xfrm flipH="1">
              <a:off x="2544" y="1968"/>
              <a:ext cx="18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47471" name="Text Box 14">
              <a:extLst>
                <a:ext uri="{FF2B5EF4-FFF2-40B4-BE49-F238E27FC236}">
                  <a16:creationId xmlns:a16="http://schemas.microsoft.com/office/drawing/2014/main" id="{365E8ACD-133F-4E3B-AE9C-410AFE4550FD}"/>
                </a:ext>
              </a:extLst>
            </p:cNvPr>
            <p:cNvSpPr txBox="1">
              <a:spLocks noChangeArrowheads="1"/>
            </p:cNvSpPr>
            <p:nvPr/>
          </p:nvSpPr>
          <p:spPr bwMode="auto">
            <a:xfrm>
              <a:off x="3668" y="3129"/>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True</a:t>
              </a:r>
            </a:p>
          </p:txBody>
        </p:sp>
        <p:sp>
          <p:nvSpPr>
            <p:cNvPr id="147472" name="Text Box 15">
              <a:extLst>
                <a:ext uri="{FF2B5EF4-FFF2-40B4-BE49-F238E27FC236}">
                  <a16:creationId xmlns:a16="http://schemas.microsoft.com/office/drawing/2014/main" id="{2419369E-2FA5-47C3-9A36-B23A55B5B271}"/>
                </a:ext>
              </a:extLst>
            </p:cNvPr>
            <p:cNvSpPr txBox="1">
              <a:spLocks noChangeArrowheads="1"/>
            </p:cNvSpPr>
            <p:nvPr/>
          </p:nvSpPr>
          <p:spPr bwMode="auto">
            <a:xfrm>
              <a:off x="2592" y="3792"/>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800">
                  <a:solidFill>
                    <a:srgbClr val="000000"/>
                  </a:solidFill>
                </a:rPr>
                <a:t>False</a:t>
              </a:r>
            </a:p>
          </p:txBody>
        </p:sp>
      </p:grpSp>
    </p:spTree>
    <p:custDataLst>
      <p:tags r:id="rId1"/>
    </p:custDataLst>
    <p:extLst>
      <p:ext uri="{BB962C8B-B14F-4D97-AF65-F5344CB8AC3E}">
        <p14:creationId xmlns:p14="http://schemas.microsoft.com/office/powerpoint/2010/main" val="38996089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8F891C-1D84-4588-87BA-58E1FA9F7732}"/>
              </a:ext>
            </a:extLst>
          </p:cNvPr>
          <p:cNvSpPr>
            <a:spLocks noGrp="1"/>
          </p:cNvSpPr>
          <p:nvPr>
            <p:ph type="title"/>
          </p:nvPr>
        </p:nvSpPr>
        <p:spPr/>
        <p:txBody>
          <a:bodyPr/>
          <a:lstStyle/>
          <a:p>
            <a:r>
              <a:rPr lang="vi-VN" err="1"/>
              <a:t>Lịch</a:t>
            </a:r>
            <a:r>
              <a:rPr lang="vi-VN"/>
              <a:t> </a:t>
            </a:r>
            <a:r>
              <a:rPr lang="vi-VN" err="1"/>
              <a:t>sử</a:t>
            </a:r>
            <a:r>
              <a:rPr lang="vi-VN"/>
              <a:t> </a:t>
            </a:r>
            <a:r>
              <a:rPr lang="vi-VN" err="1"/>
              <a:t>phát</a:t>
            </a:r>
            <a:r>
              <a:rPr lang="vi-VN"/>
              <a:t> </a:t>
            </a:r>
            <a:r>
              <a:rPr lang="vi-VN" err="1"/>
              <a:t>triển</a:t>
            </a:r>
            <a:endParaRPr lang="en-US"/>
          </a:p>
        </p:txBody>
      </p:sp>
      <p:sp>
        <p:nvSpPr>
          <p:cNvPr id="5" name="Content Placeholder 4">
            <a:extLst>
              <a:ext uri="{FF2B5EF4-FFF2-40B4-BE49-F238E27FC236}">
                <a16:creationId xmlns:a16="http://schemas.microsoft.com/office/drawing/2014/main" id="{14470455-B8CE-4D83-A361-F3FF11E837E4}"/>
              </a:ext>
            </a:extLst>
          </p:cNvPr>
          <p:cNvSpPr>
            <a:spLocks noGrp="1"/>
          </p:cNvSpPr>
          <p:nvPr>
            <p:ph idx="1"/>
          </p:nvPr>
        </p:nvSpPr>
        <p:spPr/>
        <p:txBody>
          <a:bodyPr/>
          <a:lstStyle/>
          <a:p>
            <a:r>
              <a:rPr lang="en-US" altLang="en-US" sz="3200" err="1"/>
              <a:t>Đầu</a:t>
            </a:r>
            <a:r>
              <a:rPr lang="en-US" altLang="en-US" sz="3200"/>
              <a:t> </a:t>
            </a:r>
            <a:r>
              <a:rPr lang="en-US" altLang="en-US" sz="3200" err="1"/>
              <a:t>thập</a:t>
            </a:r>
            <a:r>
              <a:rPr lang="en-US" altLang="en-US" sz="3200"/>
              <a:t> </a:t>
            </a:r>
            <a:r>
              <a:rPr lang="en-US" altLang="en-US" sz="3200" err="1"/>
              <a:t>kỷ</a:t>
            </a:r>
            <a:r>
              <a:rPr lang="en-US" altLang="en-US" sz="3200"/>
              <a:t> 70, </a:t>
            </a:r>
            <a:r>
              <a:rPr lang="en-US" altLang="en-US" sz="3200" err="1"/>
              <a:t>lập</a:t>
            </a:r>
            <a:r>
              <a:rPr lang="en-US" altLang="en-US" sz="3200"/>
              <a:t> </a:t>
            </a:r>
            <a:r>
              <a:rPr lang="en-US" altLang="en-US" sz="3200" err="1"/>
              <a:t>trình</a:t>
            </a:r>
            <a:r>
              <a:rPr lang="en-US" altLang="en-US" sz="3200"/>
              <a:t> </a:t>
            </a:r>
            <a:r>
              <a:rPr lang="en-US" altLang="en-US" sz="3200" err="1"/>
              <a:t>hệ</a:t>
            </a:r>
            <a:r>
              <a:rPr lang="en-US" altLang="en-US" sz="3200"/>
              <a:t> </a:t>
            </a:r>
            <a:r>
              <a:rPr lang="en-US" altLang="en-US" sz="3200" err="1"/>
              <a:t>thống</a:t>
            </a:r>
            <a:r>
              <a:rPr lang="en-US" altLang="en-US" sz="3200"/>
              <a:t> </a:t>
            </a:r>
            <a:r>
              <a:rPr lang="en-US" altLang="en-US" sz="3200" err="1"/>
              <a:t>dựa</a:t>
            </a:r>
            <a:r>
              <a:rPr lang="en-US" altLang="en-US" sz="3200"/>
              <a:t> </a:t>
            </a:r>
            <a:r>
              <a:rPr lang="en-US" altLang="en-US" sz="3200" err="1"/>
              <a:t>trên</a:t>
            </a:r>
            <a:r>
              <a:rPr lang="en-US" altLang="en-US" sz="3200"/>
              <a:t> </a:t>
            </a:r>
            <a:r>
              <a:rPr lang="en-US" altLang="en-US" sz="3200" err="1"/>
              <a:t>hợp</a:t>
            </a:r>
            <a:r>
              <a:rPr lang="en-US" altLang="en-US" sz="3200"/>
              <a:t> </a:t>
            </a:r>
            <a:r>
              <a:rPr lang="en-US" altLang="en-US" sz="3200" err="1"/>
              <a:t>ngữ</a:t>
            </a:r>
            <a:r>
              <a:rPr lang="en-US" altLang="en-US" sz="3200"/>
              <a:t> (Assembly)</a:t>
            </a:r>
          </a:p>
          <a:p>
            <a:pPr lvl="1"/>
            <a:r>
              <a:rPr lang="en-US" altLang="en-US" sz="2800" err="1">
                <a:ea typeface="Arial" panose="020B0604020202020204" pitchFamily="34" charset="0"/>
              </a:rPr>
              <a:t>Công</a:t>
            </a:r>
            <a:r>
              <a:rPr lang="en-US" altLang="en-US" sz="2800">
                <a:ea typeface="Arial" panose="020B0604020202020204" pitchFamily="34" charset="0"/>
              </a:rPr>
              <a:t> </a:t>
            </a:r>
            <a:r>
              <a:rPr lang="en-US" altLang="en-US" sz="2800" err="1">
                <a:ea typeface="Arial" panose="020B0604020202020204" pitchFamily="34" charset="0"/>
              </a:rPr>
              <a:t>việc</a:t>
            </a:r>
            <a:r>
              <a:rPr lang="en-US" altLang="en-US" sz="2800">
                <a:ea typeface="Arial" panose="020B0604020202020204" pitchFamily="34" charset="0"/>
              </a:rPr>
              <a:t> </a:t>
            </a:r>
            <a:r>
              <a:rPr lang="en-US" altLang="en-US" sz="2800" err="1">
                <a:ea typeface="Arial" panose="020B0604020202020204" pitchFamily="34" charset="0"/>
              </a:rPr>
              <a:t>nặng</a:t>
            </a:r>
            <a:r>
              <a:rPr lang="en-US" altLang="en-US" sz="2800">
                <a:ea typeface="Arial" panose="020B0604020202020204" pitchFamily="34" charset="0"/>
              </a:rPr>
              <a:t> </a:t>
            </a:r>
            <a:r>
              <a:rPr lang="en-US" altLang="en-US" sz="2800" err="1">
                <a:ea typeface="Arial" panose="020B0604020202020204" pitchFamily="34" charset="0"/>
              </a:rPr>
              <a:t>nề</a:t>
            </a:r>
            <a:r>
              <a:rPr lang="en-US" altLang="en-US" sz="2800">
                <a:ea typeface="Arial" panose="020B0604020202020204" pitchFamily="34" charset="0"/>
              </a:rPr>
              <a:t>, </a:t>
            </a:r>
            <a:r>
              <a:rPr lang="en-US" altLang="en-US" sz="2800" err="1">
                <a:ea typeface="Arial" panose="020B0604020202020204" pitchFamily="34" charset="0"/>
              </a:rPr>
              <a:t>phức</a:t>
            </a:r>
            <a:r>
              <a:rPr lang="en-US" altLang="en-US" sz="2800">
                <a:ea typeface="Arial" panose="020B0604020202020204" pitchFamily="34" charset="0"/>
              </a:rPr>
              <a:t> </a:t>
            </a:r>
            <a:r>
              <a:rPr lang="en-US" altLang="en-US" sz="2800" err="1">
                <a:ea typeface="Arial" panose="020B0604020202020204" pitchFamily="34" charset="0"/>
              </a:rPr>
              <a:t>tạp</a:t>
            </a:r>
            <a:endParaRPr lang="en-US" altLang="en-US" sz="2800">
              <a:ea typeface="Arial" panose="020B0604020202020204" pitchFamily="34" charset="0"/>
            </a:endParaRPr>
          </a:p>
          <a:p>
            <a:pPr lvl="1"/>
            <a:r>
              <a:rPr lang="en-US" altLang="en-US" sz="2800" err="1">
                <a:ea typeface="Arial" panose="020B0604020202020204" pitchFamily="34" charset="0"/>
              </a:rPr>
              <a:t>Khó</a:t>
            </a:r>
            <a:r>
              <a:rPr lang="en-US" altLang="en-US" sz="2800">
                <a:ea typeface="Arial" panose="020B0604020202020204" pitchFamily="34" charset="0"/>
              </a:rPr>
              <a:t> </a:t>
            </a:r>
            <a:r>
              <a:rPr lang="en-US" altLang="en-US" sz="2800" err="1">
                <a:ea typeface="Arial" panose="020B0604020202020204" pitchFamily="34" charset="0"/>
              </a:rPr>
              <a:t>chuyển</a:t>
            </a:r>
            <a:r>
              <a:rPr lang="en-US" altLang="en-US" sz="2800">
                <a:ea typeface="Arial" panose="020B0604020202020204" pitchFamily="34" charset="0"/>
              </a:rPr>
              <a:t> </a:t>
            </a:r>
            <a:r>
              <a:rPr lang="en-US" altLang="en-US" sz="2800" err="1">
                <a:ea typeface="Arial" panose="020B0604020202020204" pitchFamily="34" charset="0"/>
              </a:rPr>
              <a:t>đổi</a:t>
            </a:r>
            <a:r>
              <a:rPr lang="en-US" altLang="en-US" sz="2800">
                <a:ea typeface="Arial" panose="020B0604020202020204" pitchFamily="34" charset="0"/>
              </a:rPr>
              <a:t> </a:t>
            </a:r>
            <a:r>
              <a:rPr lang="en-US" altLang="en-US" sz="2800" err="1">
                <a:ea typeface="Arial" panose="020B0604020202020204" pitchFamily="34" charset="0"/>
              </a:rPr>
              <a:t>chương</a:t>
            </a:r>
            <a:r>
              <a:rPr lang="en-US" altLang="en-US" sz="2800">
                <a:ea typeface="Arial" panose="020B0604020202020204" pitchFamily="34" charset="0"/>
              </a:rPr>
              <a:t> </a:t>
            </a:r>
            <a:r>
              <a:rPr lang="en-US" altLang="en-US" sz="2800" err="1">
                <a:ea typeface="Arial" panose="020B0604020202020204" pitchFamily="34" charset="0"/>
              </a:rPr>
              <a:t>trình</a:t>
            </a:r>
            <a:r>
              <a:rPr lang="en-US" altLang="en-US" sz="2800">
                <a:ea typeface="Arial" panose="020B0604020202020204" pitchFamily="34" charset="0"/>
              </a:rPr>
              <a:t> </a:t>
            </a:r>
            <a:r>
              <a:rPr lang="en-US" altLang="en-US" sz="2800" err="1">
                <a:ea typeface="Arial" panose="020B0604020202020204" pitchFamily="34" charset="0"/>
              </a:rPr>
              <a:t>giữa</a:t>
            </a:r>
            <a:r>
              <a:rPr lang="en-US" altLang="en-US" sz="2800">
                <a:ea typeface="Arial" panose="020B0604020202020204" pitchFamily="34" charset="0"/>
              </a:rPr>
              <a:t> </a:t>
            </a:r>
            <a:r>
              <a:rPr lang="en-US" altLang="en-US" sz="2800" err="1">
                <a:ea typeface="Arial" panose="020B0604020202020204" pitchFamily="34" charset="0"/>
              </a:rPr>
              <a:t>các</a:t>
            </a:r>
            <a:r>
              <a:rPr lang="en-US" altLang="en-US" sz="2800">
                <a:ea typeface="Arial" panose="020B0604020202020204" pitchFamily="34" charset="0"/>
              </a:rPr>
              <a:t> </a:t>
            </a:r>
            <a:r>
              <a:rPr lang="en-US" altLang="en-US" sz="2800" err="1">
                <a:ea typeface="Arial" panose="020B0604020202020204" pitchFamily="34" charset="0"/>
              </a:rPr>
              <a:t>hệ</a:t>
            </a:r>
            <a:r>
              <a:rPr lang="en-US" altLang="en-US" sz="2800">
                <a:ea typeface="Arial" panose="020B0604020202020204" pitchFamily="34" charset="0"/>
              </a:rPr>
              <a:t> </a:t>
            </a:r>
            <a:r>
              <a:rPr lang="en-US" altLang="en-US" sz="2800" err="1">
                <a:ea typeface="Arial" panose="020B0604020202020204" pitchFamily="34" charset="0"/>
              </a:rPr>
              <a:t>máy</a:t>
            </a:r>
            <a:r>
              <a:rPr lang="en-US" altLang="en-US" sz="2800">
                <a:ea typeface="Arial" panose="020B0604020202020204" pitchFamily="34" charset="0"/>
              </a:rPr>
              <a:t> </a:t>
            </a:r>
            <a:r>
              <a:rPr lang="en-US" altLang="en-US" sz="2800" err="1">
                <a:ea typeface="Arial" panose="020B0604020202020204" pitchFamily="34" charset="0"/>
              </a:rPr>
              <a:t>tính</a:t>
            </a:r>
            <a:r>
              <a:rPr lang="en-US" altLang="en-US" sz="2800">
                <a:ea typeface="Arial" panose="020B0604020202020204" pitchFamily="34" charset="0"/>
              </a:rPr>
              <a:t> </a:t>
            </a:r>
            <a:r>
              <a:rPr lang="en-US" altLang="en-US" sz="2800" err="1">
                <a:ea typeface="Arial" panose="020B0604020202020204" pitchFamily="34" charset="0"/>
              </a:rPr>
              <a:t>khác</a:t>
            </a:r>
            <a:r>
              <a:rPr lang="en-US" altLang="en-US" sz="2800">
                <a:ea typeface="Arial" panose="020B0604020202020204" pitchFamily="34" charset="0"/>
              </a:rPr>
              <a:t> </a:t>
            </a:r>
            <a:r>
              <a:rPr lang="en-US" altLang="en-US" sz="2800" err="1">
                <a:ea typeface="Arial" panose="020B0604020202020204" pitchFamily="34" charset="0"/>
              </a:rPr>
              <a:t>nhau</a:t>
            </a:r>
            <a:endParaRPr lang="en-US" altLang="en-US" sz="2800">
              <a:ea typeface="Arial" panose="020B0604020202020204" pitchFamily="34" charset="0"/>
            </a:endParaRPr>
          </a:p>
          <a:p>
            <a:r>
              <a:rPr lang="en-US" altLang="en-US" sz="3200" err="1"/>
              <a:t>Cần</a:t>
            </a:r>
            <a:r>
              <a:rPr lang="en-US" altLang="en-US" sz="3200"/>
              <a:t> </a:t>
            </a:r>
            <a:r>
              <a:rPr lang="en-US" altLang="en-US" sz="3200" err="1"/>
              <a:t>một</a:t>
            </a:r>
            <a:r>
              <a:rPr lang="en-US" altLang="en-US" sz="3200"/>
              <a:t> </a:t>
            </a:r>
            <a:r>
              <a:rPr lang="en-US" altLang="en-US" sz="3200" err="1"/>
              <a:t>ngôn</a:t>
            </a:r>
            <a:r>
              <a:rPr lang="en-US" altLang="en-US" sz="3200"/>
              <a:t> </a:t>
            </a:r>
            <a:r>
              <a:rPr lang="en-US" altLang="en-US" sz="3200" err="1"/>
              <a:t>ngữ</a:t>
            </a:r>
            <a:r>
              <a:rPr lang="en-US" altLang="en-US" sz="3200"/>
              <a:t> </a:t>
            </a:r>
            <a:r>
              <a:rPr lang="en-US" altLang="en-US" sz="3200" err="1"/>
              <a:t>lập</a:t>
            </a:r>
            <a:r>
              <a:rPr lang="en-US" altLang="en-US" sz="3200"/>
              <a:t> </a:t>
            </a:r>
            <a:r>
              <a:rPr lang="en-US" altLang="en-US" sz="3200" err="1"/>
              <a:t>trình</a:t>
            </a:r>
            <a:r>
              <a:rPr lang="en-US" altLang="en-US" sz="3200"/>
              <a:t> </a:t>
            </a:r>
            <a:r>
              <a:rPr lang="en-US" altLang="en-US" sz="3200" err="1"/>
              <a:t>hệ</a:t>
            </a:r>
            <a:r>
              <a:rPr lang="en-US" altLang="en-US" sz="3200"/>
              <a:t> </a:t>
            </a:r>
            <a:r>
              <a:rPr lang="en-US" altLang="en-US" sz="3200" err="1"/>
              <a:t>thống</a:t>
            </a:r>
            <a:r>
              <a:rPr lang="en-US" altLang="en-US" sz="3200"/>
              <a:t> </a:t>
            </a:r>
            <a:r>
              <a:rPr lang="en-US" altLang="en-US" sz="3200" err="1"/>
              <a:t>có</a:t>
            </a:r>
            <a:r>
              <a:rPr lang="en-US" altLang="en-US" sz="3200"/>
              <a:t> </a:t>
            </a:r>
            <a:r>
              <a:rPr lang="en-US" altLang="en-US" sz="3200" err="1"/>
              <a:t>tính</a:t>
            </a:r>
            <a:r>
              <a:rPr lang="en-US" altLang="en-US" sz="3200"/>
              <a:t> </a:t>
            </a:r>
            <a:r>
              <a:rPr lang="en-US" altLang="en-US" sz="3200" err="1"/>
              <a:t>khả</a:t>
            </a:r>
            <a:r>
              <a:rPr lang="en-US" altLang="en-US" sz="3200"/>
              <a:t> </a:t>
            </a:r>
            <a:r>
              <a:rPr lang="en-US" altLang="en-US" sz="3200" err="1"/>
              <a:t>chuyển</a:t>
            </a:r>
            <a:r>
              <a:rPr lang="en-US" altLang="en-US" sz="3200"/>
              <a:t> </a:t>
            </a:r>
            <a:r>
              <a:rPr lang="en-US" altLang="en-US" sz="3200" err="1"/>
              <a:t>cao</a:t>
            </a:r>
            <a:r>
              <a:rPr lang="en-US" altLang="en-US" sz="3200"/>
              <a:t> </a:t>
            </a:r>
            <a:r>
              <a:rPr lang="en-US" altLang="en-US" sz="3200" err="1"/>
              <a:t>để</a:t>
            </a:r>
            <a:r>
              <a:rPr lang="en-US" altLang="en-US" sz="3200"/>
              <a:t> </a:t>
            </a:r>
            <a:r>
              <a:rPr lang="en-US" altLang="en-US" sz="3200" err="1"/>
              <a:t>viết</a:t>
            </a:r>
            <a:r>
              <a:rPr lang="en-US" altLang="en-US" sz="3200"/>
              <a:t> </a:t>
            </a:r>
            <a:r>
              <a:rPr lang="en-US" altLang="en-US" sz="3200" err="1"/>
              <a:t>lại</a:t>
            </a:r>
            <a:r>
              <a:rPr lang="en-US" altLang="en-US" sz="3200"/>
              <a:t> </a:t>
            </a:r>
            <a:r>
              <a:rPr lang="en-US" altLang="en-US" sz="3200" err="1"/>
              <a:t>hệ</a:t>
            </a:r>
            <a:r>
              <a:rPr lang="en-US" altLang="en-US" sz="3200"/>
              <a:t> </a:t>
            </a:r>
            <a:r>
              <a:rPr lang="en-US" altLang="en-US" sz="3200" err="1"/>
              <a:t>điều</a:t>
            </a:r>
            <a:r>
              <a:rPr lang="en-US" altLang="en-US" sz="3200"/>
              <a:t> </a:t>
            </a:r>
            <a:r>
              <a:rPr lang="en-US" altLang="en-US" sz="3200" err="1"/>
              <a:t>hành</a:t>
            </a:r>
            <a:r>
              <a:rPr lang="en-US" altLang="en-US" sz="3200"/>
              <a:t> Unix</a:t>
            </a:r>
          </a:p>
          <a:p>
            <a:endParaRPr lang="vi-VN" altLang="en-US" sz="3200"/>
          </a:p>
          <a:p>
            <a:endParaRPr lang="en-US" altLang="en-US" sz="3200"/>
          </a:p>
          <a:p>
            <a:endParaRPr lang="en-US"/>
          </a:p>
        </p:txBody>
      </p:sp>
    </p:spTree>
    <p:extLst>
      <p:ext uri="{BB962C8B-B14F-4D97-AF65-F5344CB8AC3E}">
        <p14:creationId xmlns:p14="http://schemas.microsoft.com/office/powerpoint/2010/main" val="26702764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F05DCF4-B954-43D0-839E-ABB04D5DA863}"/>
              </a:ext>
            </a:extLst>
          </p:cNvPr>
          <p:cNvSpPr>
            <a:spLocks noGrp="1" noChangeArrowheads="1"/>
          </p:cNvSpPr>
          <p:nvPr>
            <p:ph type="title"/>
          </p:nvPr>
        </p:nvSpPr>
        <p:spPr/>
        <p:txBody>
          <a:bodyPr/>
          <a:lstStyle/>
          <a:p>
            <a:pPr eaLnBrk="1" hangingPunct="1">
              <a:defRPr/>
            </a:pPr>
            <a:r>
              <a:rPr lang="en-US"/>
              <a:t>Cấu trúc lặp do/while</a:t>
            </a:r>
          </a:p>
        </p:txBody>
      </p:sp>
      <p:sp>
        <p:nvSpPr>
          <p:cNvPr id="149507" name="Rectangle 3">
            <a:extLst>
              <a:ext uri="{FF2B5EF4-FFF2-40B4-BE49-F238E27FC236}">
                <a16:creationId xmlns:a16="http://schemas.microsoft.com/office/drawing/2014/main" id="{123129B3-EC95-4E64-865F-BE4BB656829D}"/>
              </a:ext>
            </a:extLst>
          </p:cNvPr>
          <p:cNvSpPr>
            <a:spLocks noGrp="1" noChangeArrowheads="1"/>
          </p:cNvSpPr>
          <p:nvPr>
            <p:ph type="body" idx="1"/>
          </p:nvPr>
        </p:nvSpPr>
        <p:spPr/>
        <p:txBody>
          <a:bodyPr/>
          <a:lstStyle/>
          <a:p>
            <a:pPr eaLnBrk="1" hangingPunct="1"/>
            <a:r>
              <a:rPr lang="en-US" altLang="en-US"/>
              <a:t>Mã giả</a:t>
            </a:r>
          </a:p>
          <a:p>
            <a:pPr lvl="2" eaLnBrk="1" hangingPunct="1">
              <a:buFontTx/>
              <a:buNone/>
            </a:pPr>
            <a:r>
              <a:rPr lang="en-US" altLang="en-US" i="1">
                <a:solidFill>
                  <a:schemeClr val="accent2"/>
                </a:solidFill>
              </a:rPr>
              <a:t>Set total to zero</a:t>
            </a:r>
          </a:p>
          <a:p>
            <a:pPr lvl="2" eaLnBrk="1" hangingPunct="1">
              <a:buFontTx/>
              <a:buNone/>
            </a:pPr>
            <a:r>
              <a:rPr lang="en-US" altLang="en-US" i="1">
                <a:solidFill>
                  <a:schemeClr val="accent2"/>
                </a:solidFill>
              </a:rPr>
              <a:t>Set grade counter to one</a:t>
            </a:r>
          </a:p>
          <a:p>
            <a:pPr lvl="2" eaLnBrk="1" hangingPunct="1">
              <a:buFontTx/>
              <a:buNone/>
            </a:pPr>
            <a:r>
              <a:rPr lang="en-US" altLang="en-US" i="1">
                <a:solidFill>
                  <a:schemeClr val="accent2"/>
                </a:solidFill>
              </a:rPr>
              <a:t>While grade counter is less than or equal to ten</a:t>
            </a:r>
            <a:br>
              <a:rPr lang="en-US" altLang="en-US" i="1">
                <a:solidFill>
                  <a:schemeClr val="accent2"/>
                </a:solidFill>
              </a:rPr>
            </a:br>
            <a:r>
              <a:rPr lang="en-US" altLang="en-US" i="1">
                <a:solidFill>
                  <a:schemeClr val="accent2"/>
                </a:solidFill>
              </a:rPr>
              <a:t>	Input the next grade</a:t>
            </a:r>
            <a:br>
              <a:rPr lang="en-US" altLang="en-US" i="1">
                <a:solidFill>
                  <a:schemeClr val="accent2"/>
                </a:solidFill>
              </a:rPr>
            </a:br>
            <a:r>
              <a:rPr lang="en-US" altLang="en-US" i="1">
                <a:solidFill>
                  <a:schemeClr val="accent2"/>
                </a:solidFill>
              </a:rPr>
              <a:t>	Add the grade into the total</a:t>
            </a:r>
            <a:br>
              <a:rPr lang="en-US" altLang="en-US" i="1">
                <a:solidFill>
                  <a:schemeClr val="accent2"/>
                </a:solidFill>
              </a:rPr>
            </a:br>
            <a:r>
              <a:rPr lang="en-US" altLang="en-US" i="1">
                <a:solidFill>
                  <a:schemeClr val="accent2"/>
                </a:solidFill>
              </a:rPr>
              <a:t>	Add one to the grade counter</a:t>
            </a:r>
          </a:p>
          <a:p>
            <a:pPr lvl="2" eaLnBrk="1" hangingPunct="1">
              <a:buFontTx/>
              <a:buNone/>
            </a:pPr>
            <a:r>
              <a:rPr lang="en-US" altLang="en-US" i="1">
                <a:solidFill>
                  <a:schemeClr val="accent2"/>
                </a:solidFill>
              </a:rPr>
              <a:t>Set the class average to the total divided by ten</a:t>
            </a:r>
          </a:p>
          <a:p>
            <a:pPr lvl="2" eaLnBrk="1" hangingPunct="1">
              <a:buFontTx/>
              <a:buNone/>
            </a:pPr>
            <a:r>
              <a:rPr lang="en-US" altLang="en-US" i="1">
                <a:solidFill>
                  <a:schemeClr val="accent2"/>
                </a:solidFill>
              </a:rPr>
              <a:t>Print the class average</a:t>
            </a:r>
          </a:p>
          <a:p>
            <a:pPr eaLnBrk="1" hangingPunct="1"/>
            <a:r>
              <a:rPr lang="en-US" altLang="en-US"/>
              <a:t>Chương trình C++ như sau:</a:t>
            </a:r>
          </a:p>
        </p:txBody>
      </p:sp>
    </p:spTree>
    <p:custDataLst>
      <p:tags r:id="rId1"/>
    </p:custData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7CA89FD-ACD9-4003-8389-B5FD4B2F3609}"/>
              </a:ext>
            </a:extLst>
          </p:cNvPr>
          <p:cNvSpPr>
            <a:spLocks noGrp="1" noChangeArrowheads="1"/>
          </p:cNvSpPr>
          <p:nvPr>
            <p:ph type="title"/>
          </p:nvPr>
        </p:nvSpPr>
        <p:spPr/>
        <p:txBody>
          <a:bodyPr/>
          <a:lstStyle/>
          <a:p>
            <a:pPr eaLnBrk="1" hangingPunct="1">
              <a:defRPr/>
            </a:pPr>
            <a:endParaRPr lang="vi-VN"/>
          </a:p>
        </p:txBody>
      </p:sp>
      <p:sp>
        <p:nvSpPr>
          <p:cNvPr id="151555" name="Rectangle 3">
            <a:extLst>
              <a:ext uri="{FF2B5EF4-FFF2-40B4-BE49-F238E27FC236}">
                <a16:creationId xmlns:a16="http://schemas.microsoft.com/office/drawing/2014/main" id="{CDFAF8F6-81EB-4D38-B062-35048A607186}"/>
              </a:ext>
            </a:extLst>
          </p:cNvPr>
          <p:cNvSpPr>
            <a:spLocks noGrp="1" noChangeArrowheads="1"/>
          </p:cNvSpPr>
          <p:nvPr>
            <p:ph type="body" idx="1"/>
          </p:nvPr>
        </p:nvSpPr>
        <p:spPr/>
        <p:txBody>
          <a:bodyPr/>
          <a:lstStyle/>
          <a:p>
            <a:pPr eaLnBrk="1" hangingPunct="1"/>
            <a:endParaRPr lang="vi-VN" altLang="en-US"/>
          </a:p>
        </p:txBody>
      </p:sp>
      <p:sp>
        <p:nvSpPr>
          <p:cNvPr id="151556" name="Rectangle 4">
            <a:extLst>
              <a:ext uri="{FF2B5EF4-FFF2-40B4-BE49-F238E27FC236}">
                <a16:creationId xmlns:a16="http://schemas.microsoft.com/office/drawing/2014/main" id="{FBC06211-4471-4854-B717-38E4DF995906}"/>
              </a:ext>
            </a:extLst>
          </p:cNvPr>
          <p:cNvSpPr>
            <a:spLocks noChangeArrowheads="1"/>
          </p:cNvSpPr>
          <p:nvPr/>
        </p:nvSpPr>
        <p:spPr bwMode="auto">
          <a:xfrm>
            <a:off x="280220" y="365125"/>
            <a:ext cx="5933767" cy="6096000"/>
          </a:xfrm>
          <a:prstGeom prst="rect">
            <a:avLst/>
          </a:prstGeom>
          <a:solidFill>
            <a:schemeClr val="bg1"/>
          </a:solidFill>
          <a:ln>
            <a:noFill/>
          </a:ln>
        </p:spPr>
        <p:txBody>
          <a:bodyPr tIns="182880" bIns="182880"/>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1600">
                <a:solidFill>
                  <a:srgbClr val="5F5F5F"/>
                </a:solidFill>
                <a:latin typeface="AvantGarde" pitchFamily="34" charset="0"/>
                <a:cs typeface="Times New Roman" panose="02020603050405020304" pitchFamily="18" charset="0"/>
              </a:rPr>
              <a:t>1      </a:t>
            </a:r>
            <a:r>
              <a:rPr lang="en-US" altLang="en-US" sz="1600">
                <a:solidFill>
                  <a:srgbClr val="008000"/>
                </a:solidFill>
                <a:cs typeface="Times New Roman" panose="02020603050405020304" pitchFamily="18" charset="0"/>
              </a:rPr>
              <a:t>// Class average program with counter-controlled repetition.</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      </a:t>
            </a:r>
            <a:r>
              <a:rPr lang="en-US" altLang="en-US" sz="1600">
                <a:solidFill>
                  <a:srgbClr val="0000FF"/>
                </a:solidFill>
                <a:cs typeface="Times New Roman" panose="02020603050405020304" pitchFamily="18" charset="0"/>
              </a:rPr>
              <a:t>#include</a:t>
            </a:r>
            <a:r>
              <a:rPr lang="en-US" altLang="en-US" sz="1600">
                <a:solidFill>
                  <a:srgbClr val="000000"/>
                </a:solidFill>
                <a:cs typeface="Times New Roman" panose="02020603050405020304" pitchFamily="18" charset="0"/>
              </a:rPr>
              <a:t> &lt;iostream&gt;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4      </a:t>
            </a:r>
            <a:r>
              <a:rPr lang="en-US" altLang="en-US" sz="1600">
                <a:solidFill>
                  <a:srgbClr val="0000FF"/>
                </a:solidFill>
                <a:cs typeface="Times New Roman" panose="02020603050405020304" pitchFamily="18" charset="0"/>
              </a:rPr>
              <a:t>using</a:t>
            </a:r>
            <a:r>
              <a:rPr lang="en-US" altLang="en-US" sz="1600">
                <a:solidFill>
                  <a:srgbClr val="000000"/>
                </a:solidFill>
                <a:cs typeface="Times New Roman" panose="02020603050405020304" pitchFamily="18" charset="0"/>
              </a:rPr>
              <a:t> std::</a:t>
            </a:r>
            <a:r>
              <a:rPr lang="en-US" altLang="en-US" sz="1600" err="1">
                <a:solidFill>
                  <a:srgbClr val="000000"/>
                </a:solidFill>
                <a:cs typeface="Times New Roman" panose="02020603050405020304" pitchFamily="18" charset="0"/>
              </a:rPr>
              <a:t>cout</a:t>
            </a:r>
            <a:r>
              <a:rPr lang="en-US" altLang="en-US" sz="1600">
                <a:solidFill>
                  <a:srgbClr val="000000"/>
                </a:solidFill>
                <a:cs typeface="Times New Roman" panose="02020603050405020304" pitchFamily="18" charset="0"/>
              </a:rPr>
              <a: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5      </a:t>
            </a:r>
            <a:r>
              <a:rPr lang="en-US" altLang="en-US" sz="1600">
                <a:solidFill>
                  <a:srgbClr val="0000FF"/>
                </a:solidFill>
                <a:cs typeface="Times New Roman" panose="02020603050405020304" pitchFamily="18" charset="0"/>
              </a:rPr>
              <a:t>using</a:t>
            </a:r>
            <a:r>
              <a:rPr lang="en-US" altLang="en-US" sz="1600">
                <a:solidFill>
                  <a:srgbClr val="000000"/>
                </a:solidFill>
                <a:cs typeface="Times New Roman" panose="02020603050405020304" pitchFamily="18" charset="0"/>
              </a:rPr>
              <a:t> std::</a:t>
            </a:r>
            <a:r>
              <a:rPr lang="en-US" altLang="en-US" sz="1600" err="1">
                <a:solidFill>
                  <a:srgbClr val="000000"/>
                </a:solidFill>
                <a:cs typeface="Times New Roman" panose="02020603050405020304" pitchFamily="18" charset="0"/>
              </a:rPr>
              <a:t>cin</a:t>
            </a:r>
            <a:r>
              <a:rPr lang="en-US" altLang="en-US" sz="1600">
                <a:solidFill>
                  <a:srgbClr val="000000"/>
                </a:solidFill>
                <a:cs typeface="Times New Roman" panose="02020603050405020304" pitchFamily="18" charset="0"/>
              </a:rPr>
              <a: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6      </a:t>
            </a:r>
            <a:r>
              <a:rPr lang="en-US" altLang="en-US" sz="1600">
                <a:solidFill>
                  <a:srgbClr val="0000FF"/>
                </a:solidFill>
                <a:cs typeface="Times New Roman" panose="02020603050405020304" pitchFamily="18" charset="0"/>
              </a:rPr>
              <a:t>using</a:t>
            </a:r>
            <a:r>
              <a:rPr lang="en-US" altLang="en-US" sz="1600">
                <a:solidFill>
                  <a:srgbClr val="000000"/>
                </a:solidFill>
                <a:cs typeface="Times New Roman" panose="02020603050405020304" pitchFamily="18" charset="0"/>
              </a:rPr>
              <a:t> std::</a:t>
            </a:r>
            <a:r>
              <a:rPr lang="en-US" altLang="en-US" sz="1600" err="1">
                <a:solidFill>
                  <a:srgbClr val="000000"/>
                </a:solidFill>
                <a:cs typeface="Times New Roman" panose="02020603050405020304" pitchFamily="18" charset="0"/>
              </a:rPr>
              <a:t>endl</a:t>
            </a:r>
            <a:r>
              <a:rPr lang="en-US" altLang="en-US" sz="1600">
                <a:solidFill>
                  <a:srgbClr val="000000"/>
                </a:solidFill>
                <a:cs typeface="Times New Roman" panose="02020603050405020304" pitchFamily="18" charset="0"/>
              </a:rPr>
              <a: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7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8      </a:t>
            </a:r>
            <a:r>
              <a:rPr lang="en-US" altLang="en-US" sz="1600">
                <a:solidFill>
                  <a:srgbClr val="008000"/>
                </a:solidFill>
                <a:cs typeface="Times New Roman" panose="02020603050405020304" pitchFamily="18" charset="0"/>
              </a:rPr>
              <a:t>// function main begins program execution</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9    </a:t>
            </a:r>
            <a:r>
              <a:rPr lang="en-US" altLang="en-US" sz="1600">
                <a:solidFill>
                  <a:srgbClr val="0000FF"/>
                </a:solidFill>
                <a:cs typeface="Times New Roman" panose="02020603050405020304" pitchFamily="18" charset="0"/>
              </a:rPr>
              <a:t>int</a:t>
            </a:r>
            <a:r>
              <a:rPr lang="en-US" altLang="en-US" sz="1600">
                <a:solidFill>
                  <a:srgbClr val="000000"/>
                </a:solidFill>
                <a:cs typeface="Times New Roman" panose="02020603050405020304" pitchFamily="18" charset="0"/>
              </a:rPr>
              <a:t> main()</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10    </a:t>
            </a:r>
            <a:r>
              <a:rPr lang="en-US" altLang="en-US" sz="1600">
                <a:solidFill>
                  <a:srgbClr val="000000"/>
                </a:solidFill>
                <a:cs typeface="Times New Roman" panose="02020603050405020304" pitchFamily="18" charset="0"/>
              </a:rPr>
              <a: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11    </a:t>
            </a:r>
            <a:r>
              <a:rPr lang="en-US" altLang="en-US" sz="1600">
                <a:solidFill>
                  <a:srgbClr val="000000"/>
                </a:solidFill>
                <a:cs typeface="Times New Roman" panose="02020603050405020304" pitchFamily="18" charset="0"/>
              </a:rPr>
              <a:t>   </a:t>
            </a:r>
            <a:r>
              <a:rPr lang="en-US" altLang="en-US" sz="1600">
                <a:solidFill>
                  <a:srgbClr val="0000FF"/>
                </a:solidFill>
                <a:cs typeface="Times New Roman" panose="02020603050405020304" pitchFamily="18" charset="0"/>
              </a:rPr>
              <a:t>int</a:t>
            </a:r>
            <a:r>
              <a:rPr lang="en-US" altLang="en-US" sz="1600">
                <a:solidFill>
                  <a:srgbClr val="000000"/>
                </a:solidFill>
                <a:cs typeface="Times New Roman" panose="02020603050405020304" pitchFamily="18" charset="0"/>
              </a:rPr>
              <a:t> total;        </a:t>
            </a:r>
            <a:r>
              <a:rPr lang="en-US" altLang="en-US" sz="1600">
                <a:solidFill>
                  <a:srgbClr val="008000"/>
                </a:solidFill>
                <a:cs typeface="Times New Roman" panose="02020603050405020304" pitchFamily="18" charset="0"/>
              </a:rPr>
              <a:t>// sum of grades input by user</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12    </a:t>
            </a:r>
            <a:r>
              <a:rPr lang="en-US" altLang="en-US" sz="1600">
                <a:solidFill>
                  <a:srgbClr val="000000"/>
                </a:solidFill>
                <a:cs typeface="Times New Roman" panose="02020603050405020304" pitchFamily="18" charset="0"/>
              </a:rPr>
              <a:t>   </a:t>
            </a:r>
            <a:r>
              <a:rPr lang="en-US" altLang="en-US" sz="1600">
                <a:solidFill>
                  <a:srgbClr val="0000FF"/>
                </a:solidFill>
                <a:cs typeface="Times New Roman" panose="02020603050405020304" pitchFamily="18" charset="0"/>
              </a:rPr>
              <a:t>int</a:t>
            </a:r>
            <a:r>
              <a:rPr lang="en-US" altLang="en-US" sz="1600">
                <a:solidFill>
                  <a:srgbClr val="000000"/>
                </a:solidFill>
                <a:cs typeface="Times New Roman" panose="02020603050405020304" pitchFamily="18" charset="0"/>
              </a:rPr>
              <a:t> </a:t>
            </a:r>
            <a:r>
              <a:rPr lang="en-US" altLang="en-US" sz="1600" err="1">
                <a:solidFill>
                  <a:srgbClr val="000000"/>
                </a:solidFill>
                <a:cs typeface="Times New Roman" panose="02020603050405020304" pitchFamily="18" charset="0"/>
              </a:rPr>
              <a:t>gradeCounter</a:t>
            </a:r>
            <a:r>
              <a:rPr lang="en-US" altLang="en-US" sz="1600">
                <a:solidFill>
                  <a:srgbClr val="000000"/>
                </a:solidFill>
                <a:cs typeface="Times New Roman" panose="02020603050405020304" pitchFamily="18" charset="0"/>
              </a:rPr>
              <a:t>; </a:t>
            </a:r>
            <a:r>
              <a:rPr lang="en-US" altLang="en-US" sz="1600">
                <a:solidFill>
                  <a:srgbClr val="008000"/>
                </a:solidFill>
                <a:cs typeface="Times New Roman" panose="02020603050405020304" pitchFamily="18" charset="0"/>
              </a:rPr>
              <a:t>// number of grade to be entered next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13    </a:t>
            </a:r>
            <a:r>
              <a:rPr lang="en-US" altLang="en-US" sz="1600">
                <a:solidFill>
                  <a:srgbClr val="000000"/>
                </a:solidFill>
                <a:cs typeface="Times New Roman" panose="02020603050405020304" pitchFamily="18" charset="0"/>
              </a:rPr>
              <a:t>   </a:t>
            </a:r>
            <a:r>
              <a:rPr lang="en-US" altLang="en-US" sz="1600">
                <a:solidFill>
                  <a:srgbClr val="0000FF"/>
                </a:solidFill>
                <a:cs typeface="Times New Roman" panose="02020603050405020304" pitchFamily="18" charset="0"/>
              </a:rPr>
              <a:t>int</a:t>
            </a:r>
            <a:r>
              <a:rPr lang="en-US" altLang="en-US" sz="1600">
                <a:solidFill>
                  <a:srgbClr val="000000"/>
                </a:solidFill>
                <a:cs typeface="Times New Roman" panose="02020603050405020304" pitchFamily="18" charset="0"/>
              </a:rPr>
              <a:t> grade;        </a:t>
            </a:r>
            <a:r>
              <a:rPr lang="en-US" altLang="en-US" sz="1600">
                <a:solidFill>
                  <a:srgbClr val="008000"/>
                </a:solidFill>
                <a:cs typeface="Times New Roman" panose="02020603050405020304" pitchFamily="18" charset="0"/>
              </a:rPr>
              <a:t>// grade value</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14    </a:t>
            </a:r>
            <a:r>
              <a:rPr lang="en-US" altLang="en-US" sz="1600">
                <a:solidFill>
                  <a:srgbClr val="000000"/>
                </a:solidFill>
                <a:cs typeface="Times New Roman" panose="02020603050405020304" pitchFamily="18" charset="0"/>
              </a:rPr>
              <a:t>   </a:t>
            </a:r>
            <a:r>
              <a:rPr lang="en-US" altLang="en-US" sz="1600">
                <a:solidFill>
                  <a:srgbClr val="0000FF"/>
                </a:solidFill>
                <a:cs typeface="Times New Roman" panose="02020603050405020304" pitchFamily="18" charset="0"/>
              </a:rPr>
              <a:t>int</a:t>
            </a:r>
            <a:r>
              <a:rPr lang="en-US" altLang="en-US" sz="1600">
                <a:solidFill>
                  <a:srgbClr val="000000"/>
                </a:solidFill>
                <a:cs typeface="Times New Roman" panose="02020603050405020304" pitchFamily="18" charset="0"/>
              </a:rPr>
              <a:t> average;      </a:t>
            </a:r>
            <a:r>
              <a:rPr lang="en-US" altLang="en-US" sz="1600">
                <a:solidFill>
                  <a:srgbClr val="008000"/>
                </a:solidFill>
                <a:cs typeface="Times New Roman" panose="02020603050405020304" pitchFamily="18" charset="0"/>
              </a:rPr>
              <a:t>// average of grades</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15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16    </a:t>
            </a:r>
            <a:r>
              <a:rPr lang="en-US" altLang="en-US" sz="1600">
                <a:solidFill>
                  <a:srgbClr val="000000"/>
                </a:solidFill>
                <a:cs typeface="Times New Roman" panose="02020603050405020304" pitchFamily="18" charset="0"/>
              </a:rPr>
              <a:t>   </a:t>
            </a:r>
            <a:r>
              <a:rPr lang="en-US" altLang="en-US" sz="1600">
                <a:solidFill>
                  <a:srgbClr val="008000"/>
                </a:solidFill>
                <a:cs typeface="Times New Roman" panose="02020603050405020304" pitchFamily="18" charset="0"/>
              </a:rPr>
              <a:t>// initialization phase</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17    </a:t>
            </a:r>
            <a:r>
              <a:rPr lang="en-US" altLang="en-US" sz="1600">
                <a:solidFill>
                  <a:srgbClr val="000000"/>
                </a:solidFill>
                <a:cs typeface="Times New Roman" panose="02020603050405020304" pitchFamily="18" charset="0"/>
              </a:rPr>
              <a:t>   total = </a:t>
            </a:r>
            <a:r>
              <a:rPr lang="en-US" altLang="en-US" sz="1600">
                <a:solidFill>
                  <a:srgbClr val="0099FF"/>
                </a:solidFill>
                <a:cs typeface="Times New Roman" panose="02020603050405020304" pitchFamily="18" charset="0"/>
              </a:rPr>
              <a:t>0</a:t>
            </a:r>
            <a:r>
              <a:rPr lang="en-US" altLang="en-US" sz="1600">
                <a:solidFill>
                  <a:srgbClr val="000000"/>
                </a:solidFill>
                <a:cs typeface="Times New Roman" panose="02020603050405020304" pitchFamily="18" charset="0"/>
              </a:rPr>
              <a:t>;          </a:t>
            </a:r>
            <a:r>
              <a:rPr lang="en-US" altLang="en-US" sz="1600">
                <a:solidFill>
                  <a:srgbClr val="008000"/>
                </a:solidFill>
                <a:cs typeface="Times New Roman" panose="02020603050405020304" pitchFamily="18" charset="0"/>
              </a:rPr>
              <a:t>// initialize total</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18    </a:t>
            </a:r>
            <a:r>
              <a:rPr lang="en-US" altLang="en-US" sz="1600">
                <a:solidFill>
                  <a:srgbClr val="000000"/>
                </a:solidFill>
                <a:cs typeface="Times New Roman" panose="02020603050405020304" pitchFamily="18" charset="0"/>
              </a:rPr>
              <a:t>   </a:t>
            </a:r>
            <a:r>
              <a:rPr lang="en-US" altLang="en-US" sz="1600" err="1">
                <a:solidFill>
                  <a:srgbClr val="000000"/>
                </a:solidFill>
                <a:cs typeface="Times New Roman" panose="02020603050405020304" pitchFamily="18" charset="0"/>
              </a:rPr>
              <a:t>gradeCounter</a:t>
            </a:r>
            <a:r>
              <a:rPr lang="en-US" altLang="en-US" sz="1600">
                <a:solidFill>
                  <a:srgbClr val="000000"/>
                </a:solidFill>
                <a:cs typeface="Times New Roman" panose="02020603050405020304" pitchFamily="18" charset="0"/>
              </a:rPr>
              <a:t> = </a:t>
            </a:r>
            <a:r>
              <a:rPr lang="en-US" altLang="en-US" sz="1600">
                <a:solidFill>
                  <a:srgbClr val="0099FF"/>
                </a:solidFill>
                <a:cs typeface="Times New Roman" panose="02020603050405020304" pitchFamily="18" charset="0"/>
              </a:rPr>
              <a:t>1</a:t>
            </a:r>
            <a:r>
              <a:rPr lang="en-US" altLang="en-US" sz="1600">
                <a:solidFill>
                  <a:srgbClr val="000000"/>
                </a:solidFill>
                <a:cs typeface="Times New Roman" panose="02020603050405020304" pitchFamily="18" charset="0"/>
              </a:rPr>
              <a:t>;  </a:t>
            </a:r>
            <a:r>
              <a:rPr lang="en-US" altLang="en-US" sz="1600">
                <a:solidFill>
                  <a:srgbClr val="008000"/>
                </a:solidFill>
                <a:cs typeface="Times New Roman" panose="02020603050405020304" pitchFamily="18" charset="0"/>
              </a:rPr>
              <a:t> // initialize loop counter</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19    </a:t>
            </a:r>
            <a:endParaRPr lang="en-US" altLang="en-US" sz="1600">
              <a:solidFill>
                <a:srgbClr val="000000"/>
              </a:solidFill>
              <a:latin typeface="Courier" charset="0"/>
              <a:cs typeface="Times New Roman" panose="02020603050405020304" pitchFamily="18" charset="0"/>
            </a:endParaRPr>
          </a:p>
          <a:p>
            <a:pPr eaLnBrk="1" hangingPunct="1">
              <a:buFontTx/>
              <a:buNone/>
            </a:pPr>
            <a:endParaRPr lang="en-US" altLang="en-US" sz="1600"/>
          </a:p>
        </p:txBody>
      </p:sp>
      <p:sp>
        <p:nvSpPr>
          <p:cNvPr id="5" name="Rectangle 4">
            <a:extLst>
              <a:ext uri="{FF2B5EF4-FFF2-40B4-BE49-F238E27FC236}">
                <a16:creationId xmlns:a16="http://schemas.microsoft.com/office/drawing/2014/main" id="{7DA89199-5932-454C-81F0-490E5B256FD6}"/>
              </a:ext>
            </a:extLst>
          </p:cNvPr>
          <p:cNvSpPr>
            <a:spLocks noChangeArrowheads="1"/>
          </p:cNvSpPr>
          <p:nvPr/>
        </p:nvSpPr>
        <p:spPr bwMode="auto">
          <a:xfrm>
            <a:off x="6213987" y="365124"/>
            <a:ext cx="5840361" cy="5642385"/>
          </a:xfrm>
          <a:prstGeom prst="rect">
            <a:avLst/>
          </a:prstGeom>
          <a:solidFill>
            <a:schemeClr val="bg1"/>
          </a:solidFill>
          <a:ln>
            <a:noFill/>
          </a:ln>
        </p:spPr>
        <p:txBody>
          <a:bodyPr tIns="182880" bIns="182880"/>
          <a:lstStyle>
            <a:lvl1pPr marL="609600" indent="-609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1600">
                <a:solidFill>
                  <a:srgbClr val="5F5F5F"/>
                </a:solidFill>
                <a:latin typeface="AvantGarde" pitchFamily="34" charset="0"/>
                <a:cs typeface="Times New Roman" panose="02020603050405020304" pitchFamily="18" charset="0"/>
              </a:rPr>
              <a:t>20</a:t>
            </a:r>
          </a:p>
          <a:p>
            <a:pPr eaLnBrk="1" hangingPunct="1">
              <a:buFontTx/>
              <a:buNone/>
            </a:pPr>
            <a:r>
              <a:rPr lang="en-US" altLang="en-US" sz="1600">
                <a:solidFill>
                  <a:srgbClr val="5F5F5F"/>
                </a:solidFill>
                <a:latin typeface="AvantGarde" pitchFamily="34" charset="0"/>
                <a:cs typeface="Times New Roman" panose="02020603050405020304" pitchFamily="18" charset="0"/>
              </a:rPr>
              <a:t>21    </a:t>
            </a:r>
            <a:r>
              <a:rPr lang="en-US" altLang="en-US" sz="1600">
                <a:solidFill>
                  <a:srgbClr val="008000"/>
                </a:solidFill>
                <a:cs typeface="Courier New" panose="02070309020205020404" pitchFamily="49" charset="0"/>
              </a:rPr>
              <a:t>   // processing phase</a:t>
            </a:r>
            <a:endParaRPr lang="en-US" altLang="en-US" sz="1600">
              <a:solidFill>
                <a:srgbClr val="000000"/>
              </a:solidFill>
              <a:latin typeface="Courier" charset="0"/>
              <a:cs typeface="Times New Roman" panose="02020603050405020304" pitchFamily="18" charset="0"/>
            </a:endParaRPr>
          </a:p>
          <a:p>
            <a:pPr eaLnBrk="1" hangingPunct="1">
              <a:buFontTx/>
              <a:buAutoNum type="arabicPlain" startAt="22"/>
            </a:pPr>
            <a:r>
              <a:rPr lang="en-US" altLang="en-US" sz="1600">
                <a:solidFill>
                  <a:srgbClr val="000000"/>
                </a:solidFill>
                <a:cs typeface="Courier New" panose="02070309020205020404" pitchFamily="49" charset="0"/>
              </a:rPr>
              <a:t>do {</a:t>
            </a:r>
          </a:p>
          <a:p>
            <a:pPr eaLnBrk="1" hangingPunct="1">
              <a:buFontTx/>
              <a:buAutoNum type="arabicPlain" startAt="22"/>
            </a:pPr>
            <a:r>
              <a:rPr lang="en-US" altLang="en-US" sz="1600">
                <a:solidFill>
                  <a:srgbClr val="000000"/>
                </a:solidFill>
                <a:cs typeface="Courier New" panose="02070309020205020404" pitchFamily="49" charset="0"/>
              </a:rPr>
              <a:t>   </a:t>
            </a:r>
            <a:r>
              <a:rPr lang="en-US" altLang="en-US" sz="1600" err="1">
                <a:solidFill>
                  <a:srgbClr val="000000"/>
                </a:solidFill>
                <a:cs typeface="Courier New" panose="02070309020205020404" pitchFamily="49" charset="0"/>
              </a:rPr>
              <a:t>cout</a:t>
            </a:r>
            <a:r>
              <a:rPr lang="en-US" altLang="en-US" sz="1600">
                <a:solidFill>
                  <a:srgbClr val="000000"/>
                </a:solidFill>
                <a:cs typeface="Courier New" panose="02070309020205020404" pitchFamily="49" charset="0"/>
              </a:rPr>
              <a:t> &lt;&lt; </a:t>
            </a:r>
            <a:r>
              <a:rPr lang="en-US" altLang="en-US" sz="1600">
                <a:solidFill>
                  <a:srgbClr val="0099FF"/>
                </a:solidFill>
                <a:cs typeface="Courier New" panose="02070309020205020404" pitchFamily="49" charset="0"/>
              </a:rPr>
              <a:t>"Enter grade: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prompt for input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24    </a:t>
            </a:r>
            <a:r>
              <a:rPr lang="en-US" altLang="en-US" sz="1600">
                <a:solidFill>
                  <a:srgbClr val="000000"/>
                </a:solidFill>
                <a:cs typeface="Courier New" panose="02070309020205020404" pitchFamily="49" charset="0"/>
              </a:rPr>
              <a:t>      </a:t>
            </a:r>
            <a:r>
              <a:rPr lang="en-US" altLang="en-US" sz="1600" err="1">
                <a:solidFill>
                  <a:srgbClr val="000000"/>
                </a:solidFill>
                <a:cs typeface="Courier New" panose="02070309020205020404" pitchFamily="49" charset="0"/>
              </a:rPr>
              <a:t>cin</a:t>
            </a:r>
            <a:r>
              <a:rPr lang="en-US" altLang="en-US" sz="1600">
                <a:solidFill>
                  <a:srgbClr val="000000"/>
                </a:solidFill>
                <a:cs typeface="Courier New" panose="02070309020205020404" pitchFamily="49" charset="0"/>
              </a:rPr>
              <a:t> &gt;&gt; grade;                     </a:t>
            </a:r>
            <a:r>
              <a:rPr lang="en-US" altLang="en-US" sz="1600">
                <a:solidFill>
                  <a:srgbClr val="008000"/>
                </a:solidFill>
                <a:cs typeface="Courier New" panose="02070309020205020404" pitchFamily="49" charset="0"/>
              </a:rPr>
              <a:t>// read grade from user</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25    </a:t>
            </a:r>
            <a:r>
              <a:rPr lang="en-US" altLang="en-US" sz="1600">
                <a:solidFill>
                  <a:srgbClr val="000000"/>
                </a:solidFill>
                <a:cs typeface="Courier New" panose="02070309020205020404" pitchFamily="49" charset="0"/>
              </a:rPr>
              <a:t>      total = total + grade;            </a:t>
            </a:r>
            <a:r>
              <a:rPr lang="en-US" altLang="en-US" sz="1600">
                <a:solidFill>
                  <a:srgbClr val="008000"/>
                </a:solidFill>
                <a:cs typeface="Courier New" panose="02070309020205020404" pitchFamily="49" charset="0"/>
              </a:rPr>
              <a:t>// add grade to total</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26    </a:t>
            </a:r>
            <a:r>
              <a:rPr lang="en-US" altLang="en-US" sz="1600">
                <a:solidFill>
                  <a:srgbClr val="000000"/>
                </a:solidFill>
                <a:cs typeface="Courier New" panose="02070309020205020404" pitchFamily="49" charset="0"/>
              </a:rPr>
              <a:t>      </a:t>
            </a:r>
            <a:r>
              <a:rPr lang="en-US" altLang="en-US" sz="1600" err="1">
                <a:solidFill>
                  <a:srgbClr val="000000"/>
                </a:solidFill>
                <a:cs typeface="Courier New" panose="02070309020205020404" pitchFamily="49" charset="0"/>
              </a:rPr>
              <a:t>gradeCounter</a:t>
            </a:r>
            <a:r>
              <a:rPr lang="en-US" altLang="en-US" sz="1600">
                <a:solidFill>
                  <a:srgbClr val="000000"/>
                </a:solidFill>
                <a:cs typeface="Courier New" panose="02070309020205020404" pitchFamily="49" charset="0"/>
              </a:rPr>
              <a:t> = </a:t>
            </a:r>
            <a:r>
              <a:rPr lang="en-US" altLang="en-US" sz="1600" err="1">
                <a:solidFill>
                  <a:srgbClr val="000000"/>
                </a:solidFill>
                <a:cs typeface="Courier New" panose="02070309020205020404" pitchFamily="49" charset="0"/>
              </a:rPr>
              <a:t>gradeCounter</a:t>
            </a:r>
            <a:r>
              <a:rPr lang="en-US" altLang="en-US" sz="1600">
                <a:solidFill>
                  <a:srgbClr val="000000"/>
                </a:solidFill>
                <a:cs typeface="Courier New" panose="02070309020205020404" pitchFamily="49" charset="0"/>
              </a:rPr>
              <a:t> + </a:t>
            </a:r>
            <a:r>
              <a:rPr lang="en-US" altLang="en-US" sz="1600">
                <a:solidFill>
                  <a:srgbClr val="0099FF"/>
                </a:solidFill>
                <a:cs typeface="Courier New" panose="02070309020205020404" pitchFamily="49" charset="0"/>
              </a:rPr>
              <a:t>1</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increment counter</a:t>
            </a:r>
          </a:p>
          <a:p>
            <a:pPr eaLnBrk="1" hangingPunct="1">
              <a:buFontTx/>
              <a:buNone/>
            </a:pPr>
            <a:r>
              <a:rPr lang="en-US" altLang="en-US" sz="1600">
                <a:solidFill>
                  <a:srgbClr val="000000"/>
                </a:solidFill>
                <a:latin typeface="Courier" charset="0"/>
                <a:cs typeface="Times New Roman" panose="02020603050405020304" pitchFamily="18" charset="0"/>
              </a:rPr>
              <a:t>27	} </a:t>
            </a:r>
            <a:r>
              <a:rPr lang="en-US" altLang="en-US" sz="1600">
                <a:solidFill>
                  <a:srgbClr val="0000FF"/>
                </a:solidFill>
                <a:cs typeface="Courier New" panose="02070309020205020404" pitchFamily="49" charset="0"/>
              </a:rPr>
              <a:t>while</a:t>
            </a:r>
            <a:r>
              <a:rPr lang="en-US" altLang="en-US" sz="1600">
                <a:solidFill>
                  <a:srgbClr val="000000"/>
                </a:solidFill>
                <a:cs typeface="Courier New" panose="02070309020205020404" pitchFamily="49" charset="0"/>
              </a:rPr>
              <a:t> ( </a:t>
            </a:r>
            <a:r>
              <a:rPr lang="en-US" altLang="en-US" sz="1600" err="1">
                <a:solidFill>
                  <a:srgbClr val="000000"/>
                </a:solidFill>
                <a:cs typeface="Courier New" panose="02070309020205020404" pitchFamily="49" charset="0"/>
              </a:rPr>
              <a:t>gradeCounter</a:t>
            </a:r>
            <a:r>
              <a:rPr lang="en-US" altLang="en-US" sz="1600">
                <a:solidFill>
                  <a:srgbClr val="000000"/>
                </a:solidFill>
                <a:cs typeface="Courier New" panose="02070309020205020404" pitchFamily="49" charset="0"/>
              </a:rPr>
              <a:t> &lt;= </a:t>
            </a:r>
            <a:r>
              <a:rPr lang="en-US" altLang="en-US" sz="1600">
                <a:solidFill>
                  <a:srgbClr val="0099FF"/>
                </a:solidFill>
                <a:cs typeface="Courier New" panose="02070309020205020404" pitchFamily="49" charset="0"/>
              </a:rPr>
              <a:t>10</a:t>
            </a:r>
            <a:r>
              <a:rPr lang="en-US" altLang="en-US" sz="1600">
                <a:solidFill>
                  <a:srgbClr val="000000"/>
                </a:solidFill>
                <a:cs typeface="Courier New" panose="02070309020205020404" pitchFamily="49" charset="0"/>
              </a:rPr>
              <a:t> ) ;      </a:t>
            </a:r>
            <a:r>
              <a:rPr lang="en-US" altLang="en-US" sz="1600">
                <a:solidFill>
                  <a:srgbClr val="008000"/>
                </a:solidFill>
                <a:cs typeface="Courier New" panose="02070309020205020404" pitchFamily="49" charset="0"/>
              </a:rPr>
              <a:t> // loop 10 times</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28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29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termination phase</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30    </a:t>
            </a:r>
            <a:r>
              <a:rPr lang="en-US" altLang="en-US" sz="1600">
                <a:solidFill>
                  <a:srgbClr val="000000"/>
                </a:solidFill>
                <a:cs typeface="Courier New" panose="02070309020205020404" pitchFamily="49" charset="0"/>
              </a:rPr>
              <a:t>   average = total / </a:t>
            </a:r>
            <a:r>
              <a:rPr lang="en-US" altLang="en-US" sz="1600">
                <a:solidFill>
                  <a:srgbClr val="0099FF"/>
                </a:solidFill>
                <a:cs typeface="Courier New" panose="02070309020205020404" pitchFamily="49" charset="0"/>
              </a:rPr>
              <a:t>10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integer division</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31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32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display result</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33    </a:t>
            </a:r>
            <a:r>
              <a:rPr lang="en-US" altLang="en-US" sz="1600">
                <a:solidFill>
                  <a:srgbClr val="000000"/>
                </a:solidFill>
                <a:cs typeface="Courier New" panose="02070309020205020404" pitchFamily="49" charset="0"/>
              </a:rPr>
              <a:t>   </a:t>
            </a:r>
            <a:r>
              <a:rPr lang="en-US" altLang="en-US" sz="1600" err="1">
                <a:solidFill>
                  <a:srgbClr val="000000"/>
                </a:solidFill>
                <a:cs typeface="Courier New" panose="02070309020205020404" pitchFamily="49" charset="0"/>
              </a:rPr>
              <a:t>cout</a:t>
            </a:r>
            <a:r>
              <a:rPr lang="en-US" altLang="en-US" sz="1600">
                <a:solidFill>
                  <a:srgbClr val="000000"/>
                </a:solidFill>
                <a:cs typeface="Courier New" panose="02070309020205020404" pitchFamily="49" charset="0"/>
              </a:rPr>
              <a:t> &lt;&lt; </a:t>
            </a:r>
            <a:r>
              <a:rPr lang="en-US" altLang="en-US" sz="1600">
                <a:solidFill>
                  <a:srgbClr val="0099FF"/>
                </a:solidFill>
                <a:cs typeface="Courier New" panose="02070309020205020404" pitchFamily="49" charset="0"/>
              </a:rPr>
              <a:t>"Class average is "</a:t>
            </a:r>
            <a:r>
              <a:rPr lang="en-US" altLang="en-US" sz="1600">
                <a:solidFill>
                  <a:srgbClr val="000000"/>
                </a:solidFill>
                <a:cs typeface="Courier New" panose="02070309020205020404" pitchFamily="49" charset="0"/>
              </a:rPr>
              <a:t> &lt;&lt; average &lt;&lt; </a:t>
            </a:r>
            <a:r>
              <a:rPr lang="en-US" altLang="en-US" sz="1600" err="1">
                <a:solidFill>
                  <a:srgbClr val="000000"/>
                </a:solidFill>
                <a:cs typeface="Courier New" panose="02070309020205020404" pitchFamily="49" charset="0"/>
              </a:rPr>
              <a:t>endl</a:t>
            </a:r>
            <a:r>
              <a:rPr lang="en-US" altLang="en-US" sz="1600">
                <a:solidFill>
                  <a:srgbClr val="000000"/>
                </a:solidFill>
                <a:cs typeface="Courier New" panose="02070309020205020404" pitchFamily="49" charset="0"/>
              </a:rPr>
              <a:t>;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34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35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return</a:t>
            </a:r>
            <a:r>
              <a:rPr lang="en-US" altLang="en-US" sz="1600">
                <a:solidFill>
                  <a:srgbClr val="000000"/>
                </a:solidFill>
                <a:cs typeface="Courier New" panose="02070309020205020404" pitchFamily="49" charset="0"/>
              </a:rPr>
              <a:t>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indicate program ended successfully</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36    </a:t>
            </a:r>
            <a:endParaRPr lang="en-US" altLang="en-US" sz="1600">
              <a:solidFill>
                <a:srgbClr val="000000"/>
              </a:solidFill>
              <a:latin typeface="Courier" charset="0"/>
              <a:cs typeface="Times New Roman" panose="02020603050405020304" pitchFamily="18" charset="0"/>
            </a:endParaRPr>
          </a:p>
          <a:p>
            <a:pPr eaLnBrk="1" hangingPunct="1">
              <a:buFontTx/>
              <a:buNone/>
            </a:pPr>
            <a:r>
              <a:rPr lang="en-US" altLang="en-US" sz="1600">
                <a:solidFill>
                  <a:srgbClr val="5F5F5F"/>
                </a:solidFill>
                <a:latin typeface="AvantGarde" pitchFamily="34" charset="0"/>
                <a:cs typeface="Times New Roman" panose="02020603050405020304" pitchFamily="18" charset="0"/>
              </a:rPr>
              <a:t>37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end function main</a:t>
            </a:r>
            <a:endParaRPr lang="en-US" altLang="en-US" sz="1600">
              <a:solidFill>
                <a:srgbClr val="000000"/>
              </a:solidFill>
              <a:latin typeface="Courier" charset="0"/>
              <a:cs typeface="Times New Roman" panose="02020603050405020304" pitchFamily="18" charset="0"/>
            </a:endParaRPr>
          </a:p>
          <a:p>
            <a:pPr eaLnBrk="1" hangingPunct="1">
              <a:buFontTx/>
              <a:buNone/>
            </a:pPr>
            <a:endParaRPr lang="en-US" altLang="en-US" sz="1600"/>
          </a:p>
        </p:txBody>
      </p:sp>
    </p:spTree>
    <p:custDataLst>
      <p:tags r:id="rId1"/>
    </p:custData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42A0F96-8C02-4661-8AB2-F610E89575BA}"/>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lặp</a:t>
            </a:r>
            <a:r>
              <a:rPr lang="en-US">
                <a:latin typeface="Times New Roman" panose="02020603050405020304" pitchFamily="18" charset="0"/>
                <a:cs typeface="Times New Roman" panose="02020603050405020304" pitchFamily="18" charset="0"/>
              </a:rPr>
              <a:t> for</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đặc</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biệt</a:t>
            </a:r>
            <a:endParaRPr lang="en-US">
              <a:latin typeface="Times New Roman" panose="02020603050405020304" pitchFamily="18" charset="0"/>
              <a:cs typeface="Times New Roman" panose="02020603050405020304" pitchFamily="18" charset="0"/>
            </a:endParaRPr>
          </a:p>
        </p:txBody>
      </p:sp>
      <p:sp>
        <p:nvSpPr>
          <p:cNvPr id="159747" name="Rectangle 3">
            <a:extLst>
              <a:ext uri="{FF2B5EF4-FFF2-40B4-BE49-F238E27FC236}">
                <a16:creationId xmlns:a16="http://schemas.microsoft.com/office/drawing/2014/main" id="{04D92063-8A8A-484E-A3FE-2FA6CB616DBD}"/>
              </a:ext>
            </a:extLst>
          </p:cNvPr>
          <p:cNvSpPr>
            <a:spLocks noGrp="1" noChangeArrowheads="1"/>
          </p:cNvSpPr>
          <p:nvPr>
            <p:ph type="body" idx="1"/>
          </p:nvPr>
        </p:nvSpPr>
        <p:spPr/>
        <p:txBody>
          <a:bodyPr/>
          <a:lstStyle/>
          <a:p>
            <a:pPr eaLnBrk="1" hangingPunct="1">
              <a:lnSpc>
                <a:spcPct val="90000"/>
              </a:lnSpc>
            </a:pPr>
            <a:r>
              <a:rPr lang="en-US" altLang="en-US" sz="2400" err="1"/>
              <a:t>Phần</a:t>
            </a:r>
            <a:r>
              <a:rPr lang="en-US" altLang="en-US" sz="2400"/>
              <a:t> </a:t>
            </a:r>
            <a:r>
              <a:rPr lang="en-US" altLang="en-US" sz="2400" err="1"/>
              <a:t>khởi</a:t>
            </a:r>
            <a:r>
              <a:rPr lang="en-US" altLang="en-US" sz="2400"/>
              <a:t> </a:t>
            </a:r>
            <a:r>
              <a:rPr lang="en-US" altLang="en-US" sz="2400" err="1"/>
              <a:t>tạo</a:t>
            </a:r>
            <a:r>
              <a:rPr lang="en-US" altLang="en-US" sz="2400"/>
              <a:t> </a:t>
            </a:r>
            <a:r>
              <a:rPr lang="en-US" altLang="en-US" sz="2400" err="1"/>
              <a:t>và</a:t>
            </a:r>
            <a:r>
              <a:rPr lang="en-US" altLang="en-US" sz="2400"/>
              <a:t> </a:t>
            </a:r>
            <a:r>
              <a:rPr lang="en-US" altLang="en-US" sz="2400" err="1"/>
              <a:t>lệnh</a:t>
            </a:r>
            <a:r>
              <a:rPr lang="en-US" altLang="en-US" sz="2400"/>
              <a:t> </a:t>
            </a:r>
            <a:r>
              <a:rPr lang="en-US" altLang="en-US" sz="2400" err="1"/>
              <a:t>tăng</a:t>
            </a:r>
            <a:r>
              <a:rPr lang="en-US" altLang="en-US" sz="2400"/>
              <a:t> </a:t>
            </a:r>
            <a:r>
              <a:rPr lang="en-US" altLang="en-US" sz="2400" err="1"/>
              <a:t>là</a:t>
            </a:r>
            <a:r>
              <a:rPr lang="en-US" altLang="en-US" sz="2400"/>
              <a:t> </a:t>
            </a:r>
            <a:r>
              <a:rPr lang="en-US" altLang="en-US" sz="2400" err="1"/>
              <a:t>không</a:t>
            </a:r>
            <a:r>
              <a:rPr lang="en-US" altLang="en-US" sz="2400"/>
              <a:t> </a:t>
            </a:r>
            <a:r>
              <a:rPr lang="en-US" altLang="en-US" sz="2400" err="1"/>
              <a:t>bắt</a:t>
            </a:r>
            <a:r>
              <a:rPr lang="en-US" altLang="en-US" sz="2400"/>
              <a:t> </a:t>
            </a:r>
            <a:r>
              <a:rPr lang="en-US" altLang="en-US" sz="2400" err="1"/>
              <a:t>buộc</a:t>
            </a:r>
            <a:r>
              <a:rPr lang="en-US" altLang="en-US" sz="2400"/>
              <a:t> </a:t>
            </a:r>
            <a:r>
              <a:rPr lang="en-US" altLang="en-US" sz="2400" err="1"/>
              <a:t>phải</a:t>
            </a:r>
            <a:r>
              <a:rPr lang="en-US" altLang="en-US" sz="2400"/>
              <a:t> </a:t>
            </a:r>
            <a:r>
              <a:rPr lang="en-US" altLang="en-US" sz="2400" err="1"/>
              <a:t>có</a:t>
            </a:r>
            <a:r>
              <a:rPr lang="en-US" altLang="en-US" sz="2400"/>
              <a:t>. </a:t>
            </a:r>
            <a:r>
              <a:rPr lang="en-US" altLang="en-US" sz="2400" err="1"/>
              <a:t>Chúng</a:t>
            </a:r>
            <a:r>
              <a:rPr lang="en-US" altLang="en-US" sz="2400"/>
              <a:t> </a:t>
            </a:r>
            <a:r>
              <a:rPr lang="en-US" altLang="en-US" sz="2400" err="1"/>
              <a:t>có</a:t>
            </a:r>
            <a:r>
              <a:rPr lang="en-US" altLang="en-US" sz="2400"/>
              <a:t> </a:t>
            </a:r>
            <a:r>
              <a:rPr lang="en-US" altLang="en-US" sz="2400" err="1"/>
              <a:t>thể</a:t>
            </a:r>
            <a:r>
              <a:rPr lang="en-US" altLang="en-US" sz="2400"/>
              <a:t> </a:t>
            </a:r>
            <a:r>
              <a:rPr lang="en-US" altLang="en-US" sz="2400" err="1"/>
              <a:t>được</a:t>
            </a:r>
            <a:r>
              <a:rPr lang="en-US" altLang="en-US" sz="2400"/>
              <a:t> </a:t>
            </a:r>
            <a:r>
              <a:rPr lang="en-US" altLang="en-US" sz="2400" err="1"/>
              <a:t>bỏ</a:t>
            </a:r>
            <a:r>
              <a:rPr lang="en-US" altLang="en-US" sz="2400"/>
              <a:t> qua </a:t>
            </a:r>
            <a:r>
              <a:rPr lang="en-US" altLang="en-US" sz="2400" err="1"/>
              <a:t>nhưng</a:t>
            </a:r>
            <a:r>
              <a:rPr lang="en-US" altLang="en-US" sz="2400"/>
              <a:t> </a:t>
            </a:r>
            <a:r>
              <a:rPr lang="en-US" altLang="en-US" sz="2400" err="1"/>
              <a:t>vẫn</a:t>
            </a:r>
            <a:r>
              <a:rPr lang="en-US" altLang="en-US" sz="2400"/>
              <a:t> </a:t>
            </a:r>
            <a:r>
              <a:rPr lang="en-US" altLang="en-US" sz="2400" err="1"/>
              <a:t>phải</a:t>
            </a:r>
            <a:r>
              <a:rPr lang="en-US" altLang="en-US" sz="2400"/>
              <a:t> </a:t>
            </a:r>
            <a:r>
              <a:rPr lang="en-US" altLang="en-US" sz="2400" err="1"/>
              <a:t>có</a:t>
            </a:r>
            <a:r>
              <a:rPr lang="en-US" altLang="en-US" sz="2400"/>
              <a:t> </a:t>
            </a:r>
            <a:r>
              <a:rPr lang="en-US" altLang="en-US" sz="2400" err="1"/>
              <a:t>dấu</a:t>
            </a:r>
            <a:r>
              <a:rPr lang="en-US" altLang="en-US" sz="2400"/>
              <a:t> </a:t>
            </a:r>
            <a:r>
              <a:rPr lang="en-US" altLang="en-US" sz="2400" err="1"/>
              <a:t>chấm</a:t>
            </a:r>
            <a:r>
              <a:rPr lang="en-US" altLang="en-US" sz="2400"/>
              <a:t> </a:t>
            </a:r>
            <a:r>
              <a:rPr lang="en-US" altLang="en-US" sz="2400" err="1"/>
              <a:t>phẩy</a:t>
            </a:r>
            <a:r>
              <a:rPr lang="en-US" altLang="en-US" sz="2400"/>
              <a:t> </a:t>
            </a:r>
            <a:r>
              <a:rPr lang="en-US" altLang="en-US" sz="2400" err="1"/>
              <a:t>ngăn</a:t>
            </a:r>
            <a:r>
              <a:rPr lang="en-US" altLang="en-US" sz="2400"/>
              <a:t> </a:t>
            </a:r>
            <a:r>
              <a:rPr lang="en-US" altLang="en-US" sz="2400" err="1"/>
              <a:t>cách</a:t>
            </a:r>
            <a:r>
              <a:rPr lang="en-US" altLang="en-US" sz="2400"/>
              <a:t> </a:t>
            </a:r>
            <a:r>
              <a:rPr lang="en-US" altLang="en-US" sz="2400" err="1"/>
              <a:t>giữa</a:t>
            </a:r>
            <a:r>
              <a:rPr lang="en-US" altLang="en-US" sz="2400"/>
              <a:t> </a:t>
            </a:r>
            <a:r>
              <a:rPr lang="en-US" altLang="en-US" sz="2400" err="1"/>
              <a:t>các</a:t>
            </a:r>
            <a:r>
              <a:rPr lang="en-US" altLang="en-US" sz="2400"/>
              <a:t> </a:t>
            </a:r>
            <a:r>
              <a:rPr lang="en-US" altLang="en-US" sz="2400" err="1"/>
              <a:t>phần</a:t>
            </a:r>
            <a:r>
              <a:rPr lang="en-US" altLang="en-US" sz="2400"/>
              <a:t>. </a:t>
            </a:r>
            <a:r>
              <a:rPr lang="en-US" altLang="en-US" sz="2400" err="1"/>
              <a:t>Vì</a:t>
            </a:r>
            <a:r>
              <a:rPr lang="en-US" altLang="en-US" sz="2400"/>
              <a:t> </a:t>
            </a:r>
            <a:r>
              <a:rPr lang="en-US" altLang="en-US" sz="2400" err="1"/>
              <a:t>vậy</a:t>
            </a:r>
            <a:r>
              <a:rPr lang="en-US" altLang="en-US" sz="2400"/>
              <a:t>, </a:t>
            </a:r>
            <a:r>
              <a:rPr lang="en-US" altLang="en-US" sz="2400" err="1"/>
              <a:t>chúng</a:t>
            </a:r>
            <a:r>
              <a:rPr lang="en-US" altLang="en-US" sz="2400"/>
              <a:t> ta </a:t>
            </a:r>
            <a:r>
              <a:rPr lang="en-US" altLang="en-US" sz="2400" err="1"/>
              <a:t>có</a:t>
            </a:r>
            <a:r>
              <a:rPr lang="en-US" altLang="en-US" sz="2400"/>
              <a:t> </a:t>
            </a:r>
            <a:r>
              <a:rPr lang="en-US" altLang="en-US" sz="2400" err="1"/>
              <a:t>thể</a:t>
            </a:r>
            <a:r>
              <a:rPr lang="en-US" altLang="en-US" sz="2400"/>
              <a:t> </a:t>
            </a:r>
            <a:r>
              <a:rPr lang="en-US" altLang="en-US" sz="2400" err="1"/>
              <a:t>viết</a:t>
            </a:r>
            <a:r>
              <a:rPr lang="en-US" altLang="en-US" sz="2400"/>
              <a:t> </a:t>
            </a:r>
            <a:r>
              <a:rPr lang="en-US" altLang="en-US" sz="2400" b="1"/>
              <a:t>for (;n&lt;10;) </a:t>
            </a:r>
            <a:r>
              <a:rPr lang="en-US" altLang="en-US" sz="2400"/>
              <a:t> </a:t>
            </a:r>
            <a:r>
              <a:rPr lang="en-US" altLang="en-US" sz="2400" err="1"/>
              <a:t>hoặc</a:t>
            </a:r>
            <a:r>
              <a:rPr lang="en-US" altLang="en-US" sz="2400"/>
              <a:t> </a:t>
            </a:r>
            <a:r>
              <a:rPr lang="en-US" altLang="en-US" sz="2400" b="1"/>
              <a:t>for (;n&lt;10;n++)</a:t>
            </a:r>
            <a:r>
              <a:rPr lang="en-US" altLang="en-US" sz="2400"/>
              <a:t>.</a:t>
            </a:r>
          </a:p>
          <a:p>
            <a:pPr eaLnBrk="1" hangingPunct="1">
              <a:lnSpc>
                <a:spcPct val="90000"/>
              </a:lnSpc>
            </a:pPr>
            <a:r>
              <a:rPr lang="en-US" altLang="en-US" sz="2400" err="1"/>
              <a:t>Sử</a:t>
            </a:r>
            <a:r>
              <a:rPr lang="en-US" altLang="en-US" sz="2400"/>
              <a:t> </a:t>
            </a:r>
            <a:r>
              <a:rPr lang="en-US" altLang="en-US" sz="2400" err="1"/>
              <a:t>dụng</a:t>
            </a:r>
            <a:r>
              <a:rPr lang="en-US" altLang="en-US" sz="2400"/>
              <a:t> </a:t>
            </a:r>
            <a:r>
              <a:rPr lang="en-US" altLang="en-US" sz="2400" err="1"/>
              <a:t>dấu</a:t>
            </a:r>
            <a:r>
              <a:rPr lang="en-US" altLang="en-US" sz="2400"/>
              <a:t> </a:t>
            </a:r>
            <a:r>
              <a:rPr lang="en-US" altLang="en-US" sz="2400" err="1"/>
              <a:t>phẩy</a:t>
            </a:r>
            <a:r>
              <a:rPr lang="en-US" altLang="en-US" sz="2400"/>
              <a:t>,  ta </a:t>
            </a:r>
            <a:r>
              <a:rPr lang="en-US" altLang="en-US" sz="2400" err="1"/>
              <a:t>có</a:t>
            </a:r>
            <a:r>
              <a:rPr lang="en-US" altLang="en-US" sz="2400"/>
              <a:t> </a:t>
            </a:r>
            <a:r>
              <a:rPr lang="en-US" altLang="en-US" sz="2400" err="1"/>
              <a:t>thể</a:t>
            </a:r>
            <a:r>
              <a:rPr lang="en-US" altLang="en-US" sz="2400"/>
              <a:t> </a:t>
            </a:r>
            <a:r>
              <a:rPr lang="en-US" altLang="en-US" sz="2400" err="1"/>
              <a:t>dùng</a:t>
            </a:r>
            <a:r>
              <a:rPr lang="en-US" altLang="en-US" sz="2400"/>
              <a:t> </a:t>
            </a:r>
            <a:r>
              <a:rPr lang="en-US" altLang="en-US" sz="2400" err="1"/>
              <a:t>nhiều</a:t>
            </a:r>
            <a:r>
              <a:rPr lang="en-US" altLang="en-US" sz="2400"/>
              <a:t> </a:t>
            </a:r>
            <a:r>
              <a:rPr lang="en-US" altLang="en-US" sz="2400" err="1"/>
              <a:t>lệnh</a:t>
            </a:r>
            <a:r>
              <a:rPr lang="en-US" altLang="en-US" sz="2400"/>
              <a:t> </a:t>
            </a:r>
            <a:r>
              <a:rPr lang="en-US" altLang="en-US" sz="2400" err="1"/>
              <a:t>trong</a:t>
            </a:r>
            <a:r>
              <a:rPr lang="en-US" altLang="en-US" sz="2400"/>
              <a:t> </a:t>
            </a:r>
            <a:r>
              <a:rPr lang="en-US" altLang="en-US" sz="2400" err="1"/>
              <a:t>bất</a:t>
            </a:r>
            <a:r>
              <a:rPr lang="en-US" altLang="en-US" sz="2400"/>
              <a:t> </a:t>
            </a:r>
            <a:r>
              <a:rPr lang="en-US" altLang="en-US" sz="2400" err="1"/>
              <a:t>kì</a:t>
            </a:r>
            <a:r>
              <a:rPr lang="en-US" altLang="en-US" sz="2400"/>
              <a:t> </a:t>
            </a:r>
            <a:r>
              <a:rPr lang="en-US" altLang="en-US" sz="2400" err="1"/>
              <a:t>trường</a:t>
            </a:r>
            <a:r>
              <a:rPr lang="en-US" altLang="en-US" sz="2400"/>
              <a:t> </a:t>
            </a:r>
            <a:r>
              <a:rPr lang="en-US" altLang="en-US" sz="2400" err="1"/>
              <a:t>nào</a:t>
            </a:r>
            <a:r>
              <a:rPr lang="en-US" altLang="en-US" sz="2400"/>
              <a:t> </a:t>
            </a:r>
            <a:r>
              <a:rPr lang="en-US" altLang="en-US" sz="2400" err="1"/>
              <a:t>trong</a:t>
            </a:r>
            <a:r>
              <a:rPr lang="en-US" altLang="en-US" sz="2400"/>
              <a:t> </a:t>
            </a:r>
            <a:r>
              <a:rPr lang="en-US" altLang="en-US" sz="2400" err="1"/>
              <a:t>vòng</a:t>
            </a:r>
            <a:r>
              <a:rPr lang="en-US" altLang="en-US" sz="2400"/>
              <a:t> </a:t>
            </a:r>
            <a:r>
              <a:rPr lang="en-US" altLang="en-US" sz="2400" i="1"/>
              <a:t>for.</a:t>
            </a:r>
            <a:r>
              <a:rPr lang="en-US" altLang="en-US" sz="2400"/>
              <a:t> </a:t>
            </a:r>
            <a:r>
              <a:rPr lang="en-US" altLang="en-US" sz="2400" err="1"/>
              <a:t>Ví</a:t>
            </a:r>
            <a:r>
              <a:rPr lang="en-US" altLang="en-US" sz="2400"/>
              <a:t> </a:t>
            </a:r>
            <a:r>
              <a:rPr lang="en-US" altLang="en-US" sz="2400" err="1"/>
              <a:t>dụ</a:t>
            </a:r>
            <a:r>
              <a:rPr lang="en-US" altLang="en-US" sz="2400"/>
              <a:t> </a:t>
            </a:r>
            <a:r>
              <a:rPr lang="en-US" altLang="en-US" sz="2400" err="1"/>
              <a:t>chúng</a:t>
            </a:r>
            <a:r>
              <a:rPr lang="en-US" altLang="en-US" sz="2400"/>
              <a:t> ta </a:t>
            </a:r>
            <a:r>
              <a:rPr lang="en-US" altLang="en-US" sz="2400" err="1"/>
              <a:t>có</a:t>
            </a:r>
            <a:r>
              <a:rPr lang="en-US" altLang="en-US" sz="2400"/>
              <a:t> </a:t>
            </a:r>
            <a:r>
              <a:rPr lang="en-US" altLang="en-US" sz="2400" err="1"/>
              <a:t>thể</a:t>
            </a:r>
            <a:r>
              <a:rPr lang="en-US" altLang="en-US" sz="2400"/>
              <a:t> </a:t>
            </a:r>
            <a:r>
              <a:rPr lang="en-US" altLang="en-US" sz="2400" err="1"/>
              <a:t>khởi</a:t>
            </a:r>
            <a:r>
              <a:rPr lang="en-US" altLang="en-US" sz="2400"/>
              <a:t> </a:t>
            </a:r>
            <a:r>
              <a:rPr lang="en-US" altLang="en-US" sz="2400" err="1"/>
              <a:t>tạo</a:t>
            </a:r>
            <a:r>
              <a:rPr lang="en-US" altLang="en-US" sz="2400"/>
              <a:t> </a:t>
            </a:r>
            <a:r>
              <a:rPr lang="en-US" altLang="en-US" sz="2400" err="1"/>
              <a:t>một</a:t>
            </a:r>
            <a:r>
              <a:rPr lang="en-US" altLang="en-US" sz="2400"/>
              <a:t> </a:t>
            </a:r>
            <a:r>
              <a:rPr lang="en-US" altLang="en-US" sz="2400" err="1"/>
              <a:t>lúc</a:t>
            </a:r>
            <a:r>
              <a:rPr lang="en-US" altLang="en-US" sz="2400"/>
              <a:t> </a:t>
            </a:r>
            <a:r>
              <a:rPr lang="en-US" altLang="en-US" sz="2400" err="1"/>
              <a:t>nhiều</a:t>
            </a:r>
            <a:r>
              <a:rPr lang="en-US" altLang="en-US" sz="2400"/>
              <a:t> </a:t>
            </a:r>
            <a:r>
              <a:rPr lang="en-US" altLang="en-US" sz="2400" err="1"/>
              <a:t>biến</a:t>
            </a:r>
            <a:r>
              <a:rPr lang="en-US" altLang="en-US" sz="2400"/>
              <a:t> </a:t>
            </a:r>
            <a:r>
              <a:rPr lang="en-US" altLang="en-US" sz="2400" err="1"/>
              <a:t>trong</a:t>
            </a:r>
            <a:r>
              <a:rPr lang="en-US" altLang="en-US" sz="2400"/>
              <a:t> </a:t>
            </a:r>
            <a:r>
              <a:rPr lang="en-US" altLang="en-US" sz="2400" err="1"/>
              <a:t>vòng</a:t>
            </a:r>
            <a:r>
              <a:rPr lang="en-US" altLang="en-US" sz="2400"/>
              <a:t> </a:t>
            </a:r>
            <a:r>
              <a:rPr lang="en-US" altLang="en-US" sz="2400" err="1"/>
              <a:t>lặp</a:t>
            </a:r>
            <a:r>
              <a:rPr lang="en-US" altLang="en-US" sz="2400"/>
              <a:t>: </a:t>
            </a:r>
          </a:p>
          <a:p>
            <a:pPr lvl="1" eaLnBrk="1" hangingPunct="1">
              <a:lnSpc>
                <a:spcPct val="90000"/>
              </a:lnSpc>
              <a:buFontTx/>
              <a:buNone/>
            </a:pPr>
            <a:r>
              <a:rPr lang="en-US" altLang="en-US" sz="2000"/>
              <a:t>for ( n=0, </a:t>
            </a:r>
            <a:r>
              <a:rPr lang="en-US" altLang="en-US" sz="2000" err="1"/>
              <a:t>i</a:t>
            </a:r>
            <a:r>
              <a:rPr lang="en-US" altLang="en-US" sz="2000"/>
              <a:t>=100 ; n!=</a:t>
            </a:r>
            <a:r>
              <a:rPr lang="en-US" altLang="en-US" sz="2000" err="1"/>
              <a:t>i</a:t>
            </a:r>
            <a:r>
              <a:rPr lang="en-US" altLang="en-US" sz="2000"/>
              <a:t> ; n++, </a:t>
            </a:r>
            <a:r>
              <a:rPr lang="en-US" altLang="en-US" sz="2000" err="1"/>
              <a:t>i</a:t>
            </a:r>
            <a:r>
              <a:rPr lang="en-US" altLang="en-US" sz="2000"/>
              <a:t>-- )</a:t>
            </a:r>
          </a:p>
          <a:p>
            <a:pPr lvl="2" eaLnBrk="1" hangingPunct="1">
              <a:lnSpc>
                <a:spcPct val="90000"/>
              </a:lnSpc>
              <a:buFontTx/>
              <a:buNone/>
            </a:pPr>
            <a:r>
              <a:rPr lang="en-US" altLang="en-US" sz="1800"/>
              <a:t>{  </a:t>
            </a:r>
          </a:p>
          <a:p>
            <a:pPr lvl="3" eaLnBrk="1" hangingPunct="1">
              <a:lnSpc>
                <a:spcPct val="90000"/>
              </a:lnSpc>
              <a:buFontTx/>
              <a:buNone/>
            </a:pPr>
            <a:r>
              <a:rPr lang="en-US" altLang="en-US" sz="1600" i="1"/>
              <a:t>// </a:t>
            </a:r>
            <a:r>
              <a:rPr lang="en-US" altLang="en-US" sz="1600" i="1" err="1"/>
              <a:t>thực</a:t>
            </a:r>
            <a:r>
              <a:rPr lang="en-US" altLang="en-US" sz="1600" i="1"/>
              <a:t> </a:t>
            </a:r>
            <a:r>
              <a:rPr lang="en-US" altLang="en-US" sz="1600" i="1" err="1"/>
              <a:t>hiện</a:t>
            </a:r>
            <a:r>
              <a:rPr lang="en-US" altLang="en-US" sz="1600" i="1"/>
              <a:t> </a:t>
            </a:r>
            <a:r>
              <a:rPr lang="en-US" altLang="en-US" sz="1600" i="1" err="1"/>
              <a:t>công</a:t>
            </a:r>
            <a:r>
              <a:rPr lang="en-US" altLang="en-US" sz="1600" i="1"/>
              <a:t> </a:t>
            </a:r>
            <a:r>
              <a:rPr lang="en-US" altLang="en-US" sz="1600" i="1" err="1"/>
              <a:t>việc</a:t>
            </a:r>
            <a:r>
              <a:rPr lang="en-US" altLang="en-US" sz="1600" i="1"/>
              <a:t> </a:t>
            </a:r>
            <a:r>
              <a:rPr lang="en-US" altLang="en-US" sz="1600" i="1" err="1"/>
              <a:t>gì</a:t>
            </a:r>
            <a:r>
              <a:rPr lang="en-US" altLang="en-US" sz="1600" i="1"/>
              <a:t> </a:t>
            </a:r>
            <a:r>
              <a:rPr lang="en-US" altLang="en-US" sz="1600" i="1" err="1"/>
              <a:t>đó</a:t>
            </a:r>
            <a:r>
              <a:rPr lang="en-US" altLang="en-US" sz="1600" i="1"/>
              <a:t> ...</a:t>
            </a:r>
          </a:p>
          <a:p>
            <a:pPr lvl="2" eaLnBrk="1" hangingPunct="1">
              <a:lnSpc>
                <a:spcPct val="90000"/>
              </a:lnSpc>
              <a:buFontTx/>
              <a:buNone/>
            </a:pPr>
            <a:r>
              <a:rPr lang="en-US" altLang="en-US" sz="1800"/>
              <a:t>} </a:t>
            </a:r>
          </a:p>
          <a:p>
            <a:pPr eaLnBrk="1" hangingPunct="1">
              <a:lnSpc>
                <a:spcPct val="90000"/>
              </a:lnSpc>
            </a:pPr>
            <a:r>
              <a:rPr lang="en-US" altLang="en-US" sz="2400" err="1"/>
              <a:t>Vòng</a:t>
            </a:r>
            <a:r>
              <a:rPr lang="en-US" altLang="en-US" sz="2400"/>
              <a:t> </a:t>
            </a:r>
            <a:r>
              <a:rPr lang="en-US" altLang="en-US" sz="2400" err="1"/>
              <a:t>lặp</a:t>
            </a:r>
            <a:r>
              <a:rPr lang="en-US" altLang="en-US" sz="2400"/>
              <a:t> </a:t>
            </a:r>
            <a:r>
              <a:rPr lang="en-US" altLang="en-US" sz="2400" err="1"/>
              <a:t>này</a:t>
            </a:r>
            <a:r>
              <a:rPr lang="en-US" altLang="en-US" sz="2400"/>
              <a:t> </a:t>
            </a:r>
            <a:r>
              <a:rPr lang="en-US" altLang="en-US" sz="2400" err="1"/>
              <a:t>sẽ</a:t>
            </a:r>
            <a:r>
              <a:rPr lang="en-US" altLang="en-US" sz="2400"/>
              <a:t> </a:t>
            </a:r>
            <a:r>
              <a:rPr lang="en-US" altLang="en-US" sz="2400" err="1"/>
              <a:t>thực</a:t>
            </a:r>
            <a:r>
              <a:rPr lang="en-US" altLang="en-US" sz="2400"/>
              <a:t> </a:t>
            </a:r>
            <a:r>
              <a:rPr lang="en-US" altLang="en-US" sz="2400" err="1"/>
              <a:t>hiện</a:t>
            </a:r>
            <a:r>
              <a:rPr lang="en-US" altLang="en-US" sz="2400"/>
              <a:t> 50 </a:t>
            </a:r>
            <a:r>
              <a:rPr lang="en-US" altLang="en-US" sz="2400" err="1"/>
              <a:t>lần</a:t>
            </a:r>
            <a:r>
              <a:rPr lang="en-US" altLang="en-US" sz="2400"/>
              <a:t> </a:t>
            </a:r>
            <a:r>
              <a:rPr lang="en-US" altLang="en-US" sz="2400" err="1"/>
              <a:t>nếu</a:t>
            </a:r>
            <a:r>
              <a:rPr lang="en-US" altLang="en-US" sz="2400"/>
              <a:t> </a:t>
            </a:r>
            <a:r>
              <a:rPr lang="en-US" altLang="en-US" sz="2400" err="1"/>
              <a:t>như</a:t>
            </a:r>
            <a:r>
              <a:rPr lang="en-US" altLang="en-US" sz="2400"/>
              <a:t> n </a:t>
            </a:r>
            <a:r>
              <a:rPr lang="en-US" altLang="en-US" sz="2400" err="1"/>
              <a:t>và</a:t>
            </a:r>
            <a:r>
              <a:rPr lang="en-US" altLang="en-US" sz="2400"/>
              <a:t> </a:t>
            </a:r>
            <a:r>
              <a:rPr lang="en-US" altLang="en-US" sz="2400" err="1"/>
              <a:t>i</a:t>
            </a:r>
            <a:r>
              <a:rPr lang="en-US" altLang="en-US" sz="2400"/>
              <a:t> </a:t>
            </a:r>
            <a:r>
              <a:rPr lang="en-US" altLang="en-US" sz="2400" err="1"/>
              <a:t>không</a:t>
            </a:r>
            <a:r>
              <a:rPr lang="en-US" altLang="en-US" sz="2400"/>
              <a:t> </a:t>
            </a:r>
            <a:r>
              <a:rPr lang="en-US" altLang="en-US" sz="2400" err="1"/>
              <a:t>bị</a:t>
            </a:r>
            <a:r>
              <a:rPr lang="en-US" altLang="en-US" sz="2400"/>
              <a:t> </a:t>
            </a:r>
            <a:r>
              <a:rPr lang="en-US" altLang="en-US" sz="2400" err="1"/>
              <a:t>thay</a:t>
            </a:r>
            <a:r>
              <a:rPr lang="en-US" altLang="en-US" sz="2400"/>
              <a:t> </a:t>
            </a:r>
            <a:r>
              <a:rPr lang="en-US" altLang="en-US" sz="2400" err="1"/>
              <a:t>đổi</a:t>
            </a:r>
            <a:r>
              <a:rPr lang="en-US" altLang="en-US" sz="2400"/>
              <a:t> </a:t>
            </a:r>
            <a:r>
              <a:rPr lang="en-US" altLang="en-US" sz="2400" err="1"/>
              <a:t>trong</a:t>
            </a:r>
            <a:r>
              <a:rPr lang="en-US" altLang="en-US" sz="2400"/>
              <a:t> </a:t>
            </a:r>
            <a:r>
              <a:rPr lang="en-US" altLang="en-US" sz="2400" err="1"/>
              <a:t>thân</a:t>
            </a:r>
            <a:r>
              <a:rPr lang="en-US" altLang="en-US" sz="2400"/>
              <a:t> </a:t>
            </a:r>
            <a:r>
              <a:rPr lang="en-US" altLang="en-US" sz="2400" err="1"/>
              <a:t>vòng</a:t>
            </a:r>
            <a:r>
              <a:rPr lang="en-US" altLang="en-US" sz="2400"/>
              <a:t> </a:t>
            </a:r>
            <a:r>
              <a:rPr lang="en-US" altLang="en-US" sz="2400" err="1"/>
              <a:t>lặp</a:t>
            </a:r>
            <a:r>
              <a:rPr lang="en-US" altLang="en-US" sz="2400"/>
              <a:t>: </a:t>
            </a:r>
          </a:p>
          <a:p>
            <a:pPr eaLnBrk="1" hangingPunct="1">
              <a:lnSpc>
                <a:spcPct val="90000"/>
              </a:lnSpc>
            </a:pPr>
            <a:endParaRPr lang="en-US" altLang="en-US" sz="2400"/>
          </a:p>
        </p:txBody>
      </p:sp>
    </p:spTree>
    <p:custDataLst>
      <p:tags r:id="rId1"/>
    </p:custDataLst>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CAFFF-2879-49C5-8964-9DD6DE739D1B}"/>
              </a:ext>
            </a:extLst>
          </p:cNvPr>
          <p:cNvSpPr>
            <a:spLocks noGrp="1"/>
          </p:cNvSpPr>
          <p:nvPr>
            <p:ph type="title"/>
          </p:nvPr>
        </p:nvSpPr>
        <p:spPr/>
        <p:txBody>
          <a:bodyPr/>
          <a:lstStyle/>
          <a:p>
            <a:r>
              <a:rPr lang="vi-VN" err="1"/>
              <a:t>Các</a:t>
            </a:r>
            <a:r>
              <a:rPr lang="vi-VN"/>
              <a:t> </a:t>
            </a:r>
            <a:r>
              <a:rPr lang="vi-VN" err="1"/>
              <a:t>lệnh</a:t>
            </a:r>
            <a:r>
              <a:rPr lang="vi-VN"/>
              <a:t> </a:t>
            </a:r>
            <a:r>
              <a:rPr lang="vi-VN" err="1"/>
              <a:t>rẽ</a:t>
            </a:r>
            <a:r>
              <a:rPr lang="vi-VN"/>
              <a:t> </a:t>
            </a:r>
            <a:r>
              <a:rPr lang="vi-VN" err="1"/>
              <a:t>nhánh</a:t>
            </a:r>
            <a:r>
              <a:rPr lang="vi-VN"/>
              <a:t> </a:t>
            </a:r>
            <a:r>
              <a:rPr lang="vi-VN" err="1"/>
              <a:t>và</a:t>
            </a:r>
            <a:r>
              <a:rPr lang="vi-VN"/>
              <a:t> </a:t>
            </a:r>
            <a:r>
              <a:rPr lang="vi-VN" err="1"/>
              <a:t>lệnh</a:t>
            </a:r>
            <a:r>
              <a:rPr lang="vi-VN"/>
              <a:t> </a:t>
            </a:r>
            <a:r>
              <a:rPr lang="vi-VN" err="1"/>
              <a:t>nhảy</a:t>
            </a:r>
            <a:endParaRPr lang="en-US"/>
          </a:p>
        </p:txBody>
      </p:sp>
      <p:sp>
        <p:nvSpPr>
          <p:cNvPr id="5" name="Text Placeholder 4">
            <a:extLst>
              <a:ext uri="{FF2B5EF4-FFF2-40B4-BE49-F238E27FC236}">
                <a16:creationId xmlns:a16="http://schemas.microsoft.com/office/drawing/2014/main" id="{831C2363-19FB-402F-AF51-1461381348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9501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36F55B3-A6F8-447B-B02E-EF6EFE275208}"/>
              </a:ext>
            </a:extLst>
          </p:cNvPr>
          <p:cNvSpPr>
            <a:spLocks noGrp="1" noChangeArrowheads="1"/>
          </p:cNvSpPr>
          <p:nvPr>
            <p:ph type="title"/>
          </p:nvPr>
        </p:nvSpPr>
        <p:spPr/>
        <p:txBody>
          <a:bodyPr/>
          <a:lstStyle/>
          <a:p>
            <a:pPr eaLnBrk="1" hangingPunct="1"/>
            <a:r>
              <a:rPr lang="en-US" altLang="en-US" b="1" err="1">
                <a:latin typeface="Times New Roman" panose="02020603050405020304" pitchFamily="18" charset="0"/>
                <a:cs typeface="Times New Roman" panose="02020603050405020304" pitchFamily="18" charset="0"/>
              </a:rPr>
              <a:t>Lệnh</a:t>
            </a:r>
            <a:r>
              <a:rPr lang="en-US" altLang="en-US" b="1">
                <a:latin typeface="Times New Roman" panose="02020603050405020304" pitchFamily="18" charset="0"/>
                <a:cs typeface="Times New Roman" panose="02020603050405020304" pitchFamily="18" charset="0"/>
              </a:rPr>
              <a:t> </a:t>
            </a:r>
            <a:r>
              <a:rPr lang="en-US" altLang="en-US" b="1" i="1">
                <a:latin typeface="Times New Roman" panose="02020603050405020304" pitchFamily="18" charset="0"/>
                <a:cs typeface="Times New Roman" panose="02020603050405020304" pitchFamily="18" charset="0"/>
              </a:rPr>
              <a:t>break</a:t>
            </a:r>
            <a:endParaRPr lang="en-US" altLang="en-US">
              <a:latin typeface="Times New Roman" panose="02020603050405020304" pitchFamily="18" charset="0"/>
              <a:cs typeface="Times New Roman" panose="02020603050405020304" pitchFamily="18" charset="0"/>
            </a:endParaRPr>
          </a:p>
        </p:txBody>
      </p:sp>
      <p:sp>
        <p:nvSpPr>
          <p:cNvPr id="169987" name="Rectangle 3">
            <a:extLst>
              <a:ext uri="{FF2B5EF4-FFF2-40B4-BE49-F238E27FC236}">
                <a16:creationId xmlns:a16="http://schemas.microsoft.com/office/drawing/2014/main" id="{55C9E145-13D5-4DE4-BBB3-095079BD4BBF}"/>
              </a:ext>
            </a:extLst>
          </p:cNvPr>
          <p:cNvSpPr>
            <a:spLocks noGrp="1" noChangeArrowheads="1"/>
          </p:cNvSpPr>
          <p:nvPr>
            <p:ph type="body" idx="1"/>
          </p:nvPr>
        </p:nvSpPr>
        <p:spPr/>
        <p:txBody>
          <a:bodyPr/>
          <a:lstStyle/>
          <a:p>
            <a:r>
              <a:rPr lang="en-US" altLang="en-US" err="1"/>
              <a:t>Sử</a:t>
            </a:r>
            <a:r>
              <a:rPr lang="en-US" altLang="en-US"/>
              <a:t> </a:t>
            </a:r>
            <a:r>
              <a:rPr lang="en-US" altLang="en-US" err="1"/>
              <a:t>dụng</a:t>
            </a:r>
            <a:r>
              <a:rPr lang="en-US" altLang="en-US"/>
              <a:t> </a:t>
            </a:r>
            <a:r>
              <a:rPr lang="en-US" altLang="en-US" i="1"/>
              <a:t>break</a:t>
            </a:r>
            <a:r>
              <a:rPr lang="en-US" altLang="en-US"/>
              <a:t> </a:t>
            </a:r>
            <a:r>
              <a:rPr lang="en-US" altLang="en-US" err="1"/>
              <a:t>chúng</a:t>
            </a:r>
            <a:r>
              <a:rPr lang="en-US" altLang="en-US"/>
              <a:t> ta </a:t>
            </a:r>
            <a:r>
              <a:rPr lang="en-US" altLang="en-US" err="1"/>
              <a:t>có</a:t>
            </a:r>
            <a:r>
              <a:rPr lang="en-US" altLang="en-US"/>
              <a:t> </a:t>
            </a:r>
            <a:r>
              <a:rPr lang="en-US" altLang="en-US" err="1"/>
              <a:t>thể</a:t>
            </a:r>
            <a:r>
              <a:rPr lang="en-US" altLang="en-US"/>
              <a:t> </a:t>
            </a:r>
            <a:r>
              <a:rPr lang="en-US" altLang="en-US" err="1"/>
              <a:t>thoát</a:t>
            </a:r>
            <a:r>
              <a:rPr lang="en-US" altLang="en-US"/>
              <a:t> </a:t>
            </a:r>
            <a:r>
              <a:rPr lang="en-US" altLang="en-US" err="1"/>
              <a:t>khỏi</a:t>
            </a:r>
            <a:r>
              <a:rPr lang="en-US" altLang="en-US"/>
              <a:t> </a:t>
            </a:r>
            <a:r>
              <a:rPr lang="en-US" altLang="en-US" err="1"/>
              <a:t>vòng</a:t>
            </a:r>
            <a:r>
              <a:rPr lang="en-US" altLang="en-US"/>
              <a:t> </a:t>
            </a:r>
            <a:r>
              <a:rPr lang="en-US" altLang="en-US" err="1"/>
              <a:t>lặp</a:t>
            </a:r>
            <a:r>
              <a:rPr lang="en-US" altLang="en-US"/>
              <a:t> </a:t>
            </a:r>
            <a:r>
              <a:rPr lang="en-US" altLang="en-US" b="1">
                <a:latin typeface="Courier New" panose="02070309020205020404" pitchFamily="49" charset="0"/>
              </a:rPr>
              <a:t>while</a:t>
            </a:r>
            <a:r>
              <a:rPr lang="en-US" altLang="en-US"/>
              <a:t>, </a:t>
            </a:r>
            <a:r>
              <a:rPr lang="en-US" altLang="en-US" b="1">
                <a:latin typeface="Courier New" panose="02070309020205020404" pitchFamily="49" charset="0"/>
              </a:rPr>
              <a:t>for</a:t>
            </a:r>
            <a:r>
              <a:rPr lang="en-US" altLang="en-US"/>
              <a:t>, </a:t>
            </a:r>
            <a:r>
              <a:rPr lang="en-US" altLang="en-US" b="1">
                <a:latin typeface="Courier New" panose="02070309020205020404" pitchFamily="49" charset="0"/>
              </a:rPr>
              <a:t>do/while</a:t>
            </a:r>
            <a:r>
              <a:rPr lang="en-US" altLang="en-US"/>
              <a:t>, </a:t>
            </a:r>
            <a:r>
              <a:rPr lang="en-US" altLang="en-US" b="1">
                <a:latin typeface="Courier New" panose="02070309020205020404" pitchFamily="49" charset="0"/>
              </a:rPr>
              <a:t>switch</a:t>
            </a:r>
            <a:r>
              <a:rPr lang="en-US" altLang="en-US"/>
              <a:t> </a:t>
            </a:r>
            <a:r>
              <a:rPr lang="en-US" altLang="en-US" err="1"/>
              <a:t>ngay</a:t>
            </a:r>
            <a:r>
              <a:rPr lang="en-US" altLang="en-US"/>
              <a:t> </a:t>
            </a:r>
            <a:r>
              <a:rPr lang="en-US" altLang="en-US" err="1"/>
              <a:t>cả</a:t>
            </a:r>
            <a:r>
              <a:rPr lang="en-US" altLang="en-US"/>
              <a:t> </a:t>
            </a:r>
            <a:r>
              <a:rPr lang="en-US" altLang="en-US" err="1"/>
              <a:t>khi</a:t>
            </a:r>
            <a:r>
              <a:rPr lang="en-US" altLang="en-US"/>
              <a:t> </a:t>
            </a:r>
            <a:r>
              <a:rPr lang="en-US" altLang="en-US" err="1"/>
              <a:t>điều</a:t>
            </a:r>
            <a:r>
              <a:rPr lang="en-US" altLang="en-US"/>
              <a:t> </a:t>
            </a:r>
            <a:r>
              <a:rPr lang="en-US" altLang="en-US" err="1"/>
              <a:t>kiện</a:t>
            </a:r>
            <a:r>
              <a:rPr lang="en-US" altLang="en-US"/>
              <a:t> </a:t>
            </a:r>
            <a:r>
              <a:rPr lang="en-US" altLang="en-US" err="1"/>
              <a:t>để</a:t>
            </a:r>
            <a:r>
              <a:rPr lang="en-US" altLang="en-US"/>
              <a:t> </a:t>
            </a:r>
            <a:r>
              <a:rPr lang="en-US" altLang="en-US" err="1"/>
              <a:t>nó</a:t>
            </a:r>
            <a:r>
              <a:rPr lang="en-US" altLang="en-US"/>
              <a:t> </a:t>
            </a:r>
            <a:r>
              <a:rPr lang="en-US" altLang="en-US" err="1"/>
              <a:t>kết</a:t>
            </a:r>
            <a:r>
              <a:rPr lang="en-US" altLang="en-US"/>
              <a:t> </a:t>
            </a:r>
            <a:r>
              <a:rPr lang="en-US" altLang="en-US" err="1"/>
              <a:t>thúc</a:t>
            </a:r>
            <a:r>
              <a:rPr lang="en-US" altLang="en-US"/>
              <a:t> </a:t>
            </a:r>
            <a:r>
              <a:rPr lang="en-US" altLang="en-US" err="1"/>
              <a:t>chưa</a:t>
            </a:r>
            <a:r>
              <a:rPr lang="en-US" altLang="en-US"/>
              <a:t> </a:t>
            </a:r>
            <a:r>
              <a:rPr lang="en-US" altLang="en-US" err="1"/>
              <a:t>được</a:t>
            </a:r>
            <a:r>
              <a:rPr lang="en-US" altLang="en-US"/>
              <a:t> </a:t>
            </a:r>
            <a:r>
              <a:rPr lang="en-US" altLang="en-US" err="1"/>
              <a:t>thoả</a:t>
            </a:r>
            <a:r>
              <a:rPr lang="en-US" altLang="en-US"/>
              <a:t> </a:t>
            </a:r>
            <a:r>
              <a:rPr lang="en-US" altLang="en-US" err="1"/>
              <a:t>mãn</a:t>
            </a:r>
            <a:r>
              <a:rPr lang="en-US" altLang="en-US"/>
              <a:t>. </a:t>
            </a:r>
          </a:p>
          <a:p>
            <a:r>
              <a:rPr lang="en-US" altLang="en-US" err="1"/>
              <a:t>Lệnh</a:t>
            </a:r>
            <a:r>
              <a:rPr lang="en-US" altLang="en-US"/>
              <a:t> </a:t>
            </a:r>
            <a:r>
              <a:rPr lang="en-US" altLang="en-US" err="1"/>
              <a:t>này</a:t>
            </a:r>
            <a:r>
              <a:rPr lang="en-US" altLang="en-US"/>
              <a:t> </a:t>
            </a:r>
            <a:r>
              <a:rPr lang="en-US" altLang="en-US" err="1"/>
              <a:t>có</a:t>
            </a:r>
            <a:r>
              <a:rPr lang="en-US" altLang="en-US"/>
              <a:t> </a:t>
            </a:r>
            <a:r>
              <a:rPr lang="en-US" altLang="en-US" err="1"/>
              <a:t>thể</a:t>
            </a:r>
            <a:r>
              <a:rPr lang="en-US" altLang="en-US"/>
              <a:t> </a:t>
            </a:r>
            <a:r>
              <a:rPr lang="en-US" altLang="en-US" err="1"/>
              <a:t>được</a:t>
            </a:r>
            <a:r>
              <a:rPr lang="en-US" altLang="en-US"/>
              <a:t> </a:t>
            </a:r>
            <a:r>
              <a:rPr lang="en-US" altLang="en-US" err="1"/>
              <a:t>dùng</a:t>
            </a:r>
            <a:r>
              <a:rPr lang="en-US" altLang="en-US"/>
              <a:t> </a:t>
            </a:r>
            <a:r>
              <a:rPr lang="en-US" altLang="en-US" err="1"/>
              <a:t>để</a:t>
            </a:r>
            <a:r>
              <a:rPr lang="en-US" altLang="en-US"/>
              <a:t> </a:t>
            </a:r>
            <a:r>
              <a:rPr lang="en-US" altLang="en-US" err="1"/>
              <a:t>kết</a:t>
            </a:r>
            <a:r>
              <a:rPr lang="en-US" altLang="en-US"/>
              <a:t> </a:t>
            </a:r>
            <a:r>
              <a:rPr lang="en-US" altLang="en-US" err="1"/>
              <a:t>thúc</a:t>
            </a:r>
            <a:r>
              <a:rPr lang="en-US" altLang="en-US"/>
              <a:t> </a:t>
            </a:r>
            <a:r>
              <a:rPr lang="en-US" altLang="en-US" err="1"/>
              <a:t>một</a:t>
            </a:r>
            <a:r>
              <a:rPr lang="en-US" altLang="en-US"/>
              <a:t>  </a:t>
            </a:r>
            <a:r>
              <a:rPr lang="en-US" altLang="en-US" err="1"/>
              <a:t>vòng</a:t>
            </a:r>
            <a:r>
              <a:rPr lang="en-US" altLang="en-US"/>
              <a:t> </a:t>
            </a:r>
            <a:r>
              <a:rPr lang="en-US" altLang="en-US" err="1"/>
              <a:t>lặp</a:t>
            </a:r>
            <a:r>
              <a:rPr lang="en-US" altLang="en-US"/>
              <a:t> </a:t>
            </a:r>
            <a:r>
              <a:rPr lang="en-US" altLang="en-US" err="1"/>
              <a:t>không</a:t>
            </a:r>
            <a:r>
              <a:rPr lang="en-US" altLang="en-US"/>
              <a:t> </a:t>
            </a:r>
            <a:r>
              <a:rPr lang="en-US" altLang="en-US" err="1"/>
              <a:t>xác</a:t>
            </a:r>
            <a:r>
              <a:rPr lang="en-US" altLang="en-US"/>
              <a:t> </a:t>
            </a:r>
            <a:r>
              <a:rPr lang="en-US" altLang="en-US" err="1"/>
              <a:t>định</a:t>
            </a:r>
            <a:r>
              <a:rPr lang="en-US" altLang="en-US"/>
              <a:t> hay </a:t>
            </a:r>
            <a:r>
              <a:rPr lang="en-US" altLang="en-US" err="1"/>
              <a:t>buộc</a:t>
            </a:r>
            <a:r>
              <a:rPr lang="en-US" altLang="en-US"/>
              <a:t> </a:t>
            </a:r>
            <a:r>
              <a:rPr lang="en-US" altLang="en-US" err="1"/>
              <a:t>nó</a:t>
            </a:r>
            <a:r>
              <a:rPr lang="en-US" altLang="en-US"/>
              <a:t> </a:t>
            </a:r>
            <a:r>
              <a:rPr lang="en-US" altLang="en-US" err="1"/>
              <a:t>phải</a:t>
            </a:r>
            <a:r>
              <a:rPr lang="en-US" altLang="en-US"/>
              <a:t> </a:t>
            </a:r>
            <a:r>
              <a:rPr lang="en-US" altLang="en-US" err="1"/>
              <a:t>kết</a:t>
            </a:r>
            <a:r>
              <a:rPr lang="en-US" altLang="en-US"/>
              <a:t> </a:t>
            </a:r>
            <a:r>
              <a:rPr lang="en-US" altLang="en-US" err="1"/>
              <a:t>thúc</a:t>
            </a:r>
            <a:r>
              <a:rPr lang="en-US" altLang="en-US"/>
              <a:t> </a:t>
            </a:r>
            <a:r>
              <a:rPr lang="en-US" altLang="en-US" err="1"/>
              <a:t>giữa</a:t>
            </a:r>
            <a:r>
              <a:rPr lang="en-US" altLang="en-US"/>
              <a:t> </a:t>
            </a:r>
            <a:r>
              <a:rPr lang="en-US" altLang="en-US" err="1"/>
              <a:t>chừng</a:t>
            </a:r>
            <a:r>
              <a:rPr lang="en-US" altLang="en-US"/>
              <a:t> </a:t>
            </a:r>
            <a:r>
              <a:rPr lang="en-US" altLang="en-US" err="1"/>
              <a:t>thay</a:t>
            </a:r>
            <a:r>
              <a:rPr lang="en-US" altLang="en-US"/>
              <a:t> </a:t>
            </a:r>
            <a:r>
              <a:rPr lang="en-US" altLang="en-US" err="1"/>
              <a:t>vì</a:t>
            </a:r>
            <a:r>
              <a:rPr lang="en-US" altLang="en-US"/>
              <a:t> </a:t>
            </a:r>
            <a:r>
              <a:rPr lang="en-US" altLang="en-US" err="1"/>
              <a:t>kết</a:t>
            </a:r>
            <a:r>
              <a:rPr lang="en-US" altLang="en-US"/>
              <a:t> </a:t>
            </a:r>
            <a:r>
              <a:rPr lang="en-US" altLang="en-US" err="1"/>
              <a:t>thúc</a:t>
            </a:r>
            <a:r>
              <a:rPr lang="en-US" altLang="en-US"/>
              <a:t> </a:t>
            </a:r>
            <a:r>
              <a:rPr lang="en-US" altLang="en-US" err="1"/>
              <a:t>một</a:t>
            </a:r>
            <a:r>
              <a:rPr lang="en-US" altLang="en-US"/>
              <a:t> </a:t>
            </a:r>
            <a:r>
              <a:rPr lang="en-US" altLang="en-US" err="1"/>
              <a:t>cách</a:t>
            </a:r>
            <a:r>
              <a:rPr lang="en-US" altLang="en-US"/>
              <a:t> </a:t>
            </a:r>
            <a:r>
              <a:rPr lang="en-US" altLang="en-US" err="1"/>
              <a:t>bình</a:t>
            </a:r>
            <a:r>
              <a:rPr lang="en-US" altLang="en-US"/>
              <a:t> </a:t>
            </a:r>
            <a:r>
              <a:rPr lang="en-US" altLang="en-US" err="1"/>
              <a:t>thường</a:t>
            </a:r>
            <a:r>
              <a:rPr lang="en-US" altLang="en-US"/>
              <a:t>. </a:t>
            </a:r>
          </a:p>
          <a:p>
            <a:r>
              <a:rPr lang="en-US" altLang="en-US" err="1"/>
              <a:t>Thường</a:t>
            </a:r>
            <a:r>
              <a:rPr lang="en-US" altLang="en-US"/>
              <a:t> </a:t>
            </a:r>
            <a:r>
              <a:rPr lang="en-US" altLang="en-US" err="1"/>
              <a:t>sử</a:t>
            </a:r>
            <a:r>
              <a:rPr lang="en-US" altLang="en-US"/>
              <a:t> </a:t>
            </a:r>
            <a:r>
              <a:rPr lang="en-US" altLang="en-US" err="1"/>
              <a:t>dụng</a:t>
            </a:r>
            <a:r>
              <a:rPr lang="en-US" altLang="en-US"/>
              <a:t> </a:t>
            </a:r>
            <a:r>
              <a:rPr lang="en-US" altLang="en-US" err="1"/>
              <a:t>để</a:t>
            </a:r>
            <a:r>
              <a:rPr lang="en-US" altLang="en-US"/>
              <a:t> </a:t>
            </a:r>
            <a:r>
              <a:rPr lang="en-US" altLang="en-US" err="1"/>
              <a:t>bỏ</a:t>
            </a:r>
            <a:r>
              <a:rPr lang="en-US" altLang="en-US"/>
              <a:t> qua </a:t>
            </a:r>
            <a:r>
              <a:rPr lang="en-US" altLang="en-US" err="1"/>
              <a:t>phần</a:t>
            </a:r>
            <a:r>
              <a:rPr lang="en-US" altLang="en-US"/>
              <a:t> </a:t>
            </a:r>
            <a:r>
              <a:rPr lang="en-US" altLang="en-US" err="1"/>
              <a:t>còn</a:t>
            </a:r>
            <a:r>
              <a:rPr lang="en-US" altLang="en-US"/>
              <a:t> </a:t>
            </a:r>
            <a:r>
              <a:rPr lang="en-US" altLang="en-US" err="1"/>
              <a:t>lại</a:t>
            </a:r>
            <a:r>
              <a:rPr lang="en-US" altLang="en-US"/>
              <a:t> </a:t>
            </a:r>
            <a:r>
              <a:rPr lang="en-US" altLang="en-US" err="1"/>
              <a:t>của</a:t>
            </a:r>
            <a:r>
              <a:rPr lang="en-US" altLang="en-US"/>
              <a:t> switch </a:t>
            </a:r>
            <a:r>
              <a:rPr lang="en-US" altLang="en-US" err="1"/>
              <a:t>hoặc</a:t>
            </a:r>
            <a:r>
              <a:rPr lang="en-US" altLang="en-US"/>
              <a:t> </a:t>
            </a:r>
            <a:r>
              <a:rPr lang="en-US" altLang="en-US" err="1"/>
              <a:t>thoát</a:t>
            </a:r>
            <a:r>
              <a:rPr lang="en-US" altLang="en-US"/>
              <a:t> </a:t>
            </a:r>
            <a:r>
              <a:rPr lang="en-US" altLang="en-US" err="1"/>
              <a:t>khỏi</a:t>
            </a:r>
            <a:r>
              <a:rPr lang="en-US" altLang="en-US"/>
              <a:t> </a:t>
            </a:r>
            <a:r>
              <a:rPr lang="en-US" altLang="en-US" err="1"/>
              <a:t>vòng</a:t>
            </a:r>
            <a:r>
              <a:rPr lang="en-US" altLang="en-US"/>
              <a:t> </a:t>
            </a:r>
            <a:r>
              <a:rPr lang="en-US" altLang="en-US" err="1"/>
              <a:t>lặp</a:t>
            </a:r>
            <a:r>
              <a:rPr lang="en-US" altLang="en-US"/>
              <a:t> </a:t>
            </a:r>
            <a:r>
              <a:rPr lang="en-US" altLang="en-US" err="1"/>
              <a:t>sớm</a:t>
            </a:r>
            <a:r>
              <a:rPr lang="en-US" altLang="en-US"/>
              <a:t>.</a:t>
            </a:r>
          </a:p>
        </p:txBody>
      </p:sp>
    </p:spTree>
    <p:custDataLst>
      <p:tags r:id="rId1"/>
    </p:custDataLst>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00356D6-883C-4443-B74D-5C03082ABA20}"/>
              </a:ext>
            </a:extLst>
          </p:cNvPr>
          <p:cNvSpPr>
            <a:spLocks noGrp="1" noChangeArrowheads="1"/>
          </p:cNvSpPr>
          <p:nvPr>
            <p:ph type="title"/>
          </p:nvPr>
        </p:nvSpPr>
        <p:spPr/>
        <p:txBody>
          <a:bodyPr/>
          <a:lstStyle/>
          <a:p>
            <a:pPr eaLnBrk="1" hangingPunct="1">
              <a:defRPr/>
            </a:pPr>
            <a:r>
              <a:rPr lang="en-US"/>
              <a:t>`</a:t>
            </a:r>
          </a:p>
        </p:txBody>
      </p:sp>
      <p:sp>
        <p:nvSpPr>
          <p:cNvPr id="172035" name="Rectangle 3">
            <a:extLst>
              <a:ext uri="{FF2B5EF4-FFF2-40B4-BE49-F238E27FC236}">
                <a16:creationId xmlns:a16="http://schemas.microsoft.com/office/drawing/2014/main" id="{E4029691-460C-450A-B656-6C9FFFF8AA37}"/>
              </a:ext>
            </a:extLst>
          </p:cNvPr>
          <p:cNvSpPr>
            <a:spLocks noGrp="1" noChangeArrowheads="1"/>
          </p:cNvSpPr>
          <p:nvPr>
            <p:ph type="body" idx="1"/>
          </p:nvPr>
        </p:nvSpPr>
        <p:spPr/>
        <p:txBody>
          <a:bodyPr/>
          <a:lstStyle/>
          <a:p>
            <a:pPr eaLnBrk="1" hangingPunct="1"/>
            <a:endParaRPr lang="vi-VN" altLang="en-US"/>
          </a:p>
        </p:txBody>
      </p:sp>
      <p:sp>
        <p:nvSpPr>
          <p:cNvPr id="172036" name="Rectangle 4">
            <a:extLst>
              <a:ext uri="{FF2B5EF4-FFF2-40B4-BE49-F238E27FC236}">
                <a16:creationId xmlns:a16="http://schemas.microsoft.com/office/drawing/2014/main" id="{28B0FB22-C0F1-47A4-B75C-146048341535}"/>
              </a:ext>
            </a:extLst>
          </p:cNvPr>
          <p:cNvSpPr>
            <a:spLocks noChangeArrowheads="1"/>
          </p:cNvSpPr>
          <p:nvPr/>
        </p:nvSpPr>
        <p:spPr bwMode="auto">
          <a:xfrm>
            <a:off x="1524000" y="0"/>
            <a:ext cx="5486400" cy="6858000"/>
          </a:xfrm>
          <a:prstGeom prst="rect">
            <a:avLst/>
          </a:prstGeom>
          <a:solidFill>
            <a:schemeClr val="bg1"/>
          </a:solidFill>
          <a:ln>
            <a:noFill/>
          </a:ln>
        </p:spPr>
        <p:txBody>
          <a:bodyPr tIns="182880" bIns="182880"/>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1400">
                <a:solidFill>
                  <a:srgbClr val="5F5F5F"/>
                </a:solidFill>
                <a:latin typeface="AvantGarde" pitchFamily="34" charset="0"/>
                <a:cs typeface="Times New Roman" panose="02020603050405020304" pitchFamily="18" charset="0"/>
              </a:rPr>
              <a:t>1      </a:t>
            </a:r>
            <a:r>
              <a:rPr lang="en-US" altLang="en-US" sz="1400">
                <a:solidFill>
                  <a:srgbClr val="0000FF"/>
                </a:solidFill>
                <a:cs typeface="Courier New" panose="02070309020205020404" pitchFamily="49" charset="0"/>
              </a:rPr>
              <a:t>#include</a:t>
            </a:r>
            <a:r>
              <a:rPr lang="en-US" altLang="en-US" sz="1400">
                <a:solidFill>
                  <a:srgbClr val="000000"/>
                </a:solidFill>
                <a:cs typeface="Courier New" panose="02070309020205020404" pitchFamily="49" charset="0"/>
              </a:rPr>
              <a:t> &lt;iostream&gt;</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3      </a:t>
            </a:r>
            <a:r>
              <a:rPr lang="en-US" altLang="en-US" sz="1400">
                <a:solidFill>
                  <a:srgbClr val="0000FF"/>
                </a:solidFill>
                <a:cs typeface="Courier New" panose="02070309020205020404" pitchFamily="49" charset="0"/>
              </a:rPr>
              <a:t>using</a:t>
            </a:r>
            <a:r>
              <a:rPr lang="en-US" altLang="en-US" sz="1400">
                <a:solidFill>
                  <a:srgbClr val="000000"/>
                </a:solidFill>
                <a:cs typeface="Courier New" panose="02070309020205020404" pitchFamily="49" charset="0"/>
              </a:rPr>
              <a:t> std::</a:t>
            </a:r>
            <a:r>
              <a:rPr lang="en-US" altLang="en-US" sz="1400" err="1">
                <a:solidFill>
                  <a:srgbClr val="000000"/>
                </a:solidFill>
                <a:cs typeface="Courier New" panose="02070309020205020404" pitchFamily="49" charset="0"/>
              </a:rPr>
              <a:t>cout</a:t>
            </a:r>
            <a:r>
              <a:rPr lang="en-US" altLang="en-US" sz="1400">
                <a:solidFill>
                  <a:srgbClr val="000000"/>
                </a:solidFill>
                <a:cs typeface="Courier New" panose="02070309020205020404" pitchFamily="49" charset="0"/>
              </a:rPr>
              <a:t>;</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4      </a:t>
            </a:r>
            <a:r>
              <a:rPr lang="en-US" altLang="en-US" sz="1400">
                <a:solidFill>
                  <a:srgbClr val="0000FF"/>
                </a:solidFill>
                <a:cs typeface="Courier New" panose="02070309020205020404" pitchFamily="49" charset="0"/>
              </a:rPr>
              <a:t>using</a:t>
            </a:r>
            <a:r>
              <a:rPr lang="en-US" altLang="en-US" sz="1400">
                <a:solidFill>
                  <a:srgbClr val="000000"/>
                </a:solidFill>
                <a:cs typeface="Courier New" panose="02070309020205020404" pitchFamily="49" charset="0"/>
              </a:rPr>
              <a:t> std::</a:t>
            </a:r>
            <a:r>
              <a:rPr lang="en-US" altLang="en-US" sz="1400" err="1">
                <a:solidFill>
                  <a:srgbClr val="000000"/>
                </a:solidFill>
                <a:cs typeface="Courier New" panose="02070309020205020404" pitchFamily="49" charset="0"/>
              </a:rPr>
              <a:t>endl</a:t>
            </a:r>
            <a:r>
              <a:rPr lang="en-US" altLang="en-US" sz="1400">
                <a:solidFill>
                  <a:srgbClr val="000000"/>
                </a:solidFill>
                <a:cs typeface="Courier New" panose="02070309020205020404" pitchFamily="49" charset="0"/>
              </a:rPr>
              <a:t>;</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5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6      </a:t>
            </a:r>
            <a:r>
              <a:rPr lang="en-US" altLang="en-US" sz="1400">
                <a:solidFill>
                  <a:srgbClr val="0000FF"/>
                </a:solidFill>
                <a:cs typeface="Courier New" panose="02070309020205020404" pitchFamily="49" charset="0"/>
              </a:rPr>
              <a:t>int</a:t>
            </a:r>
            <a:r>
              <a:rPr lang="en-US" altLang="en-US" sz="1400">
                <a:solidFill>
                  <a:srgbClr val="000000"/>
                </a:solidFill>
                <a:cs typeface="Courier New" panose="02070309020205020404" pitchFamily="49" charset="0"/>
              </a:rPr>
              <a:t> main()</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7    </a:t>
            </a:r>
            <a:r>
              <a:rPr lang="en-US" altLang="en-US" sz="1400">
                <a:solidFill>
                  <a:srgbClr val="000000"/>
                </a:solidFill>
                <a:cs typeface="Courier New" panose="02070309020205020404" pitchFamily="49" charset="0"/>
              </a:rPr>
              <a:t>{</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8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9    </a:t>
            </a:r>
            <a:r>
              <a:rPr lang="en-US" altLang="en-US" sz="1400">
                <a:solidFill>
                  <a:srgbClr val="000000"/>
                </a:solidFill>
                <a:cs typeface="Courier New" panose="02070309020205020404" pitchFamily="49" charset="0"/>
              </a:rPr>
              <a:t>   </a:t>
            </a:r>
            <a:r>
              <a:rPr lang="en-US" altLang="en-US" sz="1400">
                <a:solidFill>
                  <a:srgbClr val="0000FF"/>
                </a:solidFill>
                <a:cs typeface="Courier New" panose="02070309020205020404" pitchFamily="49" charset="0"/>
              </a:rPr>
              <a:t>int</a:t>
            </a:r>
            <a:r>
              <a:rPr lang="en-US" altLang="en-US" sz="1400">
                <a:solidFill>
                  <a:srgbClr val="000000"/>
                </a:solidFill>
                <a:cs typeface="Courier New" panose="02070309020205020404" pitchFamily="49" charset="0"/>
              </a:rPr>
              <a:t> x;  </a:t>
            </a:r>
            <a:r>
              <a:rPr lang="en-US" altLang="en-US" sz="1400">
                <a:solidFill>
                  <a:srgbClr val="008000"/>
                </a:solidFill>
                <a:cs typeface="Courier New" panose="02070309020205020404" pitchFamily="49" charset="0"/>
              </a:rPr>
              <a:t>// x declared here so it can be used after the loop</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10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11    </a:t>
            </a:r>
            <a:r>
              <a:rPr lang="en-US" altLang="en-US" sz="1400">
                <a:solidFill>
                  <a:srgbClr val="008000"/>
                </a:solidFill>
                <a:cs typeface="Courier New" panose="02070309020205020404" pitchFamily="49" charset="0"/>
              </a:rPr>
              <a:t>   // loop 10 times</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12    </a:t>
            </a:r>
            <a:r>
              <a:rPr lang="en-US" altLang="en-US" sz="1400">
                <a:solidFill>
                  <a:srgbClr val="000000"/>
                </a:solidFill>
                <a:cs typeface="Courier New" panose="02070309020205020404" pitchFamily="49" charset="0"/>
              </a:rPr>
              <a:t>   </a:t>
            </a:r>
            <a:r>
              <a:rPr lang="en-US" altLang="en-US" sz="1400">
                <a:solidFill>
                  <a:srgbClr val="0000FF"/>
                </a:solidFill>
                <a:cs typeface="Courier New" panose="02070309020205020404" pitchFamily="49" charset="0"/>
              </a:rPr>
              <a:t>for</a:t>
            </a:r>
            <a:r>
              <a:rPr lang="en-US" altLang="en-US" sz="1400">
                <a:solidFill>
                  <a:srgbClr val="000000"/>
                </a:solidFill>
                <a:cs typeface="Courier New" panose="02070309020205020404" pitchFamily="49" charset="0"/>
              </a:rPr>
              <a:t> ( x = </a:t>
            </a:r>
            <a:r>
              <a:rPr lang="en-US" altLang="en-US" sz="1400">
                <a:solidFill>
                  <a:srgbClr val="0099FF"/>
                </a:solidFill>
                <a:cs typeface="Courier New" panose="02070309020205020404" pitchFamily="49" charset="0"/>
              </a:rPr>
              <a:t>1</a:t>
            </a:r>
            <a:r>
              <a:rPr lang="en-US" altLang="en-US" sz="1400">
                <a:solidFill>
                  <a:srgbClr val="000000"/>
                </a:solidFill>
                <a:cs typeface="Courier New" panose="02070309020205020404" pitchFamily="49" charset="0"/>
              </a:rPr>
              <a:t>; x &lt;= </a:t>
            </a:r>
            <a:r>
              <a:rPr lang="en-US" altLang="en-US" sz="1400">
                <a:solidFill>
                  <a:srgbClr val="0099FF"/>
                </a:solidFill>
                <a:cs typeface="Courier New" panose="02070309020205020404" pitchFamily="49" charset="0"/>
              </a:rPr>
              <a:t>10</a:t>
            </a:r>
            <a:r>
              <a:rPr lang="en-US" altLang="en-US" sz="1400">
                <a:solidFill>
                  <a:srgbClr val="000000"/>
                </a:solidFill>
                <a:cs typeface="Courier New" panose="02070309020205020404" pitchFamily="49" charset="0"/>
              </a:rPr>
              <a:t>; x++ )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13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14    </a:t>
            </a:r>
            <a:r>
              <a:rPr lang="en-US" altLang="en-US" sz="1400">
                <a:solidFill>
                  <a:srgbClr val="008000"/>
                </a:solidFill>
                <a:cs typeface="Courier New" panose="02070309020205020404" pitchFamily="49" charset="0"/>
              </a:rPr>
              <a:t>      // if x is 5, terminate loop</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15    </a:t>
            </a:r>
            <a:r>
              <a:rPr lang="en-US" altLang="en-US" sz="1400">
                <a:solidFill>
                  <a:srgbClr val="000000"/>
                </a:solidFill>
                <a:cs typeface="Courier New" panose="02070309020205020404" pitchFamily="49" charset="0"/>
              </a:rPr>
              <a:t>      </a:t>
            </a:r>
            <a:r>
              <a:rPr lang="en-US" altLang="en-US" sz="1400">
                <a:solidFill>
                  <a:srgbClr val="0000FF"/>
                </a:solidFill>
                <a:cs typeface="Courier New" panose="02070309020205020404" pitchFamily="49" charset="0"/>
              </a:rPr>
              <a:t>if</a:t>
            </a:r>
            <a:r>
              <a:rPr lang="en-US" altLang="en-US" sz="1400">
                <a:solidFill>
                  <a:srgbClr val="000000"/>
                </a:solidFill>
                <a:cs typeface="Courier New" panose="02070309020205020404" pitchFamily="49" charset="0"/>
              </a:rPr>
              <a:t> ( x == </a:t>
            </a:r>
            <a:r>
              <a:rPr lang="en-US" altLang="en-US" sz="1400">
                <a:solidFill>
                  <a:srgbClr val="0099FF"/>
                </a:solidFill>
                <a:cs typeface="Courier New" panose="02070309020205020404" pitchFamily="49" charset="0"/>
              </a:rPr>
              <a:t>5</a:t>
            </a:r>
            <a:r>
              <a:rPr lang="en-US" altLang="en-US" sz="1400">
                <a:solidFill>
                  <a:srgbClr val="000000"/>
                </a:solidFill>
                <a:cs typeface="Courier New" panose="02070309020205020404" pitchFamily="49" charset="0"/>
              </a:rPr>
              <a:t>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16    </a:t>
            </a:r>
            <a:r>
              <a:rPr lang="en-US" altLang="en-US" sz="1400">
                <a:solidFill>
                  <a:srgbClr val="000000"/>
                </a:solidFill>
                <a:cs typeface="Courier New" panose="02070309020205020404" pitchFamily="49" charset="0"/>
              </a:rPr>
              <a:t>         </a:t>
            </a:r>
            <a:r>
              <a:rPr lang="en-US" altLang="en-US" sz="1400">
                <a:solidFill>
                  <a:srgbClr val="0000FF"/>
                </a:solidFill>
                <a:cs typeface="Courier New" panose="02070309020205020404" pitchFamily="49" charset="0"/>
              </a:rPr>
              <a:t>break</a:t>
            </a:r>
            <a:r>
              <a:rPr lang="en-US" altLang="en-US" sz="1400">
                <a:solidFill>
                  <a:srgbClr val="000000"/>
                </a:solidFill>
                <a:cs typeface="Courier New" panose="02070309020205020404" pitchFamily="49" charset="0"/>
              </a:rPr>
              <a:t>;          </a:t>
            </a:r>
            <a:r>
              <a:rPr lang="en-US" altLang="en-US" sz="1400">
                <a:solidFill>
                  <a:srgbClr val="008000"/>
                </a:solidFill>
                <a:cs typeface="Courier New" panose="02070309020205020404" pitchFamily="49" charset="0"/>
              </a:rPr>
              <a:t> // break loop only if x is 5</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17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18    </a:t>
            </a:r>
            <a:r>
              <a:rPr lang="en-US" altLang="en-US" sz="1400">
                <a:solidFill>
                  <a:srgbClr val="000000"/>
                </a:solidFill>
                <a:cs typeface="Courier New" panose="02070309020205020404" pitchFamily="49" charset="0"/>
              </a:rPr>
              <a:t>      </a:t>
            </a:r>
            <a:r>
              <a:rPr lang="en-US" altLang="en-US" sz="1400" err="1">
                <a:solidFill>
                  <a:srgbClr val="000000"/>
                </a:solidFill>
                <a:cs typeface="Courier New" panose="02070309020205020404" pitchFamily="49" charset="0"/>
              </a:rPr>
              <a:t>cout</a:t>
            </a:r>
            <a:r>
              <a:rPr lang="en-US" altLang="en-US" sz="1400">
                <a:solidFill>
                  <a:srgbClr val="000000"/>
                </a:solidFill>
                <a:cs typeface="Courier New" panose="02070309020205020404" pitchFamily="49" charset="0"/>
              </a:rPr>
              <a:t> &lt;&lt; x &lt;&lt;</a:t>
            </a:r>
            <a:r>
              <a:rPr lang="en-US" altLang="en-US" sz="1400">
                <a:solidFill>
                  <a:srgbClr val="0099FF"/>
                </a:solidFill>
                <a:cs typeface="Courier New" panose="02070309020205020404" pitchFamily="49" charset="0"/>
              </a:rPr>
              <a:t> " "</a:t>
            </a:r>
            <a:r>
              <a:rPr lang="en-US" altLang="en-US" sz="1400">
                <a:solidFill>
                  <a:srgbClr val="000000"/>
                </a:solidFill>
                <a:cs typeface="Courier New" panose="02070309020205020404" pitchFamily="49" charset="0"/>
              </a:rPr>
              <a:t>;   </a:t>
            </a:r>
            <a:r>
              <a:rPr lang="en-US" altLang="en-US" sz="1400">
                <a:solidFill>
                  <a:srgbClr val="008000"/>
                </a:solidFill>
                <a:cs typeface="Courier New" panose="02070309020205020404" pitchFamily="49" charset="0"/>
              </a:rPr>
              <a:t>// display value of x</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19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20    </a:t>
            </a:r>
            <a:r>
              <a:rPr lang="en-US" altLang="en-US" sz="1400">
                <a:solidFill>
                  <a:srgbClr val="000000"/>
                </a:solidFill>
                <a:cs typeface="Courier New" panose="02070309020205020404" pitchFamily="49" charset="0"/>
              </a:rPr>
              <a:t>   } </a:t>
            </a:r>
            <a:r>
              <a:rPr lang="en-US" altLang="en-US" sz="1400">
                <a:solidFill>
                  <a:srgbClr val="008000"/>
                </a:solidFill>
                <a:cs typeface="Courier New" panose="02070309020205020404" pitchFamily="49" charset="0"/>
              </a:rPr>
              <a:t>// end for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21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22    </a:t>
            </a:r>
            <a:r>
              <a:rPr lang="en-US" altLang="en-US" sz="1400">
                <a:solidFill>
                  <a:srgbClr val="000000"/>
                </a:solidFill>
                <a:cs typeface="Courier New" panose="02070309020205020404" pitchFamily="49" charset="0"/>
              </a:rPr>
              <a:t>   </a:t>
            </a:r>
            <a:r>
              <a:rPr lang="en-US" altLang="en-US" sz="1400" err="1">
                <a:solidFill>
                  <a:srgbClr val="000000"/>
                </a:solidFill>
                <a:cs typeface="Courier New" panose="02070309020205020404" pitchFamily="49" charset="0"/>
              </a:rPr>
              <a:t>cout</a:t>
            </a:r>
            <a:r>
              <a:rPr lang="en-US" altLang="en-US" sz="1400">
                <a:solidFill>
                  <a:srgbClr val="000000"/>
                </a:solidFill>
                <a:cs typeface="Courier New" panose="02070309020205020404" pitchFamily="49" charset="0"/>
              </a:rPr>
              <a:t> &lt;&lt; </a:t>
            </a:r>
            <a:r>
              <a:rPr lang="en-US" altLang="en-US" sz="1400">
                <a:solidFill>
                  <a:srgbClr val="0099FF"/>
                </a:solidFill>
                <a:cs typeface="Courier New" panose="02070309020205020404" pitchFamily="49" charset="0"/>
              </a:rPr>
              <a:t>"\</a:t>
            </a:r>
            <a:r>
              <a:rPr lang="en-US" altLang="en-US" sz="1400" err="1">
                <a:solidFill>
                  <a:srgbClr val="0099FF"/>
                </a:solidFill>
                <a:cs typeface="Courier New" panose="02070309020205020404" pitchFamily="49" charset="0"/>
              </a:rPr>
              <a:t>nBroke</a:t>
            </a:r>
            <a:r>
              <a:rPr lang="en-US" altLang="en-US" sz="1400">
                <a:solidFill>
                  <a:srgbClr val="0099FF"/>
                </a:solidFill>
                <a:cs typeface="Courier New" panose="02070309020205020404" pitchFamily="49" charset="0"/>
              </a:rPr>
              <a:t> out of loop when x became "</a:t>
            </a:r>
            <a:r>
              <a:rPr lang="en-US" altLang="en-US" sz="1400">
                <a:solidFill>
                  <a:srgbClr val="000000"/>
                </a:solidFill>
                <a:cs typeface="Courier New" panose="02070309020205020404" pitchFamily="49" charset="0"/>
              </a:rPr>
              <a:t> &lt;&lt; x &lt;&lt; </a:t>
            </a:r>
            <a:r>
              <a:rPr lang="en-US" altLang="en-US" sz="1400" err="1">
                <a:solidFill>
                  <a:srgbClr val="000000"/>
                </a:solidFill>
                <a:cs typeface="Courier New" panose="02070309020205020404" pitchFamily="49" charset="0"/>
              </a:rPr>
              <a:t>endl</a:t>
            </a:r>
            <a:r>
              <a:rPr lang="en-US" altLang="en-US" sz="1400">
                <a:solidFill>
                  <a:srgbClr val="000000"/>
                </a:solidFill>
                <a:cs typeface="Courier New" panose="02070309020205020404" pitchFamily="49" charset="0"/>
              </a:rPr>
              <a:t>;</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23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24    </a:t>
            </a:r>
            <a:r>
              <a:rPr lang="en-US" altLang="en-US" sz="1400">
                <a:solidFill>
                  <a:srgbClr val="000000"/>
                </a:solidFill>
                <a:cs typeface="Courier New" panose="02070309020205020404" pitchFamily="49" charset="0"/>
              </a:rPr>
              <a:t>   </a:t>
            </a:r>
            <a:r>
              <a:rPr lang="en-US" altLang="en-US" sz="1400">
                <a:solidFill>
                  <a:srgbClr val="0000FF"/>
                </a:solidFill>
                <a:cs typeface="Courier New" panose="02070309020205020404" pitchFamily="49" charset="0"/>
              </a:rPr>
              <a:t>return</a:t>
            </a:r>
            <a:r>
              <a:rPr lang="en-US" altLang="en-US" sz="1400">
                <a:solidFill>
                  <a:srgbClr val="000000"/>
                </a:solidFill>
                <a:cs typeface="Courier New" panose="02070309020205020404" pitchFamily="49" charset="0"/>
              </a:rPr>
              <a:t> </a:t>
            </a:r>
            <a:r>
              <a:rPr lang="en-US" altLang="en-US" sz="1400">
                <a:solidFill>
                  <a:srgbClr val="0099FF"/>
                </a:solidFill>
                <a:cs typeface="Courier New" panose="02070309020205020404" pitchFamily="49" charset="0"/>
              </a:rPr>
              <a:t>0</a:t>
            </a:r>
            <a:r>
              <a:rPr lang="en-US" altLang="en-US" sz="1400">
                <a:solidFill>
                  <a:srgbClr val="000000"/>
                </a:solidFill>
                <a:cs typeface="Courier New" panose="02070309020205020404" pitchFamily="49" charset="0"/>
              </a:rPr>
              <a:t>;   </a:t>
            </a:r>
            <a:r>
              <a:rPr lang="en-US" altLang="en-US" sz="1400">
                <a:solidFill>
                  <a:srgbClr val="008000"/>
                </a:solidFill>
                <a:cs typeface="Courier New" panose="02070309020205020404" pitchFamily="49" charset="0"/>
              </a:rPr>
              <a:t>// indicate successful termination</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25    </a:t>
            </a:r>
            <a:endParaRPr lang="en-US" altLang="en-US" sz="1400">
              <a:solidFill>
                <a:srgbClr val="000000"/>
              </a:solidFill>
              <a:latin typeface="Courier" charset="0"/>
              <a:cs typeface="Times New Roman" panose="02020603050405020304" pitchFamily="18" charset="0"/>
            </a:endParaRPr>
          </a:p>
          <a:p>
            <a:pPr eaLnBrk="1" hangingPunct="1">
              <a:buFontTx/>
              <a:buNone/>
            </a:pPr>
            <a:r>
              <a:rPr lang="en-US" altLang="en-US" sz="1400">
                <a:solidFill>
                  <a:srgbClr val="5F5F5F"/>
                </a:solidFill>
                <a:latin typeface="AvantGarde" pitchFamily="34" charset="0"/>
                <a:cs typeface="Times New Roman" panose="02020603050405020304" pitchFamily="18" charset="0"/>
              </a:rPr>
              <a:t>26    </a:t>
            </a:r>
            <a:r>
              <a:rPr lang="en-US" altLang="en-US" sz="1400">
                <a:solidFill>
                  <a:srgbClr val="000000"/>
                </a:solidFill>
                <a:cs typeface="Courier New" panose="02070309020205020404" pitchFamily="49" charset="0"/>
              </a:rPr>
              <a:t>} </a:t>
            </a:r>
            <a:r>
              <a:rPr lang="en-US" altLang="en-US" sz="1400">
                <a:solidFill>
                  <a:srgbClr val="008000"/>
                </a:solidFill>
                <a:cs typeface="Courier New" panose="02070309020205020404" pitchFamily="49" charset="0"/>
              </a:rPr>
              <a:t>// end function main</a:t>
            </a:r>
            <a:endParaRPr lang="en-US" altLang="en-US" sz="1400">
              <a:solidFill>
                <a:srgbClr val="000000"/>
              </a:solidFill>
              <a:latin typeface="Courier" charset="0"/>
              <a:cs typeface="Times New Roman" panose="02020603050405020304" pitchFamily="18" charset="0"/>
            </a:endParaRPr>
          </a:p>
          <a:p>
            <a:pPr eaLnBrk="1" hangingPunct="1">
              <a:buFontTx/>
              <a:buNone/>
            </a:pPr>
            <a:endParaRPr lang="en-US" altLang="en-US" sz="1400"/>
          </a:p>
        </p:txBody>
      </p:sp>
      <p:grpSp>
        <p:nvGrpSpPr>
          <p:cNvPr id="2" name="Group 5">
            <a:extLst>
              <a:ext uri="{FF2B5EF4-FFF2-40B4-BE49-F238E27FC236}">
                <a16:creationId xmlns:a16="http://schemas.microsoft.com/office/drawing/2014/main" id="{237CE22F-4845-4E3A-AC9A-2303D377FDEF}"/>
              </a:ext>
            </a:extLst>
          </p:cNvPr>
          <p:cNvGrpSpPr>
            <a:grpSpLocks/>
          </p:cNvGrpSpPr>
          <p:nvPr/>
        </p:nvGrpSpPr>
        <p:grpSpPr bwMode="auto">
          <a:xfrm>
            <a:off x="3200400" y="3048000"/>
            <a:ext cx="4114800" cy="838200"/>
            <a:chOff x="1392" y="1968"/>
            <a:chExt cx="2592" cy="528"/>
          </a:xfrm>
        </p:grpSpPr>
        <p:sp>
          <p:nvSpPr>
            <p:cNvPr id="172039" name="Text Box 6">
              <a:extLst>
                <a:ext uri="{FF2B5EF4-FFF2-40B4-BE49-F238E27FC236}">
                  <a16:creationId xmlns:a16="http://schemas.microsoft.com/office/drawing/2014/main" id="{2EF27F2D-0EBD-4C15-A1ED-3CE1533349CB}"/>
                </a:ext>
              </a:extLst>
            </p:cNvPr>
            <p:cNvSpPr txBox="1">
              <a:spLocks noChangeArrowheads="1"/>
            </p:cNvSpPr>
            <p:nvPr/>
          </p:nvSpPr>
          <p:spPr bwMode="auto">
            <a:xfrm>
              <a:off x="2304" y="1968"/>
              <a:ext cx="168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a:latin typeface="Times New Roman" panose="02020603050405020304" pitchFamily="18" charset="0"/>
                  <a:cs typeface="Times New Roman" panose="02020603050405020304" pitchFamily="18" charset="0"/>
                </a:rPr>
                <a:t>Exits </a:t>
              </a:r>
              <a:r>
                <a:rPr lang="en-US" altLang="en-US" sz="1600" b="1">
                  <a:latin typeface="Courier New" panose="020703090202050204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structure when </a:t>
              </a:r>
              <a:r>
                <a:rPr lang="en-US" altLang="en-US" sz="1600" b="1">
                  <a:latin typeface="Courier New" panose="02070309020205020404" pitchFamily="49" charset="0"/>
                  <a:cs typeface="Times New Roman" panose="02020603050405020304" pitchFamily="18" charset="0"/>
                </a:rPr>
                <a:t>break</a:t>
              </a:r>
              <a:r>
                <a:rPr lang="en-US" altLang="en-US" sz="1600">
                  <a:latin typeface="Times New Roman" panose="02020603050405020304" pitchFamily="18" charset="0"/>
                  <a:cs typeface="Times New Roman" panose="02020603050405020304" pitchFamily="18" charset="0"/>
                </a:rPr>
                <a:t> executed.</a:t>
              </a:r>
            </a:p>
          </p:txBody>
        </p:sp>
        <p:sp>
          <p:nvSpPr>
            <p:cNvPr id="172040" name="Line 7">
              <a:extLst>
                <a:ext uri="{FF2B5EF4-FFF2-40B4-BE49-F238E27FC236}">
                  <a16:creationId xmlns:a16="http://schemas.microsoft.com/office/drawing/2014/main" id="{3F230E97-4DAB-4A3C-8D1B-ADFB2FBD30D8}"/>
                </a:ext>
              </a:extLst>
            </p:cNvPr>
            <p:cNvSpPr>
              <a:spLocks noChangeShapeType="1"/>
            </p:cNvSpPr>
            <p:nvPr/>
          </p:nvSpPr>
          <p:spPr bwMode="auto">
            <a:xfrm flipH="1">
              <a:off x="1392" y="2064"/>
              <a:ext cx="91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172038" name="Rectangle 8">
            <a:extLst>
              <a:ext uri="{FF2B5EF4-FFF2-40B4-BE49-F238E27FC236}">
                <a16:creationId xmlns:a16="http://schemas.microsoft.com/office/drawing/2014/main" id="{34122D39-0756-454A-925E-EA0A023FC859}"/>
              </a:ext>
            </a:extLst>
          </p:cNvPr>
          <p:cNvSpPr>
            <a:spLocks noChangeArrowheads="1"/>
          </p:cNvSpPr>
          <p:nvPr/>
        </p:nvSpPr>
        <p:spPr bwMode="auto">
          <a:xfrm>
            <a:off x="7010400" y="3657600"/>
            <a:ext cx="3657600" cy="838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82880" bIns="182880"/>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000000"/>
                </a:solidFill>
                <a:cs typeface="Courier New" panose="02070309020205020404" pitchFamily="49" charset="0"/>
              </a:rPr>
              <a:t>1 2 3 4</a:t>
            </a:r>
            <a:endParaRPr lang="en-US" altLang="en-US" sz="1400">
              <a:solidFill>
                <a:srgbClr val="000000"/>
              </a:solidFill>
              <a:latin typeface="Courier" charset="0"/>
              <a:cs typeface="Times New Roman" panose="02020603050405020304" pitchFamily="18" charset="0"/>
            </a:endParaRPr>
          </a:p>
          <a:p>
            <a:pPr eaLnBrk="1" hangingPunct="1"/>
            <a:r>
              <a:rPr lang="en-US" altLang="en-US" sz="1400">
                <a:solidFill>
                  <a:srgbClr val="000000"/>
                </a:solidFill>
                <a:cs typeface="Courier New" panose="02070309020205020404" pitchFamily="49" charset="0"/>
              </a:rPr>
              <a:t>Broke out of loop when x became 5</a:t>
            </a:r>
            <a:endParaRPr lang="en-US" altLang="en-US" sz="1400">
              <a:solidFill>
                <a:srgbClr val="000000"/>
              </a:solidFill>
              <a:latin typeface="Courier" charset="0"/>
              <a:cs typeface="Times New Roman" panose="02020603050405020304" pitchFamily="18" charset="0"/>
            </a:endParaRPr>
          </a:p>
          <a:p>
            <a:pPr eaLnBrk="1" hangingPunct="1"/>
            <a:endParaRPr lang="en-US" altLang="en-US" sz="1400"/>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60A545-4FC8-4088-A219-58686A6945DB}"/>
              </a:ext>
            </a:extLst>
          </p:cNvPr>
          <p:cNvSpPr>
            <a:spLocks noGrp="1" noChangeArrowheads="1"/>
          </p:cNvSpPr>
          <p:nvPr>
            <p:ph type="title"/>
          </p:nvPr>
        </p:nvSpPr>
        <p:spPr/>
        <p:txBody>
          <a:bodyPr/>
          <a:lstStyle/>
          <a:p>
            <a:pPr eaLnBrk="1" hangingPunct="1">
              <a:defRPr/>
            </a:pPr>
            <a:r>
              <a:rPr lang="vi-VN" err="1"/>
              <a:t>Lệnh</a:t>
            </a:r>
            <a:r>
              <a:rPr lang="vi-VN"/>
              <a:t> </a:t>
            </a:r>
            <a:r>
              <a:rPr lang="vi-VN" err="1"/>
              <a:t>continue</a:t>
            </a:r>
            <a:endParaRPr lang="en-US"/>
          </a:p>
        </p:txBody>
      </p:sp>
      <p:sp>
        <p:nvSpPr>
          <p:cNvPr id="174083" name="Rectangle 3">
            <a:extLst>
              <a:ext uri="{FF2B5EF4-FFF2-40B4-BE49-F238E27FC236}">
                <a16:creationId xmlns:a16="http://schemas.microsoft.com/office/drawing/2014/main" id="{4BE32422-0EE3-4354-8502-8BCF5C4D54DA}"/>
              </a:ext>
            </a:extLst>
          </p:cNvPr>
          <p:cNvSpPr>
            <a:spLocks noGrp="1" noChangeArrowheads="1"/>
          </p:cNvSpPr>
          <p:nvPr>
            <p:ph type="body" idx="1"/>
          </p:nvPr>
        </p:nvSpPr>
        <p:spPr/>
        <p:txBody>
          <a:bodyPr>
            <a:normAutofit lnSpcReduction="10000"/>
          </a:bodyPr>
          <a:lstStyle/>
          <a:p>
            <a:pPr>
              <a:lnSpc>
                <a:spcPct val="80000"/>
              </a:lnSpc>
            </a:pPr>
            <a:r>
              <a:rPr lang="en-US" altLang="en-US" err="1"/>
              <a:t>Lệnh</a:t>
            </a:r>
            <a:r>
              <a:rPr lang="en-US" altLang="en-US"/>
              <a:t> </a:t>
            </a:r>
            <a:r>
              <a:rPr lang="en-US" altLang="en-US" i="1"/>
              <a:t>continue</a:t>
            </a:r>
            <a:r>
              <a:rPr lang="en-US" altLang="en-US"/>
              <a:t> </a:t>
            </a:r>
            <a:r>
              <a:rPr lang="en-US" altLang="en-US" err="1"/>
              <a:t>làm</a:t>
            </a:r>
            <a:r>
              <a:rPr lang="en-US" altLang="en-US"/>
              <a:t> </a:t>
            </a:r>
            <a:r>
              <a:rPr lang="en-US" altLang="en-US" err="1"/>
              <a:t>cho</a:t>
            </a:r>
            <a:r>
              <a:rPr lang="en-US" altLang="en-US"/>
              <a:t> </a:t>
            </a:r>
            <a:r>
              <a:rPr lang="en-US" altLang="en-US" err="1"/>
              <a:t>chương</a:t>
            </a:r>
            <a:r>
              <a:rPr lang="en-US" altLang="en-US"/>
              <a:t> </a:t>
            </a:r>
            <a:r>
              <a:rPr lang="en-US" altLang="en-US" err="1"/>
              <a:t>trình</a:t>
            </a:r>
            <a:r>
              <a:rPr lang="en-US" altLang="en-US"/>
              <a:t> </a:t>
            </a:r>
            <a:r>
              <a:rPr lang="en-US" altLang="en-US" err="1"/>
              <a:t>bỏ</a:t>
            </a:r>
            <a:r>
              <a:rPr lang="en-US" altLang="en-US"/>
              <a:t> qua </a:t>
            </a:r>
            <a:r>
              <a:rPr lang="en-US" altLang="en-US" err="1"/>
              <a:t>phần</a:t>
            </a:r>
            <a:r>
              <a:rPr lang="en-US" altLang="en-US"/>
              <a:t> </a:t>
            </a:r>
            <a:r>
              <a:rPr lang="en-US" altLang="en-US" err="1"/>
              <a:t>còn</a:t>
            </a:r>
            <a:r>
              <a:rPr lang="en-US" altLang="en-US"/>
              <a:t> </a:t>
            </a:r>
            <a:r>
              <a:rPr lang="en-US" altLang="en-US" err="1"/>
              <a:t>lại</a:t>
            </a:r>
            <a:r>
              <a:rPr lang="en-US" altLang="en-US"/>
              <a:t> </a:t>
            </a:r>
            <a:r>
              <a:rPr lang="en-US" altLang="en-US" err="1"/>
              <a:t>của</a:t>
            </a:r>
            <a:r>
              <a:rPr lang="en-US" altLang="en-US"/>
              <a:t> </a:t>
            </a:r>
            <a:r>
              <a:rPr lang="en-US" altLang="en-US" err="1"/>
              <a:t>vòng</a:t>
            </a:r>
            <a:r>
              <a:rPr lang="en-US" altLang="en-US"/>
              <a:t> </a:t>
            </a:r>
            <a:r>
              <a:rPr lang="en-US" altLang="en-US" err="1"/>
              <a:t>lặp</a:t>
            </a:r>
            <a:r>
              <a:rPr lang="en-US" altLang="en-US"/>
              <a:t> </a:t>
            </a:r>
            <a:r>
              <a:rPr lang="en-US" altLang="en-US" err="1"/>
              <a:t>và</a:t>
            </a:r>
            <a:r>
              <a:rPr lang="en-US" altLang="en-US"/>
              <a:t> </a:t>
            </a:r>
            <a:r>
              <a:rPr lang="en-US" altLang="en-US" err="1"/>
              <a:t>nhảy</a:t>
            </a:r>
            <a:r>
              <a:rPr lang="en-US" altLang="en-US"/>
              <a:t> sang </a:t>
            </a:r>
            <a:r>
              <a:rPr lang="en-US" altLang="en-US" err="1"/>
              <a:t>lần</a:t>
            </a:r>
            <a:r>
              <a:rPr lang="en-US" altLang="en-US"/>
              <a:t> </a:t>
            </a:r>
            <a:r>
              <a:rPr lang="en-US" altLang="en-US" err="1"/>
              <a:t>lặp</a:t>
            </a:r>
            <a:r>
              <a:rPr lang="en-US" altLang="en-US"/>
              <a:t> </a:t>
            </a:r>
            <a:r>
              <a:rPr lang="en-US" altLang="en-US" err="1"/>
              <a:t>tiếp</a:t>
            </a:r>
            <a:r>
              <a:rPr lang="en-US" altLang="en-US"/>
              <a:t> </a:t>
            </a:r>
            <a:r>
              <a:rPr lang="en-US" altLang="en-US" err="1"/>
              <a:t>theo.</a:t>
            </a:r>
            <a:r>
              <a:rPr lang="en-US" altLang="en-US"/>
              <a:t> </a:t>
            </a:r>
          </a:p>
          <a:p>
            <a:pPr>
              <a:lnSpc>
                <a:spcPct val="80000"/>
              </a:lnSpc>
            </a:pPr>
            <a:r>
              <a:rPr lang="en-US" altLang="en-US" err="1"/>
              <a:t>Ví</a:t>
            </a:r>
            <a:r>
              <a:rPr lang="en-US" altLang="en-US"/>
              <a:t> </a:t>
            </a:r>
            <a:r>
              <a:rPr lang="en-US" altLang="en-US" err="1"/>
              <a:t>dụ</a:t>
            </a:r>
            <a:r>
              <a:rPr lang="en-US" altLang="en-US"/>
              <a:t> </a:t>
            </a:r>
            <a:r>
              <a:rPr lang="en-US" altLang="en-US" err="1"/>
              <a:t>chúng</a:t>
            </a:r>
            <a:r>
              <a:rPr lang="en-US" altLang="en-US"/>
              <a:t> ta </a:t>
            </a:r>
            <a:r>
              <a:rPr lang="en-US" altLang="en-US" err="1"/>
              <a:t>sẽ</a:t>
            </a:r>
            <a:r>
              <a:rPr lang="en-US" altLang="en-US"/>
              <a:t> </a:t>
            </a:r>
            <a:r>
              <a:rPr lang="en-US" altLang="en-US" err="1"/>
              <a:t>bỏ</a:t>
            </a:r>
            <a:r>
              <a:rPr lang="en-US" altLang="en-US"/>
              <a:t> qua </a:t>
            </a:r>
            <a:r>
              <a:rPr lang="en-US" altLang="en-US" err="1"/>
              <a:t>số</a:t>
            </a:r>
            <a:r>
              <a:rPr lang="en-US" altLang="en-US"/>
              <a:t> 5 </a:t>
            </a:r>
            <a:r>
              <a:rPr lang="en-US" altLang="en-US" err="1"/>
              <a:t>trong</a:t>
            </a:r>
            <a:r>
              <a:rPr lang="en-US" altLang="en-US"/>
              <a:t> </a:t>
            </a:r>
            <a:r>
              <a:rPr lang="en-US" altLang="en-US" err="1"/>
              <a:t>phần</a:t>
            </a:r>
            <a:r>
              <a:rPr lang="en-US" altLang="en-US"/>
              <a:t> </a:t>
            </a:r>
            <a:r>
              <a:rPr lang="en-US" altLang="en-US" err="1"/>
              <a:t>đếm</a:t>
            </a:r>
            <a:r>
              <a:rPr lang="en-US" altLang="en-US"/>
              <a:t> </a:t>
            </a:r>
            <a:r>
              <a:rPr lang="en-US" altLang="en-US" err="1"/>
              <a:t>ngược</a:t>
            </a:r>
            <a:endParaRPr lang="en-US" altLang="en-US"/>
          </a:p>
          <a:p>
            <a:pPr lvl="1">
              <a:lnSpc>
                <a:spcPct val="80000"/>
              </a:lnSpc>
              <a:buNone/>
            </a:pPr>
            <a:r>
              <a:rPr lang="en-US" altLang="en-US" b="1">
                <a:latin typeface="Courier New" panose="02070309020205020404" pitchFamily="49" charset="0"/>
              </a:rPr>
              <a:t>#include &lt;</a:t>
            </a:r>
            <a:r>
              <a:rPr lang="en-US" altLang="en-US" b="1" err="1">
                <a:latin typeface="Courier New" panose="02070309020205020404" pitchFamily="49" charset="0"/>
              </a:rPr>
              <a:t>iostream.h</a:t>
            </a:r>
            <a:r>
              <a:rPr lang="en-US" altLang="en-US" b="1">
                <a:latin typeface="Courier New" panose="02070309020205020404" pitchFamily="49" charset="0"/>
              </a:rPr>
              <a:t>&gt;</a:t>
            </a:r>
          </a:p>
          <a:p>
            <a:pPr lvl="1">
              <a:lnSpc>
                <a:spcPct val="80000"/>
              </a:lnSpc>
              <a:buNone/>
            </a:pPr>
            <a:r>
              <a:rPr lang="en-US" altLang="en-US" b="1">
                <a:latin typeface="Courier New" panose="02070309020205020404" pitchFamily="49" charset="0"/>
              </a:rPr>
              <a:t>int main (){  </a:t>
            </a:r>
          </a:p>
          <a:p>
            <a:pPr lvl="1">
              <a:lnSpc>
                <a:spcPct val="80000"/>
              </a:lnSpc>
              <a:buNone/>
            </a:pPr>
            <a:r>
              <a:rPr lang="en-US" altLang="en-US" b="1">
                <a:latin typeface="Courier New" panose="02070309020205020404" pitchFamily="49" charset="0"/>
              </a:rPr>
              <a:t>for (int n=10; n&gt;0; n--) {    </a:t>
            </a:r>
          </a:p>
          <a:p>
            <a:pPr lvl="1">
              <a:lnSpc>
                <a:spcPct val="80000"/>
              </a:lnSpc>
              <a:buNone/>
            </a:pPr>
            <a:r>
              <a:rPr lang="en-US" altLang="en-US" b="1">
                <a:latin typeface="Courier New" panose="02070309020205020404" pitchFamily="49" charset="0"/>
              </a:rPr>
              <a:t>	if (n==5) continue;    </a:t>
            </a:r>
          </a:p>
          <a:p>
            <a:pPr lvl="1">
              <a:lnSpc>
                <a:spcPct val="80000"/>
              </a:lnSpc>
              <a:buNone/>
            </a:pPr>
            <a:r>
              <a:rPr lang="en-US" altLang="en-US" b="1">
                <a:latin typeface="Courier New" panose="02070309020205020404" pitchFamily="49" charset="0"/>
              </a:rPr>
              <a:t>	</a:t>
            </a:r>
            <a:r>
              <a:rPr lang="en-US" altLang="en-US" b="1" err="1">
                <a:latin typeface="Courier New" panose="02070309020205020404" pitchFamily="49" charset="0"/>
              </a:rPr>
              <a:t>cout</a:t>
            </a:r>
            <a:r>
              <a:rPr lang="en-US" altLang="en-US" b="1">
                <a:latin typeface="Courier New" panose="02070309020205020404" pitchFamily="49" charset="0"/>
              </a:rPr>
              <a:t> &lt;&lt; n &lt;&lt; ", ";  </a:t>
            </a:r>
          </a:p>
          <a:p>
            <a:pPr lvl="1">
              <a:lnSpc>
                <a:spcPct val="80000"/>
              </a:lnSpc>
              <a:buNone/>
            </a:pPr>
            <a:r>
              <a:rPr lang="en-US" altLang="en-US" b="1">
                <a:latin typeface="Courier New" panose="02070309020205020404" pitchFamily="49" charset="0"/>
              </a:rPr>
              <a:t>	}  </a:t>
            </a:r>
          </a:p>
          <a:p>
            <a:pPr lvl="1">
              <a:lnSpc>
                <a:spcPct val="80000"/>
              </a:lnSpc>
              <a:buNone/>
            </a:pPr>
            <a:r>
              <a:rPr lang="en-US" altLang="en-US" b="1" err="1">
                <a:latin typeface="Courier New" panose="02070309020205020404" pitchFamily="49" charset="0"/>
              </a:rPr>
              <a:t>cout</a:t>
            </a:r>
            <a:r>
              <a:rPr lang="en-US" altLang="en-US" b="1">
                <a:latin typeface="Courier New" panose="02070309020205020404" pitchFamily="49" charset="0"/>
              </a:rPr>
              <a:t> &lt;&lt; "FIRE!";  </a:t>
            </a:r>
          </a:p>
          <a:p>
            <a:pPr lvl="1">
              <a:lnSpc>
                <a:spcPct val="80000"/>
              </a:lnSpc>
              <a:buNone/>
            </a:pPr>
            <a:r>
              <a:rPr lang="en-US" altLang="en-US" b="1">
                <a:latin typeface="Courier New" panose="02070309020205020404" pitchFamily="49" charset="0"/>
              </a:rPr>
              <a:t>return 0;</a:t>
            </a:r>
          </a:p>
          <a:p>
            <a:pPr lvl="1">
              <a:lnSpc>
                <a:spcPct val="80000"/>
              </a:lnSpc>
              <a:buNone/>
            </a:pPr>
            <a:r>
              <a:rPr lang="en-US" altLang="en-US" b="1">
                <a:latin typeface="Courier New" panose="02070309020205020404" pitchFamily="49" charset="0"/>
              </a:rPr>
              <a:t>}</a:t>
            </a:r>
            <a:endParaRPr lang="en-US" altLang="en-US" b="1"/>
          </a:p>
        </p:txBody>
      </p:sp>
      <p:sp>
        <p:nvSpPr>
          <p:cNvPr id="174084" name="Rectangle 4">
            <a:extLst>
              <a:ext uri="{FF2B5EF4-FFF2-40B4-BE49-F238E27FC236}">
                <a16:creationId xmlns:a16="http://schemas.microsoft.com/office/drawing/2014/main" id="{AAB80B13-5692-44EB-9FCE-F43FF3CCE5F1}"/>
              </a:ext>
            </a:extLst>
          </p:cNvPr>
          <p:cNvSpPr>
            <a:spLocks noChangeArrowheads="1"/>
          </p:cNvSpPr>
          <p:nvPr/>
        </p:nvSpPr>
        <p:spPr bwMode="auto">
          <a:xfrm>
            <a:off x="4800600" y="5562600"/>
            <a:ext cx="3657600" cy="838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82880" bIns="182880"/>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a:t>10, 9, 8, 7, 6, 4, 3, 2, 1, FIRE!</a:t>
            </a:r>
          </a:p>
        </p:txBody>
      </p:sp>
    </p:spTree>
    <p:custDataLst>
      <p:tags r:id="rId1"/>
    </p:custDataLst>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CBC2-FA09-4B4D-813D-F917C1E2A793}"/>
              </a:ext>
            </a:extLst>
          </p:cNvPr>
          <p:cNvSpPr>
            <a:spLocks noGrp="1"/>
          </p:cNvSpPr>
          <p:nvPr>
            <p:ph type="title"/>
          </p:nvPr>
        </p:nvSpPr>
        <p:spPr/>
        <p:txBody>
          <a:bodyPr/>
          <a:lstStyle/>
          <a:p>
            <a:r>
              <a:rPr lang="vi-VN" err="1"/>
              <a:t>Continue</a:t>
            </a:r>
            <a:r>
              <a:rPr lang="vi-VN"/>
              <a:t> </a:t>
            </a:r>
            <a:r>
              <a:rPr lang="vi-VN" err="1"/>
              <a:t>và</a:t>
            </a:r>
            <a:r>
              <a:rPr lang="vi-VN"/>
              <a:t> </a:t>
            </a:r>
            <a:r>
              <a:rPr lang="vi-VN" err="1"/>
              <a:t>break</a:t>
            </a:r>
            <a:endParaRPr lang="en-US"/>
          </a:p>
        </p:txBody>
      </p:sp>
      <p:sp>
        <p:nvSpPr>
          <p:cNvPr id="3" name="Content Placeholder 2">
            <a:extLst>
              <a:ext uri="{FF2B5EF4-FFF2-40B4-BE49-F238E27FC236}">
                <a16:creationId xmlns:a16="http://schemas.microsoft.com/office/drawing/2014/main" id="{FDEFAA6A-39C2-467C-9B09-D88589D0FC17}"/>
              </a:ext>
            </a:extLst>
          </p:cNvPr>
          <p:cNvSpPr>
            <a:spLocks noGrp="1"/>
          </p:cNvSpPr>
          <p:nvPr>
            <p:ph idx="1"/>
          </p:nvPr>
        </p:nvSpPr>
        <p:spPr/>
        <p:txBody>
          <a:bodyPr/>
          <a:lstStyle/>
          <a:p>
            <a:endParaRPr lang="en-US"/>
          </a:p>
        </p:txBody>
      </p:sp>
      <p:pic>
        <p:nvPicPr>
          <p:cNvPr id="4" name="Picture 7">
            <a:extLst>
              <a:ext uri="{FF2B5EF4-FFF2-40B4-BE49-F238E27FC236}">
                <a16:creationId xmlns:a16="http://schemas.microsoft.com/office/drawing/2014/main" id="{1652E061-78A0-46DE-BFAF-125E1F8DB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00157"/>
            <a:ext cx="67056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1950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D9CCA19-CC1C-4126-9151-52ED7EFB4767}"/>
              </a:ext>
            </a:extLst>
          </p:cNvPr>
          <p:cNvSpPr>
            <a:spLocks noGrp="1" noChangeArrowheads="1"/>
          </p:cNvSpPr>
          <p:nvPr>
            <p:ph type="title"/>
          </p:nvPr>
        </p:nvSpPr>
        <p:spPr/>
        <p:txBody>
          <a:bodyPr/>
          <a:lstStyle/>
          <a:p>
            <a:pPr eaLnBrk="1" hangingPunct="1">
              <a:defRPr/>
            </a:pPr>
            <a:r>
              <a:rPr lang="vi-VN" err="1"/>
              <a:t>Exit</a:t>
            </a:r>
            <a:endParaRPr lang="en-US"/>
          </a:p>
        </p:txBody>
      </p:sp>
      <p:sp>
        <p:nvSpPr>
          <p:cNvPr id="176131" name="Rectangle 3">
            <a:extLst>
              <a:ext uri="{FF2B5EF4-FFF2-40B4-BE49-F238E27FC236}">
                <a16:creationId xmlns:a16="http://schemas.microsoft.com/office/drawing/2014/main" id="{4582E35C-4926-4991-9088-D438898D546F}"/>
              </a:ext>
            </a:extLst>
          </p:cNvPr>
          <p:cNvSpPr>
            <a:spLocks noGrp="1" noChangeArrowheads="1"/>
          </p:cNvSpPr>
          <p:nvPr>
            <p:ph type="body" idx="1"/>
          </p:nvPr>
        </p:nvSpPr>
        <p:spPr/>
        <p:txBody>
          <a:bodyPr/>
          <a:lstStyle/>
          <a:p>
            <a:pPr>
              <a:lnSpc>
                <a:spcPct val="80000"/>
              </a:lnSpc>
            </a:pPr>
            <a:r>
              <a:rPr lang="en-US" altLang="en-US" err="1"/>
              <a:t>Kết</a:t>
            </a:r>
            <a:r>
              <a:rPr lang="en-US" altLang="en-US"/>
              <a:t> </a:t>
            </a:r>
            <a:r>
              <a:rPr lang="en-US" altLang="en-US" err="1"/>
              <a:t>thúc</a:t>
            </a:r>
            <a:r>
              <a:rPr lang="en-US" altLang="en-US"/>
              <a:t> </a:t>
            </a:r>
            <a:r>
              <a:rPr lang="en-US" altLang="en-US" err="1"/>
              <a:t>chương</a:t>
            </a:r>
            <a:r>
              <a:rPr lang="en-US" altLang="en-US"/>
              <a:t> </a:t>
            </a:r>
            <a:r>
              <a:rPr lang="en-US" altLang="en-US" err="1"/>
              <a:t>trình</a:t>
            </a:r>
            <a:r>
              <a:rPr lang="en-US" altLang="en-US"/>
              <a:t> </a:t>
            </a:r>
            <a:r>
              <a:rPr lang="en-US" altLang="en-US" err="1"/>
              <a:t>và</a:t>
            </a:r>
            <a:r>
              <a:rPr lang="en-US" altLang="en-US"/>
              <a:t> </a:t>
            </a:r>
            <a:r>
              <a:rPr lang="en-US" altLang="en-US" err="1"/>
              <a:t>trả</a:t>
            </a:r>
            <a:r>
              <a:rPr lang="en-US" altLang="en-US"/>
              <a:t> </a:t>
            </a:r>
            <a:r>
              <a:rPr lang="en-US" altLang="en-US" err="1"/>
              <a:t>về</a:t>
            </a:r>
            <a:r>
              <a:rPr lang="en-US" altLang="en-US"/>
              <a:t> </a:t>
            </a:r>
            <a:r>
              <a:rPr lang="en-US" altLang="en-US" err="1"/>
              <a:t>một</a:t>
            </a:r>
            <a:r>
              <a:rPr lang="en-US" altLang="en-US"/>
              <a:t> </a:t>
            </a:r>
            <a:r>
              <a:rPr lang="en-US" altLang="en-US" err="1"/>
              <a:t>mã</a:t>
            </a:r>
            <a:r>
              <a:rPr lang="en-US" altLang="en-US"/>
              <a:t> </a:t>
            </a:r>
            <a:r>
              <a:rPr lang="en-US" altLang="en-US" err="1"/>
              <a:t>xác</a:t>
            </a:r>
            <a:r>
              <a:rPr lang="en-US" altLang="en-US"/>
              <a:t> </a:t>
            </a:r>
            <a:r>
              <a:rPr lang="en-US" altLang="en-US" err="1"/>
              <a:t>định</a:t>
            </a:r>
            <a:r>
              <a:rPr lang="en-US" altLang="en-US"/>
              <a:t>. </a:t>
            </a:r>
            <a:r>
              <a:rPr lang="en-US" altLang="en-US" err="1"/>
              <a:t>Dạng</a:t>
            </a:r>
            <a:r>
              <a:rPr lang="en-US" altLang="en-US"/>
              <a:t> </a:t>
            </a:r>
            <a:r>
              <a:rPr lang="en-US" altLang="en-US" err="1"/>
              <a:t>thức</a:t>
            </a:r>
            <a:endParaRPr lang="en-US" altLang="en-US" b="1"/>
          </a:p>
          <a:p>
            <a:pPr algn="ctr">
              <a:lnSpc>
                <a:spcPct val="80000"/>
              </a:lnSpc>
              <a:buNone/>
            </a:pPr>
            <a:r>
              <a:rPr lang="en-US" altLang="en-US" b="1"/>
              <a:t>void exit (int </a:t>
            </a:r>
            <a:r>
              <a:rPr lang="en-US" altLang="en-US" i="1"/>
              <a:t>exit code</a:t>
            </a:r>
            <a:r>
              <a:rPr lang="en-US" altLang="en-US" b="1"/>
              <a:t>);</a:t>
            </a:r>
            <a:endParaRPr lang="en-US" altLang="en-US" i="1"/>
          </a:p>
          <a:p>
            <a:pPr>
              <a:lnSpc>
                <a:spcPct val="80000"/>
              </a:lnSpc>
            </a:pPr>
            <a:r>
              <a:rPr lang="en-US" altLang="en-US" i="1"/>
              <a:t>exit code</a:t>
            </a:r>
            <a:r>
              <a:rPr lang="en-US" altLang="en-US"/>
              <a:t> </a:t>
            </a:r>
            <a:r>
              <a:rPr lang="en-US" altLang="en-US" err="1"/>
              <a:t>được</a:t>
            </a:r>
            <a:r>
              <a:rPr lang="en-US" altLang="en-US"/>
              <a:t> </a:t>
            </a:r>
            <a:r>
              <a:rPr lang="en-US" altLang="en-US" err="1"/>
              <a:t>dùng</a:t>
            </a:r>
            <a:r>
              <a:rPr lang="en-US" altLang="en-US"/>
              <a:t> </a:t>
            </a:r>
            <a:r>
              <a:rPr lang="en-US" altLang="en-US" err="1"/>
              <a:t>bởi</a:t>
            </a:r>
            <a:r>
              <a:rPr lang="en-US" altLang="en-US"/>
              <a:t> </a:t>
            </a:r>
            <a:r>
              <a:rPr lang="en-US" altLang="en-US" err="1"/>
              <a:t>một</a:t>
            </a:r>
            <a:r>
              <a:rPr lang="en-US" altLang="en-US"/>
              <a:t> </a:t>
            </a:r>
            <a:r>
              <a:rPr lang="en-US" altLang="en-US" err="1"/>
              <a:t>số</a:t>
            </a:r>
            <a:r>
              <a:rPr lang="en-US" altLang="en-US"/>
              <a:t> </a:t>
            </a:r>
            <a:r>
              <a:rPr lang="en-US" altLang="en-US" err="1"/>
              <a:t>hệ</a:t>
            </a:r>
            <a:r>
              <a:rPr lang="en-US" altLang="en-US"/>
              <a:t> </a:t>
            </a:r>
            <a:r>
              <a:rPr lang="en-US" altLang="en-US" err="1"/>
              <a:t>điều</a:t>
            </a:r>
            <a:r>
              <a:rPr lang="en-US" altLang="en-US"/>
              <a:t> </a:t>
            </a:r>
            <a:r>
              <a:rPr lang="en-US" altLang="en-US" err="1"/>
              <a:t>hành</a:t>
            </a:r>
            <a:r>
              <a:rPr lang="en-US" altLang="en-US"/>
              <a:t> </a:t>
            </a:r>
            <a:r>
              <a:rPr lang="en-US" altLang="en-US" err="1"/>
              <a:t>hoặc</a:t>
            </a:r>
            <a:r>
              <a:rPr lang="en-US" altLang="en-US"/>
              <a:t> </a:t>
            </a:r>
            <a:r>
              <a:rPr lang="en-US" altLang="en-US" err="1"/>
              <a:t>có</a:t>
            </a:r>
            <a:r>
              <a:rPr lang="en-US" altLang="en-US"/>
              <a:t> </a:t>
            </a:r>
            <a:r>
              <a:rPr lang="en-US" altLang="en-US" err="1"/>
              <a:t>thể</a:t>
            </a:r>
            <a:r>
              <a:rPr lang="en-US" altLang="en-US"/>
              <a:t> </a:t>
            </a:r>
            <a:r>
              <a:rPr lang="en-US" altLang="en-US" err="1"/>
              <a:t>được</a:t>
            </a:r>
            <a:r>
              <a:rPr lang="en-US" altLang="en-US"/>
              <a:t> </a:t>
            </a:r>
            <a:r>
              <a:rPr lang="en-US" altLang="en-US" err="1"/>
              <a:t>dùng</a:t>
            </a:r>
            <a:r>
              <a:rPr lang="en-US" altLang="en-US"/>
              <a:t> </a:t>
            </a:r>
            <a:r>
              <a:rPr lang="en-US" altLang="en-US" err="1"/>
              <a:t>bởi</a:t>
            </a:r>
            <a:r>
              <a:rPr lang="en-US" altLang="en-US"/>
              <a:t> </a:t>
            </a:r>
            <a:r>
              <a:rPr lang="en-US" altLang="en-US" err="1"/>
              <a:t>các</a:t>
            </a:r>
            <a:r>
              <a:rPr lang="en-US" altLang="en-US"/>
              <a:t> </a:t>
            </a:r>
            <a:r>
              <a:rPr lang="en-US" altLang="en-US" err="1"/>
              <a:t>chương</a:t>
            </a:r>
            <a:r>
              <a:rPr lang="en-US" altLang="en-US"/>
              <a:t> </a:t>
            </a:r>
            <a:r>
              <a:rPr lang="en-US" altLang="en-US" err="1"/>
              <a:t>trình</a:t>
            </a:r>
            <a:r>
              <a:rPr lang="en-US" altLang="en-US"/>
              <a:t> </a:t>
            </a:r>
            <a:r>
              <a:rPr lang="en-US" altLang="en-US" err="1"/>
              <a:t>gọi</a:t>
            </a:r>
            <a:r>
              <a:rPr lang="en-US" altLang="en-US"/>
              <a:t>. </a:t>
            </a:r>
            <a:r>
              <a:rPr lang="en-US" altLang="en-US" err="1"/>
              <a:t>Mã</a:t>
            </a:r>
            <a:r>
              <a:rPr lang="en-US" altLang="en-US"/>
              <a:t> </a:t>
            </a:r>
            <a:r>
              <a:rPr lang="en-US" altLang="en-US" err="1"/>
              <a:t>trả</a:t>
            </a:r>
            <a:r>
              <a:rPr lang="en-US" altLang="en-US"/>
              <a:t> </a:t>
            </a:r>
            <a:r>
              <a:rPr lang="en-US" altLang="en-US" err="1"/>
              <a:t>về</a:t>
            </a:r>
            <a:r>
              <a:rPr lang="en-US" altLang="en-US"/>
              <a:t> 0 </a:t>
            </a:r>
            <a:r>
              <a:rPr lang="en-US" altLang="en-US" err="1"/>
              <a:t>có</a:t>
            </a:r>
            <a:r>
              <a:rPr lang="en-US" altLang="en-US"/>
              <a:t> </a:t>
            </a:r>
            <a:r>
              <a:rPr lang="en-US" altLang="en-US" err="1"/>
              <a:t>nghĩa</a:t>
            </a:r>
            <a:r>
              <a:rPr lang="en-US" altLang="en-US"/>
              <a:t> </a:t>
            </a:r>
            <a:r>
              <a:rPr lang="en-US" altLang="en-US" err="1"/>
              <a:t>là</a:t>
            </a:r>
            <a:r>
              <a:rPr lang="en-US" altLang="en-US"/>
              <a:t> </a:t>
            </a:r>
            <a:r>
              <a:rPr lang="en-US" altLang="en-US" err="1"/>
              <a:t>chương</a:t>
            </a:r>
            <a:r>
              <a:rPr lang="en-US" altLang="en-US"/>
              <a:t> </a:t>
            </a:r>
            <a:r>
              <a:rPr lang="en-US" altLang="en-US" err="1"/>
              <a:t>trình</a:t>
            </a:r>
            <a:r>
              <a:rPr lang="en-US" altLang="en-US"/>
              <a:t> </a:t>
            </a:r>
            <a:r>
              <a:rPr lang="en-US" altLang="en-US" err="1"/>
              <a:t>kết</a:t>
            </a:r>
            <a:r>
              <a:rPr lang="en-US" altLang="en-US"/>
              <a:t> </a:t>
            </a:r>
            <a:r>
              <a:rPr lang="en-US" altLang="en-US" err="1"/>
              <a:t>thúc</a:t>
            </a:r>
            <a:r>
              <a:rPr lang="en-US" altLang="en-US"/>
              <a:t> </a:t>
            </a:r>
            <a:r>
              <a:rPr lang="en-US" altLang="en-US" err="1"/>
              <a:t>bình</a:t>
            </a:r>
            <a:r>
              <a:rPr lang="en-US" altLang="en-US"/>
              <a:t> </a:t>
            </a:r>
            <a:r>
              <a:rPr lang="en-US" altLang="en-US" err="1"/>
              <a:t>thường</a:t>
            </a:r>
            <a:r>
              <a:rPr lang="en-US" altLang="en-US"/>
              <a:t> </a:t>
            </a:r>
            <a:r>
              <a:rPr lang="en-US" altLang="en-US" err="1"/>
              <a:t>còn</a:t>
            </a:r>
            <a:r>
              <a:rPr lang="en-US" altLang="en-US"/>
              <a:t> </a:t>
            </a:r>
            <a:r>
              <a:rPr lang="en-US" altLang="en-US" err="1"/>
              <a:t>các</a:t>
            </a:r>
            <a:r>
              <a:rPr lang="en-US" altLang="en-US"/>
              <a:t> </a:t>
            </a:r>
            <a:r>
              <a:rPr lang="en-US" altLang="en-US" err="1"/>
              <a:t>giá</a:t>
            </a:r>
            <a:r>
              <a:rPr lang="en-US" altLang="en-US"/>
              <a:t> </a:t>
            </a:r>
            <a:r>
              <a:rPr lang="en-US" altLang="en-US" err="1"/>
              <a:t>trị</a:t>
            </a:r>
            <a:r>
              <a:rPr lang="en-US" altLang="en-US"/>
              <a:t> </a:t>
            </a:r>
            <a:r>
              <a:rPr lang="en-US" altLang="en-US" err="1"/>
              <a:t>khác</a:t>
            </a:r>
            <a:r>
              <a:rPr lang="en-US" altLang="en-US"/>
              <a:t> 0 </a:t>
            </a:r>
            <a:r>
              <a:rPr lang="en-US" altLang="en-US" err="1"/>
              <a:t>có</a:t>
            </a:r>
            <a:r>
              <a:rPr lang="en-US" altLang="en-US"/>
              <a:t> </a:t>
            </a:r>
            <a:r>
              <a:rPr lang="en-US" altLang="en-US" err="1"/>
              <a:t>nghĩa</a:t>
            </a:r>
            <a:r>
              <a:rPr lang="en-US" altLang="en-US"/>
              <a:t> </a:t>
            </a:r>
            <a:r>
              <a:rPr lang="en-US" altLang="en-US" err="1"/>
              <a:t>là</a:t>
            </a:r>
            <a:r>
              <a:rPr lang="en-US" altLang="en-US"/>
              <a:t> </a:t>
            </a:r>
            <a:r>
              <a:rPr lang="en-US" altLang="en-US" err="1"/>
              <a:t>có</a:t>
            </a:r>
            <a:r>
              <a:rPr lang="en-US" altLang="en-US"/>
              <a:t> </a:t>
            </a:r>
            <a:r>
              <a:rPr lang="en-US" altLang="en-US" err="1"/>
              <a:t>lỗi</a:t>
            </a:r>
            <a:r>
              <a:rPr lang="en-US" altLang="en-US"/>
              <a:t>.</a:t>
            </a:r>
            <a:endParaRPr lang="en-US" altLang="en-US" b="1"/>
          </a:p>
        </p:txBody>
      </p:sp>
    </p:spTree>
    <p:custDataLst>
      <p:tags r:id="rId1"/>
    </p:custDataLst>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D9CCA19-CC1C-4126-9151-52ED7EFB4767}"/>
              </a:ext>
            </a:extLst>
          </p:cNvPr>
          <p:cNvSpPr>
            <a:spLocks noGrp="1" noChangeArrowheads="1"/>
          </p:cNvSpPr>
          <p:nvPr>
            <p:ph type="title"/>
          </p:nvPr>
        </p:nvSpPr>
        <p:spPr/>
        <p:txBody>
          <a:bodyPr/>
          <a:lstStyle/>
          <a:p>
            <a:pPr eaLnBrk="1" hangingPunct="1">
              <a:defRPr/>
            </a:pPr>
            <a:r>
              <a:rPr lang="vi-VN" err="1"/>
              <a:t>Goto</a:t>
            </a:r>
            <a:r>
              <a:rPr lang="vi-VN"/>
              <a:t> </a:t>
            </a:r>
            <a:r>
              <a:rPr lang="vi-VN" err="1"/>
              <a:t>nhãn</a:t>
            </a:r>
            <a:endParaRPr lang="en-US"/>
          </a:p>
        </p:txBody>
      </p:sp>
      <p:sp>
        <p:nvSpPr>
          <p:cNvPr id="176131" name="Rectangle 3">
            <a:extLst>
              <a:ext uri="{FF2B5EF4-FFF2-40B4-BE49-F238E27FC236}">
                <a16:creationId xmlns:a16="http://schemas.microsoft.com/office/drawing/2014/main" id="{4582E35C-4926-4991-9088-D438898D546F}"/>
              </a:ext>
            </a:extLst>
          </p:cNvPr>
          <p:cNvSpPr>
            <a:spLocks noGrp="1" noChangeArrowheads="1"/>
          </p:cNvSpPr>
          <p:nvPr>
            <p:ph type="body" idx="1"/>
          </p:nvPr>
        </p:nvSpPr>
        <p:spPr/>
        <p:txBody>
          <a:bodyPr/>
          <a:lstStyle/>
          <a:p>
            <a:pPr>
              <a:lnSpc>
                <a:spcPct val="80000"/>
              </a:lnSpc>
            </a:pPr>
            <a:r>
              <a:rPr lang="en-US" altLang="en-US" err="1"/>
              <a:t>Lệnh</a:t>
            </a:r>
            <a:r>
              <a:rPr lang="en-US" altLang="en-US"/>
              <a:t> </a:t>
            </a:r>
            <a:r>
              <a:rPr lang="en-US" altLang="en-US" err="1"/>
              <a:t>này</a:t>
            </a:r>
            <a:r>
              <a:rPr lang="en-US" altLang="en-US"/>
              <a:t> </a:t>
            </a:r>
            <a:r>
              <a:rPr lang="en-US" altLang="en-US" err="1"/>
              <a:t>cho</a:t>
            </a:r>
            <a:r>
              <a:rPr lang="en-US" altLang="en-US"/>
              <a:t> </a:t>
            </a:r>
            <a:r>
              <a:rPr lang="en-US" altLang="en-US" err="1"/>
              <a:t>phép</a:t>
            </a:r>
            <a:r>
              <a:rPr lang="en-US" altLang="en-US"/>
              <a:t> </a:t>
            </a:r>
            <a:r>
              <a:rPr lang="en-US" altLang="en-US" err="1"/>
              <a:t>nhảy</a:t>
            </a:r>
            <a:r>
              <a:rPr lang="en-US" altLang="en-US"/>
              <a:t> </a:t>
            </a:r>
            <a:r>
              <a:rPr lang="en-US" altLang="en-US" err="1"/>
              <a:t>vô</a:t>
            </a:r>
            <a:r>
              <a:rPr lang="en-US" altLang="en-US"/>
              <a:t> </a:t>
            </a:r>
            <a:r>
              <a:rPr lang="en-US" altLang="en-US" err="1"/>
              <a:t>điều</a:t>
            </a:r>
            <a:r>
              <a:rPr lang="en-US" altLang="en-US"/>
              <a:t> </a:t>
            </a:r>
            <a:r>
              <a:rPr lang="en-US" altLang="en-US" err="1"/>
              <a:t>kiện</a:t>
            </a:r>
            <a:r>
              <a:rPr lang="en-US" altLang="en-US"/>
              <a:t> </a:t>
            </a:r>
            <a:r>
              <a:rPr lang="en-US" altLang="en-US" err="1"/>
              <a:t>tới</a:t>
            </a:r>
            <a:r>
              <a:rPr lang="en-US" altLang="en-US"/>
              <a:t> </a:t>
            </a:r>
            <a:r>
              <a:rPr lang="en-US" altLang="en-US" err="1"/>
              <a:t>bất</a:t>
            </a:r>
            <a:r>
              <a:rPr lang="en-US" altLang="en-US"/>
              <a:t> </a:t>
            </a:r>
            <a:r>
              <a:rPr lang="en-US" altLang="en-US" err="1"/>
              <a:t>kì</a:t>
            </a:r>
            <a:r>
              <a:rPr lang="en-US" altLang="en-US"/>
              <a:t> </a:t>
            </a:r>
            <a:r>
              <a:rPr lang="en-US" altLang="en-US" err="1"/>
              <a:t>điểm</a:t>
            </a:r>
            <a:r>
              <a:rPr lang="en-US" altLang="en-US"/>
              <a:t> </a:t>
            </a:r>
            <a:r>
              <a:rPr lang="en-US" altLang="en-US" err="1"/>
              <a:t>nào</a:t>
            </a:r>
            <a:r>
              <a:rPr lang="en-US" altLang="en-US"/>
              <a:t> </a:t>
            </a:r>
            <a:r>
              <a:rPr lang="en-US" altLang="en-US" err="1"/>
              <a:t>trong</a:t>
            </a:r>
            <a:r>
              <a:rPr lang="en-US" altLang="en-US"/>
              <a:t> </a:t>
            </a:r>
            <a:r>
              <a:rPr lang="en-US" altLang="en-US" err="1"/>
              <a:t>chương</a:t>
            </a:r>
            <a:r>
              <a:rPr lang="en-US" altLang="en-US"/>
              <a:t> </a:t>
            </a:r>
            <a:r>
              <a:rPr lang="en-US" altLang="en-US" err="1"/>
              <a:t>trình</a:t>
            </a:r>
            <a:r>
              <a:rPr lang="en-US" altLang="en-US"/>
              <a:t>. </a:t>
            </a:r>
            <a:r>
              <a:rPr lang="en-US" altLang="en-US" err="1"/>
              <a:t>Dạng</a:t>
            </a:r>
            <a:r>
              <a:rPr lang="en-US" altLang="en-US"/>
              <a:t> </a:t>
            </a:r>
            <a:r>
              <a:rPr lang="en-US" altLang="en-US" err="1"/>
              <a:t>thức</a:t>
            </a:r>
            <a:endParaRPr lang="en-US" altLang="en-US"/>
          </a:p>
          <a:p>
            <a:pPr algn="ctr">
              <a:lnSpc>
                <a:spcPct val="80000"/>
              </a:lnSpc>
              <a:buNone/>
            </a:pPr>
            <a:r>
              <a:rPr lang="en-US" altLang="en-US" b="1" err="1"/>
              <a:t>goto</a:t>
            </a:r>
            <a:r>
              <a:rPr lang="en-US" altLang="en-US" b="1"/>
              <a:t> </a:t>
            </a:r>
            <a:r>
              <a:rPr lang="en-US" altLang="en-US" b="1" err="1"/>
              <a:t>nhãn</a:t>
            </a:r>
            <a:endParaRPr lang="en-US" altLang="en-US" b="1"/>
          </a:p>
          <a:p>
            <a:pPr>
              <a:lnSpc>
                <a:spcPct val="80000"/>
              </a:lnSpc>
            </a:pPr>
            <a:r>
              <a:rPr lang="en-US" altLang="en-US" err="1"/>
              <a:t>Nhảy</a:t>
            </a:r>
            <a:r>
              <a:rPr lang="en-US" altLang="en-US"/>
              <a:t> </a:t>
            </a:r>
            <a:r>
              <a:rPr lang="en-US" altLang="en-US" err="1"/>
              <a:t>đến</a:t>
            </a:r>
            <a:r>
              <a:rPr lang="en-US" altLang="en-US"/>
              <a:t> </a:t>
            </a:r>
            <a:r>
              <a:rPr lang="en-US" altLang="en-US" b="1" err="1"/>
              <a:t>nhãn</a:t>
            </a:r>
            <a:r>
              <a:rPr lang="en-US" altLang="en-US"/>
              <a:t> </a:t>
            </a:r>
            <a:r>
              <a:rPr lang="en-US" altLang="en-US" err="1"/>
              <a:t>được</a:t>
            </a:r>
            <a:r>
              <a:rPr lang="en-US" altLang="en-US"/>
              <a:t> </a:t>
            </a:r>
            <a:r>
              <a:rPr lang="en-US" altLang="en-US" err="1"/>
              <a:t>khai</a:t>
            </a:r>
            <a:r>
              <a:rPr lang="en-US" altLang="en-US"/>
              <a:t> </a:t>
            </a:r>
            <a:r>
              <a:rPr lang="en-US" altLang="en-US" err="1"/>
              <a:t>báo</a:t>
            </a:r>
            <a:r>
              <a:rPr lang="en-US" altLang="en-US"/>
              <a:t> </a:t>
            </a:r>
            <a:r>
              <a:rPr lang="en-US" altLang="en-US" err="1"/>
              <a:t>trong</a:t>
            </a:r>
            <a:r>
              <a:rPr lang="en-US" altLang="en-US"/>
              <a:t> </a:t>
            </a:r>
            <a:r>
              <a:rPr lang="en-US" altLang="en-US" err="1"/>
              <a:t>chương</a:t>
            </a:r>
            <a:r>
              <a:rPr lang="en-US" altLang="en-US"/>
              <a:t> </a:t>
            </a:r>
            <a:r>
              <a:rPr lang="en-US" altLang="en-US" err="1"/>
              <a:t>trình</a:t>
            </a:r>
            <a:r>
              <a:rPr lang="en-US" altLang="en-US"/>
              <a:t>.</a:t>
            </a:r>
          </a:p>
          <a:p>
            <a:pPr>
              <a:lnSpc>
                <a:spcPct val="80000"/>
              </a:lnSpc>
            </a:pPr>
            <a:r>
              <a:rPr lang="en-US" altLang="en-US" err="1"/>
              <a:t>Không</a:t>
            </a:r>
            <a:r>
              <a:rPr lang="en-US" altLang="en-US"/>
              <a:t> </a:t>
            </a:r>
            <a:r>
              <a:rPr lang="en-US" altLang="en-US" err="1"/>
              <a:t>nên</a:t>
            </a:r>
            <a:r>
              <a:rPr lang="en-US" altLang="en-US"/>
              <a:t> </a:t>
            </a:r>
            <a:r>
              <a:rPr lang="en-US" altLang="en-US" err="1"/>
              <a:t>sử</a:t>
            </a:r>
            <a:r>
              <a:rPr lang="en-US" altLang="en-US"/>
              <a:t> </a:t>
            </a:r>
            <a:r>
              <a:rPr lang="en-US" altLang="en-US" err="1"/>
              <a:t>dụng</a:t>
            </a:r>
            <a:r>
              <a:rPr lang="en-US" altLang="en-US"/>
              <a:t> </a:t>
            </a:r>
            <a:r>
              <a:rPr lang="en-US" altLang="en-US" err="1"/>
              <a:t>trong</a:t>
            </a:r>
            <a:r>
              <a:rPr lang="en-US" altLang="en-US"/>
              <a:t> </a:t>
            </a:r>
            <a:r>
              <a:rPr lang="en-US" altLang="en-US" err="1"/>
              <a:t>chương</a:t>
            </a:r>
            <a:r>
              <a:rPr lang="en-US" altLang="en-US"/>
              <a:t> </a:t>
            </a:r>
            <a:r>
              <a:rPr lang="en-US" altLang="en-US" err="1"/>
              <a:t>trình</a:t>
            </a:r>
            <a:r>
              <a:rPr lang="en-US" altLang="en-US"/>
              <a:t> C++.</a:t>
            </a:r>
          </a:p>
        </p:txBody>
      </p:sp>
    </p:spTree>
    <p:custDataLst>
      <p:tags r:id="rId1"/>
    </p:custDataLst>
    <p:extLst>
      <p:ext uri="{BB962C8B-B14F-4D97-AF65-F5344CB8AC3E}">
        <p14:creationId xmlns:p14="http://schemas.microsoft.com/office/powerpoint/2010/main" val="279197729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B3A8-3A23-46C7-B4BD-B02514C4071F}"/>
              </a:ext>
            </a:extLst>
          </p:cNvPr>
          <p:cNvSpPr>
            <a:spLocks noGrp="1"/>
          </p:cNvSpPr>
          <p:nvPr>
            <p:ph type="title"/>
          </p:nvPr>
        </p:nvSpPr>
        <p:spPr/>
        <p:txBody>
          <a:bodyPr/>
          <a:lstStyle/>
          <a:p>
            <a:r>
              <a:rPr lang="vi-VN" err="1"/>
              <a:t>Lịch</a:t>
            </a:r>
            <a:r>
              <a:rPr lang="vi-VN"/>
              <a:t> </a:t>
            </a:r>
            <a:r>
              <a:rPr lang="vi-VN" err="1"/>
              <a:t>sử</a:t>
            </a:r>
            <a:r>
              <a:rPr lang="vi-VN"/>
              <a:t> </a:t>
            </a:r>
            <a:r>
              <a:rPr lang="vi-VN" err="1"/>
              <a:t>phát</a:t>
            </a:r>
            <a:r>
              <a:rPr lang="vi-VN"/>
              <a:t> </a:t>
            </a:r>
            <a:r>
              <a:rPr lang="vi-VN" err="1"/>
              <a:t>triển</a:t>
            </a:r>
            <a:endParaRPr lang="en-US"/>
          </a:p>
        </p:txBody>
      </p:sp>
      <p:sp>
        <p:nvSpPr>
          <p:cNvPr id="3" name="Content Placeholder 2">
            <a:extLst>
              <a:ext uri="{FF2B5EF4-FFF2-40B4-BE49-F238E27FC236}">
                <a16:creationId xmlns:a16="http://schemas.microsoft.com/office/drawing/2014/main" id="{08F53E7C-65CC-46CF-B60F-B462A84898AB}"/>
              </a:ext>
            </a:extLst>
          </p:cNvPr>
          <p:cNvSpPr>
            <a:spLocks noGrp="1"/>
          </p:cNvSpPr>
          <p:nvPr>
            <p:ph idx="1"/>
          </p:nvPr>
        </p:nvSpPr>
        <p:spPr/>
        <p:txBody>
          <a:bodyPr>
            <a:normAutofit fontScale="92500" lnSpcReduction="20000"/>
          </a:bodyPr>
          <a:lstStyle/>
          <a:p>
            <a:pPr algn="just"/>
            <a:r>
              <a:rPr lang="en-US" altLang="zh-CN" err="1">
                <a:ea typeface="SimSun" panose="02010600030101010101" pitchFamily="2" charset="-122"/>
              </a:rPr>
              <a:t>Đặc</a:t>
            </a:r>
            <a:r>
              <a:rPr lang="en-US" altLang="zh-CN">
                <a:ea typeface="SimSun" panose="02010600030101010101" pitchFamily="2" charset="-122"/>
              </a:rPr>
              <a:t> </a:t>
            </a:r>
            <a:r>
              <a:rPr lang="en-US" altLang="zh-CN" err="1">
                <a:ea typeface="SimSun" panose="02010600030101010101" pitchFamily="2" charset="-122"/>
              </a:rPr>
              <a:t>điểm</a:t>
            </a:r>
            <a:r>
              <a:rPr lang="en-US" altLang="zh-CN">
                <a:ea typeface="SimSun" panose="02010600030101010101" pitchFamily="2" charset="-122"/>
              </a:rPr>
              <a:t> </a:t>
            </a:r>
            <a:r>
              <a:rPr lang="en-US" altLang="zh-CN" err="1">
                <a:ea typeface="SimSun" panose="02010600030101010101" pitchFamily="2" charset="-122"/>
              </a:rPr>
              <a:t>của</a:t>
            </a:r>
            <a:r>
              <a:rPr lang="en-US" altLang="zh-CN">
                <a:ea typeface="SimSun" panose="02010600030101010101" pitchFamily="2" charset="-122"/>
              </a:rPr>
              <a:t> </a:t>
            </a:r>
            <a:r>
              <a:rPr lang="en-US" altLang="zh-CN" err="1">
                <a:ea typeface="SimSun" panose="02010600030101010101" pitchFamily="2" charset="-122"/>
              </a:rPr>
              <a:t>ngôn</a:t>
            </a:r>
            <a:r>
              <a:rPr lang="en-US" altLang="zh-CN">
                <a:ea typeface="SimSun" panose="02010600030101010101" pitchFamily="2" charset="-122"/>
              </a:rPr>
              <a:t> </a:t>
            </a:r>
            <a:r>
              <a:rPr lang="en-US" altLang="zh-CN" err="1">
                <a:ea typeface="SimSun" panose="02010600030101010101" pitchFamily="2" charset="-122"/>
              </a:rPr>
              <a:t>ngữ</a:t>
            </a:r>
            <a:r>
              <a:rPr lang="en-US" altLang="zh-CN">
                <a:ea typeface="SimSun" panose="02010600030101010101" pitchFamily="2" charset="-122"/>
              </a:rPr>
              <a:t> </a:t>
            </a:r>
            <a:r>
              <a:rPr lang="en-US" altLang="zh-CN" err="1">
                <a:ea typeface="SimSun" panose="02010600030101010101" pitchFamily="2" charset="-122"/>
              </a:rPr>
              <a:t>lập</a:t>
            </a:r>
            <a:r>
              <a:rPr lang="en-US" altLang="zh-CN">
                <a:ea typeface="SimSun" panose="02010600030101010101" pitchFamily="2" charset="-122"/>
              </a:rPr>
              <a:t> </a:t>
            </a:r>
            <a:r>
              <a:rPr lang="en-US" altLang="zh-CN" err="1">
                <a:ea typeface="SimSun" panose="02010600030101010101" pitchFamily="2" charset="-122"/>
              </a:rPr>
              <a:t>trình</a:t>
            </a:r>
            <a:r>
              <a:rPr lang="en-US" altLang="zh-CN">
                <a:ea typeface="SimSun" panose="02010600030101010101" pitchFamily="2" charset="-122"/>
              </a:rPr>
              <a:t> C</a:t>
            </a:r>
          </a:p>
          <a:p>
            <a:pPr lvl="1" algn="just"/>
            <a:r>
              <a:rPr lang="en-US" altLang="zh-CN" err="1">
                <a:ea typeface="SimSun" panose="02010600030101010101" pitchFamily="2" charset="-122"/>
              </a:rPr>
              <a:t>Ngôn</a:t>
            </a:r>
            <a:r>
              <a:rPr lang="en-US" altLang="zh-CN">
                <a:ea typeface="SimSun" panose="02010600030101010101" pitchFamily="2" charset="-122"/>
              </a:rPr>
              <a:t> </a:t>
            </a:r>
            <a:r>
              <a:rPr lang="en-US" altLang="zh-CN" err="1">
                <a:ea typeface="SimSun" panose="02010600030101010101" pitchFamily="2" charset="-122"/>
              </a:rPr>
              <a:t>ngữ</a:t>
            </a:r>
            <a:r>
              <a:rPr lang="en-US" altLang="zh-CN">
                <a:ea typeface="SimSun" panose="02010600030101010101" pitchFamily="2" charset="-122"/>
              </a:rPr>
              <a:t> </a:t>
            </a:r>
            <a:r>
              <a:rPr lang="en-US" altLang="zh-CN" err="1">
                <a:ea typeface="SimSun" panose="02010600030101010101" pitchFamily="2" charset="-122"/>
              </a:rPr>
              <a:t>lập</a:t>
            </a:r>
            <a:r>
              <a:rPr lang="en-US" altLang="zh-CN">
                <a:ea typeface="SimSun" panose="02010600030101010101" pitchFamily="2" charset="-122"/>
              </a:rPr>
              <a:t> </a:t>
            </a:r>
            <a:r>
              <a:rPr lang="en-US" altLang="zh-CN" err="1">
                <a:ea typeface="SimSun" panose="02010600030101010101" pitchFamily="2" charset="-122"/>
              </a:rPr>
              <a:t>trình</a:t>
            </a:r>
            <a:r>
              <a:rPr lang="en-US" altLang="zh-CN">
                <a:ea typeface="SimSun" panose="02010600030101010101" pitchFamily="2" charset="-122"/>
              </a:rPr>
              <a:t> </a:t>
            </a:r>
            <a:r>
              <a:rPr lang="en-US" altLang="zh-CN" err="1">
                <a:ea typeface="SimSun" panose="02010600030101010101" pitchFamily="2" charset="-122"/>
              </a:rPr>
              <a:t>hệ</a:t>
            </a:r>
            <a:r>
              <a:rPr lang="en-US" altLang="zh-CN">
                <a:ea typeface="SimSun" panose="02010600030101010101" pitchFamily="2" charset="-122"/>
              </a:rPr>
              <a:t> </a:t>
            </a:r>
            <a:r>
              <a:rPr lang="en-US" altLang="zh-CN" err="1">
                <a:ea typeface="SimSun" panose="02010600030101010101" pitchFamily="2" charset="-122"/>
              </a:rPr>
              <a:t>thống</a:t>
            </a:r>
            <a:endParaRPr lang="en-US" altLang="zh-CN">
              <a:ea typeface="SimSun" panose="02010600030101010101" pitchFamily="2" charset="-122"/>
            </a:endParaRPr>
          </a:p>
          <a:p>
            <a:pPr lvl="1" algn="just"/>
            <a:r>
              <a:rPr lang="en-US" altLang="zh-CN" err="1">
                <a:ea typeface="SimSun" panose="02010600030101010101" pitchFamily="2" charset="-122"/>
              </a:rPr>
              <a:t>Tính</a:t>
            </a:r>
            <a:r>
              <a:rPr lang="en-US" altLang="zh-CN">
                <a:ea typeface="SimSun" panose="02010600030101010101" pitchFamily="2" charset="-122"/>
              </a:rPr>
              <a:t> </a:t>
            </a:r>
            <a:r>
              <a:rPr lang="en-US" altLang="zh-CN" err="1">
                <a:ea typeface="SimSun" panose="02010600030101010101" pitchFamily="2" charset="-122"/>
              </a:rPr>
              <a:t>khả</a:t>
            </a:r>
            <a:r>
              <a:rPr lang="en-US" altLang="zh-CN">
                <a:ea typeface="SimSun" panose="02010600030101010101" pitchFamily="2" charset="-122"/>
              </a:rPr>
              <a:t> </a:t>
            </a:r>
            <a:r>
              <a:rPr lang="en-US" altLang="zh-CN" err="1">
                <a:ea typeface="SimSun" panose="02010600030101010101" pitchFamily="2" charset="-122"/>
              </a:rPr>
              <a:t>chuyển</a:t>
            </a:r>
            <a:r>
              <a:rPr lang="en-US" altLang="zh-CN">
                <a:ea typeface="SimSun" panose="02010600030101010101" pitchFamily="2" charset="-122"/>
              </a:rPr>
              <a:t>, </a:t>
            </a:r>
            <a:r>
              <a:rPr lang="en-US" altLang="zh-CN" err="1">
                <a:ea typeface="SimSun" panose="02010600030101010101" pitchFamily="2" charset="-122"/>
              </a:rPr>
              <a:t>linh</a:t>
            </a:r>
            <a:r>
              <a:rPr lang="en-US" altLang="zh-CN">
                <a:ea typeface="SimSun" panose="02010600030101010101" pitchFamily="2" charset="-122"/>
              </a:rPr>
              <a:t> </a:t>
            </a:r>
            <a:r>
              <a:rPr lang="en-US" altLang="zh-CN" err="1">
                <a:ea typeface="SimSun" panose="02010600030101010101" pitchFamily="2" charset="-122"/>
              </a:rPr>
              <a:t>hoạt</a:t>
            </a:r>
            <a:r>
              <a:rPr lang="en-US" altLang="zh-CN">
                <a:ea typeface="SimSun" panose="02010600030101010101" pitchFamily="2" charset="-122"/>
              </a:rPr>
              <a:t> </a:t>
            </a:r>
            <a:r>
              <a:rPr lang="en-US" altLang="zh-CN" err="1">
                <a:ea typeface="SimSun" panose="02010600030101010101" pitchFamily="2" charset="-122"/>
              </a:rPr>
              <a:t>cao</a:t>
            </a:r>
            <a:endParaRPr lang="en-US" altLang="zh-CN">
              <a:ea typeface="SimSun" panose="02010600030101010101" pitchFamily="2" charset="-122"/>
            </a:endParaRPr>
          </a:p>
          <a:p>
            <a:pPr lvl="1" algn="just"/>
            <a:r>
              <a:rPr lang="en-US" altLang="zh-CN" err="1">
                <a:ea typeface="SimSun" panose="02010600030101010101" pitchFamily="2" charset="-122"/>
              </a:rPr>
              <a:t>Có</a:t>
            </a:r>
            <a:r>
              <a:rPr lang="en-US" altLang="zh-CN">
                <a:ea typeface="SimSun" panose="02010600030101010101" pitchFamily="2" charset="-122"/>
              </a:rPr>
              <a:t> </a:t>
            </a:r>
            <a:r>
              <a:rPr lang="en-US" altLang="zh-CN" err="1">
                <a:ea typeface="SimSun" panose="02010600030101010101" pitchFamily="2" charset="-122"/>
              </a:rPr>
              <a:t>thế</a:t>
            </a:r>
            <a:r>
              <a:rPr lang="en-US" altLang="zh-CN">
                <a:ea typeface="SimSun" panose="02010600030101010101" pitchFamily="2" charset="-122"/>
              </a:rPr>
              <a:t> </a:t>
            </a:r>
            <a:r>
              <a:rPr lang="en-US" altLang="zh-CN" err="1">
                <a:ea typeface="SimSun" panose="02010600030101010101" pitchFamily="2" charset="-122"/>
              </a:rPr>
              <a:t>mạnh</a:t>
            </a:r>
            <a:r>
              <a:rPr lang="en-US" altLang="zh-CN">
                <a:ea typeface="SimSun" panose="02010600030101010101" pitchFamily="2" charset="-122"/>
              </a:rPr>
              <a:t> </a:t>
            </a:r>
            <a:r>
              <a:rPr lang="en-US" altLang="zh-CN" err="1">
                <a:ea typeface="SimSun" panose="02010600030101010101" pitchFamily="2" charset="-122"/>
              </a:rPr>
              <a:t>trong</a:t>
            </a:r>
            <a:r>
              <a:rPr lang="en-US" altLang="zh-CN">
                <a:ea typeface="SimSun" panose="02010600030101010101" pitchFamily="2" charset="-122"/>
              </a:rPr>
              <a:t> </a:t>
            </a:r>
            <a:r>
              <a:rPr lang="en-US" altLang="zh-CN" err="1">
                <a:ea typeface="SimSun" panose="02010600030101010101" pitchFamily="2" charset="-122"/>
              </a:rPr>
              <a:t>xử</a:t>
            </a:r>
            <a:r>
              <a:rPr lang="en-US" altLang="zh-CN">
                <a:ea typeface="SimSun" panose="02010600030101010101" pitchFamily="2" charset="-122"/>
              </a:rPr>
              <a:t> </a:t>
            </a:r>
            <a:r>
              <a:rPr lang="en-US" altLang="zh-CN" err="1">
                <a:ea typeface="SimSun" panose="02010600030101010101" pitchFamily="2" charset="-122"/>
              </a:rPr>
              <a:t>lý</a:t>
            </a:r>
            <a:r>
              <a:rPr lang="en-US" altLang="zh-CN">
                <a:ea typeface="SimSun" panose="02010600030101010101" pitchFamily="2" charset="-122"/>
              </a:rPr>
              <a:t> </a:t>
            </a:r>
            <a:r>
              <a:rPr lang="en-US" altLang="zh-CN" err="1">
                <a:ea typeface="SimSun" panose="02010600030101010101" pitchFamily="2" charset="-122"/>
              </a:rPr>
              <a:t>dữ</a:t>
            </a:r>
            <a:r>
              <a:rPr lang="en-US" altLang="zh-CN">
                <a:ea typeface="SimSun" panose="02010600030101010101" pitchFamily="2" charset="-122"/>
              </a:rPr>
              <a:t> </a:t>
            </a:r>
            <a:r>
              <a:rPr lang="en-US" altLang="zh-CN" err="1">
                <a:ea typeface="SimSun" panose="02010600030101010101" pitchFamily="2" charset="-122"/>
              </a:rPr>
              <a:t>liệu</a:t>
            </a:r>
            <a:r>
              <a:rPr lang="en-US" altLang="zh-CN">
                <a:ea typeface="SimSun" panose="02010600030101010101" pitchFamily="2" charset="-122"/>
              </a:rPr>
              <a:t> </a:t>
            </a:r>
            <a:r>
              <a:rPr lang="en-US" altLang="zh-CN" err="1">
                <a:ea typeface="SimSun" panose="02010600030101010101" pitchFamily="2" charset="-122"/>
              </a:rPr>
              <a:t>số</a:t>
            </a:r>
            <a:r>
              <a:rPr lang="en-US" altLang="zh-CN">
                <a:ea typeface="SimSun" panose="02010600030101010101" pitchFamily="2" charset="-122"/>
              </a:rPr>
              <a:t>, </a:t>
            </a:r>
            <a:r>
              <a:rPr lang="en-US" altLang="zh-CN" err="1">
                <a:ea typeface="SimSun" panose="02010600030101010101" pitchFamily="2" charset="-122"/>
              </a:rPr>
              <a:t>văn</a:t>
            </a:r>
            <a:r>
              <a:rPr lang="en-US" altLang="zh-CN">
                <a:ea typeface="SimSun" panose="02010600030101010101" pitchFamily="2" charset="-122"/>
              </a:rPr>
              <a:t> </a:t>
            </a:r>
            <a:r>
              <a:rPr lang="en-US" altLang="zh-CN" err="1">
                <a:ea typeface="SimSun" panose="02010600030101010101" pitchFamily="2" charset="-122"/>
              </a:rPr>
              <a:t>bản</a:t>
            </a:r>
            <a:r>
              <a:rPr lang="en-US" altLang="zh-CN">
                <a:ea typeface="SimSun" panose="02010600030101010101" pitchFamily="2" charset="-122"/>
              </a:rPr>
              <a:t>, </a:t>
            </a:r>
            <a:r>
              <a:rPr lang="en-US" altLang="zh-CN" err="1">
                <a:ea typeface="SimSun" panose="02010600030101010101" pitchFamily="2" charset="-122"/>
              </a:rPr>
              <a:t>cơ</a:t>
            </a:r>
            <a:r>
              <a:rPr lang="en-US" altLang="zh-CN">
                <a:ea typeface="SimSun" panose="02010600030101010101" pitchFamily="2" charset="-122"/>
              </a:rPr>
              <a:t> </a:t>
            </a:r>
            <a:r>
              <a:rPr lang="en-US" altLang="zh-CN" err="1">
                <a:ea typeface="SimSun" panose="02010600030101010101" pitchFamily="2" charset="-122"/>
              </a:rPr>
              <a:t>sở</a:t>
            </a:r>
            <a:r>
              <a:rPr lang="en-US" altLang="zh-CN">
                <a:ea typeface="SimSun" panose="02010600030101010101" pitchFamily="2" charset="-122"/>
              </a:rPr>
              <a:t> </a:t>
            </a:r>
            <a:r>
              <a:rPr lang="en-US" altLang="zh-CN" err="1">
                <a:ea typeface="SimSun" panose="02010600030101010101" pitchFamily="2" charset="-122"/>
              </a:rPr>
              <a:t>dữ</a:t>
            </a:r>
            <a:r>
              <a:rPr lang="en-US" altLang="zh-CN">
                <a:ea typeface="SimSun" panose="02010600030101010101" pitchFamily="2" charset="-122"/>
              </a:rPr>
              <a:t> </a:t>
            </a:r>
            <a:r>
              <a:rPr lang="en-US" altLang="zh-CN" err="1">
                <a:ea typeface="SimSun" panose="02010600030101010101" pitchFamily="2" charset="-122"/>
              </a:rPr>
              <a:t>liệu</a:t>
            </a:r>
            <a:endParaRPr lang="en-US" altLang="zh-CN">
              <a:ea typeface="SimSun" panose="02010600030101010101" pitchFamily="2" charset="-122"/>
            </a:endParaRPr>
          </a:p>
          <a:p>
            <a:pPr algn="just"/>
            <a:r>
              <a:rPr lang="en-US" altLang="zh-CN">
                <a:ea typeface="SimSun" panose="02010600030101010101" pitchFamily="2" charset="-122"/>
              </a:rPr>
              <a:t>C </a:t>
            </a:r>
            <a:r>
              <a:rPr lang="en-US" altLang="zh-CN" err="1">
                <a:ea typeface="SimSun" panose="02010600030101010101" pitchFamily="2" charset="-122"/>
              </a:rPr>
              <a:t>thường</a:t>
            </a:r>
            <a:r>
              <a:rPr lang="en-US" altLang="zh-CN">
                <a:ea typeface="SimSun" panose="02010600030101010101" pitchFamily="2" charset="-122"/>
              </a:rPr>
              <a:t> </a:t>
            </a:r>
            <a:r>
              <a:rPr lang="en-US" altLang="zh-CN" err="1">
                <a:ea typeface="SimSun" panose="02010600030101010101" pitchFamily="2" charset="-122"/>
              </a:rPr>
              <a:t>được</a:t>
            </a:r>
            <a:r>
              <a:rPr lang="en-US" altLang="zh-CN">
                <a:ea typeface="SimSun" panose="02010600030101010101" pitchFamily="2" charset="-122"/>
              </a:rPr>
              <a:t> </a:t>
            </a:r>
            <a:r>
              <a:rPr lang="en-US" altLang="zh-CN" err="1">
                <a:ea typeface="SimSun" panose="02010600030101010101" pitchFamily="2" charset="-122"/>
              </a:rPr>
              <a:t>sử</a:t>
            </a:r>
            <a:r>
              <a:rPr lang="en-US" altLang="zh-CN">
                <a:ea typeface="SimSun" panose="02010600030101010101" pitchFamily="2" charset="-122"/>
              </a:rPr>
              <a:t> </a:t>
            </a:r>
            <a:r>
              <a:rPr lang="en-US" altLang="zh-CN" err="1">
                <a:ea typeface="SimSun" panose="02010600030101010101" pitchFamily="2" charset="-122"/>
              </a:rPr>
              <a:t>dụng</a:t>
            </a:r>
            <a:r>
              <a:rPr lang="en-US" altLang="zh-CN">
                <a:ea typeface="SimSun" panose="02010600030101010101" pitchFamily="2" charset="-122"/>
              </a:rPr>
              <a:t> </a:t>
            </a:r>
            <a:r>
              <a:rPr lang="en-US" altLang="zh-CN" err="1">
                <a:ea typeface="SimSun" panose="02010600030101010101" pitchFamily="2" charset="-122"/>
              </a:rPr>
              <a:t>để</a:t>
            </a:r>
            <a:r>
              <a:rPr lang="en-US" altLang="zh-CN">
                <a:ea typeface="SimSun" panose="02010600030101010101" pitchFamily="2" charset="-122"/>
              </a:rPr>
              <a:t> </a:t>
            </a:r>
            <a:r>
              <a:rPr lang="en-US" altLang="zh-CN" err="1">
                <a:ea typeface="SimSun" panose="02010600030101010101" pitchFamily="2" charset="-122"/>
              </a:rPr>
              <a:t>viết</a:t>
            </a:r>
            <a:r>
              <a:rPr lang="en-US" altLang="zh-CN">
                <a:ea typeface="SimSun" panose="02010600030101010101" pitchFamily="2" charset="-122"/>
              </a:rPr>
              <a:t> </a:t>
            </a:r>
            <a:r>
              <a:rPr lang="en-US" altLang="zh-CN" err="1">
                <a:ea typeface="SimSun" panose="02010600030101010101" pitchFamily="2" charset="-122"/>
              </a:rPr>
              <a:t>các</a:t>
            </a:r>
            <a:r>
              <a:rPr lang="en-US" altLang="zh-CN">
                <a:ea typeface="SimSun" panose="02010600030101010101" pitchFamily="2" charset="-122"/>
              </a:rPr>
              <a:t> </a:t>
            </a:r>
            <a:r>
              <a:rPr lang="en-US" altLang="zh-CN" err="1">
                <a:ea typeface="SimSun" panose="02010600030101010101" pitchFamily="2" charset="-122"/>
              </a:rPr>
              <a:t>chương</a:t>
            </a:r>
            <a:r>
              <a:rPr lang="en-US" altLang="zh-CN">
                <a:ea typeface="SimSun" panose="02010600030101010101" pitchFamily="2" charset="-122"/>
              </a:rPr>
              <a:t> </a:t>
            </a:r>
            <a:r>
              <a:rPr lang="en-US" altLang="zh-CN" err="1">
                <a:ea typeface="SimSun" panose="02010600030101010101" pitchFamily="2" charset="-122"/>
              </a:rPr>
              <a:t>trình</a:t>
            </a:r>
            <a:r>
              <a:rPr lang="en-US" altLang="zh-CN">
                <a:ea typeface="SimSun" panose="02010600030101010101" pitchFamily="2" charset="-122"/>
              </a:rPr>
              <a:t> </a:t>
            </a:r>
            <a:r>
              <a:rPr lang="en-US" altLang="zh-CN" err="1">
                <a:ea typeface="SimSun" panose="02010600030101010101" pitchFamily="2" charset="-122"/>
              </a:rPr>
              <a:t>hệ</a:t>
            </a:r>
            <a:r>
              <a:rPr lang="en-US" altLang="zh-CN">
                <a:ea typeface="SimSun" panose="02010600030101010101" pitchFamily="2" charset="-122"/>
              </a:rPr>
              <a:t> </a:t>
            </a:r>
            <a:r>
              <a:rPr lang="en-US" altLang="zh-CN" err="1">
                <a:ea typeface="SimSun" panose="02010600030101010101" pitchFamily="2" charset="-122"/>
              </a:rPr>
              <a:t>thống</a:t>
            </a:r>
            <a:endParaRPr lang="en-US" altLang="zh-CN">
              <a:ea typeface="SimSun" panose="02010600030101010101" pitchFamily="2" charset="-122"/>
            </a:endParaRPr>
          </a:p>
          <a:p>
            <a:pPr lvl="1" algn="just"/>
            <a:r>
              <a:rPr lang="en-US" altLang="zh-CN" err="1">
                <a:ea typeface="SimSun" panose="02010600030101010101" pitchFamily="2" charset="-122"/>
              </a:rPr>
              <a:t>Hệ</a:t>
            </a:r>
            <a:r>
              <a:rPr lang="en-US" altLang="zh-CN">
                <a:ea typeface="SimSun" panose="02010600030101010101" pitchFamily="2" charset="-122"/>
              </a:rPr>
              <a:t> </a:t>
            </a:r>
            <a:r>
              <a:rPr lang="en-US" altLang="zh-CN" err="1">
                <a:ea typeface="SimSun" panose="02010600030101010101" pitchFamily="2" charset="-122"/>
              </a:rPr>
              <a:t>điều</a:t>
            </a:r>
            <a:r>
              <a:rPr lang="en-US" altLang="zh-CN">
                <a:ea typeface="SimSun" panose="02010600030101010101" pitchFamily="2" charset="-122"/>
              </a:rPr>
              <a:t> </a:t>
            </a:r>
            <a:r>
              <a:rPr lang="en-US" altLang="zh-CN" err="1">
                <a:ea typeface="SimSun" panose="02010600030101010101" pitchFamily="2" charset="-122"/>
              </a:rPr>
              <a:t>hành</a:t>
            </a:r>
            <a:r>
              <a:rPr lang="en-US" altLang="zh-CN">
                <a:ea typeface="SimSun" panose="02010600030101010101" pitchFamily="2" charset="-122"/>
              </a:rPr>
              <a:t> Unix </a:t>
            </a:r>
            <a:r>
              <a:rPr lang="en-US" altLang="zh-CN" err="1">
                <a:ea typeface="SimSun" panose="02010600030101010101" pitchFamily="2" charset="-122"/>
              </a:rPr>
              <a:t>có</a:t>
            </a:r>
            <a:r>
              <a:rPr lang="en-US" altLang="zh-CN">
                <a:ea typeface="SimSun" panose="02010600030101010101" pitchFamily="2" charset="-122"/>
              </a:rPr>
              <a:t> 90% </a:t>
            </a:r>
            <a:r>
              <a:rPr lang="en-US" altLang="zh-CN" err="1">
                <a:ea typeface="SimSun" panose="02010600030101010101" pitchFamily="2" charset="-122"/>
              </a:rPr>
              <a:t>mã</a:t>
            </a:r>
            <a:r>
              <a:rPr lang="en-US" altLang="zh-CN">
                <a:ea typeface="SimSun" panose="02010600030101010101" pitchFamily="2" charset="-122"/>
              </a:rPr>
              <a:t> C, 10% </a:t>
            </a:r>
            <a:r>
              <a:rPr lang="en-US" altLang="zh-CN" err="1">
                <a:ea typeface="SimSun" panose="02010600030101010101" pitchFamily="2" charset="-122"/>
              </a:rPr>
              <a:t>hợp</a:t>
            </a:r>
            <a:r>
              <a:rPr lang="en-US" altLang="zh-CN">
                <a:ea typeface="SimSun" panose="02010600030101010101" pitchFamily="2" charset="-122"/>
              </a:rPr>
              <a:t> </a:t>
            </a:r>
            <a:r>
              <a:rPr lang="en-US" altLang="zh-CN" err="1">
                <a:ea typeface="SimSun" panose="02010600030101010101" pitchFamily="2" charset="-122"/>
              </a:rPr>
              <a:t>ngữ</a:t>
            </a:r>
            <a:endParaRPr lang="en-US" altLang="zh-CN">
              <a:ea typeface="SimSun" panose="02010600030101010101" pitchFamily="2" charset="-122"/>
            </a:endParaRPr>
          </a:p>
          <a:p>
            <a:pPr lvl="1" algn="just"/>
            <a:r>
              <a:rPr lang="en-US" altLang="zh-CN" err="1">
                <a:ea typeface="SimSun" panose="02010600030101010101" pitchFamily="2" charset="-122"/>
              </a:rPr>
              <a:t>Các</a:t>
            </a:r>
            <a:r>
              <a:rPr lang="en-US" altLang="zh-CN">
                <a:ea typeface="SimSun" panose="02010600030101010101" pitchFamily="2" charset="-122"/>
              </a:rPr>
              <a:t> </a:t>
            </a:r>
            <a:r>
              <a:rPr lang="en-US" altLang="zh-CN" err="1">
                <a:ea typeface="SimSun" panose="02010600030101010101" pitchFamily="2" charset="-122"/>
              </a:rPr>
              <a:t>trình</a:t>
            </a:r>
            <a:r>
              <a:rPr lang="en-US" altLang="zh-CN">
                <a:ea typeface="SimSun" panose="02010600030101010101" pitchFamily="2" charset="-122"/>
              </a:rPr>
              <a:t> </a:t>
            </a:r>
            <a:r>
              <a:rPr lang="en-US" altLang="zh-CN" err="1">
                <a:ea typeface="SimSun" panose="02010600030101010101" pitchFamily="2" charset="-122"/>
              </a:rPr>
              <a:t>điều</a:t>
            </a:r>
            <a:r>
              <a:rPr lang="en-US" altLang="zh-CN">
                <a:ea typeface="SimSun" panose="02010600030101010101" pitchFamily="2" charset="-122"/>
              </a:rPr>
              <a:t> </a:t>
            </a:r>
            <a:r>
              <a:rPr lang="en-US" altLang="zh-CN" err="1">
                <a:ea typeface="SimSun" panose="02010600030101010101" pitchFamily="2" charset="-122"/>
              </a:rPr>
              <a:t>khiển</a:t>
            </a:r>
            <a:r>
              <a:rPr lang="en-US" altLang="zh-CN">
                <a:ea typeface="SimSun" panose="02010600030101010101" pitchFamily="2" charset="-122"/>
              </a:rPr>
              <a:t> </a:t>
            </a:r>
            <a:r>
              <a:rPr lang="en-US" altLang="zh-CN" err="1">
                <a:ea typeface="SimSun" panose="02010600030101010101" pitchFamily="2" charset="-122"/>
              </a:rPr>
              <a:t>thiết</a:t>
            </a:r>
            <a:r>
              <a:rPr lang="en-US" altLang="zh-CN">
                <a:ea typeface="SimSun" panose="02010600030101010101" pitchFamily="2" charset="-122"/>
              </a:rPr>
              <a:t> </a:t>
            </a:r>
            <a:r>
              <a:rPr lang="en-US" altLang="zh-CN" err="1">
                <a:ea typeface="SimSun" panose="02010600030101010101" pitchFamily="2" charset="-122"/>
              </a:rPr>
              <a:t>bị</a:t>
            </a:r>
            <a:r>
              <a:rPr lang="en-US" altLang="zh-CN">
                <a:ea typeface="SimSun" panose="02010600030101010101" pitchFamily="2" charset="-122"/>
              </a:rPr>
              <a:t> (device driver)</a:t>
            </a:r>
          </a:p>
          <a:p>
            <a:pPr lvl="1" algn="just"/>
            <a:r>
              <a:rPr lang="en-US" altLang="zh-CN" err="1">
                <a:ea typeface="SimSun" panose="02010600030101010101" pitchFamily="2" charset="-122"/>
              </a:rPr>
              <a:t>Xử</a:t>
            </a:r>
            <a:r>
              <a:rPr lang="en-US" altLang="zh-CN">
                <a:ea typeface="SimSun" panose="02010600030101010101" pitchFamily="2" charset="-122"/>
              </a:rPr>
              <a:t> </a:t>
            </a:r>
            <a:r>
              <a:rPr lang="en-US" altLang="zh-CN" err="1">
                <a:ea typeface="SimSun" panose="02010600030101010101" pitchFamily="2" charset="-122"/>
              </a:rPr>
              <a:t>lý</a:t>
            </a:r>
            <a:r>
              <a:rPr lang="en-US" altLang="zh-CN">
                <a:ea typeface="SimSun" panose="02010600030101010101" pitchFamily="2" charset="-122"/>
              </a:rPr>
              <a:t> </a:t>
            </a:r>
            <a:r>
              <a:rPr lang="en-US" altLang="zh-CN" err="1">
                <a:ea typeface="SimSun" panose="02010600030101010101" pitchFamily="2" charset="-122"/>
              </a:rPr>
              <a:t>ảnh</a:t>
            </a:r>
            <a:endParaRPr lang="en-US" altLang="zh-CN">
              <a:ea typeface="SimSun" panose="02010600030101010101" pitchFamily="2" charset="-122"/>
            </a:endParaRPr>
          </a:p>
          <a:p>
            <a:pPr lvl="1" algn="just">
              <a:buFont typeface="Arial" panose="020B0604020202020204" pitchFamily="34" charset="0"/>
              <a:buNone/>
            </a:pPr>
            <a:r>
              <a:rPr lang="en-US" altLang="zh-CN">
                <a:ea typeface="SimSun" panose="02010600030101010101" pitchFamily="2" charset="-122"/>
              </a:rPr>
              <a:t>…</a:t>
            </a:r>
            <a:endParaRPr lang="vi-VN" altLang="zh-CN">
              <a:ea typeface="SimSun" panose="02010600030101010101" pitchFamily="2" charset="-122"/>
            </a:endParaRPr>
          </a:p>
          <a:p>
            <a:pPr algn="just"/>
            <a:r>
              <a:rPr lang="en-US" altLang="zh-CN" err="1">
                <a:ea typeface="SimSun" panose="02010600030101010101" pitchFamily="2" charset="-122"/>
              </a:rPr>
              <a:t>Các</a:t>
            </a:r>
            <a:r>
              <a:rPr lang="en-US" altLang="zh-CN">
                <a:ea typeface="SimSun" panose="02010600030101010101" pitchFamily="2" charset="-122"/>
              </a:rPr>
              <a:t> </a:t>
            </a:r>
            <a:r>
              <a:rPr lang="en-US" altLang="zh-CN" err="1">
                <a:ea typeface="SimSun" panose="02010600030101010101" pitchFamily="2" charset="-122"/>
              </a:rPr>
              <a:t>phiên</a:t>
            </a:r>
            <a:r>
              <a:rPr lang="en-US" altLang="zh-CN">
                <a:ea typeface="SimSun" panose="02010600030101010101" pitchFamily="2" charset="-122"/>
              </a:rPr>
              <a:t> </a:t>
            </a:r>
            <a:r>
              <a:rPr lang="en-US" altLang="zh-CN" err="1">
                <a:ea typeface="SimSun" panose="02010600030101010101" pitchFamily="2" charset="-122"/>
              </a:rPr>
              <a:t>bản</a:t>
            </a:r>
            <a:r>
              <a:rPr lang="en-US" altLang="zh-CN">
                <a:ea typeface="SimSun" panose="02010600030101010101" pitchFamily="2" charset="-122"/>
              </a:rPr>
              <a:t> </a:t>
            </a:r>
            <a:r>
              <a:rPr lang="en-US" altLang="zh-CN" err="1">
                <a:ea typeface="SimSun" panose="02010600030101010101" pitchFamily="2" charset="-122"/>
              </a:rPr>
              <a:t>ngôn</a:t>
            </a:r>
            <a:r>
              <a:rPr lang="en-US" altLang="zh-CN">
                <a:ea typeface="SimSun" panose="02010600030101010101" pitchFamily="2" charset="-122"/>
              </a:rPr>
              <a:t> </a:t>
            </a:r>
            <a:r>
              <a:rPr lang="en-US" altLang="zh-CN" err="1">
                <a:ea typeface="SimSun" panose="02010600030101010101" pitchFamily="2" charset="-122"/>
              </a:rPr>
              <a:t>ngữ</a:t>
            </a:r>
            <a:r>
              <a:rPr lang="en-US" altLang="zh-CN">
                <a:ea typeface="SimSun" panose="02010600030101010101" pitchFamily="2" charset="-122"/>
              </a:rPr>
              <a:t> C</a:t>
            </a:r>
          </a:p>
          <a:p>
            <a:pPr lvl="1" algn="just"/>
            <a:r>
              <a:rPr lang="en-US" altLang="zh-CN">
                <a:ea typeface="SimSun" panose="02010600030101010101" pitchFamily="2" charset="-122"/>
              </a:rPr>
              <a:t>ANSI C: C </a:t>
            </a:r>
            <a:r>
              <a:rPr lang="en-US" altLang="zh-CN" err="1">
                <a:ea typeface="SimSun" panose="02010600030101010101" pitchFamily="2" charset="-122"/>
              </a:rPr>
              <a:t>chuẩn</a:t>
            </a:r>
            <a:r>
              <a:rPr lang="en-US" altLang="zh-CN">
                <a:ea typeface="SimSun" panose="02010600030101010101" pitchFamily="2" charset="-122"/>
              </a:rPr>
              <a:t> (1989)</a:t>
            </a:r>
          </a:p>
          <a:p>
            <a:pPr lvl="1" algn="just"/>
            <a:r>
              <a:rPr lang="en-US" altLang="zh-CN" err="1">
                <a:ea typeface="SimSun" panose="02010600030101010101" pitchFamily="2" charset="-122"/>
              </a:rPr>
              <a:t>Các</a:t>
            </a:r>
            <a:r>
              <a:rPr lang="en-US" altLang="zh-CN">
                <a:ea typeface="SimSun" panose="02010600030101010101" pitchFamily="2" charset="-122"/>
              </a:rPr>
              <a:t> </a:t>
            </a:r>
            <a:r>
              <a:rPr lang="en-US" altLang="zh-CN" err="1">
                <a:ea typeface="SimSun" panose="02010600030101010101" pitchFamily="2" charset="-122"/>
              </a:rPr>
              <a:t>phiên</a:t>
            </a:r>
            <a:r>
              <a:rPr lang="en-US" altLang="zh-CN">
                <a:ea typeface="SimSun" panose="02010600030101010101" pitchFamily="2" charset="-122"/>
              </a:rPr>
              <a:t> </a:t>
            </a:r>
            <a:r>
              <a:rPr lang="en-US" altLang="zh-CN" err="1">
                <a:ea typeface="SimSun" panose="02010600030101010101" pitchFamily="2" charset="-122"/>
              </a:rPr>
              <a:t>bản</a:t>
            </a:r>
            <a:r>
              <a:rPr lang="en-US" altLang="zh-CN">
                <a:ea typeface="SimSun" panose="02010600030101010101" pitchFamily="2" charset="-122"/>
              </a:rPr>
              <a:t> </a:t>
            </a:r>
            <a:r>
              <a:rPr lang="en-US" altLang="zh-CN" err="1">
                <a:ea typeface="SimSun" panose="02010600030101010101" pitchFamily="2" charset="-122"/>
              </a:rPr>
              <a:t>khác</a:t>
            </a:r>
            <a:r>
              <a:rPr lang="en-US" altLang="zh-CN">
                <a:ea typeface="SimSun" panose="02010600030101010101" pitchFamily="2" charset="-122"/>
              </a:rPr>
              <a:t> </a:t>
            </a:r>
            <a:r>
              <a:rPr lang="en-US" altLang="zh-CN" err="1">
                <a:ea typeface="SimSun" panose="02010600030101010101" pitchFamily="2" charset="-122"/>
              </a:rPr>
              <a:t>xây</a:t>
            </a:r>
            <a:r>
              <a:rPr lang="en-US" altLang="zh-CN">
                <a:ea typeface="SimSun" panose="02010600030101010101" pitchFamily="2" charset="-122"/>
              </a:rPr>
              <a:t> </a:t>
            </a:r>
            <a:r>
              <a:rPr lang="en-US" altLang="zh-CN" err="1">
                <a:ea typeface="SimSun" panose="02010600030101010101" pitchFamily="2" charset="-122"/>
              </a:rPr>
              <a:t>dựng</a:t>
            </a:r>
            <a:r>
              <a:rPr lang="en-US" altLang="zh-CN">
                <a:ea typeface="SimSun" panose="02010600030101010101" pitchFamily="2" charset="-122"/>
              </a:rPr>
              <a:t> </a:t>
            </a:r>
            <a:r>
              <a:rPr lang="en-US" altLang="zh-CN" err="1">
                <a:ea typeface="SimSun" panose="02010600030101010101" pitchFamily="2" charset="-122"/>
              </a:rPr>
              <a:t>dựa</a:t>
            </a:r>
            <a:r>
              <a:rPr lang="en-US" altLang="zh-CN">
                <a:ea typeface="SimSun" panose="02010600030101010101" pitchFamily="2" charset="-122"/>
              </a:rPr>
              <a:t> </a:t>
            </a:r>
            <a:r>
              <a:rPr lang="en-US" altLang="zh-CN" err="1">
                <a:ea typeface="SimSun" panose="02010600030101010101" pitchFamily="2" charset="-122"/>
              </a:rPr>
              <a:t>trên</a:t>
            </a:r>
            <a:r>
              <a:rPr lang="en-US" altLang="zh-CN">
                <a:ea typeface="SimSun" panose="02010600030101010101" pitchFamily="2" charset="-122"/>
              </a:rPr>
              <a:t> ANSI C</a:t>
            </a:r>
          </a:p>
          <a:p>
            <a:pPr lvl="2" algn="just"/>
            <a:r>
              <a:rPr lang="en-US" altLang="zh-CN" err="1">
                <a:ea typeface="SimSun" panose="02010600030101010101" pitchFamily="2" charset="-122"/>
              </a:rPr>
              <a:t>Đưa</a:t>
            </a:r>
            <a:r>
              <a:rPr lang="en-US" altLang="zh-CN">
                <a:ea typeface="SimSun" panose="02010600030101010101" pitchFamily="2" charset="-122"/>
              </a:rPr>
              <a:t> </a:t>
            </a:r>
            <a:r>
              <a:rPr lang="en-US" altLang="zh-CN" err="1">
                <a:ea typeface="SimSun" panose="02010600030101010101" pitchFamily="2" charset="-122"/>
              </a:rPr>
              <a:t>thêm</a:t>
            </a:r>
            <a:r>
              <a:rPr lang="en-US" altLang="zh-CN">
                <a:ea typeface="SimSun" panose="02010600030101010101" pitchFamily="2" charset="-122"/>
              </a:rPr>
              <a:t> </a:t>
            </a:r>
            <a:r>
              <a:rPr lang="en-US" altLang="zh-CN" err="1">
                <a:ea typeface="SimSun" panose="02010600030101010101" pitchFamily="2" charset="-122"/>
              </a:rPr>
              <a:t>thư</a:t>
            </a:r>
            <a:r>
              <a:rPr lang="en-US" altLang="zh-CN">
                <a:ea typeface="SimSun" panose="02010600030101010101" pitchFamily="2" charset="-122"/>
              </a:rPr>
              <a:t> </a:t>
            </a:r>
            <a:r>
              <a:rPr lang="en-US" altLang="zh-CN" err="1">
                <a:ea typeface="SimSun" panose="02010600030101010101" pitchFamily="2" charset="-122"/>
              </a:rPr>
              <a:t>viện</a:t>
            </a:r>
            <a:r>
              <a:rPr lang="en-US" altLang="zh-CN">
                <a:ea typeface="SimSun" panose="02010600030101010101" pitchFamily="2" charset="-122"/>
              </a:rPr>
              <a:t> </a:t>
            </a:r>
            <a:r>
              <a:rPr lang="en-US" altLang="zh-CN" err="1">
                <a:ea typeface="SimSun" panose="02010600030101010101" pitchFamily="2" charset="-122"/>
              </a:rPr>
              <a:t>bổ</a:t>
            </a:r>
            <a:r>
              <a:rPr lang="en-US" altLang="zh-CN">
                <a:ea typeface="SimSun" panose="02010600030101010101" pitchFamily="2" charset="-122"/>
              </a:rPr>
              <a:t> sung </a:t>
            </a:r>
            <a:r>
              <a:rPr lang="en-US" altLang="zh-CN" err="1">
                <a:ea typeface="SimSun" panose="02010600030101010101" pitchFamily="2" charset="-122"/>
              </a:rPr>
              <a:t>thư</a:t>
            </a:r>
            <a:r>
              <a:rPr lang="en-US" altLang="zh-CN">
                <a:ea typeface="SimSun" panose="02010600030101010101" pitchFamily="2" charset="-122"/>
              </a:rPr>
              <a:t> </a:t>
            </a:r>
            <a:r>
              <a:rPr lang="en-US" altLang="zh-CN" err="1">
                <a:ea typeface="SimSun" panose="02010600030101010101" pitchFamily="2" charset="-122"/>
              </a:rPr>
              <a:t>viện</a:t>
            </a:r>
            <a:r>
              <a:rPr lang="en-US" altLang="zh-CN">
                <a:ea typeface="SimSun" panose="02010600030101010101" pitchFamily="2" charset="-122"/>
              </a:rPr>
              <a:t> </a:t>
            </a:r>
            <a:r>
              <a:rPr lang="en-US" altLang="zh-CN" err="1">
                <a:ea typeface="SimSun" panose="02010600030101010101" pitchFamily="2" charset="-122"/>
              </a:rPr>
              <a:t>của</a:t>
            </a:r>
            <a:r>
              <a:rPr lang="en-US" altLang="zh-CN">
                <a:ea typeface="SimSun" panose="02010600030101010101" pitchFamily="2" charset="-122"/>
              </a:rPr>
              <a:t> ANSI C</a:t>
            </a:r>
          </a:p>
          <a:p>
            <a:pPr lvl="1" algn="just">
              <a:buFont typeface="Arial" panose="020B0604020202020204" pitchFamily="34" charset="0"/>
              <a:buNone/>
            </a:pPr>
            <a:endParaRPr lang="en-US" altLang="en-US" sz="2800">
              <a:ea typeface="Arial" panose="020B0604020202020204" pitchFamily="34" charset="0"/>
            </a:endParaRPr>
          </a:p>
          <a:p>
            <a:endParaRPr lang="en-US"/>
          </a:p>
        </p:txBody>
      </p:sp>
    </p:spTree>
    <p:extLst>
      <p:ext uri="{BB962C8B-B14F-4D97-AF65-F5344CB8AC3E}">
        <p14:creationId xmlns:p14="http://schemas.microsoft.com/office/powerpoint/2010/main" val="40869935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AFFB398-18A9-4505-A49C-74B6A7067A59}"/>
              </a:ext>
            </a:extLst>
          </p:cNvPr>
          <p:cNvSpPr>
            <a:spLocks noGrp="1" noChangeArrowheads="1"/>
          </p:cNvSpPr>
          <p:nvPr>
            <p:ph type="title"/>
          </p:nvPr>
        </p:nvSpPr>
        <p:spPr>
          <a:xfrm>
            <a:off x="3042920" y="507365"/>
            <a:ext cx="10515600" cy="1325563"/>
          </a:xfrm>
        </p:spPr>
        <p:txBody>
          <a:bodyPr/>
          <a:lstStyle/>
          <a:p>
            <a:pPr eaLnBrk="1" hangingPunct="1">
              <a:defRPr/>
            </a:pPr>
            <a:r>
              <a:rPr lang="vi-VN" err="1"/>
              <a:t>Return</a:t>
            </a:r>
            <a:endParaRPr lang="en-US"/>
          </a:p>
        </p:txBody>
      </p:sp>
      <p:sp>
        <p:nvSpPr>
          <p:cNvPr id="178179" name="Rectangle 3">
            <a:extLst>
              <a:ext uri="{FF2B5EF4-FFF2-40B4-BE49-F238E27FC236}">
                <a16:creationId xmlns:a16="http://schemas.microsoft.com/office/drawing/2014/main" id="{8B66E16B-7985-43F2-9558-FAD4B0029F39}"/>
              </a:ext>
            </a:extLst>
          </p:cNvPr>
          <p:cNvSpPr>
            <a:spLocks noGrp="1" noChangeArrowheads="1"/>
          </p:cNvSpPr>
          <p:nvPr>
            <p:ph type="body" idx="1"/>
          </p:nvPr>
        </p:nvSpPr>
        <p:spPr/>
        <p:txBody>
          <a:bodyPr>
            <a:normAutofit lnSpcReduction="10000"/>
          </a:bodyPr>
          <a:lstStyle/>
          <a:p>
            <a:pPr>
              <a:lnSpc>
                <a:spcPct val="80000"/>
              </a:lnSpc>
            </a:pPr>
            <a:r>
              <a:rPr lang="en-US" altLang="en-US"/>
              <a:t>Cho </a:t>
            </a:r>
            <a:r>
              <a:rPr lang="en-US" altLang="en-US" err="1"/>
              <a:t>phép</a:t>
            </a:r>
            <a:r>
              <a:rPr lang="en-US" altLang="en-US"/>
              <a:t> </a:t>
            </a:r>
            <a:r>
              <a:rPr lang="en-US" altLang="en-US" err="1"/>
              <a:t>một</a:t>
            </a:r>
            <a:r>
              <a:rPr lang="en-US" altLang="en-US"/>
              <a:t> </a:t>
            </a:r>
            <a:r>
              <a:rPr lang="en-US" altLang="en-US" err="1"/>
              <a:t>hàm</a:t>
            </a:r>
            <a:r>
              <a:rPr lang="en-US" altLang="en-US"/>
              <a:t> </a:t>
            </a:r>
            <a:r>
              <a:rPr lang="en-US" altLang="en-US" err="1"/>
              <a:t>trả</a:t>
            </a:r>
            <a:r>
              <a:rPr lang="en-US" altLang="en-US"/>
              <a:t> </a:t>
            </a:r>
            <a:r>
              <a:rPr lang="en-US" altLang="en-US" err="1"/>
              <a:t>về</a:t>
            </a:r>
            <a:r>
              <a:rPr lang="en-US" altLang="en-US"/>
              <a:t> </a:t>
            </a:r>
            <a:r>
              <a:rPr lang="en-US" altLang="en-US" err="1"/>
              <a:t>một</a:t>
            </a:r>
            <a:r>
              <a:rPr lang="en-US" altLang="en-US"/>
              <a:t> </a:t>
            </a:r>
            <a:r>
              <a:rPr lang="en-US" altLang="en-US" err="1"/>
              <a:t>giá</a:t>
            </a:r>
            <a:r>
              <a:rPr lang="en-US" altLang="en-US"/>
              <a:t> </a:t>
            </a:r>
            <a:r>
              <a:rPr lang="en-US" altLang="en-US" err="1"/>
              <a:t>trị</a:t>
            </a:r>
            <a:r>
              <a:rPr lang="en-US" altLang="en-US"/>
              <a:t> </a:t>
            </a:r>
            <a:r>
              <a:rPr lang="en-US" altLang="en-US" err="1"/>
              <a:t>cho</a:t>
            </a:r>
            <a:r>
              <a:rPr lang="en-US" altLang="en-US"/>
              <a:t> </a:t>
            </a:r>
            <a:r>
              <a:rPr lang="en-US" altLang="en-US" err="1"/>
              <a:t>thành</a:t>
            </a:r>
            <a:r>
              <a:rPr lang="en-US" altLang="en-US"/>
              <a:t> </a:t>
            </a:r>
            <a:r>
              <a:rPr lang="en-US" altLang="en-US" err="1"/>
              <a:t>phần</a:t>
            </a:r>
            <a:r>
              <a:rPr lang="en-US" altLang="en-US"/>
              <a:t> </a:t>
            </a:r>
            <a:r>
              <a:rPr lang="en-US" altLang="en-US" err="1"/>
              <a:t>gọi</a:t>
            </a:r>
            <a:r>
              <a:rPr lang="en-US" altLang="en-US"/>
              <a:t> </a:t>
            </a:r>
            <a:r>
              <a:rPr lang="en-US" altLang="en-US" err="1"/>
              <a:t>nó</a:t>
            </a:r>
            <a:r>
              <a:rPr lang="en-US" altLang="en-US"/>
              <a:t>.</a:t>
            </a:r>
          </a:p>
          <a:p>
            <a:pPr>
              <a:lnSpc>
                <a:spcPct val="80000"/>
              </a:lnSpc>
            </a:pPr>
            <a:r>
              <a:rPr lang="en-US" altLang="en-US" err="1"/>
              <a:t>Ví</a:t>
            </a:r>
            <a:r>
              <a:rPr lang="en-US" altLang="en-US"/>
              <a:t> </a:t>
            </a:r>
            <a:r>
              <a:rPr lang="en-US" altLang="en-US" err="1"/>
              <a:t>dụ</a:t>
            </a:r>
            <a:r>
              <a:rPr lang="en-US" altLang="en-US"/>
              <a:t>:</a:t>
            </a:r>
          </a:p>
          <a:p>
            <a:pPr lvl="1">
              <a:lnSpc>
                <a:spcPct val="80000"/>
              </a:lnSpc>
              <a:buNone/>
            </a:pPr>
            <a:r>
              <a:rPr lang="en-US" altLang="en-US"/>
              <a:t>#include &lt;</a:t>
            </a:r>
            <a:r>
              <a:rPr lang="en-US" altLang="en-US" err="1"/>
              <a:t>iostream.h</a:t>
            </a:r>
            <a:r>
              <a:rPr lang="en-US" altLang="en-US"/>
              <a:t>&gt; </a:t>
            </a:r>
          </a:p>
          <a:p>
            <a:pPr lvl="1">
              <a:lnSpc>
                <a:spcPct val="80000"/>
              </a:lnSpc>
              <a:buNone/>
            </a:pPr>
            <a:r>
              <a:rPr lang="en-US" altLang="en-US"/>
              <a:t>int addition (int a, int b){  </a:t>
            </a:r>
          </a:p>
          <a:p>
            <a:pPr lvl="1">
              <a:lnSpc>
                <a:spcPct val="80000"/>
              </a:lnSpc>
              <a:buNone/>
            </a:pPr>
            <a:r>
              <a:rPr lang="en-US" altLang="en-US"/>
              <a:t>  int r=</a:t>
            </a:r>
            <a:r>
              <a:rPr lang="en-US" altLang="en-US" err="1"/>
              <a:t>a+b</a:t>
            </a:r>
            <a:r>
              <a:rPr lang="en-US" altLang="en-US"/>
              <a:t>;  </a:t>
            </a:r>
          </a:p>
          <a:p>
            <a:pPr lvl="1">
              <a:lnSpc>
                <a:spcPct val="80000"/>
              </a:lnSpc>
              <a:buNone/>
            </a:pPr>
            <a:r>
              <a:rPr lang="en-US" altLang="en-US"/>
              <a:t>  return (r);</a:t>
            </a:r>
          </a:p>
          <a:p>
            <a:pPr lvl="1">
              <a:lnSpc>
                <a:spcPct val="80000"/>
              </a:lnSpc>
              <a:buNone/>
            </a:pPr>
            <a:r>
              <a:rPr lang="en-US" altLang="en-US"/>
              <a:t>} </a:t>
            </a:r>
          </a:p>
          <a:p>
            <a:pPr lvl="1">
              <a:lnSpc>
                <a:spcPct val="80000"/>
              </a:lnSpc>
              <a:buNone/>
            </a:pPr>
            <a:r>
              <a:rPr lang="en-US" altLang="en-US"/>
              <a:t>int main (){  </a:t>
            </a:r>
          </a:p>
          <a:p>
            <a:pPr lvl="1">
              <a:lnSpc>
                <a:spcPct val="80000"/>
              </a:lnSpc>
              <a:buNone/>
            </a:pPr>
            <a:r>
              <a:rPr lang="en-US" altLang="en-US"/>
              <a:t>int z;  </a:t>
            </a:r>
          </a:p>
          <a:p>
            <a:pPr lvl="1">
              <a:lnSpc>
                <a:spcPct val="80000"/>
              </a:lnSpc>
              <a:buNone/>
            </a:pPr>
            <a:r>
              <a:rPr lang="en-US" altLang="en-US"/>
              <a:t>z = addition (5,3);  </a:t>
            </a:r>
          </a:p>
          <a:p>
            <a:pPr lvl="1">
              <a:lnSpc>
                <a:spcPct val="80000"/>
              </a:lnSpc>
              <a:buNone/>
            </a:pPr>
            <a:r>
              <a:rPr lang="en-US" altLang="en-US" err="1"/>
              <a:t>cout</a:t>
            </a:r>
            <a:r>
              <a:rPr lang="en-US" altLang="en-US"/>
              <a:t> &lt;&lt; "The result is " &lt;&lt; z;  </a:t>
            </a:r>
          </a:p>
          <a:p>
            <a:pPr lvl="1">
              <a:lnSpc>
                <a:spcPct val="80000"/>
              </a:lnSpc>
              <a:buNone/>
            </a:pPr>
            <a:r>
              <a:rPr lang="en-US" altLang="en-US"/>
              <a:t>return 0;</a:t>
            </a:r>
          </a:p>
          <a:p>
            <a:pPr lvl="1">
              <a:lnSpc>
                <a:spcPct val="80000"/>
              </a:lnSpc>
              <a:buNone/>
            </a:pPr>
            <a:r>
              <a:rPr lang="en-US" altLang="en-US"/>
              <a:t>}</a:t>
            </a:r>
          </a:p>
        </p:txBody>
      </p:sp>
    </p:spTree>
    <p:custDataLst>
      <p:tags r:id="rId1"/>
    </p:custDataLst>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901A-5071-4F48-9EB6-799162D59C00}"/>
              </a:ext>
            </a:extLst>
          </p:cNvPr>
          <p:cNvSpPr>
            <a:spLocks noGrp="1"/>
          </p:cNvSpPr>
          <p:nvPr>
            <p:ph type="title"/>
          </p:nvPr>
        </p:nvSpPr>
        <p:spPr/>
        <p:txBody>
          <a:bodyPr/>
          <a:lstStyle/>
          <a:p>
            <a:r>
              <a:rPr lang="vi-VN" err="1"/>
              <a:t>Hàm</a:t>
            </a:r>
            <a:endParaRPr lang="en-US"/>
          </a:p>
        </p:txBody>
      </p:sp>
      <p:sp>
        <p:nvSpPr>
          <p:cNvPr id="3" name="Text Placeholder 2">
            <a:extLst>
              <a:ext uri="{FF2B5EF4-FFF2-40B4-BE49-F238E27FC236}">
                <a16:creationId xmlns:a16="http://schemas.microsoft.com/office/drawing/2014/main" id="{AF41CCFE-52DC-421B-A1E8-17958A3FC1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28950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934B665-2ADB-41B4-8895-025CC665A025}"/>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Khái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niệm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hàm</a:t>
            </a:r>
            <a:endParaRPr lang="en-US">
              <a:latin typeface="Times New Roman" panose="02020603050405020304" pitchFamily="18" charset="0"/>
              <a:cs typeface="Times New Roman" panose="02020603050405020304" pitchFamily="18" charset="0"/>
            </a:endParaRPr>
          </a:p>
        </p:txBody>
      </p:sp>
      <p:sp>
        <p:nvSpPr>
          <p:cNvPr id="182275" name="Rectangle 3">
            <a:extLst>
              <a:ext uri="{FF2B5EF4-FFF2-40B4-BE49-F238E27FC236}">
                <a16:creationId xmlns:a16="http://schemas.microsoft.com/office/drawing/2014/main" id="{3ED26524-11FE-4122-9DD0-502A1327D69E}"/>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khối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gọi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từ</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điểm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endParaRPr lang="vi-VN" altLang="en-US">
              <a:latin typeface="Arial" panose="020B0604020202020204" pitchFamily="34" charset="0"/>
              <a:cs typeface="Arial" panose="020B0604020202020204" pitchFamily="34" charset="0"/>
            </a:endParaRPr>
          </a:p>
          <a:p>
            <a:pPr eaLnBrk="1" hangingPunct="1">
              <a:lnSpc>
                <a:spcPct val="80000"/>
              </a:lnSpc>
            </a:pPr>
            <a:r>
              <a:rPr lang="vi-VN" altLang="en-US" err="1">
                <a:latin typeface="Arial" panose="020B0604020202020204" pitchFamily="34" charset="0"/>
                <a:cs typeface="Arial" panose="020B0604020202020204" pitchFamily="34" charset="0"/>
              </a:rPr>
              <a:t>Cú</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pháp</a:t>
            </a:r>
            <a:r>
              <a:rPr lang="vi-VN" altLang="en-US">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a:p>
            <a:pPr lvl="1" eaLnBrk="1" hangingPunct="1">
              <a:lnSpc>
                <a:spcPct val="80000"/>
              </a:lnSpc>
              <a:buFontTx/>
              <a:buNone/>
            </a:pPr>
            <a:r>
              <a:rPr lang="en-US" altLang="en-US" b="1" i="1">
                <a:latin typeface="Arial" panose="020B0604020202020204" pitchFamily="34" charset="0"/>
                <a:cs typeface="Arial" panose="020B0604020202020204" pitchFamily="34" charset="0"/>
              </a:rPr>
              <a:t>type name</a:t>
            </a:r>
            <a:r>
              <a:rPr lang="en-US" altLang="en-US" b="1">
                <a:latin typeface="Arial" panose="020B0604020202020204" pitchFamily="34" charset="0"/>
                <a:cs typeface="Arial" panose="020B0604020202020204" pitchFamily="34" charset="0"/>
              </a:rPr>
              <a:t> ( </a:t>
            </a:r>
            <a:r>
              <a:rPr lang="en-US" altLang="en-US" b="1" i="1">
                <a:latin typeface="Arial" panose="020B0604020202020204" pitchFamily="34" charset="0"/>
                <a:cs typeface="Arial" panose="020B0604020202020204" pitchFamily="34" charset="0"/>
              </a:rPr>
              <a:t>argument1</a:t>
            </a:r>
            <a:r>
              <a:rPr lang="en-US" altLang="en-US" b="1">
                <a:latin typeface="Arial" panose="020B0604020202020204" pitchFamily="34" charset="0"/>
                <a:cs typeface="Arial" panose="020B0604020202020204" pitchFamily="34" charset="0"/>
              </a:rPr>
              <a:t>, </a:t>
            </a:r>
            <a:r>
              <a:rPr lang="en-US" altLang="en-US" b="1" i="1">
                <a:latin typeface="Arial" panose="020B0604020202020204" pitchFamily="34" charset="0"/>
                <a:cs typeface="Arial" panose="020B0604020202020204" pitchFamily="34" charset="0"/>
              </a:rPr>
              <a:t>argument2</a:t>
            </a:r>
            <a:r>
              <a:rPr lang="en-US" altLang="en-US" b="1">
                <a:latin typeface="Arial" panose="020B0604020202020204" pitchFamily="34" charset="0"/>
                <a:cs typeface="Arial" panose="020B0604020202020204" pitchFamily="34" charset="0"/>
              </a:rPr>
              <a:t>, ...) </a:t>
            </a:r>
            <a:r>
              <a:rPr lang="vi-VN" altLang="en-US" b="1">
                <a:latin typeface="Arial" panose="020B0604020202020204" pitchFamily="34" charset="0"/>
                <a:cs typeface="Arial" panose="020B0604020202020204" pitchFamily="34" charset="0"/>
              </a:rPr>
              <a:t>{</a:t>
            </a:r>
          </a:p>
          <a:p>
            <a:pPr lvl="1" eaLnBrk="1" hangingPunct="1">
              <a:lnSpc>
                <a:spcPct val="80000"/>
              </a:lnSpc>
              <a:buFontTx/>
              <a:buNone/>
            </a:pPr>
            <a:r>
              <a:rPr lang="vi-VN" altLang="en-US" b="1" i="1">
                <a:latin typeface="Arial" panose="020B0604020202020204" pitchFamily="34" charset="0"/>
                <a:cs typeface="Arial" panose="020B0604020202020204" pitchFamily="34" charset="0"/>
              </a:rPr>
              <a:t>	</a:t>
            </a:r>
            <a:r>
              <a:rPr lang="en-US" altLang="en-US" b="1" i="1">
                <a:latin typeface="Arial" panose="020B0604020202020204" pitchFamily="34" charset="0"/>
                <a:cs typeface="Arial" panose="020B0604020202020204" pitchFamily="34" charset="0"/>
              </a:rPr>
              <a:t>statement</a:t>
            </a:r>
            <a:br>
              <a:rPr lang="vi-VN" altLang="en-US" b="1" i="1">
                <a:latin typeface="Arial" panose="020B0604020202020204" pitchFamily="34" charset="0"/>
                <a:cs typeface="Arial" panose="020B0604020202020204" pitchFamily="34" charset="0"/>
              </a:rPr>
            </a:br>
            <a:r>
              <a:rPr lang="vi-VN" altLang="en-US" b="1" i="1">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a:p>
            <a:pPr lvl="1" eaLnBrk="1" hangingPunct="1">
              <a:lnSpc>
                <a:spcPct val="80000"/>
              </a:lnSpc>
            </a:pPr>
            <a:r>
              <a:rPr lang="en-US" altLang="en-US" b="1" i="1">
                <a:latin typeface="Arial" panose="020B0604020202020204" pitchFamily="34" charset="0"/>
                <a:cs typeface="Arial" panose="020B0604020202020204" pitchFamily="34" charset="0"/>
              </a:rPr>
              <a:t>type</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kiểu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dữ</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liệu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trả</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về</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a:t>
            </a:r>
          </a:p>
          <a:p>
            <a:pPr lvl="1" eaLnBrk="1" hangingPunct="1">
              <a:lnSpc>
                <a:spcPct val="80000"/>
              </a:lnSpc>
            </a:pPr>
            <a:r>
              <a:rPr lang="en-US" altLang="en-US" b="1" i="1">
                <a:latin typeface="Arial" panose="020B0604020202020204" pitchFamily="34" charset="0"/>
                <a:cs typeface="Arial" panose="020B0604020202020204" pitchFamily="34" charset="0"/>
              </a:rPr>
              <a:t>name</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tên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gọi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a:t>
            </a:r>
          </a:p>
          <a:p>
            <a:pPr lvl="1" eaLnBrk="1" hangingPunct="1">
              <a:lnSpc>
                <a:spcPct val="80000"/>
              </a:lnSpc>
            </a:pPr>
            <a:r>
              <a:rPr lang="en-US" altLang="en-US" b="1" i="1">
                <a:latin typeface="Arial" panose="020B0604020202020204" pitchFamily="34" charset="0"/>
                <a:cs typeface="Arial" panose="020B0604020202020204" pitchFamily="34" charset="0"/>
              </a:rPr>
              <a:t>arguments</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số</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số</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giống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như</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ví</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dụ</a:t>
            </a:r>
            <a:r>
              <a:rPr lang="en-US" altLang="en-US">
                <a:latin typeface="Arial" panose="020B0604020202020204" pitchFamily="34" charset="0"/>
                <a:cs typeface="Arial" panose="020B0604020202020204" pitchFamily="34" charset="0"/>
              </a:rPr>
              <a:t> int x)</a:t>
            </a:r>
            <a:r>
              <a:rPr lang="vi-VN" altLang="en-US">
                <a:latin typeface="Arial" panose="020B0604020202020204" pitchFamily="34" charset="0"/>
                <a:cs typeface="Arial" panose="020B0604020202020204" pitchFamily="34" charset="0"/>
              </a:rPr>
              <a:t>. Tham </a:t>
            </a:r>
            <a:r>
              <a:rPr lang="vi-VN" altLang="en-US" err="1">
                <a:latin typeface="Arial" panose="020B0604020202020204" pitchFamily="34" charset="0"/>
                <a:cs typeface="Arial" panose="020B0604020202020204" pitchFamily="34" charset="0"/>
              </a:rPr>
              <a:t>số</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đóng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trò</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bên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trong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như</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số</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nhau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ngăn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bởi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phẩy</a:t>
            </a:r>
            <a:r>
              <a:rPr lang="en-US" altLang="en-US">
                <a:latin typeface="Arial" panose="020B0604020202020204" pitchFamily="34" charset="0"/>
                <a:cs typeface="Arial" panose="020B0604020202020204" pitchFamily="34" charset="0"/>
              </a:rPr>
              <a:t>.</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Chúng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dùng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truyền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số</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gọi</a:t>
            </a:r>
            <a:r>
              <a:rPr lang="en-US" altLang="en-US">
                <a:latin typeface="Arial" panose="020B0604020202020204" pitchFamily="34" charset="0"/>
                <a:cs typeface="Arial" panose="020B0604020202020204" pitchFamily="34" charset="0"/>
              </a:rPr>
              <a:t>.</a:t>
            </a:r>
          </a:p>
          <a:p>
            <a:pPr lvl="1" eaLnBrk="1" hangingPunct="1">
              <a:lnSpc>
                <a:spcPct val="80000"/>
              </a:lnSpc>
            </a:pPr>
            <a:r>
              <a:rPr lang="en-US" altLang="en-US" b="1" i="1">
                <a:latin typeface="Arial" panose="020B0604020202020204" pitchFamily="34" charset="0"/>
                <a:cs typeface="Arial" panose="020B0604020202020204" pitchFamily="34" charset="0"/>
              </a:rPr>
              <a:t>statement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thân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đơn</a:t>
            </a:r>
            <a:r>
              <a:rPr lang="en-US" altLang="en-US">
                <a:latin typeface="Arial" panose="020B0604020202020204" pitchFamily="34" charset="0"/>
                <a:cs typeface="Arial" panose="020B0604020202020204" pitchFamily="34" charset="0"/>
              </a:rPr>
              <a:t> hay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khối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endParaRPr lang="en-US" altLang="en-US">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0C1A6773-0CD6-4124-8094-3BECB0D2F424}"/>
              </a:ext>
            </a:extLst>
          </p:cNvPr>
          <p:cNvSpPr>
            <a:spLocks noChangeArrowheads="1"/>
          </p:cNvSpPr>
          <p:nvPr/>
        </p:nvSpPr>
        <p:spPr bwMode="auto">
          <a:xfrm>
            <a:off x="2438400" y="5029200"/>
            <a:ext cx="5410200" cy="304800"/>
          </a:xfrm>
          <a:prstGeom prst="rect">
            <a:avLst/>
          </a:prstGeom>
          <a:solidFill>
            <a:schemeClr val="accent6">
              <a:lumMod val="60000"/>
              <a:lumOff val="40000"/>
            </a:schemeClr>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184323" name="Rectangle 3">
            <a:extLst>
              <a:ext uri="{FF2B5EF4-FFF2-40B4-BE49-F238E27FC236}">
                <a16:creationId xmlns:a16="http://schemas.microsoft.com/office/drawing/2014/main" id="{5B5E6D67-7A1D-4500-AAE8-CB853F876506}"/>
              </a:ext>
            </a:extLst>
          </p:cNvPr>
          <p:cNvSpPr>
            <a:spLocks noChangeArrowheads="1"/>
          </p:cNvSpPr>
          <p:nvPr/>
        </p:nvSpPr>
        <p:spPr bwMode="auto">
          <a:xfrm>
            <a:off x="2438400" y="2794000"/>
            <a:ext cx="5410200" cy="1473200"/>
          </a:xfrm>
          <a:prstGeom prst="rect">
            <a:avLst/>
          </a:prstGeom>
          <a:solidFill>
            <a:srgbClr val="FFFFCC"/>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184324" name="Rectangle 4">
            <a:extLst>
              <a:ext uri="{FF2B5EF4-FFF2-40B4-BE49-F238E27FC236}">
                <a16:creationId xmlns:a16="http://schemas.microsoft.com/office/drawing/2014/main" id="{24D6C1E3-03E1-4A48-B2E1-8D1FB6272138}"/>
              </a:ext>
            </a:extLst>
          </p:cNvPr>
          <p:cNvSpPr>
            <a:spLocks noChangeArrowheads="1"/>
          </p:cNvSpPr>
          <p:nvPr/>
        </p:nvSpPr>
        <p:spPr bwMode="auto">
          <a:xfrm>
            <a:off x="2438400" y="2514600"/>
            <a:ext cx="5410200" cy="228600"/>
          </a:xfrm>
          <a:prstGeom prst="rect">
            <a:avLst/>
          </a:prstGeom>
          <a:solidFill>
            <a:srgbClr val="FFFFCC"/>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106501" name="Rectangle 5">
            <a:extLst>
              <a:ext uri="{FF2B5EF4-FFF2-40B4-BE49-F238E27FC236}">
                <a16:creationId xmlns:a16="http://schemas.microsoft.com/office/drawing/2014/main" id="{9822A870-358E-475E-B217-ADB0A89C6D5D}"/>
              </a:ext>
            </a:extLst>
          </p:cNvPr>
          <p:cNvSpPr>
            <a:spLocks noGrp="1" noChangeArrowheads="1"/>
          </p:cNvSpPr>
          <p:nvPr>
            <p:ph type="title"/>
          </p:nvPr>
        </p:nvSpPr>
        <p:spPr>
          <a:xfrm>
            <a:off x="1981200" y="152400"/>
            <a:ext cx="8229600" cy="1371600"/>
          </a:xfrm>
        </p:spPr>
        <p:txBody>
          <a:bodyPr/>
          <a:lstStyle/>
          <a:p>
            <a:pPr eaLnBrk="1" hangingPunct="1">
              <a:defRPr/>
            </a:pPr>
            <a:r>
              <a:rPr lang="en-US" err="1">
                <a:latin typeface="Times New Roman" panose="02020603050405020304" pitchFamily="18" charset="0"/>
                <a:cs typeface="Times New Roman" panose="02020603050405020304" pitchFamily="18" charset="0"/>
              </a:rPr>
              <a:t>Ví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Hàm</a:t>
            </a:r>
            <a:endParaRPr lang="vi-VN">
              <a:latin typeface="Times New Roman" panose="02020603050405020304" pitchFamily="18" charset="0"/>
              <a:cs typeface="Times New Roman" panose="02020603050405020304" pitchFamily="18" charset="0"/>
            </a:endParaRPr>
          </a:p>
        </p:txBody>
      </p:sp>
      <p:graphicFrame>
        <p:nvGraphicFramePr>
          <p:cNvPr id="106502" name="Group 6">
            <a:extLst>
              <a:ext uri="{FF2B5EF4-FFF2-40B4-BE49-F238E27FC236}">
                <a16:creationId xmlns:a16="http://schemas.microsoft.com/office/drawing/2014/main" id="{D97A78A3-994D-42EE-AA9F-188616B8BDB3}"/>
              </a:ext>
            </a:extLst>
          </p:cNvPr>
          <p:cNvGraphicFramePr>
            <a:graphicFrameLocks noGrp="1"/>
          </p:cNvGraphicFramePr>
          <p:nvPr>
            <p:ph idx="1"/>
            <p:extLst>
              <p:ext uri="{D42A27DB-BD31-4B8C-83A1-F6EECF244321}">
                <p14:modId xmlns:p14="http://schemas.microsoft.com/office/powerpoint/2010/main" val="552324892"/>
              </p:ext>
            </p:extLst>
          </p:nvPr>
        </p:nvGraphicFramePr>
        <p:xfrm>
          <a:off x="1740074" y="2508730"/>
          <a:ext cx="6553200" cy="3261176"/>
        </p:xfrm>
        <a:graphic>
          <a:graphicData uri="http://schemas.openxmlformats.org/drawingml/2006/table">
            <a:tbl>
              <a:tblPr/>
              <a:tblGrid>
                <a:gridCol w="941388">
                  <a:extLst>
                    <a:ext uri="{9D8B030D-6E8A-4147-A177-3AD203B41FA5}">
                      <a16:colId xmlns:a16="http://schemas.microsoft.com/office/drawing/2014/main" val="20000"/>
                    </a:ext>
                  </a:extLst>
                </a:gridCol>
                <a:gridCol w="5611812">
                  <a:extLst>
                    <a:ext uri="{9D8B030D-6E8A-4147-A177-3AD203B41FA5}">
                      <a16:colId xmlns:a16="http://schemas.microsoft.com/office/drawing/2014/main" val="20001"/>
                    </a:ext>
                  </a:extLst>
                </a:gridCol>
              </a:tblGrid>
              <a:tr h="32607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1 </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 2 </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3 </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4 </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5</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6</a:t>
                      </a:r>
                      <a:endParaRPr kumimoji="0" lang="vi-VN"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7</a:t>
                      </a:r>
                    </a:p>
                    <a:p>
                      <a:pPr marL="342900" marR="0" lvl="0" indent="-342900" algn="r"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a:ln>
                          <a:noFill/>
                        </a:ln>
                        <a:solidFill>
                          <a:schemeClr val="tx1"/>
                        </a:solidFill>
                        <a:effectLst/>
                        <a:latin typeface="Courier New" pitchFamily="49"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8</a:t>
                      </a: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9</a:t>
                      </a: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10</a:t>
                      </a: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11</a:t>
                      </a: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600" b="0" i="0" u="none" strike="noStrike" cap="none" normalizeH="0" baseline="0">
                          <a:ln>
                            <a:noFill/>
                          </a:ln>
                          <a:solidFill>
                            <a:schemeClr val="tx1"/>
                          </a:solidFill>
                          <a:effectLst/>
                          <a:latin typeface="Courier New" pitchFamily="49" charset="0"/>
                          <a:cs typeface="Times New Roman" pitchFamily="18" charset="0"/>
                        </a:rPr>
                        <a:t>12 </a:t>
                      </a:r>
                      <a:endParaRPr kumimoji="0" lang="en-AU" sz="1600" b="0" i="0" u="none" strike="noStrike" cap="none" normalizeH="0" baseline="0">
                        <a:ln>
                          <a:noFill/>
                        </a:ln>
                        <a:solidFill>
                          <a:schemeClr val="tx1"/>
                        </a:solidFill>
                        <a:effectLst/>
                        <a:latin typeface="Courier New" pitchFamily="49" charset="0"/>
                        <a:cs typeface="Arial" pitchFamily="34" charset="0"/>
                      </a:endParaRPr>
                    </a:p>
                  </a:txBody>
                  <a:tcPr marT="45628" marB="4562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int Power(int base, unsigned int exponent)</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int	result = 1;</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for (int </a:t>
                      </a:r>
                      <a:r>
                        <a:rPr kumimoji="0" lang="en-AU" sz="1600" b="0" i="0" u="none" strike="noStrike" cap="none" normalizeH="0" baseline="0" err="1">
                          <a:ln>
                            <a:noFill/>
                          </a:ln>
                          <a:solidFill>
                            <a:schemeClr val="tx1"/>
                          </a:solidFill>
                          <a:effectLst/>
                          <a:latin typeface="Courier New" pitchFamily="49" charset="0"/>
                          <a:ea typeface="Times New Roman" pitchFamily="18" charset="0"/>
                          <a:cs typeface="Courier New" pitchFamily="49" charset="0"/>
                        </a:rPr>
                        <a:t>i</a:t>
                      </a: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 0; </a:t>
                      </a:r>
                      <a:r>
                        <a:rPr kumimoji="0" lang="en-AU" sz="1600" b="0" i="0" u="none" strike="noStrike" cap="none" normalizeH="0" baseline="0" err="1">
                          <a:ln>
                            <a:noFill/>
                          </a:ln>
                          <a:solidFill>
                            <a:schemeClr val="tx1"/>
                          </a:solidFill>
                          <a:effectLst/>
                          <a:latin typeface="Courier New" pitchFamily="49" charset="0"/>
                          <a:ea typeface="Times New Roman" pitchFamily="18" charset="0"/>
                          <a:cs typeface="Courier New" pitchFamily="49" charset="0"/>
                        </a:rPr>
                        <a:t>i</a:t>
                      </a: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&lt; exponent; ++</a:t>
                      </a:r>
                      <a:r>
                        <a:rPr kumimoji="0" lang="en-AU" sz="1600" b="0" i="0" u="none" strike="noStrike" cap="none" normalizeH="0" baseline="0" err="1">
                          <a:ln>
                            <a:noFill/>
                          </a:ln>
                          <a:solidFill>
                            <a:schemeClr val="tx1"/>
                          </a:solidFill>
                          <a:effectLst/>
                          <a:latin typeface="Courier New" pitchFamily="49" charset="0"/>
                          <a:ea typeface="Times New Roman" pitchFamily="18" charset="0"/>
                          <a:cs typeface="Courier New" pitchFamily="49" charset="0"/>
                        </a:rPr>
                        <a:t>i</a:t>
                      </a: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result *= base;</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r>
                        <a:rPr kumimoji="0" lang="en-AU" sz="16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return</a:t>
                      </a: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result;</a:t>
                      </a:r>
                      <a:endParaRPr kumimoji="0" lang="vi-VN" sz="16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endPar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main (void)</a:t>
                      </a:r>
                    </a:p>
                    <a:p>
                      <a:pPr marL="342900" marR="0" lvl="0" indent="-342900" algn="l" defTabSz="914400" rtl="0" eaLnBrk="1" fontAlgn="base" latinLnBrk="0" hangingPunct="1">
                        <a:lnSpc>
                          <a:spcPct val="100000"/>
                        </a:lnSpc>
                        <a:spcBef>
                          <a:spcPct val="2000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r>
                        <a:rPr kumimoji="0" lang="en-AU" sz="1600" b="0" i="0" u="none" strike="noStrike" cap="none" normalizeH="0" baseline="0" err="1">
                          <a:ln>
                            <a:noFill/>
                          </a:ln>
                          <a:solidFill>
                            <a:schemeClr val="tx1"/>
                          </a:solidFill>
                          <a:effectLst/>
                          <a:latin typeface="Courier New" pitchFamily="49" charset="0"/>
                          <a:ea typeface="Times New Roman" pitchFamily="18" charset="0"/>
                          <a:cs typeface="Courier New" pitchFamily="49" charset="0"/>
                        </a:rPr>
                        <a:t>cout</a:t>
                      </a:r>
                      <a:r>
                        <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&lt;&lt; "2 ^ 8 = "&lt;&lt; Power(2,8)&lt;&lt; '\n';</a:t>
                      </a:r>
                      <a:endPar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r>
                        <a:rPr kumimoji="0" lang="vi-VN"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endParaRPr kumimoji="0" lang="en-AU"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marT="45628" marB="45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4333" name="Line 16">
            <a:extLst>
              <a:ext uri="{FF2B5EF4-FFF2-40B4-BE49-F238E27FC236}">
                <a16:creationId xmlns:a16="http://schemas.microsoft.com/office/drawing/2014/main" id="{F760BF61-87F9-4860-BDAB-D3C3A1E74311}"/>
              </a:ext>
            </a:extLst>
          </p:cNvPr>
          <p:cNvSpPr>
            <a:spLocks noChangeShapeType="1"/>
          </p:cNvSpPr>
          <p:nvPr/>
        </p:nvSpPr>
        <p:spPr bwMode="auto">
          <a:xfrm flipV="1">
            <a:off x="3276600" y="2057400"/>
            <a:ext cx="0" cy="431800"/>
          </a:xfrm>
          <a:prstGeom prst="line">
            <a:avLst/>
          </a:prstGeom>
          <a:noFill/>
          <a:ln w="9525">
            <a:solidFill>
              <a:schemeClr val="bg2"/>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34" name="AutoShape 17">
            <a:extLst>
              <a:ext uri="{FF2B5EF4-FFF2-40B4-BE49-F238E27FC236}">
                <a16:creationId xmlns:a16="http://schemas.microsoft.com/office/drawing/2014/main" id="{AE3E00FE-D30C-46EE-BEDB-5BC04E96EDE5}"/>
              </a:ext>
            </a:extLst>
          </p:cNvPr>
          <p:cNvSpPr>
            <a:spLocks noChangeArrowheads="1"/>
          </p:cNvSpPr>
          <p:nvPr/>
        </p:nvSpPr>
        <p:spPr bwMode="auto">
          <a:xfrm>
            <a:off x="2628900" y="1663700"/>
            <a:ext cx="1295400" cy="381000"/>
          </a:xfrm>
          <a:prstGeom prst="roundRect">
            <a:avLst>
              <a:gd name="adj" fmla="val 16667"/>
            </a:avLst>
          </a:prstGeom>
          <a:solidFill>
            <a:srgbClr val="EEEEF6"/>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Tên hàm</a:t>
            </a:r>
            <a:endParaRPr lang="vi-VN" altLang="en-US" sz="1800"/>
          </a:p>
        </p:txBody>
      </p:sp>
      <p:sp>
        <p:nvSpPr>
          <p:cNvPr id="184335" name="Line 18">
            <a:extLst>
              <a:ext uri="{FF2B5EF4-FFF2-40B4-BE49-F238E27FC236}">
                <a16:creationId xmlns:a16="http://schemas.microsoft.com/office/drawing/2014/main" id="{30D9D394-6A83-404F-B76B-541F58CD248B}"/>
              </a:ext>
            </a:extLst>
          </p:cNvPr>
          <p:cNvSpPr>
            <a:spLocks noChangeShapeType="1"/>
          </p:cNvSpPr>
          <p:nvPr/>
        </p:nvSpPr>
        <p:spPr bwMode="auto">
          <a:xfrm flipV="1">
            <a:off x="4419600" y="2184400"/>
            <a:ext cx="0" cy="304800"/>
          </a:xfrm>
          <a:prstGeom prst="line">
            <a:avLst/>
          </a:prstGeom>
          <a:noFill/>
          <a:ln w="9525">
            <a:solidFill>
              <a:schemeClr val="bg2"/>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84336" name="Line 19">
            <a:extLst>
              <a:ext uri="{FF2B5EF4-FFF2-40B4-BE49-F238E27FC236}">
                <a16:creationId xmlns:a16="http://schemas.microsoft.com/office/drawing/2014/main" id="{ECB06CA9-5A37-4809-8FFE-A1CB4046FFDE}"/>
              </a:ext>
            </a:extLst>
          </p:cNvPr>
          <p:cNvSpPr>
            <a:spLocks noChangeShapeType="1"/>
          </p:cNvSpPr>
          <p:nvPr/>
        </p:nvSpPr>
        <p:spPr bwMode="auto">
          <a:xfrm flipV="1">
            <a:off x="6934200" y="2197100"/>
            <a:ext cx="0" cy="304800"/>
          </a:xfrm>
          <a:prstGeom prst="line">
            <a:avLst/>
          </a:prstGeom>
          <a:noFill/>
          <a:ln w="9525">
            <a:solidFill>
              <a:schemeClr val="bg2"/>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84337" name="Line 20">
            <a:extLst>
              <a:ext uri="{FF2B5EF4-FFF2-40B4-BE49-F238E27FC236}">
                <a16:creationId xmlns:a16="http://schemas.microsoft.com/office/drawing/2014/main" id="{3CF9BF46-54E8-4FA3-B640-52A6FE279128}"/>
              </a:ext>
            </a:extLst>
          </p:cNvPr>
          <p:cNvSpPr>
            <a:spLocks noChangeShapeType="1"/>
          </p:cNvSpPr>
          <p:nvPr/>
        </p:nvSpPr>
        <p:spPr bwMode="auto">
          <a:xfrm>
            <a:off x="5014586" y="2257469"/>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8" name="Line 21">
            <a:extLst>
              <a:ext uri="{FF2B5EF4-FFF2-40B4-BE49-F238E27FC236}">
                <a16:creationId xmlns:a16="http://schemas.microsoft.com/office/drawing/2014/main" id="{B7720F33-5554-427A-9583-5D80BF0E1492}"/>
              </a:ext>
            </a:extLst>
          </p:cNvPr>
          <p:cNvSpPr>
            <a:spLocks noChangeShapeType="1"/>
          </p:cNvSpPr>
          <p:nvPr/>
        </p:nvSpPr>
        <p:spPr bwMode="auto">
          <a:xfrm flipV="1">
            <a:off x="5638800" y="1955800"/>
            <a:ext cx="0" cy="228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39" name="AutoShape 22">
            <a:extLst>
              <a:ext uri="{FF2B5EF4-FFF2-40B4-BE49-F238E27FC236}">
                <a16:creationId xmlns:a16="http://schemas.microsoft.com/office/drawing/2014/main" id="{681ACDFD-4F0F-4FAA-B881-9D05336AF170}"/>
              </a:ext>
            </a:extLst>
          </p:cNvPr>
          <p:cNvSpPr>
            <a:spLocks noChangeArrowheads="1"/>
          </p:cNvSpPr>
          <p:nvPr/>
        </p:nvSpPr>
        <p:spPr bwMode="auto">
          <a:xfrm>
            <a:off x="4902200" y="1574800"/>
            <a:ext cx="1485900" cy="381000"/>
          </a:xfrm>
          <a:prstGeom prst="roundRect">
            <a:avLst>
              <a:gd name="adj" fmla="val 16667"/>
            </a:avLst>
          </a:prstGeom>
          <a:solidFill>
            <a:srgbClr val="EEEEF6"/>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Các tham số</a:t>
            </a:r>
            <a:endParaRPr lang="vi-VN" altLang="en-US" sz="1800"/>
          </a:p>
        </p:txBody>
      </p:sp>
      <p:sp>
        <p:nvSpPr>
          <p:cNvPr id="184340" name="Line 23">
            <a:extLst>
              <a:ext uri="{FF2B5EF4-FFF2-40B4-BE49-F238E27FC236}">
                <a16:creationId xmlns:a16="http://schemas.microsoft.com/office/drawing/2014/main" id="{FF19DD52-971D-4569-B437-69CD7BE7E6D2}"/>
              </a:ext>
            </a:extLst>
          </p:cNvPr>
          <p:cNvSpPr>
            <a:spLocks noChangeShapeType="1"/>
          </p:cNvSpPr>
          <p:nvPr/>
        </p:nvSpPr>
        <p:spPr bwMode="auto">
          <a:xfrm>
            <a:off x="7772400" y="2641600"/>
            <a:ext cx="685800" cy="0"/>
          </a:xfrm>
          <a:prstGeom prst="line">
            <a:avLst/>
          </a:prstGeom>
          <a:noFill/>
          <a:ln w="9525">
            <a:solidFill>
              <a:srgbClr val="CC3300"/>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41" name="AutoShape 24">
            <a:extLst>
              <a:ext uri="{FF2B5EF4-FFF2-40B4-BE49-F238E27FC236}">
                <a16:creationId xmlns:a16="http://schemas.microsoft.com/office/drawing/2014/main" id="{4D43E173-9CFE-4EDA-9536-FBEE8852AE98}"/>
              </a:ext>
            </a:extLst>
          </p:cNvPr>
          <p:cNvSpPr>
            <a:spLocks noChangeArrowheads="1"/>
          </p:cNvSpPr>
          <p:nvPr/>
        </p:nvSpPr>
        <p:spPr bwMode="auto">
          <a:xfrm>
            <a:off x="8458200" y="2438400"/>
            <a:ext cx="1828800" cy="381000"/>
          </a:xfrm>
          <a:prstGeom prst="roundRect">
            <a:avLst>
              <a:gd name="adj" fmla="val 16667"/>
            </a:avLst>
          </a:prstGeom>
          <a:solidFill>
            <a:srgbClr val="FFE2D9"/>
          </a:solidFill>
          <a:ln w="9525">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Khai báo hàm</a:t>
            </a:r>
            <a:endParaRPr lang="vi-VN" altLang="en-US" sz="1800"/>
          </a:p>
        </p:txBody>
      </p:sp>
      <p:sp>
        <p:nvSpPr>
          <p:cNvPr id="184342" name="Line 25">
            <a:extLst>
              <a:ext uri="{FF2B5EF4-FFF2-40B4-BE49-F238E27FC236}">
                <a16:creationId xmlns:a16="http://schemas.microsoft.com/office/drawing/2014/main" id="{81F0FB64-5E39-4138-910E-7435E8625B27}"/>
              </a:ext>
            </a:extLst>
          </p:cNvPr>
          <p:cNvSpPr>
            <a:spLocks noChangeShapeType="1"/>
          </p:cNvSpPr>
          <p:nvPr/>
        </p:nvSpPr>
        <p:spPr bwMode="auto">
          <a:xfrm>
            <a:off x="7772400" y="3556000"/>
            <a:ext cx="685800" cy="0"/>
          </a:xfrm>
          <a:prstGeom prst="line">
            <a:avLst/>
          </a:prstGeom>
          <a:noFill/>
          <a:ln w="9525">
            <a:solidFill>
              <a:srgbClr val="CC3300"/>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43" name="AutoShape 26">
            <a:extLst>
              <a:ext uri="{FF2B5EF4-FFF2-40B4-BE49-F238E27FC236}">
                <a16:creationId xmlns:a16="http://schemas.microsoft.com/office/drawing/2014/main" id="{537FA163-72F3-44E6-A087-E75F08CBBD5E}"/>
              </a:ext>
            </a:extLst>
          </p:cNvPr>
          <p:cNvSpPr>
            <a:spLocks noChangeArrowheads="1"/>
          </p:cNvSpPr>
          <p:nvPr/>
        </p:nvSpPr>
        <p:spPr bwMode="auto">
          <a:xfrm>
            <a:off x="8458200" y="3352800"/>
            <a:ext cx="1828800" cy="381000"/>
          </a:xfrm>
          <a:prstGeom prst="roundRect">
            <a:avLst>
              <a:gd name="adj" fmla="val 16667"/>
            </a:avLst>
          </a:prstGeom>
          <a:solidFill>
            <a:srgbClr val="FFE2D9"/>
          </a:solidFill>
          <a:ln w="9525">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vi-VN" altLang="en-US" sz="1800"/>
              <a:t>Định nghĩa hàm</a:t>
            </a:r>
          </a:p>
        </p:txBody>
      </p:sp>
      <p:sp>
        <p:nvSpPr>
          <p:cNvPr id="184344" name="Line 27">
            <a:extLst>
              <a:ext uri="{FF2B5EF4-FFF2-40B4-BE49-F238E27FC236}">
                <a16:creationId xmlns:a16="http://schemas.microsoft.com/office/drawing/2014/main" id="{5A34E1DC-34E9-4BEC-B304-3994E846485A}"/>
              </a:ext>
            </a:extLst>
          </p:cNvPr>
          <p:cNvSpPr>
            <a:spLocks noChangeShapeType="1"/>
          </p:cNvSpPr>
          <p:nvPr/>
        </p:nvSpPr>
        <p:spPr bwMode="auto">
          <a:xfrm>
            <a:off x="5715000" y="5321300"/>
            <a:ext cx="0" cy="723900"/>
          </a:xfrm>
          <a:prstGeom prst="line">
            <a:avLst/>
          </a:prstGeom>
          <a:noFill/>
          <a:ln w="9525">
            <a:solidFill>
              <a:srgbClr val="006600"/>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45" name="AutoShape 28">
            <a:extLst>
              <a:ext uri="{FF2B5EF4-FFF2-40B4-BE49-F238E27FC236}">
                <a16:creationId xmlns:a16="http://schemas.microsoft.com/office/drawing/2014/main" id="{A8663EE9-C459-404A-BB4C-76586806FAC2}"/>
              </a:ext>
            </a:extLst>
          </p:cNvPr>
          <p:cNvSpPr>
            <a:spLocks noChangeArrowheads="1"/>
          </p:cNvSpPr>
          <p:nvPr/>
        </p:nvSpPr>
        <p:spPr bwMode="auto">
          <a:xfrm>
            <a:off x="4813300" y="6057900"/>
            <a:ext cx="1828800" cy="381000"/>
          </a:xfrm>
          <a:prstGeom prst="roundRect">
            <a:avLst>
              <a:gd name="adj" fmla="val 16667"/>
            </a:avLst>
          </a:prstGeom>
          <a:solidFill>
            <a:srgbClr val="9FFFCF"/>
          </a:solidFill>
          <a:ln w="9525">
            <a:solidFill>
              <a:srgbClr val="006600"/>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Gọi</a:t>
            </a:r>
            <a:r>
              <a:rPr lang="vi-VN" altLang="en-US" sz="1800"/>
              <a:t> hàm</a:t>
            </a:r>
          </a:p>
        </p:txBody>
      </p:sp>
      <p:sp>
        <p:nvSpPr>
          <p:cNvPr id="184346" name="Line 29">
            <a:extLst>
              <a:ext uri="{FF2B5EF4-FFF2-40B4-BE49-F238E27FC236}">
                <a16:creationId xmlns:a16="http://schemas.microsoft.com/office/drawing/2014/main" id="{3BDC5515-747F-46C7-A97B-C35B7A9B688B}"/>
              </a:ext>
            </a:extLst>
          </p:cNvPr>
          <p:cNvSpPr>
            <a:spLocks noChangeShapeType="1"/>
          </p:cNvSpPr>
          <p:nvPr/>
        </p:nvSpPr>
        <p:spPr bwMode="auto">
          <a:xfrm flipV="1">
            <a:off x="6184900" y="4800600"/>
            <a:ext cx="0" cy="215900"/>
          </a:xfrm>
          <a:prstGeom prst="line">
            <a:avLst/>
          </a:prstGeom>
          <a:noFill/>
          <a:ln w="9525">
            <a:solidFill>
              <a:srgbClr val="006600"/>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84347" name="Line 30">
            <a:extLst>
              <a:ext uri="{FF2B5EF4-FFF2-40B4-BE49-F238E27FC236}">
                <a16:creationId xmlns:a16="http://schemas.microsoft.com/office/drawing/2014/main" id="{2662B2F9-9E9F-4F8F-8093-6033964901E2}"/>
              </a:ext>
            </a:extLst>
          </p:cNvPr>
          <p:cNvSpPr>
            <a:spLocks noChangeShapeType="1"/>
          </p:cNvSpPr>
          <p:nvPr/>
        </p:nvSpPr>
        <p:spPr bwMode="auto">
          <a:xfrm flipV="1">
            <a:off x="6426200" y="4800600"/>
            <a:ext cx="0" cy="215900"/>
          </a:xfrm>
          <a:prstGeom prst="line">
            <a:avLst/>
          </a:prstGeom>
          <a:noFill/>
          <a:ln w="9525">
            <a:solidFill>
              <a:srgbClr val="006600"/>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84348" name="Line 31">
            <a:extLst>
              <a:ext uri="{FF2B5EF4-FFF2-40B4-BE49-F238E27FC236}">
                <a16:creationId xmlns:a16="http://schemas.microsoft.com/office/drawing/2014/main" id="{EDA0160D-955F-4123-BBE6-54A0E66DE319}"/>
              </a:ext>
            </a:extLst>
          </p:cNvPr>
          <p:cNvSpPr>
            <a:spLocks noChangeShapeType="1"/>
          </p:cNvSpPr>
          <p:nvPr/>
        </p:nvSpPr>
        <p:spPr bwMode="auto">
          <a:xfrm>
            <a:off x="6184900" y="4800600"/>
            <a:ext cx="22860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9" name="Line 32">
            <a:extLst>
              <a:ext uri="{FF2B5EF4-FFF2-40B4-BE49-F238E27FC236}">
                <a16:creationId xmlns:a16="http://schemas.microsoft.com/office/drawing/2014/main" id="{4E56F1A9-3D9B-46B3-9BE3-2D664FD12110}"/>
              </a:ext>
            </a:extLst>
          </p:cNvPr>
          <p:cNvSpPr>
            <a:spLocks noChangeShapeType="1"/>
          </p:cNvSpPr>
          <p:nvPr/>
        </p:nvSpPr>
        <p:spPr bwMode="auto">
          <a:xfrm flipV="1">
            <a:off x="6311900" y="4648200"/>
            <a:ext cx="0" cy="1524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0" name="Line 33">
            <a:extLst>
              <a:ext uri="{FF2B5EF4-FFF2-40B4-BE49-F238E27FC236}">
                <a16:creationId xmlns:a16="http://schemas.microsoft.com/office/drawing/2014/main" id="{E2CDBA18-2642-4302-9A49-F4F6C359EEE1}"/>
              </a:ext>
            </a:extLst>
          </p:cNvPr>
          <p:cNvSpPr>
            <a:spLocks noChangeShapeType="1"/>
          </p:cNvSpPr>
          <p:nvPr/>
        </p:nvSpPr>
        <p:spPr bwMode="auto">
          <a:xfrm>
            <a:off x="6311900" y="4648200"/>
            <a:ext cx="2057400" cy="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51" name="AutoShape 34">
            <a:extLst>
              <a:ext uri="{FF2B5EF4-FFF2-40B4-BE49-F238E27FC236}">
                <a16:creationId xmlns:a16="http://schemas.microsoft.com/office/drawing/2014/main" id="{5D200896-330D-40A4-9A47-15A6132E1EDD}"/>
              </a:ext>
            </a:extLst>
          </p:cNvPr>
          <p:cNvSpPr>
            <a:spLocks noChangeArrowheads="1"/>
          </p:cNvSpPr>
          <p:nvPr/>
        </p:nvSpPr>
        <p:spPr bwMode="auto">
          <a:xfrm>
            <a:off x="8382000" y="4483100"/>
            <a:ext cx="1828800" cy="381000"/>
          </a:xfrm>
          <a:prstGeom prst="roundRect">
            <a:avLst>
              <a:gd name="adj" fmla="val 16667"/>
            </a:avLst>
          </a:prstGeom>
          <a:solidFill>
            <a:srgbClr val="9FFFCF"/>
          </a:solidFill>
          <a:ln w="9525">
            <a:solidFill>
              <a:srgbClr val="006600"/>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vi-VN" altLang="en-US" sz="1800"/>
              <a:t>Các đối số</a:t>
            </a:r>
          </a:p>
        </p:txBody>
      </p:sp>
    </p:spTree>
    <p:custDataLst>
      <p:tags r:id="rId1"/>
    </p:custData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031346B-9CDE-4DED-8265-4BBFFA8DBD3A}"/>
              </a:ext>
            </a:extLst>
          </p:cNvPr>
          <p:cNvSpPr>
            <a:spLocks noGrp="1" noChangeArrowheads="1"/>
          </p:cNvSpPr>
          <p:nvPr>
            <p:ph type="title"/>
          </p:nvPr>
        </p:nvSpPr>
        <p:spPr/>
        <p:txBody>
          <a:bodyPr/>
          <a:lstStyle/>
          <a:p>
            <a:pPr eaLnBrk="1" hangingPunct="1">
              <a:defRPr/>
            </a:pPr>
            <a:r>
              <a:rPr lang="vi-VN"/>
              <a:t>Phạm Vi Toàn Cục – Cục Bộ</a:t>
            </a:r>
          </a:p>
        </p:txBody>
      </p:sp>
      <p:sp>
        <p:nvSpPr>
          <p:cNvPr id="186371" name="Rectangle 3">
            <a:extLst>
              <a:ext uri="{FF2B5EF4-FFF2-40B4-BE49-F238E27FC236}">
                <a16:creationId xmlns:a16="http://schemas.microsoft.com/office/drawing/2014/main" id="{FA5BD4D2-0EA6-44FD-84CE-C2E3A70692EF}"/>
              </a:ext>
            </a:extLst>
          </p:cNvPr>
          <p:cNvSpPr>
            <a:spLocks noGrp="1" noChangeArrowheads="1"/>
          </p:cNvSpPr>
          <p:nvPr>
            <p:ph type="body" idx="1"/>
          </p:nvPr>
        </p:nvSpPr>
        <p:spPr>
          <a:xfrm>
            <a:off x="1981200" y="1981200"/>
            <a:ext cx="3657600" cy="4419600"/>
          </a:xfrm>
        </p:spPr>
        <p:txBody>
          <a:bodyPr/>
          <a:lstStyle/>
          <a:p>
            <a:pPr eaLnBrk="1" hangingPunct="1"/>
            <a:r>
              <a:rPr lang="vi-VN" altLang="en-US"/>
              <a:t>Phạm vi toàn cục</a:t>
            </a:r>
          </a:p>
          <a:p>
            <a:pPr lvl="1" eaLnBrk="1" hangingPunct="1"/>
            <a:r>
              <a:rPr lang="vi-VN" altLang="en-US"/>
              <a:t>Được định nghĩa ở phạm vi chương trình</a:t>
            </a:r>
          </a:p>
          <a:p>
            <a:pPr eaLnBrk="1" hangingPunct="1"/>
            <a:r>
              <a:rPr lang="vi-VN" altLang="en-US"/>
              <a:t>Phạm vi cục bộ</a:t>
            </a:r>
          </a:p>
          <a:p>
            <a:pPr lvl="1" eaLnBrk="1" hangingPunct="1"/>
            <a:r>
              <a:rPr lang="vi-VN" altLang="en-US"/>
              <a:t>Được định nghĩa ở phạm vi khối hay hàm</a:t>
            </a:r>
          </a:p>
          <a:p>
            <a:pPr eaLnBrk="1" hangingPunct="1"/>
            <a:r>
              <a:rPr lang="vi-VN" altLang="en-US"/>
              <a:t>Toán tử phạm vi</a:t>
            </a:r>
          </a:p>
          <a:p>
            <a:pPr lvl="1" eaLnBrk="1" hangingPunct="1"/>
            <a:r>
              <a:rPr lang="vi-VN" altLang="en-US"/>
              <a:t>::</a:t>
            </a:r>
          </a:p>
        </p:txBody>
      </p:sp>
      <p:sp>
        <p:nvSpPr>
          <p:cNvPr id="186372" name="Text Box 4">
            <a:extLst>
              <a:ext uri="{FF2B5EF4-FFF2-40B4-BE49-F238E27FC236}">
                <a16:creationId xmlns:a16="http://schemas.microsoft.com/office/drawing/2014/main" id="{D91D4479-5343-4038-A555-5E848F559626}"/>
              </a:ext>
            </a:extLst>
          </p:cNvPr>
          <p:cNvSpPr txBox="1">
            <a:spLocks noChangeArrowheads="1"/>
          </p:cNvSpPr>
          <p:nvPr/>
        </p:nvSpPr>
        <p:spPr bwMode="auto">
          <a:xfrm>
            <a:off x="6599129" y="1390389"/>
            <a:ext cx="4876800" cy="54800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vi-VN" altLang="en-US" sz="1600"/>
              <a:t>#include &lt;iostream.h&gt;</a:t>
            </a:r>
          </a:p>
          <a:p>
            <a:pPr eaLnBrk="1" hangingPunct="1">
              <a:spcBef>
                <a:spcPct val="0"/>
              </a:spcBef>
              <a:buFontTx/>
              <a:buNone/>
            </a:pPr>
            <a:r>
              <a:rPr lang="vi-VN" altLang="en-US" sz="1600"/>
              <a:t>#include &lt;stdio.h&gt;</a:t>
            </a:r>
          </a:p>
          <a:p>
            <a:pPr eaLnBrk="1" hangingPunct="1">
              <a:spcBef>
                <a:spcPct val="0"/>
              </a:spcBef>
              <a:buFontTx/>
              <a:buNone/>
            </a:pPr>
            <a:r>
              <a:rPr lang="vi-VN" altLang="en-US" sz="1600"/>
              <a:t>int xyz = 1;	              // xyz là toàn c</a:t>
            </a:r>
            <a:r>
              <a:rPr lang="en-US" altLang="en-US" sz="1600"/>
              <a:t>ụ</a:t>
            </a:r>
            <a:r>
              <a:rPr lang="vi-VN" altLang="en-US" sz="1600"/>
              <a:t>c</a:t>
            </a:r>
          </a:p>
          <a:p>
            <a:pPr eaLnBrk="1" hangingPunct="1">
              <a:spcBef>
                <a:spcPct val="0"/>
              </a:spcBef>
              <a:buFontTx/>
              <a:buNone/>
            </a:pPr>
            <a:r>
              <a:rPr lang="vi-VN" altLang="en-US" sz="1600"/>
              <a:t>void abc (int xyz)   // xyz là c</a:t>
            </a:r>
            <a:r>
              <a:rPr lang="en-US" altLang="en-US" sz="1600"/>
              <a:t>ụ</a:t>
            </a:r>
            <a:r>
              <a:rPr lang="vi-VN" altLang="en-US" sz="1600"/>
              <a:t>c b</a:t>
            </a:r>
            <a:r>
              <a:rPr lang="en-US" altLang="en-US" sz="1600"/>
              <a:t>ộ</a:t>
            </a:r>
            <a:r>
              <a:rPr lang="vi-VN" altLang="en-US" sz="1600"/>
              <a:t> cho thân c</a:t>
            </a:r>
            <a:r>
              <a:rPr lang="en-US" altLang="en-US" sz="1600"/>
              <a:t>ủa abc</a:t>
            </a:r>
            <a:endParaRPr lang="vi-VN" altLang="en-US" sz="1600"/>
          </a:p>
          <a:p>
            <a:pPr eaLnBrk="1" hangingPunct="1">
              <a:spcBef>
                <a:spcPct val="0"/>
              </a:spcBef>
              <a:buFontTx/>
              <a:buNone/>
            </a:pPr>
            <a:r>
              <a:rPr lang="vi-VN" altLang="en-US" sz="1600"/>
              <a:t>{</a:t>
            </a:r>
          </a:p>
          <a:p>
            <a:pPr eaLnBrk="1" hangingPunct="1">
              <a:spcBef>
                <a:spcPct val="0"/>
              </a:spcBef>
              <a:buFontTx/>
              <a:buNone/>
            </a:pPr>
            <a:r>
              <a:rPr lang="vi-VN" altLang="en-US" sz="1600"/>
              <a:t>      if (xyz &gt; 0) {		</a:t>
            </a:r>
          </a:p>
          <a:p>
            <a:pPr eaLnBrk="1" hangingPunct="1">
              <a:spcBef>
                <a:spcPct val="0"/>
              </a:spcBef>
              <a:buFontTx/>
              <a:buNone/>
            </a:pPr>
            <a:r>
              <a:rPr lang="vi-VN" altLang="en-US" sz="1600"/>
              <a:t>           double xyz =2;   // xyz là c</a:t>
            </a:r>
            <a:r>
              <a:rPr lang="en-US" altLang="en-US" sz="1600"/>
              <a:t>ụ</a:t>
            </a:r>
            <a:r>
              <a:rPr lang="vi-VN" altLang="en-US" sz="1600"/>
              <a:t>c b</a:t>
            </a:r>
            <a:r>
              <a:rPr lang="en-US" altLang="en-US" sz="1600"/>
              <a:t>ộ</a:t>
            </a:r>
            <a:r>
              <a:rPr lang="vi-VN" altLang="en-US" sz="1600"/>
              <a:t> cho kh</a:t>
            </a:r>
            <a:r>
              <a:rPr lang="en-US" altLang="en-US" sz="1600"/>
              <a:t>ố</a:t>
            </a:r>
            <a:r>
              <a:rPr lang="vi-VN" altLang="en-US" sz="1600"/>
              <a:t>i này</a:t>
            </a:r>
          </a:p>
          <a:p>
            <a:pPr eaLnBrk="1" hangingPunct="1">
              <a:spcBef>
                <a:spcPct val="0"/>
              </a:spcBef>
              <a:buFontTx/>
              <a:buNone/>
            </a:pPr>
            <a:r>
              <a:rPr lang="vi-VN" altLang="en-US" sz="1600"/>
              <a:t>           cout &lt;&lt;"\n</a:t>
            </a:r>
            <a:r>
              <a:rPr lang="en-US" altLang="en-US" sz="1600"/>
              <a:t>X</a:t>
            </a:r>
            <a:r>
              <a:rPr lang="vi-VN" altLang="en-US" sz="1600"/>
              <a:t>yz co gia tri "&lt;&lt;xyz;</a:t>
            </a:r>
          </a:p>
          <a:p>
            <a:pPr eaLnBrk="1" hangingPunct="1">
              <a:spcBef>
                <a:spcPct val="0"/>
              </a:spcBef>
              <a:buFontTx/>
              <a:buNone/>
            </a:pPr>
            <a:r>
              <a:rPr lang="vi-VN" altLang="en-US" sz="1600"/>
              <a:t>      }</a:t>
            </a:r>
          </a:p>
          <a:p>
            <a:pPr eaLnBrk="1" hangingPunct="1">
              <a:spcBef>
                <a:spcPct val="0"/>
              </a:spcBef>
              <a:buFontTx/>
              <a:buNone/>
            </a:pPr>
            <a:r>
              <a:rPr lang="vi-VN" altLang="en-US" sz="1600"/>
              <a:t>      else {</a:t>
            </a:r>
          </a:p>
          <a:p>
            <a:pPr eaLnBrk="1" hangingPunct="1">
              <a:spcBef>
                <a:spcPct val="0"/>
              </a:spcBef>
              <a:buFontTx/>
              <a:buNone/>
            </a:pPr>
            <a:r>
              <a:rPr lang="vi-VN" altLang="en-US" sz="1600"/>
              <a:t>            cout &lt;&lt;"\n</a:t>
            </a:r>
            <a:r>
              <a:rPr lang="en-US" altLang="en-US" sz="1600"/>
              <a:t>T</a:t>
            </a:r>
            <a:r>
              <a:rPr lang="vi-VN" altLang="en-US" sz="1600"/>
              <a:t>ham so xyz co gia tri:"&lt;&lt;xyz;</a:t>
            </a:r>
          </a:p>
          <a:p>
            <a:pPr eaLnBrk="1" hangingPunct="1">
              <a:spcBef>
                <a:spcPct val="0"/>
              </a:spcBef>
              <a:buFontTx/>
              <a:buNone/>
            </a:pPr>
            <a:r>
              <a:rPr lang="vi-VN" altLang="en-US" sz="1600"/>
              <a:t>            cout &lt;&lt;"\n</a:t>
            </a:r>
            <a:r>
              <a:rPr lang="en-US" altLang="en-US" sz="1600"/>
              <a:t>X</a:t>
            </a:r>
            <a:r>
              <a:rPr lang="vi-VN" altLang="en-US" sz="1600"/>
              <a:t>yz trong chuong trinh chinh:</a:t>
            </a:r>
            <a:r>
              <a:rPr lang="en-US" altLang="en-US" sz="1600"/>
              <a:t> </a:t>
            </a:r>
            <a:r>
              <a:rPr lang="vi-VN" altLang="en-US" sz="1600"/>
              <a:t>"&lt;&lt; ::xyz;</a:t>
            </a:r>
          </a:p>
          <a:p>
            <a:pPr eaLnBrk="1" hangingPunct="1">
              <a:spcBef>
                <a:spcPct val="0"/>
              </a:spcBef>
              <a:buFontTx/>
              <a:buNone/>
            </a:pPr>
            <a:r>
              <a:rPr lang="vi-VN" altLang="en-US" sz="1600"/>
              <a:t>      }     </a:t>
            </a:r>
          </a:p>
          <a:p>
            <a:pPr eaLnBrk="1" hangingPunct="1">
              <a:spcBef>
                <a:spcPct val="0"/>
              </a:spcBef>
              <a:buFontTx/>
              <a:buNone/>
            </a:pPr>
            <a:r>
              <a:rPr lang="vi-VN" altLang="en-US" sz="1600"/>
              <a:t>}</a:t>
            </a:r>
          </a:p>
          <a:p>
            <a:pPr eaLnBrk="1" hangingPunct="1">
              <a:spcBef>
                <a:spcPct val="0"/>
              </a:spcBef>
              <a:buFontTx/>
              <a:buNone/>
            </a:pPr>
            <a:r>
              <a:rPr lang="vi-VN" altLang="en-US" sz="1600"/>
              <a:t>void main(){</a:t>
            </a:r>
          </a:p>
          <a:p>
            <a:pPr eaLnBrk="1" hangingPunct="1">
              <a:spcBef>
                <a:spcPct val="0"/>
              </a:spcBef>
              <a:buFontTx/>
              <a:buNone/>
            </a:pPr>
            <a:r>
              <a:rPr lang="vi-VN" altLang="en-US" sz="1600"/>
              <a:t>int x;</a:t>
            </a:r>
          </a:p>
          <a:p>
            <a:pPr eaLnBrk="1" hangingPunct="1">
              <a:spcBef>
                <a:spcPct val="0"/>
              </a:spcBef>
              <a:buFontTx/>
              <a:buNone/>
            </a:pPr>
            <a:r>
              <a:rPr lang="vi-VN" altLang="en-US" sz="1600"/>
              <a:t>cout &lt;&lt;"Nhap gia tri cua x: ";</a:t>
            </a:r>
          </a:p>
          <a:p>
            <a:pPr eaLnBrk="1" hangingPunct="1">
              <a:spcBef>
                <a:spcPct val="0"/>
              </a:spcBef>
              <a:buFontTx/>
              <a:buNone/>
            </a:pPr>
            <a:r>
              <a:rPr lang="vi-VN" altLang="en-US" sz="1600"/>
              <a:t>cin &gt;&gt;x;</a:t>
            </a:r>
          </a:p>
          <a:p>
            <a:pPr eaLnBrk="1" hangingPunct="1">
              <a:spcBef>
                <a:spcPct val="0"/>
              </a:spcBef>
              <a:buFontTx/>
              <a:buNone/>
            </a:pPr>
            <a:r>
              <a:rPr lang="vi-VN" altLang="en-US" sz="1600"/>
              <a:t>cout &lt;&lt;“</a:t>
            </a:r>
            <a:r>
              <a:rPr lang="en-US" altLang="en-US" sz="1600"/>
              <a:t>X</a:t>
            </a:r>
            <a:r>
              <a:rPr lang="vi-VN" altLang="en-US" sz="1600"/>
              <a:t>yz cua chuong trinh chinh</a:t>
            </a:r>
            <a:r>
              <a:rPr lang="en-US" altLang="en-US" sz="1600"/>
              <a:t>: </a:t>
            </a:r>
            <a:r>
              <a:rPr lang="vi-VN" altLang="en-US" sz="1600"/>
              <a:t>"&lt;&lt;xyz&lt;&lt;endl;</a:t>
            </a:r>
          </a:p>
          <a:p>
            <a:pPr eaLnBrk="1" hangingPunct="1">
              <a:spcBef>
                <a:spcPct val="0"/>
              </a:spcBef>
              <a:buFontTx/>
              <a:buNone/>
            </a:pPr>
            <a:r>
              <a:rPr lang="vi-VN" altLang="en-US" sz="1600"/>
              <a:t>abc(xyz-x);</a:t>
            </a:r>
          </a:p>
          <a:p>
            <a:pPr eaLnBrk="1" hangingPunct="1">
              <a:spcBef>
                <a:spcPct val="0"/>
              </a:spcBef>
              <a:buFontTx/>
              <a:buNone/>
            </a:pPr>
            <a:r>
              <a:rPr lang="vi-VN" altLang="en-US" sz="1600"/>
              <a:t>}</a:t>
            </a:r>
          </a:p>
        </p:txBody>
      </p:sp>
      <p:sp>
        <p:nvSpPr>
          <p:cNvPr id="107526" name="Text Box 6">
            <a:extLst>
              <a:ext uri="{FF2B5EF4-FFF2-40B4-BE49-F238E27FC236}">
                <a16:creationId xmlns:a16="http://schemas.microsoft.com/office/drawing/2014/main" id="{14C3971F-72C4-453F-BBFB-BCB571FD5912}"/>
              </a:ext>
            </a:extLst>
          </p:cNvPr>
          <p:cNvSpPr txBox="1">
            <a:spLocks noChangeArrowheads="1"/>
          </p:cNvSpPr>
          <p:nvPr/>
        </p:nvSpPr>
        <p:spPr bwMode="auto">
          <a:xfrm>
            <a:off x="-1401786" y="1386017"/>
            <a:ext cx="3281558" cy="147732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Nhap gia tri cua x: 5</a:t>
            </a:r>
          </a:p>
          <a:p>
            <a:pPr eaLnBrk="1" hangingPunct="1">
              <a:spcBef>
                <a:spcPct val="0"/>
              </a:spcBef>
              <a:buFontTx/>
              <a:buNone/>
            </a:pPr>
            <a:r>
              <a:rPr lang="en-US" altLang="en-US" sz="1800"/>
              <a:t>Xyz cua chuong trinh chinh: 1</a:t>
            </a:r>
          </a:p>
          <a:p>
            <a:pPr eaLnBrk="1" hangingPunct="1">
              <a:spcBef>
                <a:spcPct val="0"/>
              </a:spcBef>
              <a:buFontTx/>
              <a:buNone/>
            </a:pPr>
            <a:r>
              <a:rPr lang="en-US" altLang="en-US" sz="1800"/>
              <a:t>Tham so xyz co gia tri -4</a:t>
            </a:r>
          </a:p>
          <a:p>
            <a:pPr eaLnBrk="1" hangingPunct="1">
              <a:spcBef>
                <a:spcPct val="0"/>
              </a:spcBef>
              <a:buFontTx/>
              <a:buNone/>
            </a:pPr>
            <a:r>
              <a:rPr lang="en-US" altLang="en-US" sz="1800"/>
              <a:t>Xyz trong chuong trinh chinh: 1</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anim calcmode="lin" valueType="num">
                                      <p:cBhvr additive="base">
                                        <p:cTn id="7" dur="500" fill="hold"/>
                                        <p:tgtEl>
                                          <p:spTgt spid="107526"/>
                                        </p:tgtEl>
                                        <p:attrNameLst>
                                          <p:attrName>ppt_x</p:attrName>
                                        </p:attrNameLst>
                                      </p:cBhvr>
                                      <p:tavLst>
                                        <p:tav tm="0">
                                          <p:val>
                                            <p:strVal val="#ppt_x"/>
                                          </p:val>
                                        </p:tav>
                                        <p:tav tm="100000">
                                          <p:val>
                                            <p:strVal val="#ppt_x"/>
                                          </p:val>
                                        </p:tav>
                                      </p:tavLst>
                                    </p:anim>
                                    <p:anim calcmode="lin" valueType="num">
                                      <p:cBhvr additive="base">
                                        <p:cTn id="8" dur="500" fill="hold"/>
                                        <p:tgtEl>
                                          <p:spTgt spid="10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F71B1D2-BFB8-4E30-853A-7F68E9A7D9CC}"/>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bộ</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nhớ</a:t>
            </a:r>
            <a:endParaRPr lang="en-US">
              <a:latin typeface="Times New Roman" panose="02020603050405020304" pitchFamily="18" charset="0"/>
              <a:cs typeface="Times New Roman" panose="02020603050405020304" pitchFamily="18" charset="0"/>
            </a:endParaRPr>
          </a:p>
        </p:txBody>
      </p:sp>
      <p:sp>
        <p:nvSpPr>
          <p:cNvPr id="188419" name="Rectangle 3">
            <a:extLst>
              <a:ext uri="{FF2B5EF4-FFF2-40B4-BE49-F238E27FC236}">
                <a16:creationId xmlns:a16="http://schemas.microsoft.com/office/drawing/2014/main" id="{1C1787DF-0440-4BE9-9B19-9BD273E2CFD2}"/>
              </a:ext>
            </a:extLst>
          </p:cNvPr>
          <p:cNvSpPr>
            <a:spLocks noGrp="1" noChangeArrowheads="1"/>
          </p:cNvSpPr>
          <p:nvPr>
            <p:ph type="body" idx="1"/>
          </p:nvPr>
        </p:nvSpPr>
        <p:spPr/>
        <p:txBody>
          <a:bodyPr>
            <a:normAutofit fontScale="92500" lnSpcReduction="20000"/>
          </a:bodyPr>
          <a:lstStyle/>
          <a:p>
            <a:pPr eaLnBrk="1" hangingPunct="1">
              <a:lnSpc>
                <a:spcPct val="80000"/>
              </a:lnSpc>
            </a:pP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toàn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cục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tĩnh</a:t>
            </a:r>
            <a:endParaRPr lang="en-US" altLang="en-US">
              <a:latin typeface="Arial" panose="020B0604020202020204" pitchFamily="34" charset="0"/>
              <a:cs typeface="Arial" panose="020B0604020202020204" pitchFamily="34" charset="0"/>
            </a:endParaRPr>
          </a:p>
          <a:p>
            <a:pPr eaLnBrk="1" hangingPunct="1">
              <a:lnSpc>
                <a:spcPct val="80000"/>
              </a:lnSpc>
            </a:pP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phương</a:t>
            </a:r>
            <a:r>
              <a:rPr lang="en-US" altLang="en-US">
                <a:latin typeface="Arial" panose="020B0604020202020204" pitchFamily="34" charset="0"/>
                <a:cs typeface="Arial" panose="020B0604020202020204" pitchFamily="34" charset="0"/>
              </a:rPr>
              <a:t>:</a:t>
            </a:r>
          </a:p>
          <a:p>
            <a:pPr lvl="1" eaLnBrk="1" hangingPunct="1">
              <a:lnSpc>
                <a:spcPct val="80000"/>
              </a:lnSpc>
            </a:pPr>
            <a:r>
              <a:rPr lang="en-US" altLang="en-US" err="1">
                <a:latin typeface="Arial" panose="020B0604020202020204" pitchFamily="34" charset="0"/>
                <a:cs typeface="Arial" panose="020B0604020202020204" pitchFamily="34" charset="0"/>
              </a:rPr>
              <a:t>Cấp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động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giải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phóng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lưu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quả</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lần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sau</a:t>
            </a:r>
            <a:endParaRPr lang="en-US" altLang="en-US">
              <a:latin typeface="Arial" panose="020B0604020202020204" pitchFamily="34" charset="0"/>
              <a:cs typeface="Arial" panose="020B0604020202020204" pitchFamily="34" charset="0"/>
            </a:endParaRPr>
          </a:p>
          <a:p>
            <a:pPr lvl="1" eaLnBrk="1" hangingPunct="1">
              <a:lnSpc>
                <a:spcPct val="80000"/>
              </a:lnSpc>
            </a:pPr>
            <a:r>
              <a:rPr lang="en-US" altLang="en-US" err="1">
                <a:latin typeface="Arial" panose="020B0604020202020204" pitchFamily="34" charset="0"/>
                <a:cs typeface="Arial" panose="020B0604020202020204" pitchFamily="34" charset="0"/>
              </a:rPr>
              <a:t>Cấp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tĩnh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giải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phóng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lưu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quả</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lần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sau</a:t>
            </a:r>
            <a:endParaRPr lang="en-US" altLang="en-US">
              <a:latin typeface="Arial" panose="020B0604020202020204" pitchFamily="34" charset="0"/>
              <a:cs typeface="Arial" panose="020B0604020202020204" pitchFamily="34" charset="0"/>
            </a:endParaRPr>
          </a:p>
          <a:p>
            <a:pPr lvl="1" eaLnBrk="1" hangingPunct="1">
              <a:lnSpc>
                <a:spcPct val="80000"/>
              </a:lnSpc>
            </a:pPr>
            <a:r>
              <a:rPr lang="en-US" altLang="en-US" err="1">
                <a:latin typeface="Arial" panose="020B0604020202020204" pitchFamily="34" charset="0"/>
                <a:cs typeface="Arial" panose="020B0604020202020204" pitchFamily="34" charset="0"/>
              </a:rPr>
              <a:t>Mặc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động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tĩnh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phương</a:t>
            </a:r>
            <a:r>
              <a:rPr lang="en-US" altLang="en-US">
                <a:latin typeface="Arial" panose="020B0604020202020204" pitchFamily="34" charset="0"/>
                <a:cs typeface="Arial" panose="020B0604020202020204" pitchFamily="34" charset="0"/>
              </a:rPr>
              <a:t>, ta </a:t>
            </a:r>
            <a:r>
              <a:rPr lang="en-US" altLang="en-US" err="1">
                <a:latin typeface="Arial" panose="020B0604020202020204" pitchFamily="34" charset="0"/>
                <a:cs typeface="Arial" panose="020B0604020202020204" pitchFamily="34" charset="0"/>
              </a:rPr>
              <a:t>dùng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từ</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khoá</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static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trước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biến</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static </a:t>
            </a:r>
            <a:r>
              <a:rPr lang="en-US" altLang="en-US" err="1">
                <a:latin typeface="Arial" panose="020B0604020202020204" pitchFamily="34" charset="0"/>
                <a:cs typeface="Arial" panose="020B0604020202020204" pitchFamily="34" charset="0"/>
              </a:rPr>
              <a:t>chỉ</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sử</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dụng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trong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phạm</a:t>
            </a:r>
            <a:r>
              <a:rPr lang="en-US" altLang="en-US">
                <a:latin typeface="Arial" panose="020B0604020202020204" pitchFamily="34" charset="0"/>
                <a:cs typeface="Arial" panose="020B0604020202020204" pitchFamily="34" charset="0"/>
              </a:rPr>
              <a:t> vi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báo</a:t>
            </a:r>
            <a:r>
              <a:rPr lang="vi-VN" altLang="en-US">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a:p>
            <a:pPr lvl="1"/>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ghi</a:t>
            </a:r>
            <a:r>
              <a:rPr lang="en-US" altLang="en-US">
                <a:latin typeface="Arial" panose="020B0604020202020204" pitchFamily="34" charset="0"/>
                <a:cs typeface="Arial" panose="020B0604020202020204" pitchFamily="34" charset="0"/>
              </a:rPr>
              <a:t>: </a:t>
            </a:r>
            <a:r>
              <a:rPr lang="en-US" altLang="en-US" sz="2400">
                <a:latin typeface="Arial" panose="020B0604020202020204" pitchFamily="34" charset="0"/>
                <a:ea typeface="Arial" panose="020B0604020202020204" pitchFamily="34" charset="0"/>
                <a:cs typeface="Arial" panose="020B0604020202020204" pitchFamily="34" charset="0"/>
              </a:rPr>
              <a:t>Thanh </a:t>
            </a:r>
            <a:r>
              <a:rPr lang="en-US" altLang="en-US" sz="2400" err="1">
                <a:latin typeface="Arial" panose="020B0604020202020204" pitchFamily="34" charset="0"/>
                <a:ea typeface="Arial" panose="020B0604020202020204" pitchFamily="34" charset="0"/>
                <a:cs typeface="Arial" panose="020B0604020202020204" pitchFamily="34" charset="0"/>
              </a:rPr>
              <a:t>ghi</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có</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tốc</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độ</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truy</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cập</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nhanh</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hơn</a:t>
            </a:r>
            <a:r>
              <a:rPr lang="en-US" altLang="en-US" sz="2400">
                <a:latin typeface="Arial" panose="020B0604020202020204" pitchFamily="34" charset="0"/>
                <a:ea typeface="Arial" panose="020B0604020202020204" pitchFamily="34" charset="0"/>
                <a:cs typeface="Arial" panose="020B0604020202020204" pitchFamily="34" charset="0"/>
              </a:rPr>
              <a:t> RAM, </a:t>
            </a:r>
            <a:r>
              <a:rPr lang="en-US" altLang="en-US" sz="2400" err="1">
                <a:latin typeface="Arial" panose="020B0604020202020204" pitchFamily="34" charset="0"/>
                <a:ea typeface="Arial" panose="020B0604020202020204" pitchFamily="34" charset="0"/>
                <a:cs typeface="Arial" panose="020B0604020202020204" pitchFamily="34" charset="0"/>
              </a:rPr>
              <a:t>bộ</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nhớ</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ngoài</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t></a:t>
            </a:r>
            <a:r>
              <a:rPr lang="en-US" altLang="en-US" sz="2400" err="1">
                <a:latin typeface="Arial" panose="020B0604020202020204" pitchFamily="34" charset="0"/>
                <a:ea typeface="Arial" panose="020B0604020202020204" pitchFamily="34" charset="0"/>
                <a:cs typeface="Arial" panose="020B0604020202020204" pitchFamily="34" charset="0"/>
              </a:rPr>
              <a:t>Lưu</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biến</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trong</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thanh</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ghi</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sẽ</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tăng</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tốc</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độ</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thực</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hiện</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chương</a:t>
            </a:r>
            <a:r>
              <a:rPr lang="en-US" altLang="en-US" sz="2400">
                <a:latin typeface="Arial" panose="020B0604020202020204" pitchFamily="34" charset="0"/>
                <a:ea typeface="Arial" panose="020B0604020202020204" pitchFamily="34" charset="0"/>
                <a:cs typeface="Arial" panose="020B0604020202020204" pitchFamily="34" charset="0"/>
              </a:rPr>
              <a:t> </a:t>
            </a:r>
            <a:r>
              <a:rPr lang="en-US" altLang="en-US" sz="2400" err="1">
                <a:latin typeface="Arial" panose="020B0604020202020204" pitchFamily="34" charset="0"/>
                <a:ea typeface="Arial" panose="020B0604020202020204" pitchFamily="34" charset="0"/>
                <a:cs typeface="Arial" panose="020B0604020202020204" pitchFamily="34" charset="0"/>
              </a:rPr>
              <a:t>trình</a:t>
            </a:r>
            <a:endParaRPr lang="en-US" altLang="en-US" sz="2400">
              <a:latin typeface="Arial" panose="020B0604020202020204" pitchFamily="34" charset="0"/>
              <a:ea typeface="Arial" panose="020B0604020202020204" pitchFamily="34" charset="0"/>
              <a:cs typeface="Arial" panose="020B0604020202020204" pitchFamily="34" charset="0"/>
            </a:endParaRPr>
          </a:p>
          <a:p>
            <a:pPr lvl="2" eaLnBrk="1" hangingPunct="1">
              <a:lnSpc>
                <a:spcPct val="80000"/>
              </a:lnSpc>
            </a:pP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 register int x;</a:t>
            </a:r>
          </a:p>
          <a:p>
            <a:pPr lvl="2" eaLnBrk="1" hangingPunct="1">
              <a:lnSpc>
                <a:spcPct val="80000"/>
              </a:lnSpc>
            </a:pPr>
            <a:r>
              <a:rPr lang="en-US" altLang="en-US" err="1">
                <a:latin typeface="Arial" panose="020B0604020202020204" pitchFamily="34" charset="0"/>
                <a:cs typeface="Arial" panose="020B0604020202020204" pitchFamily="34" charset="0"/>
              </a:rPr>
              <a:t>yêu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cầu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biên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dịch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đặt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vào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nếu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thể</a:t>
            </a:r>
            <a:r>
              <a:rPr lang="en-US" altLang="en-US">
                <a:latin typeface="Arial" panose="020B0604020202020204" pitchFamily="34" charset="0"/>
                <a:cs typeface="Arial" panose="020B0604020202020204" pitchFamily="34" charset="0"/>
              </a:rPr>
              <a:t>)</a:t>
            </a:r>
          </a:p>
          <a:p>
            <a:pPr lvl="2" eaLnBrk="1" hangingPunct="1">
              <a:lnSpc>
                <a:spcPct val="80000"/>
              </a:lnSpc>
            </a:pPr>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dùng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từ</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khóa</a:t>
            </a:r>
            <a:r>
              <a:rPr lang="en-US" altLang="en-US">
                <a:latin typeface="Arial" panose="020B0604020202020204" pitchFamily="34" charset="0"/>
                <a:cs typeface="Arial" panose="020B0604020202020204" pitchFamily="34" charset="0"/>
              </a:rPr>
              <a:t> register </a:t>
            </a:r>
            <a:r>
              <a:rPr lang="en-US" altLang="en-US" err="1">
                <a:latin typeface="Arial" panose="020B0604020202020204" pitchFamily="34" charset="0"/>
                <a:cs typeface="Arial" panose="020B0604020202020204" pitchFamily="34" charset="0"/>
              </a:rPr>
              <a:t>với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tĩnh</a:t>
            </a:r>
            <a:r>
              <a:rPr lang="en-US" altLang="en-US">
                <a:latin typeface="Arial" panose="020B0604020202020204" pitchFamily="34" charset="0"/>
                <a:cs typeface="Arial" panose="020B0604020202020204" pitchFamily="34" charset="0"/>
              </a:rPr>
              <a:t>.</a:t>
            </a:r>
          </a:p>
          <a:p>
            <a:pPr lvl="2" eaLnBrk="1" hangingPunct="1">
              <a:lnSpc>
                <a:spcPct val="80000"/>
              </a:lnSpc>
            </a:pPr>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nghĩa</a:t>
            </a:r>
            <a:r>
              <a:rPr lang="en-US" altLang="en-US">
                <a:latin typeface="Arial" panose="020B0604020202020204" pitchFamily="34" charset="0"/>
                <a:cs typeface="Arial" panose="020B0604020202020204" pitchFamily="34" charset="0"/>
              </a:rPr>
              <a:t> con </a:t>
            </a:r>
            <a:r>
              <a:rPr lang="en-US" altLang="en-US" err="1">
                <a:latin typeface="Arial" panose="020B0604020202020204" pitchFamily="34" charset="0"/>
                <a:cs typeface="Arial" panose="020B0604020202020204" pitchFamily="34" charset="0"/>
              </a:rPr>
              <a:t>trỏ</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thanh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ghi</a:t>
            </a:r>
            <a:endParaRPr lang="en-US" altLang="en-US">
              <a:latin typeface="Arial" panose="020B0604020202020204" pitchFamily="34" charset="0"/>
              <a:cs typeface="Arial" panose="020B0604020202020204" pitchFamily="34" charset="0"/>
            </a:endParaRPr>
          </a:p>
          <a:p>
            <a:pPr lvl="2" eaLnBrk="1" hangingPunct="1">
              <a:lnSpc>
                <a:spcPct val="80000"/>
              </a:lnSpc>
            </a:pPr>
            <a:r>
              <a:rPr lang="vi-VN" altLang="en-US">
                <a:latin typeface="Arial" panose="020B0604020202020204" pitchFamily="34" charset="0"/>
                <a:cs typeface="Arial" panose="020B0604020202020204" pitchFamily="34" charset="0"/>
              </a:rPr>
              <a:t>Không </a:t>
            </a:r>
            <a:r>
              <a:rPr lang="vi-VN" altLang="en-US" err="1">
                <a:latin typeface="Arial" panose="020B0604020202020204" pitchFamily="34" charset="0"/>
                <a:cs typeface="Arial" panose="020B0604020202020204" pitchFamily="34" charset="0"/>
              </a:rPr>
              <a:t>lạm</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dụng</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biến</a:t>
            </a:r>
            <a:r>
              <a:rPr lang="vi-VN" altLang="en-US">
                <a:latin typeface="Arial" panose="020B0604020202020204" pitchFamily="34" charset="0"/>
                <a:cs typeface="Arial" panose="020B0604020202020204" pitchFamily="34" charset="0"/>
              </a:rPr>
              <a:t> thanh ghi (dung </a:t>
            </a:r>
            <a:r>
              <a:rPr lang="vi-VN" altLang="en-US" err="1">
                <a:latin typeface="Arial" panose="020B0604020202020204" pitchFamily="34" charset="0"/>
                <a:cs typeface="Arial" panose="020B0604020202020204" pitchFamily="34" charset="0"/>
              </a:rPr>
              <a:t>lượng</a:t>
            </a:r>
            <a:r>
              <a:rPr lang="vi-VN" altLang="en-US">
                <a:latin typeface="Arial" panose="020B0604020202020204" pitchFamily="34" charset="0"/>
                <a:cs typeface="Arial" panose="020B0604020202020204" pitchFamily="34" charset="0"/>
              </a:rPr>
              <a:t> thanh ghi </a:t>
            </a:r>
            <a:r>
              <a:rPr lang="vi-VN" altLang="en-US" err="1">
                <a:latin typeface="Arial" panose="020B0604020202020204" pitchFamily="34" charset="0"/>
                <a:cs typeface="Arial" panose="020B0604020202020204" pitchFamily="34" charset="0"/>
              </a:rPr>
              <a:t>bé</a:t>
            </a:r>
            <a:r>
              <a:rPr lang="vi-VN" altLang="en-US">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319A41D-ADAE-4345-8611-948581B006A9}"/>
              </a:ext>
            </a:extLst>
          </p:cNvPr>
          <p:cNvSpPr>
            <a:spLocks noGrp="1" noChangeArrowheads="1"/>
          </p:cNvSpPr>
          <p:nvPr>
            <p:ph type="title"/>
          </p:nvPr>
        </p:nvSpPr>
        <p:spPr/>
        <p:txBody>
          <a:bodyPr/>
          <a:lstStyle/>
          <a:p>
            <a:pPr eaLnBrk="1" hangingPunct="1">
              <a:defRPr/>
            </a:pPr>
            <a:r>
              <a:rPr lang="en-US"/>
              <a:t>Đệ quy</a:t>
            </a:r>
          </a:p>
        </p:txBody>
      </p:sp>
      <p:sp>
        <p:nvSpPr>
          <p:cNvPr id="190467" name="Rectangle 4">
            <a:extLst>
              <a:ext uri="{FF2B5EF4-FFF2-40B4-BE49-F238E27FC236}">
                <a16:creationId xmlns:a16="http://schemas.microsoft.com/office/drawing/2014/main" id="{CC5D7D13-C498-493F-86AB-2D226FF5154A}"/>
              </a:ext>
            </a:extLst>
          </p:cNvPr>
          <p:cNvSpPr>
            <a:spLocks noGrp="1" noChangeArrowheads="1"/>
          </p:cNvSpPr>
          <p:nvPr>
            <p:ph type="body" idx="1"/>
          </p:nvPr>
        </p:nvSpPr>
        <p:spPr/>
        <p:txBody>
          <a:bodyPr>
            <a:normAutofit lnSpcReduction="10000"/>
          </a:bodyPr>
          <a:lstStyle/>
          <a:p>
            <a:pPr marL="457200" indent="-457200"/>
            <a:r>
              <a:rPr lang="en-US" altLang="en-US"/>
              <a:t>Một hàm gọi lại chính nó</a:t>
            </a:r>
          </a:p>
          <a:p>
            <a:pPr marL="838200" lvl="1" indent="-381000">
              <a:buFontTx/>
              <a:buAutoNum type="arabicPeriod"/>
            </a:pPr>
            <a:r>
              <a:rPr lang="en-US" altLang="en-US"/>
              <a:t>	long int giaithua(int n)</a:t>
            </a:r>
          </a:p>
          <a:p>
            <a:pPr marL="838200" lvl="1" indent="-381000">
              <a:buFontTx/>
              <a:buAutoNum type="arabicPeriod"/>
            </a:pPr>
            <a:r>
              <a:rPr lang="en-US" altLang="en-US"/>
              <a:t>	{	if (n==0) return(1);</a:t>
            </a:r>
          </a:p>
          <a:p>
            <a:pPr marL="838200" lvl="1" indent="-381000">
              <a:buFontTx/>
              <a:buAutoNum type="arabicPeriod"/>
            </a:pPr>
            <a:r>
              <a:rPr lang="en-US" altLang="en-US"/>
              <a:t>	 	     else return(giaithua(n-1)*n);</a:t>
            </a:r>
          </a:p>
          <a:p>
            <a:pPr marL="838200" lvl="1" indent="-381000">
              <a:buFontTx/>
              <a:buAutoNum type="arabicPeriod"/>
            </a:pPr>
            <a:r>
              <a:rPr lang="en-US" altLang="en-US"/>
              <a:t>	} </a:t>
            </a:r>
          </a:p>
          <a:p>
            <a:pPr marL="457200" indent="-457200"/>
            <a:r>
              <a:rPr lang="en-US" altLang="en-US"/>
              <a:t>Nên hạn chế dùng đệ quy, nếu có thể thì dùng vòng lặp để thay thế</a:t>
            </a:r>
          </a:p>
          <a:p>
            <a:pPr marL="838200" lvl="1" indent="-381000">
              <a:buFontTx/>
              <a:buAutoNum type="arabicPeriod"/>
            </a:pPr>
            <a:r>
              <a:rPr lang="en-US" altLang="en-US"/>
              <a:t>	long int giaithua(int n)</a:t>
            </a:r>
          </a:p>
          <a:p>
            <a:pPr marL="838200" lvl="1" indent="-381000">
              <a:buFontTx/>
              <a:buAutoNum type="arabicPeriod"/>
            </a:pPr>
            <a:r>
              <a:rPr lang="en-US" altLang="en-US"/>
              <a:t>	{	long int i=1,k=1;</a:t>
            </a:r>
          </a:p>
          <a:p>
            <a:pPr marL="838200" lvl="1" indent="-381000">
              <a:buFontTx/>
              <a:buAutoNum type="arabicPeriod"/>
            </a:pPr>
            <a:r>
              <a:rPr lang="en-US" altLang="en-US"/>
              <a:t>		while (i&lt;=n) { k=k*i ; i++ ; }</a:t>
            </a:r>
          </a:p>
          <a:p>
            <a:pPr marL="838200" lvl="1" indent="-381000">
              <a:buFontTx/>
              <a:buAutoNum type="arabicPeriod"/>
            </a:pPr>
            <a:r>
              <a:rPr lang="en-US" altLang="en-US"/>
              <a:t>		return(k);</a:t>
            </a:r>
          </a:p>
          <a:p>
            <a:pPr marL="838200" lvl="1" indent="-381000">
              <a:buFontTx/>
              <a:buAutoNum type="arabicPeriod"/>
            </a:pPr>
            <a:r>
              <a:rPr lang="en-US" altLang="en-US"/>
              <a:t>	}</a:t>
            </a:r>
          </a:p>
        </p:txBody>
      </p:sp>
    </p:spTree>
    <p:custDataLst>
      <p:tags r:id="rId1"/>
    </p:custDataLst>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FD947-2BE6-42FB-84D3-F125530F797F}"/>
              </a:ext>
            </a:extLst>
          </p:cNvPr>
          <p:cNvSpPr>
            <a:spLocks noGrp="1"/>
          </p:cNvSpPr>
          <p:nvPr>
            <p:ph type="title"/>
          </p:nvPr>
        </p:nvSpPr>
        <p:spPr/>
        <p:txBody>
          <a:bodyPr/>
          <a:lstStyle/>
          <a:p>
            <a:r>
              <a:rPr lang="vi-VN" err="1"/>
              <a:t>Mảng</a:t>
            </a:r>
            <a:r>
              <a:rPr lang="vi-VN"/>
              <a:t> </a:t>
            </a:r>
            <a:r>
              <a:rPr lang="vi-VN" err="1"/>
              <a:t>và</a:t>
            </a:r>
            <a:r>
              <a:rPr lang="vi-VN"/>
              <a:t> con </a:t>
            </a:r>
            <a:r>
              <a:rPr lang="vi-VN" err="1"/>
              <a:t>trỏ</a:t>
            </a:r>
            <a:endParaRPr lang="en-US"/>
          </a:p>
        </p:txBody>
      </p:sp>
      <p:sp>
        <p:nvSpPr>
          <p:cNvPr id="5" name="Text Placeholder 4">
            <a:extLst>
              <a:ext uri="{FF2B5EF4-FFF2-40B4-BE49-F238E27FC236}">
                <a16:creationId xmlns:a16="http://schemas.microsoft.com/office/drawing/2014/main" id="{155173FA-4F5C-491E-82C5-01B84948BF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77563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BC2EF37-DFEE-4B2C-9AFF-4B4CD08D0E66}"/>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Mảng</a:t>
            </a:r>
            <a:endParaRPr lang="vi-VN">
              <a:latin typeface="Times New Roman" panose="02020603050405020304" pitchFamily="18" charset="0"/>
              <a:cs typeface="Times New Roman" panose="02020603050405020304" pitchFamily="18" charset="0"/>
            </a:endParaRPr>
          </a:p>
        </p:txBody>
      </p:sp>
      <p:sp>
        <p:nvSpPr>
          <p:cNvPr id="194563" name="Rectangle 3">
            <a:extLst>
              <a:ext uri="{FF2B5EF4-FFF2-40B4-BE49-F238E27FC236}">
                <a16:creationId xmlns:a16="http://schemas.microsoft.com/office/drawing/2014/main" id="{C8110F3A-ABAA-4FDD-B52D-408CAC05E446}"/>
              </a:ext>
            </a:extLst>
          </p:cNvPr>
          <p:cNvSpPr>
            <a:spLocks noGrp="1" noChangeArrowheads="1"/>
          </p:cNvSpPr>
          <p:nvPr>
            <p:ph type="body" idx="1"/>
          </p:nvPr>
        </p:nvSpPr>
        <p:spPr>
          <a:xfrm>
            <a:off x="1595284" y="1766889"/>
            <a:ext cx="9153832" cy="4343400"/>
          </a:xfrm>
        </p:spPr>
        <p:txBody>
          <a:bodyPr>
            <a:normAutofit/>
          </a:bodyPr>
          <a:lstStyle/>
          <a:p>
            <a:r>
              <a:rPr lang="en-US" altLang="en-US" sz="2400" err="1">
                <a:latin typeface="Arial" panose="020B0604020202020204" pitchFamily="34" charset="0"/>
                <a:cs typeface="Arial" panose="020B0604020202020204" pitchFamily="34" charset="0"/>
              </a:rPr>
              <a:t>Gồm</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tập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đối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tượng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cùng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kiểu</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sắp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xếp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liên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tiếp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trong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bộ</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nhớ</a:t>
            </a:r>
            <a:endParaRPr lang="en-US" altLang="en-US" sz="2400">
              <a:latin typeface="Arial" panose="020B0604020202020204" pitchFamily="34" charset="0"/>
              <a:cs typeface="Arial" panose="020B0604020202020204" pitchFamily="34" charset="0"/>
            </a:endParaRPr>
          </a:p>
          <a:p>
            <a:r>
              <a:rPr lang="en-US" altLang="en-US" sz="2400" err="1">
                <a:latin typeface="Arial" panose="020B0604020202020204" pitchFamily="34" charset="0"/>
                <a:cs typeface="Arial" panose="020B0604020202020204" pitchFamily="34" charset="0"/>
              </a:rPr>
              <a:t>Mỗi</a:t>
            </a:r>
            <a:r>
              <a:rPr lang="en-US" altLang="en-US" sz="2400">
                <a:latin typeface="Arial" panose="020B0604020202020204" pitchFamily="34" charset="0"/>
                <a:cs typeface="Arial" panose="020B0604020202020204" pitchFamily="34" charset="0"/>
              </a:rPr>
              <a:t> </a:t>
            </a:r>
            <a:r>
              <a:rPr lang="en-US" altLang="en-US" sz="2400" b="1" err="1">
                <a:solidFill>
                  <a:srgbClr val="CC3300"/>
                </a:solidFill>
                <a:latin typeface="Arial" panose="020B0604020202020204" pitchFamily="34" charset="0"/>
                <a:cs typeface="Arial" panose="020B0604020202020204" pitchFamily="34" charset="0"/>
              </a:rPr>
              <a:t>phần</a:t>
            </a:r>
            <a:r>
              <a:rPr lang="en-US" altLang="en-US" sz="2400" b="1">
                <a:solidFill>
                  <a:srgbClr val="CC3300"/>
                </a:solidFill>
                <a:latin typeface="Arial" panose="020B0604020202020204" pitchFamily="34" charset="0"/>
                <a:cs typeface="Arial" panose="020B0604020202020204" pitchFamily="34" charset="0"/>
              </a:rPr>
              <a:t> tử </a:t>
            </a:r>
            <a:r>
              <a:rPr lang="en-US" altLang="en-US" sz="2400" b="1" err="1">
                <a:solidFill>
                  <a:srgbClr val="CC3300"/>
                </a:solidFill>
                <a:latin typeface="Arial" panose="020B0604020202020204" pitchFamily="34" charset="0"/>
                <a:cs typeface="Arial" panose="020B0604020202020204" pitchFamily="34" charset="0"/>
              </a:rPr>
              <a:t>mảng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xác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định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bởi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AU" altLang="en-US" sz="2400" b="1" err="1">
                <a:solidFill>
                  <a:srgbClr val="CC3300"/>
                </a:solidFill>
                <a:latin typeface="Arial" panose="020B0604020202020204" pitchFamily="34" charset="0"/>
                <a:cs typeface="Arial" panose="020B0604020202020204" pitchFamily="34" charset="0"/>
              </a:rPr>
              <a:t>chỉ</a:t>
            </a:r>
            <a:r>
              <a:rPr lang="en-AU" altLang="en-US" sz="2400" b="1">
                <a:solidFill>
                  <a:srgbClr val="CC3300"/>
                </a:solidFill>
                <a:latin typeface="Arial" panose="020B0604020202020204" pitchFamily="34" charset="0"/>
                <a:cs typeface="Arial" panose="020B0604020202020204" pitchFamily="34" charset="0"/>
              </a:rPr>
              <a:t> </a:t>
            </a:r>
            <a:r>
              <a:rPr lang="en-AU" altLang="en-US" sz="2400" b="1" err="1">
                <a:solidFill>
                  <a:srgbClr val="CC3300"/>
                </a:solidFill>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biểu</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trí</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của</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phần</a:t>
            </a:r>
            <a:r>
              <a:rPr lang="en-US" altLang="en-US" sz="2400">
                <a:latin typeface="Arial" panose="020B0604020202020204" pitchFamily="34" charset="0"/>
                <a:cs typeface="Arial" panose="020B0604020202020204" pitchFamily="34" charset="0"/>
              </a:rPr>
              <a:t> tử </a:t>
            </a:r>
            <a:r>
              <a:rPr lang="en-US" altLang="en-US" sz="2400" err="1">
                <a:latin typeface="Arial" panose="020B0604020202020204" pitchFamily="34" charset="0"/>
                <a:cs typeface="Arial" panose="020B0604020202020204" pitchFamily="34" charset="0"/>
              </a:rPr>
              <a:t>trong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mảng</a:t>
            </a:r>
            <a:endParaRPr lang="en-US" altLang="en-US" sz="2400">
              <a:latin typeface="Arial" panose="020B0604020202020204" pitchFamily="34" charset="0"/>
              <a:cs typeface="Arial" panose="020B0604020202020204" pitchFamily="34" charset="0"/>
            </a:endParaRPr>
          </a:p>
          <a:p>
            <a:pPr lvl="1"/>
            <a:r>
              <a:rPr lang="en-US" altLang="en-US" sz="2000" err="1">
                <a:latin typeface="Arial" panose="020B0604020202020204" pitchFamily="34" charset="0"/>
                <a:cs typeface="Arial" panose="020B0604020202020204" pitchFamily="34" charset="0"/>
              </a:rPr>
              <a:t>Phần</a:t>
            </a:r>
            <a:r>
              <a:rPr lang="en-US" altLang="en-US" sz="2000">
                <a:latin typeface="Arial" panose="020B0604020202020204" pitchFamily="34" charset="0"/>
                <a:cs typeface="Arial" panose="020B0604020202020204" pitchFamily="34" charset="0"/>
              </a:rPr>
              <a:t> tử </a:t>
            </a:r>
            <a:r>
              <a:rPr lang="en-US" altLang="en-US" sz="2000" err="1">
                <a:latin typeface="Arial" panose="020B0604020202020204" pitchFamily="34" charset="0"/>
                <a:cs typeface="Arial" panose="020B0604020202020204" pitchFamily="34" charset="0"/>
              </a:rPr>
              <a:t>đầu</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tiên</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của</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mảng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luôn</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có</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chỉ</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số</a:t>
            </a:r>
            <a:r>
              <a:rPr lang="en-US" altLang="en-US" sz="2000">
                <a:latin typeface="Arial" panose="020B0604020202020204" pitchFamily="34" charset="0"/>
                <a:cs typeface="Arial" panose="020B0604020202020204" pitchFamily="34" charset="0"/>
              </a:rPr>
              <a:t> 0</a:t>
            </a:r>
            <a:r>
              <a:rPr lang="vi-VN" altLang="en-US" sz="2000">
                <a:latin typeface="Arial" panose="020B0604020202020204" pitchFamily="34" charset="0"/>
                <a:cs typeface="Arial" panose="020B0604020202020204" pitchFamily="34" charset="0"/>
              </a:rPr>
              <a:t> </a:t>
            </a:r>
          </a:p>
          <a:p>
            <a:r>
              <a:rPr lang="en-US" altLang="en-US" sz="2400" err="1">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lượng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phần</a:t>
            </a:r>
            <a:r>
              <a:rPr lang="en-US" altLang="en-US" sz="2400">
                <a:latin typeface="Arial" panose="020B0604020202020204" pitchFamily="34" charset="0"/>
                <a:cs typeface="Arial" panose="020B0604020202020204" pitchFamily="34" charset="0"/>
              </a:rPr>
              <a:t> tử </a:t>
            </a:r>
            <a:r>
              <a:rPr lang="en-US" altLang="en-US" sz="2400" err="1">
                <a:latin typeface="Arial" panose="020B0604020202020204" pitchFamily="34" charset="0"/>
                <a:cs typeface="Arial" panose="020B0604020202020204" pitchFamily="34" charset="0"/>
              </a:rPr>
              <a:t>trong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mảng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gọi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AU" altLang="en-US" sz="2400" b="1" err="1">
                <a:solidFill>
                  <a:srgbClr val="CC3300"/>
                </a:solidFill>
                <a:latin typeface="Arial" panose="020B0604020202020204" pitchFamily="34" charset="0"/>
                <a:cs typeface="Arial" panose="020B0604020202020204" pitchFamily="34" charset="0"/>
              </a:rPr>
              <a:t>kích</a:t>
            </a:r>
            <a:r>
              <a:rPr lang="en-AU" altLang="en-US" sz="2400" b="1">
                <a:solidFill>
                  <a:srgbClr val="CC3300"/>
                </a:solidFill>
                <a:latin typeface="Arial" panose="020B0604020202020204" pitchFamily="34" charset="0"/>
                <a:cs typeface="Arial" panose="020B0604020202020204" pitchFamily="34" charset="0"/>
              </a:rPr>
              <a:t> </a:t>
            </a:r>
            <a:r>
              <a:rPr lang="en-AU" altLang="en-US" sz="2400" b="1" err="1">
                <a:solidFill>
                  <a:srgbClr val="CC3300"/>
                </a:solidFill>
                <a:latin typeface="Arial" panose="020B0604020202020204" pitchFamily="34" charset="0"/>
                <a:cs typeface="Arial" panose="020B0604020202020204" pitchFamily="34" charset="0"/>
              </a:rPr>
              <a:t>thước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của</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mảng</a:t>
            </a:r>
            <a:r>
              <a:rPr lang="vi-VN"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định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xác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định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trước</a:t>
            </a:r>
            <a:r>
              <a:rPr lang="vi-VN" altLang="en-US" sz="2400">
                <a:latin typeface="Arial" panose="020B0604020202020204" pitchFamily="34" charset="0"/>
                <a:cs typeface="Arial" panose="020B0604020202020204" pitchFamily="34" charset="0"/>
              </a:rPr>
              <a:t>) </a:t>
            </a:r>
          </a:p>
          <a:p>
            <a:r>
              <a:rPr lang="vi-VN" altLang="en-US" sz="2400" err="1">
                <a:latin typeface="Arial" panose="020B0604020202020204" pitchFamily="34" charset="0"/>
                <a:cs typeface="Arial" panose="020B0604020202020204" pitchFamily="34" charset="0"/>
              </a:rPr>
              <a:t>Gồm</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mảng</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một</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chiều</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và</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mảng</a:t>
            </a:r>
            <a:r>
              <a:rPr lang="vi-VN" altLang="en-US" sz="2400">
                <a:latin typeface="Arial" panose="020B0604020202020204" pitchFamily="34" charset="0"/>
                <a:cs typeface="Arial" panose="020B0604020202020204" pitchFamily="34" charset="0"/>
              </a:rPr>
              <a:t> đa </a:t>
            </a:r>
            <a:r>
              <a:rPr lang="vi-VN" altLang="en-US" sz="2400" err="1">
                <a:latin typeface="Arial" panose="020B0604020202020204" pitchFamily="34" charset="0"/>
                <a:cs typeface="Arial" panose="020B0604020202020204" pitchFamily="34" charset="0"/>
              </a:rPr>
              <a:t>chiều</a:t>
            </a:r>
            <a:endParaRPr lang="vi-VN" altLang="en-US" sz="2400">
              <a:latin typeface="Arial" panose="020B0604020202020204" pitchFamily="34" charset="0"/>
              <a:cs typeface="Arial" panose="020B0604020202020204" pitchFamily="34" charset="0"/>
            </a:endParaRPr>
          </a:p>
        </p:txBody>
      </p:sp>
      <p:sp>
        <p:nvSpPr>
          <p:cNvPr id="194564" name="Text Box 5">
            <a:extLst>
              <a:ext uri="{FF2B5EF4-FFF2-40B4-BE49-F238E27FC236}">
                <a16:creationId xmlns:a16="http://schemas.microsoft.com/office/drawing/2014/main" id="{DAC10213-ABB4-489B-BA91-7376355D8A1C}"/>
              </a:ext>
            </a:extLst>
          </p:cNvPr>
          <p:cNvSpPr txBox="1">
            <a:spLocks noChangeArrowheads="1"/>
          </p:cNvSpPr>
          <p:nvPr/>
        </p:nvSpPr>
        <p:spPr bwMode="auto">
          <a:xfrm>
            <a:off x="4267200" y="5486401"/>
            <a:ext cx="381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vi-VN" altLang="en-US" sz="1800"/>
          </a:p>
        </p:txBody>
      </p:sp>
      <p:graphicFrame>
        <p:nvGraphicFramePr>
          <p:cNvPr id="140309" name="Group 21">
            <a:extLst>
              <a:ext uri="{FF2B5EF4-FFF2-40B4-BE49-F238E27FC236}">
                <a16:creationId xmlns:a16="http://schemas.microsoft.com/office/drawing/2014/main" id="{8C46D19D-2AB8-488F-871F-C019075194CE}"/>
              </a:ext>
            </a:extLst>
          </p:cNvPr>
          <p:cNvGraphicFramePr>
            <a:graphicFrameLocks noGrp="1"/>
          </p:cNvGraphicFramePr>
          <p:nvPr/>
        </p:nvGraphicFramePr>
        <p:xfrm>
          <a:off x="5105400" y="5486400"/>
          <a:ext cx="3810000" cy="3810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0328" name="Group 40">
            <a:extLst>
              <a:ext uri="{FF2B5EF4-FFF2-40B4-BE49-F238E27FC236}">
                <a16:creationId xmlns:a16="http://schemas.microsoft.com/office/drawing/2014/main" id="{6235A5CA-AB1F-4963-B43F-B00FB8EDD220}"/>
              </a:ext>
            </a:extLst>
          </p:cNvPr>
          <p:cNvGraphicFramePr>
            <a:graphicFrameLocks noGrp="1"/>
          </p:cNvGraphicFramePr>
          <p:nvPr/>
        </p:nvGraphicFramePr>
        <p:xfrm>
          <a:off x="5105400" y="5867400"/>
          <a:ext cx="3810000" cy="3810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A[2]</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A[3]</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582" name="Text Box 41">
            <a:extLst>
              <a:ext uri="{FF2B5EF4-FFF2-40B4-BE49-F238E27FC236}">
                <a16:creationId xmlns:a16="http://schemas.microsoft.com/office/drawing/2014/main" id="{31B62768-65E7-41D4-A710-7A0BC41D03C8}"/>
              </a:ext>
            </a:extLst>
          </p:cNvPr>
          <p:cNvSpPr txBox="1">
            <a:spLocks noChangeArrowheads="1"/>
          </p:cNvSpPr>
          <p:nvPr/>
        </p:nvSpPr>
        <p:spPr bwMode="auto">
          <a:xfrm>
            <a:off x="3505200" y="55006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int A[4];</a:t>
            </a:r>
          </a:p>
        </p:txBody>
      </p:sp>
      <p:sp>
        <p:nvSpPr>
          <p:cNvPr id="194583" name="Text Box 43">
            <a:extLst>
              <a:ext uri="{FF2B5EF4-FFF2-40B4-BE49-F238E27FC236}">
                <a16:creationId xmlns:a16="http://schemas.microsoft.com/office/drawing/2014/main" id="{AA39F0D8-8775-44EF-925B-846D135F1AB1}"/>
              </a:ext>
            </a:extLst>
          </p:cNvPr>
          <p:cNvSpPr txBox="1">
            <a:spLocks noChangeArrowheads="1"/>
          </p:cNvSpPr>
          <p:nvPr/>
        </p:nvSpPr>
        <p:spPr bwMode="auto">
          <a:xfrm>
            <a:off x="5089525" y="6324601"/>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Chỉ số</a:t>
            </a:r>
          </a:p>
        </p:txBody>
      </p:sp>
      <p:sp>
        <p:nvSpPr>
          <p:cNvPr id="194584" name="Line 44">
            <a:extLst>
              <a:ext uri="{FF2B5EF4-FFF2-40B4-BE49-F238E27FC236}">
                <a16:creationId xmlns:a16="http://schemas.microsoft.com/office/drawing/2014/main" id="{11B91DE3-A6B0-4488-96E5-3A6D9C30ADB3}"/>
              </a:ext>
            </a:extLst>
          </p:cNvPr>
          <p:cNvSpPr>
            <a:spLocks noChangeShapeType="1"/>
          </p:cNvSpPr>
          <p:nvPr/>
        </p:nvSpPr>
        <p:spPr bwMode="auto">
          <a:xfrm flipV="1">
            <a:off x="5638800" y="6172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5" name="Line 45">
            <a:extLst>
              <a:ext uri="{FF2B5EF4-FFF2-40B4-BE49-F238E27FC236}">
                <a16:creationId xmlns:a16="http://schemas.microsoft.com/office/drawing/2014/main" id="{4719FCB4-8878-47BF-9D21-E8D00A1B2C16}"/>
              </a:ext>
            </a:extLst>
          </p:cNvPr>
          <p:cNvSpPr>
            <a:spLocks noChangeShapeType="1"/>
          </p:cNvSpPr>
          <p:nvPr/>
        </p:nvSpPr>
        <p:spPr bwMode="auto">
          <a:xfrm flipV="1">
            <a:off x="5867400" y="61722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6" name="Text Box 46">
            <a:extLst>
              <a:ext uri="{FF2B5EF4-FFF2-40B4-BE49-F238E27FC236}">
                <a16:creationId xmlns:a16="http://schemas.microsoft.com/office/drawing/2014/main" id="{0580A1C3-3966-4251-B9E7-7CB71FC011EE}"/>
              </a:ext>
            </a:extLst>
          </p:cNvPr>
          <p:cNvSpPr txBox="1">
            <a:spLocks noChangeArrowheads="1"/>
          </p:cNvSpPr>
          <p:nvPr/>
        </p:nvSpPr>
        <p:spPr bwMode="auto">
          <a:xfrm>
            <a:off x="3657601" y="6248401"/>
            <a:ext cx="1311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Kích thước</a:t>
            </a:r>
          </a:p>
        </p:txBody>
      </p:sp>
      <p:sp>
        <p:nvSpPr>
          <p:cNvPr id="194587" name="Line 47">
            <a:extLst>
              <a:ext uri="{FF2B5EF4-FFF2-40B4-BE49-F238E27FC236}">
                <a16:creationId xmlns:a16="http://schemas.microsoft.com/office/drawing/2014/main" id="{966B6EBB-F84B-4578-9D0A-91D9A8CDB47A}"/>
              </a:ext>
            </a:extLst>
          </p:cNvPr>
          <p:cNvSpPr>
            <a:spLocks noChangeShapeType="1"/>
          </p:cNvSpPr>
          <p:nvPr/>
        </p:nvSpPr>
        <p:spPr bwMode="auto">
          <a:xfrm flipV="1">
            <a:off x="4191000" y="5791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8" name="Text Box 48">
            <a:extLst>
              <a:ext uri="{FF2B5EF4-FFF2-40B4-BE49-F238E27FC236}">
                <a16:creationId xmlns:a16="http://schemas.microsoft.com/office/drawing/2014/main" id="{442FAC0D-0EEB-4891-8D95-E75631937851}"/>
              </a:ext>
            </a:extLst>
          </p:cNvPr>
          <p:cNvSpPr txBox="1">
            <a:spLocks noChangeArrowheads="1"/>
          </p:cNvSpPr>
          <p:nvPr/>
        </p:nvSpPr>
        <p:spPr bwMode="auto">
          <a:xfrm>
            <a:off x="7924800" y="6324601"/>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Phần tử mảng</a:t>
            </a:r>
          </a:p>
        </p:txBody>
      </p:sp>
      <p:sp>
        <p:nvSpPr>
          <p:cNvPr id="194589" name="Line 49">
            <a:extLst>
              <a:ext uri="{FF2B5EF4-FFF2-40B4-BE49-F238E27FC236}">
                <a16:creationId xmlns:a16="http://schemas.microsoft.com/office/drawing/2014/main" id="{7BA1B797-4445-43D4-BE2F-94CCC7515279}"/>
              </a:ext>
            </a:extLst>
          </p:cNvPr>
          <p:cNvSpPr>
            <a:spLocks noChangeShapeType="1"/>
          </p:cNvSpPr>
          <p:nvPr/>
        </p:nvSpPr>
        <p:spPr bwMode="auto">
          <a:xfrm flipH="1" flipV="1">
            <a:off x="8382000" y="6172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ustDataLst>
      <p:tags r:id="rId1"/>
    </p:custDataLst>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A92657C-0EAE-4165-B4A2-0463ACF71AE9}"/>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Biến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endParaRPr lang="vi-VN">
              <a:latin typeface="Times New Roman" panose="02020603050405020304" pitchFamily="18" charset="0"/>
              <a:cs typeface="Times New Roman" panose="02020603050405020304" pitchFamily="18" charset="0"/>
            </a:endParaRPr>
          </a:p>
        </p:txBody>
      </p:sp>
      <p:sp>
        <p:nvSpPr>
          <p:cNvPr id="196611" name="Rectangle 3">
            <a:extLst>
              <a:ext uri="{FF2B5EF4-FFF2-40B4-BE49-F238E27FC236}">
                <a16:creationId xmlns:a16="http://schemas.microsoft.com/office/drawing/2014/main" id="{DBDCC023-18FF-48A2-A42B-4ED2E782F3A7}"/>
              </a:ext>
            </a:extLst>
          </p:cNvPr>
          <p:cNvSpPr>
            <a:spLocks noGrp="1" noChangeArrowheads="1"/>
          </p:cNvSpPr>
          <p:nvPr>
            <p:ph type="body" idx="1"/>
          </p:nvPr>
        </p:nvSpPr>
        <p:spPr>
          <a:xfrm>
            <a:off x="1981200" y="1828800"/>
            <a:ext cx="8229600" cy="4572000"/>
          </a:xfrm>
        </p:spPr>
        <p:txBody>
          <a:bodyPr/>
          <a:lstStyle/>
          <a:p>
            <a:pPr eaLnBrk="1" hangingPunct="1">
              <a:lnSpc>
                <a:spcPct val="90000"/>
              </a:lnSpc>
            </a:pPr>
            <a:r>
              <a:rPr lang="en-US" altLang="en-US" err="1"/>
              <a:t>Biến</a:t>
            </a:r>
            <a:r>
              <a:rPr lang="en-US" altLang="en-US"/>
              <a:t> </a:t>
            </a:r>
            <a:r>
              <a:rPr lang="en-US" altLang="en-US" err="1"/>
              <a:t>mảng</a:t>
            </a:r>
            <a:r>
              <a:rPr lang="en-US" altLang="en-US"/>
              <a:t> </a:t>
            </a:r>
            <a:r>
              <a:rPr lang="en-US" altLang="en-US" err="1"/>
              <a:t>được</a:t>
            </a:r>
            <a:r>
              <a:rPr lang="en-US" altLang="en-US"/>
              <a:t> </a:t>
            </a:r>
            <a:r>
              <a:rPr lang="en-US" altLang="en-US" err="1"/>
              <a:t>định</a:t>
            </a:r>
            <a:r>
              <a:rPr lang="en-US" altLang="en-US"/>
              <a:t> </a:t>
            </a:r>
            <a:r>
              <a:rPr lang="en-US" altLang="en-US" err="1"/>
              <a:t>nghĩa</a:t>
            </a:r>
            <a:r>
              <a:rPr lang="en-US" altLang="en-US"/>
              <a:t> </a:t>
            </a:r>
            <a:r>
              <a:rPr lang="en-US" altLang="en-US" err="1"/>
              <a:t>bằng</a:t>
            </a:r>
            <a:r>
              <a:rPr lang="en-US" altLang="en-US"/>
              <a:t> </a:t>
            </a:r>
            <a:r>
              <a:rPr lang="en-US" altLang="en-US" err="1"/>
              <a:t>cách</a:t>
            </a:r>
            <a:r>
              <a:rPr lang="en-US" altLang="en-US"/>
              <a:t> </a:t>
            </a:r>
            <a:r>
              <a:rPr lang="en-US" altLang="en-US" err="1"/>
              <a:t>đặc</a:t>
            </a:r>
            <a:r>
              <a:rPr lang="en-US" altLang="en-US"/>
              <a:t> </a:t>
            </a:r>
            <a:r>
              <a:rPr lang="en-US" altLang="en-US" err="1"/>
              <a:t>tả</a:t>
            </a:r>
            <a:r>
              <a:rPr lang="en-US" altLang="en-US"/>
              <a:t> </a:t>
            </a:r>
            <a:r>
              <a:rPr lang="en-US" altLang="en-US" err="1"/>
              <a:t>kích</a:t>
            </a:r>
            <a:r>
              <a:rPr lang="en-US" altLang="en-US"/>
              <a:t> </a:t>
            </a:r>
            <a:r>
              <a:rPr lang="en-US" altLang="en-US" err="1"/>
              <a:t>thước</a:t>
            </a:r>
            <a:r>
              <a:rPr lang="en-US" altLang="en-US"/>
              <a:t> </a:t>
            </a:r>
            <a:r>
              <a:rPr lang="en-US" altLang="en-US" err="1"/>
              <a:t>mảng</a:t>
            </a:r>
            <a:r>
              <a:rPr lang="en-US" altLang="en-US"/>
              <a:t> </a:t>
            </a:r>
            <a:r>
              <a:rPr lang="en-US" altLang="en-US" err="1"/>
              <a:t>và</a:t>
            </a:r>
            <a:r>
              <a:rPr lang="en-US" altLang="en-US"/>
              <a:t> </a:t>
            </a:r>
            <a:r>
              <a:rPr lang="en-US" altLang="en-US" err="1"/>
              <a:t>kiểu</a:t>
            </a:r>
            <a:r>
              <a:rPr lang="en-US" altLang="en-US"/>
              <a:t> </a:t>
            </a:r>
            <a:r>
              <a:rPr lang="en-US" altLang="en-US" err="1"/>
              <a:t>các</a:t>
            </a:r>
            <a:r>
              <a:rPr lang="en-US" altLang="en-US"/>
              <a:t> </a:t>
            </a:r>
            <a:r>
              <a:rPr lang="en-US" altLang="en-US" err="1"/>
              <a:t>phần</a:t>
            </a:r>
            <a:r>
              <a:rPr lang="en-US" altLang="en-US"/>
              <a:t> tử </a:t>
            </a:r>
            <a:r>
              <a:rPr lang="en-US" altLang="en-US" err="1"/>
              <a:t>của</a:t>
            </a:r>
            <a:r>
              <a:rPr lang="en-US" altLang="en-US"/>
              <a:t> </a:t>
            </a:r>
            <a:r>
              <a:rPr lang="en-US" altLang="en-US" err="1"/>
              <a:t>nó</a:t>
            </a:r>
            <a:r>
              <a:rPr lang="vi-VN" altLang="en-US"/>
              <a:t> </a:t>
            </a:r>
          </a:p>
          <a:p>
            <a:pPr lvl="1" eaLnBrk="1" hangingPunct="1">
              <a:lnSpc>
                <a:spcPct val="90000"/>
              </a:lnSpc>
            </a:pPr>
            <a:r>
              <a:rPr lang="vi-VN" altLang="en-US" err="1"/>
              <a:t>Ví</a:t>
            </a:r>
            <a:r>
              <a:rPr lang="vi-VN" altLang="en-US"/>
              <a:t> </a:t>
            </a:r>
            <a:r>
              <a:rPr lang="vi-VN" altLang="en-US" err="1"/>
              <a:t>dụ</a:t>
            </a:r>
            <a:r>
              <a:rPr lang="vi-VN" altLang="en-US"/>
              <a:t>: </a:t>
            </a:r>
            <a:r>
              <a:rPr lang="en-AU" altLang="en-US"/>
              <a:t>int heights[10];</a:t>
            </a:r>
            <a:endParaRPr lang="vi-VN" altLang="en-US"/>
          </a:p>
          <a:p>
            <a:pPr eaLnBrk="1" hangingPunct="1">
              <a:lnSpc>
                <a:spcPct val="90000"/>
              </a:lnSpc>
            </a:pPr>
            <a:r>
              <a:rPr lang="en-US" altLang="en-US" err="1"/>
              <a:t>Truy</a:t>
            </a:r>
            <a:r>
              <a:rPr lang="en-US" altLang="en-US"/>
              <a:t> </a:t>
            </a:r>
            <a:r>
              <a:rPr lang="en-US" altLang="en-US" err="1"/>
              <a:t>xuất</a:t>
            </a:r>
            <a:r>
              <a:rPr lang="en-US" altLang="en-US"/>
              <a:t> 1 </a:t>
            </a:r>
            <a:r>
              <a:rPr lang="en-US" altLang="en-US" err="1"/>
              <a:t>phần</a:t>
            </a:r>
            <a:r>
              <a:rPr lang="en-US" altLang="en-US"/>
              <a:t> tử qua </a:t>
            </a:r>
            <a:r>
              <a:rPr lang="en-US" altLang="en-US" err="1"/>
              <a:t>chỉ</a:t>
            </a:r>
            <a:r>
              <a:rPr lang="en-US" altLang="en-US"/>
              <a:t> </a:t>
            </a:r>
            <a:r>
              <a:rPr lang="en-US" altLang="en-US" err="1"/>
              <a:t>số</a:t>
            </a:r>
            <a:r>
              <a:rPr lang="en-US" altLang="en-US"/>
              <a:t> </a:t>
            </a:r>
            <a:r>
              <a:rPr lang="en-US" altLang="en-US" err="1"/>
              <a:t>mảng</a:t>
            </a:r>
            <a:endParaRPr lang="en-US" altLang="en-US"/>
          </a:p>
          <a:p>
            <a:pPr lvl="1" eaLnBrk="1" hangingPunct="1">
              <a:lnSpc>
                <a:spcPct val="90000"/>
              </a:lnSpc>
            </a:pPr>
            <a:r>
              <a:rPr lang="en-US" altLang="en-US" err="1"/>
              <a:t>Ví</a:t>
            </a:r>
            <a:r>
              <a:rPr lang="en-US" altLang="en-US"/>
              <a:t> </a:t>
            </a:r>
            <a:r>
              <a:rPr lang="en-US" altLang="en-US" err="1"/>
              <a:t>dụ</a:t>
            </a:r>
            <a:r>
              <a:rPr lang="en-US" altLang="en-US"/>
              <a:t>: heights[0]= 210;  </a:t>
            </a:r>
            <a:r>
              <a:rPr lang="en-US" altLang="en-US" err="1"/>
              <a:t>cout</a:t>
            </a:r>
            <a:r>
              <a:rPr lang="en-US" altLang="en-US"/>
              <a:t>&lt;&lt; heights[3];</a:t>
            </a:r>
          </a:p>
          <a:p>
            <a:pPr eaLnBrk="1" hangingPunct="1">
              <a:lnSpc>
                <a:spcPct val="90000"/>
              </a:lnSpc>
            </a:pPr>
            <a:r>
              <a:rPr lang="en-US" altLang="en-US" err="1"/>
              <a:t>Truy</a:t>
            </a:r>
            <a:r>
              <a:rPr lang="en-US" altLang="en-US"/>
              <a:t> </a:t>
            </a:r>
            <a:r>
              <a:rPr lang="en-US" altLang="en-US" err="1"/>
              <a:t>xuất</a:t>
            </a:r>
            <a:r>
              <a:rPr lang="en-US" altLang="en-US"/>
              <a:t> </a:t>
            </a:r>
            <a:r>
              <a:rPr lang="en-US" altLang="en-US" err="1"/>
              <a:t>phần</a:t>
            </a:r>
            <a:r>
              <a:rPr lang="en-US" altLang="en-US"/>
              <a:t> tử </a:t>
            </a:r>
            <a:r>
              <a:rPr lang="en-US" altLang="en-US" err="1"/>
              <a:t>không</a:t>
            </a:r>
            <a:r>
              <a:rPr lang="en-US" altLang="en-US"/>
              <a:t> </a:t>
            </a:r>
            <a:r>
              <a:rPr lang="en-US" altLang="en-US" err="1"/>
              <a:t>tồn</a:t>
            </a:r>
            <a:r>
              <a:rPr lang="en-US" altLang="en-US"/>
              <a:t> </a:t>
            </a:r>
            <a:r>
              <a:rPr lang="en-US" altLang="en-US" err="1"/>
              <a:t>tại</a:t>
            </a:r>
            <a:r>
              <a:rPr lang="en-US" altLang="en-US"/>
              <a:t>  </a:t>
            </a:r>
            <a:r>
              <a:rPr lang="en-US" altLang="en-US">
                <a:sym typeface="Wingdings" panose="05000000000000000000" pitchFamily="2" charset="2"/>
              </a:rPr>
              <a:t> </a:t>
            </a:r>
            <a:r>
              <a:rPr lang="en-US" altLang="en-US" err="1">
                <a:sym typeface="Wingdings" panose="05000000000000000000" pitchFamily="2" charset="2"/>
              </a:rPr>
              <a:t>lỗi</a:t>
            </a:r>
            <a:r>
              <a:rPr lang="en-US" altLang="en-US">
                <a:sym typeface="Wingdings" panose="05000000000000000000" pitchFamily="2" charset="2"/>
              </a:rPr>
              <a:t> </a:t>
            </a:r>
            <a:r>
              <a:rPr lang="en-US" altLang="en-US" err="1">
                <a:sym typeface="Wingdings" panose="05000000000000000000" pitchFamily="2" charset="2"/>
              </a:rPr>
              <a:t>vượt</a:t>
            </a:r>
            <a:r>
              <a:rPr lang="en-US" altLang="en-US">
                <a:sym typeface="Wingdings" panose="05000000000000000000" pitchFamily="2" charset="2"/>
              </a:rPr>
              <a:t> </a:t>
            </a:r>
            <a:r>
              <a:rPr lang="en-US" altLang="en-US" err="1">
                <a:sym typeface="Wingdings" panose="05000000000000000000" pitchFamily="2" charset="2"/>
              </a:rPr>
              <a:t>ngoài</a:t>
            </a:r>
            <a:r>
              <a:rPr lang="en-US" altLang="en-US">
                <a:sym typeface="Wingdings" panose="05000000000000000000" pitchFamily="2" charset="2"/>
              </a:rPr>
              <a:t> </a:t>
            </a:r>
            <a:r>
              <a:rPr lang="en-US" altLang="en-US" err="1">
                <a:sym typeface="Wingdings" panose="05000000000000000000" pitchFamily="2" charset="2"/>
              </a:rPr>
              <a:t>biên</a:t>
            </a:r>
            <a:endParaRPr lang="vi-VN" altLang="en-US">
              <a:sym typeface="Wingdings" panose="05000000000000000000" pitchFamily="2" charset="2"/>
            </a:endParaRPr>
          </a:p>
          <a:p>
            <a:pPr lvl="1" eaLnBrk="1" hangingPunct="1">
              <a:lnSpc>
                <a:spcPct val="90000"/>
              </a:lnSpc>
            </a:pPr>
            <a:r>
              <a:rPr lang="vi-VN" altLang="en-US" err="1"/>
              <a:t>Ví</a:t>
            </a:r>
            <a:r>
              <a:rPr lang="vi-VN" altLang="en-US"/>
              <a:t> </a:t>
            </a:r>
            <a:r>
              <a:rPr lang="vi-VN" altLang="en-US" err="1"/>
              <a:t>dụ</a:t>
            </a:r>
            <a:r>
              <a:rPr lang="vi-VN" altLang="en-US"/>
              <a:t>: </a:t>
            </a:r>
            <a:r>
              <a:rPr lang="vi-VN" altLang="en-US" err="1"/>
              <a:t>cout</a:t>
            </a:r>
            <a:r>
              <a:rPr lang="vi-VN" altLang="en-US"/>
              <a:t>&lt;&lt;</a:t>
            </a:r>
            <a:r>
              <a:rPr lang="vi-VN" altLang="en-US" err="1"/>
              <a:t>heights</a:t>
            </a:r>
            <a:r>
              <a:rPr lang="en-US" altLang="en-US"/>
              <a:t>[-1];  </a:t>
            </a:r>
            <a:r>
              <a:rPr lang="en-US" altLang="en-US" err="1"/>
              <a:t>cout</a:t>
            </a:r>
            <a:r>
              <a:rPr lang="en-US" altLang="en-US"/>
              <a:t>&lt;&lt;heights[10];</a:t>
            </a:r>
            <a:endParaRPr lang="vi-VN" altLang="en-US"/>
          </a:p>
        </p:txBody>
      </p:sp>
    </p:spTree>
    <p:custDataLst>
      <p:tags r:id="rId1"/>
    </p:custData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3EE1-CAFA-48AE-A02C-CF3D20049997}"/>
              </a:ext>
            </a:extLst>
          </p:cNvPr>
          <p:cNvSpPr>
            <a:spLocks noGrp="1"/>
          </p:cNvSpPr>
          <p:nvPr>
            <p:ph type="title"/>
          </p:nvPr>
        </p:nvSpPr>
        <p:spPr/>
        <p:txBody>
          <a:bodyPr/>
          <a:lstStyle/>
          <a:p>
            <a:r>
              <a:rPr lang="vi-VN" err="1"/>
              <a:t>Lịch</a:t>
            </a:r>
            <a:r>
              <a:rPr lang="vi-VN"/>
              <a:t> </a:t>
            </a:r>
            <a:r>
              <a:rPr lang="vi-VN" err="1"/>
              <a:t>sử</a:t>
            </a:r>
            <a:r>
              <a:rPr lang="vi-VN"/>
              <a:t> </a:t>
            </a:r>
            <a:r>
              <a:rPr lang="vi-VN" err="1"/>
              <a:t>phát</a:t>
            </a:r>
            <a:r>
              <a:rPr lang="vi-VN"/>
              <a:t> </a:t>
            </a:r>
            <a:r>
              <a:rPr lang="vi-VN" err="1"/>
              <a:t>triển</a:t>
            </a:r>
            <a:endParaRPr lang="en-US"/>
          </a:p>
        </p:txBody>
      </p:sp>
      <p:sp>
        <p:nvSpPr>
          <p:cNvPr id="3" name="Content Placeholder 2">
            <a:extLst>
              <a:ext uri="{FF2B5EF4-FFF2-40B4-BE49-F238E27FC236}">
                <a16:creationId xmlns:a16="http://schemas.microsoft.com/office/drawing/2014/main" id="{54839BE8-AE9C-462B-95D3-26FB5EE2E6E3}"/>
              </a:ext>
            </a:extLst>
          </p:cNvPr>
          <p:cNvSpPr>
            <a:spLocks noGrp="1"/>
          </p:cNvSpPr>
          <p:nvPr>
            <p:ph idx="1"/>
          </p:nvPr>
        </p:nvSpPr>
        <p:spPr/>
        <p:txBody>
          <a:bodyPr>
            <a:normAutofit fontScale="92500" lnSpcReduction="10000"/>
          </a:bodyPr>
          <a:lstStyle/>
          <a:p>
            <a:pPr algn="just"/>
            <a:r>
              <a:rPr lang="en-US" b="0" i="0" err="1">
                <a:solidFill>
                  <a:srgbClr val="292929"/>
                </a:solidFill>
                <a:effectLst/>
                <a:latin typeface="Arial" panose="020B0604020202020204" pitchFamily="34" charset="0"/>
                <a:cs typeface="Arial" panose="020B0604020202020204" pitchFamily="34" charset="0"/>
              </a:rPr>
              <a:t>Ngôn</a:t>
            </a:r>
            <a:r>
              <a:rPr lang="en-US" b="0" i="0">
                <a:solidFill>
                  <a:srgbClr val="292929"/>
                </a:solidFill>
                <a:effectLst/>
                <a:latin typeface="Arial" panose="020B0604020202020204" pitchFamily="34" charset="0"/>
                <a:cs typeface="Arial" panose="020B0604020202020204" pitchFamily="34" charset="0"/>
              </a:rPr>
              <a:t> </a:t>
            </a:r>
            <a:r>
              <a:rPr lang="en-US" b="0" i="0" err="1">
                <a:solidFill>
                  <a:srgbClr val="292929"/>
                </a:solidFill>
                <a:effectLst/>
                <a:latin typeface="Arial" panose="020B0604020202020204" pitchFamily="34" charset="0"/>
                <a:cs typeface="Arial" panose="020B0604020202020204" pitchFamily="34" charset="0"/>
              </a:rPr>
              <a:t>ngữ</a:t>
            </a:r>
            <a:r>
              <a:rPr lang="en-US" b="0" i="0">
                <a:solidFill>
                  <a:srgbClr val="292929"/>
                </a:solidFill>
                <a:effectLst/>
                <a:latin typeface="Arial" panose="020B0604020202020204" pitchFamily="34" charset="0"/>
                <a:cs typeface="Arial" panose="020B0604020202020204" pitchFamily="34" charset="0"/>
              </a:rPr>
              <a:t> </a:t>
            </a:r>
            <a:r>
              <a:rPr lang="en-US" b="0" i="0" err="1">
                <a:solidFill>
                  <a:srgbClr val="292929"/>
                </a:solidFill>
                <a:effectLst/>
                <a:latin typeface="Arial" panose="020B0604020202020204" pitchFamily="34" charset="0"/>
                <a:cs typeface="Arial" panose="020B0604020202020204" pitchFamily="34" charset="0"/>
              </a:rPr>
              <a:t>lập</a:t>
            </a:r>
            <a:r>
              <a:rPr lang="en-US" b="0" i="0">
                <a:solidFill>
                  <a:srgbClr val="292929"/>
                </a:solidFill>
                <a:effectLst/>
                <a:latin typeface="Arial" panose="020B0604020202020204" pitchFamily="34" charset="0"/>
                <a:cs typeface="Arial" panose="020B0604020202020204" pitchFamily="34" charset="0"/>
              </a:rPr>
              <a:t> </a:t>
            </a:r>
            <a:r>
              <a:rPr lang="en-US" b="0" i="0" err="1">
                <a:solidFill>
                  <a:srgbClr val="292929"/>
                </a:solidFill>
                <a:effectLst/>
                <a:latin typeface="Arial" panose="020B0604020202020204" pitchFamily="34" charset="0"/>
                <a:cs typeface="Arial" panose="020B0604020202020204" pitchFamily="34" charset="0"/>
              </a:rPr>
              <a:t>trình</a:t>
            </a:r>
            <a:r>
              <a:rPr lang="en-US" b="0" i="0">
                <a:solidFill>
                  <a:srgbClr val="292929"/>
                </a:solidFill>
                <a:effectLst/>
                <a:latin typeface="Arial" panose="020B0604020202020204" pitchFamily="34" charset="0"/>
                <a:cs typeface="Arial" panose="020B0604020202020204" pitchFamily="34" charset="0"/>
              </a:rPr>
              <a:t> C++ </a:t>
            </a:r>
            <a:r>
              <a:rPr lang="vi-VN" b="0" i="0" err="1">
                <a:solidFill>
                  <a:srgbClr val="292929"/>
                </a:solidFill>
                <a:effectLst/>
                <a:latin typeface="Arial" panose="020B0604020202020204" pitchFamily="34" charset="0"/>
                <a:cs typeface="Arial" panose="020B0604020202020204" pitchFamily="34" charset="0"/>
              </a:rPr>
              <a:t>được</a:t>
            </a:r>
            <a:r>
              <a:rPr lang="vi-VN" b="0" i="0">
                <a:solidFill>
                  <a:srgbClr val="292929"/>
                </a:solidFill>
                <a:effectLst/>
                <a:latin typeface="Arial" panose="020B0604020202020204" pitchFamily="34" charset="0"/>
                <a:cs typeface="Arial" panose="020B0604020202020204" pitchFamily="34" charset="0"/>
              </a:rPr>
              <a:t> </a:t>
            </a:r>
            <a:r>
              <a:rPr lang="en-US" b="0" i="0">
                <a:solidFill>
                  <a:srgbClr val="292929"/>
                </a:solidFill>
                <a:effectLst/>
                <a:latin typeface="Arial" panose="020B0604020202020204" pitchFamily="34" charset="0"/>
                <a:cs typeface="Arial" panose="020B0604020202020204" pitchFamily="34" charset="0"/>
              </a:rPr>
              <a:t>Bjarne </a:t>
            </a:r>
            <a:r>
              <a:rPr lang="en-US" b="0" i="0" err="1">
                <a:solidFill>
                  <a:srgbClr val="292929"/>
                </a:solidFill>
                <a:effectLst/>
                <a:latin typeface="Arial" panose="020B0604020202020204" pitchFamily="34" charset="0"/>
                <a:cs typeface="Arial" panose="020B0604020202020204" pitchFamily="34" charset="0"/>
              </a:rPr>
              <a:t>Stroustrup</a:t>
            </a:r>
            <a:r>
              <a:rPr lang="en-US" b="0" i="0">
                <a:solidFill>
                  <a:srgbClr val="292929"/>
                </a:solidFill>
                <a:effectLst/>
                <a:latin typeface="Arial" panose="020B0604020202020204" pitchFamily="34" charset="0"/>
                <a:cs typeface="Arial" panose="020B0604020202020204" pitchFamily="34" charset="0"/>
              </a:rPr>
              <a:t> </a:t>
            </a:r>
            <a:r>
              <a:rPr lang="vi-VN" b="0" i="0" err="1">
                <a:solidFill>
                  <a:srgbClr val="292929"/>
                </a:solidFill>
                <a:effectLst/>
                <a:latin typeface="Arial" panose="020B0604020202020204" pitchFamily="34" charset="0"/>
                <a:cs typeface="Arial" panose="020B0604020202020204" pitchFamily="34" charset="0"/>
              </a:rPr>
              <a:t>phát</a:t>
            </a:r>
            <a:r>
              <a:rPr lang="vi-VN" b="0" i="0">
                <a:solidFill>
                  <a:srgbClr val="292929"/>
                </a:solidFill>
                <a:effectLst/>
                <a:latin typeface="Arial" panose="020B0604020202020204" pitchFamily="34" charset="0"/>
                <a:cs typeface="Arial" panose="020B0604020202020204" pitchFamily="34" charset="0"/>
              </a:rPr>
              <a:t> minh </a:t>
            </a:r>
            <a:r>
              <a:rPr lang="en-US" b="0" i="0" err="1">
                <a:solidFill>
                  <a:srgbClr val="292929"/>
                </a:solidFill>
                <a:effectLst/>
                <a:latin typeface="Arial" panose="020B0604020202020204" pitchFamily="34" charset="0"/>
                <a:cs typeface="Arial" panose="020B0604020202020204" pitchFamily="34" charset="0"/>
              </a:rPr>
              <a:t>năm</a:t>
            </a:r>
            <a:r>
              <a:rPr lang="en-US" b="0" i="0">
                <a:solidFill>
                  <a:srgbClr val="292929"/>
                </a:solidFill>
                <a:effectLst/>
                <a:latin typeface="Arial" panose="020B0604020202020204" pitchFamily="34" charset="0"/>
                <a:cs typeface="Arial" panose="020B0604020202020204" pitchFamily="34" charset="0"/>
              </a:rPr>
              <a:t> 1979</a:t>
            </a:r>
            <a:endParaRPr lang="vi-VN" b="0" i="0">
              <a:solidFill>
                <a:srgbClr val="292929"/>
              </a:solidFill>
              <a:effectLst/>
              <a:latin typeface="Arial" panose="020B0604020202020204" pitchFamily="34" charset="0"/>
              <a:cs typeface="Arial" panose="020B0604020202020204" pitchFamily="34" charset="0"/>
            </a:endParaRPr>
          </a:p>
          <a:p>
            <a:pPr algn="just"/>
            <a:r>
              <a:rPr lang="vi-VN" b="1" i="0">
                <a:solidFill>
                  <a:srgbClr val="202122"/>
                </a:solidFill>
                <a:effectLst/>
                <a:latin typeface="Arial" panose="020B0604020202020204" pitchFamily="34" charset="0"/>
                <a:cs typeface="Arial" panose="020B0604020202020204" pitchFamily="34" charset="0"/>
              </a:rPr>
              <a:t>C++</a:t>
            </a:r>
            <a:r>
              <a:rPr lang="vi-VN" b="0" i="0">
                <a:solidFill>
                  <a:srgbClr val="202122"/>
                </a:solidFill>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được</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thiết</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kế</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hướng</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tới</a:t>
            </a:r>
            <a:r>
              <a:rPr lang="vi-VN" b="0" i="0">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lập</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trình</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hệ</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thống</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máy</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tính</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và</a:t>
            </a:r>
            <a:r>
              <a:rPr lang="vi-VN" b="0" i="0">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phần</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mềm</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nhúng</a:t>
            </a:r>
            <a:r>
              <a:rPr lang="vi-VN" b="0" i="0">
                <a:effectLst/>
                <a:latin typeface="Arial" panose="020B0604020202020204" pitchFamily="34" charset="0"/>
                <a:cs typeface="Arial" panose="020B0604020202020204" pitchFamily="34" charset="0"/>
              </a:rPr>
              <a:t> trên </a:t>
            </a:r>
            <a:r>
              <a:rPr lang="vi-VN" b="0" i="0" err="1">
                <a:effectLst/>
                <a:latin typeface="Arial" panose="020B0604020202020204" pitchFamily="34" charset="0"/>
                <a:cs typeface="Arial" panose="020B0604020202020204" pitchFamily="34" charset="0"/>
              </a:rPr>
              <a:t>các</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mạch</a:t>
            </a:r>
            <a:r>
              <a:rPr lang="vi-VN" b="0" i="0">
                <a:effectLst/>
                <a:latin typeface="Arial" panose="020B0604020202020204" pitchFamily="34" charset="0"/>
                <a:cs typeface="Arial" panose="020B0604020202020204" pitchFamily="34" charset="0"/>
              </a:rPr>
              <a:t> </a:t>
            </a:r>
            <a:r>
              <a:rPr lang="vi-VN" b="0" i="0" u="none" strike="noStrike">
                <a:effectLst/>
                <a:latin typeface="Arial" panose="020B0604020202020204" pitchFamily="34" charset="0"/>
                <a:cs typeface="Arial" panose="020B0604020202020204" pitchFamily="34" charset="0"/>
              </a:rPr>
              <a:t>vi </a:t>
            </a:r>
            <a:r>
              <a:rPr lang="vi-VN" b="0" i="0" u="none" strike="noStrike" err="1">
                <a:effectLst/>
                <a:latin typeface="Arial" panose="020B0604020202020204" pitchFamily="34" charset="0"/>
                <a:cs typeface="Arial" panose="020B0604020202020204" pitchFamily="34" charset="0"/>
              </a:rPr>
              <a:t>xử</a:t>
            </a:r>
            <a:r>
              <a:rPr lang="vi-VN" b="0" i="0" u="none" strike="noStrike">
                <a:effectLst/>
                <a:latin typeface="Arial" panose="020B0604020202020204" pitchFamily="34" charset="0"/>
                <a:cs typeface="Arial" panose="020B0604020202020204" pitchFamily="34" charset="0"/>
              </a:rPr>
              <a:t> </a:t>
            </a:r>
            <a:r>
              <a:rPr lang="vi-VN" b="0" i="0" u="none" strike="noStrike" err="1">
                <a:effectLst/>
                <a:latin typeface="Arial" panose="020B0604020202020204" pitchFamily="34" charset="0"/>
                <a:cs typeface="Arial" panose="020B0604020202020204" pitchFamily="34" charset="0"/>
              </a:rPr>
              <a:t>lý</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với</a:t>
            </a:r>
            <a:r>
              <a:rPr lang="vi-VN" b="0" i="0">
                <a:effectLst/>
                <a:latin typeface="Arial" panose="020B0604020202020204" pitchFamily="34" charset="0"/>
                <a:cs typeface="Arial" panose="020B0604020202020204" pitchFamily="34" charset="0"/>
              </a:rPr>
              <a:t> ưu </a:t>
            </a:r>
            <a:r>
              <a:rPr lang="vi-VN" b="0" i="0" err="1">
                <a:effectLst/>
                <a:latin typeface="Arial" panose="020B0604020202020204" pitchFamily="34" charset="0"/>
                <a:cs typeface="Arial" panose="020B0604020202020204" pitchFamily="34" charset="0"/>
              </a:rPr>
              <a:t>điểm</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vượt</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trội</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về</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hiệu</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suất</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hiệu</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quả</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và</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tính</a:t>
            </a:r>
            <a:r>
              <a:rPr lang="vi-VN" b="0" i="0">
                <a:effectLst/>
                <a:latin typeface="Arial" panose="020B0604020202020204" pitchFamily="34" charset="0"/>
                <a:cs typeface="Arial" panose="020B0604020202020204" pitchFamily="34" charset="0"/>
              </a:rPr>
              <a:t> linh </a:t>
            </a:r>
            <a:r>
              <a:rPr lang="vi-VN" b="0" i="0" err="1">
                <a:effectLst/>
                <a:latin typeface="Arial" panose="020B0604020202020204" pitchFamily="34" charset="0"/>
                <a:cs typeface="Arial" panose="020B0604020202020204" pitchFamily="34" charset="0"/>
              </a:rPr>
              <a:t>hoạt</a:t>
            </a:r>
            <a:r>
              <a:rPr lang="vi-VN" b="0" i="0">
                <a:effectLst/>
                <a:latin typeface="Arial" panose="020B0604020202020204" pitchFamily="34" charset="0"/>
                <a:cs typeface="Arial" panose="020B0604020202020204" pitchFamily="34" charset="0"/>
              </a:rPr>
              <a:t> cao</a:t>
            </a:r>
          </a:p>
          <a:p>
            <a:pPr algn="just"/>
            <a:r>
              <a:rPr lang="vi-VN" b="0" i="0">
                <a:effectLst/>
                <a:latin typeface="Arial" panose="020B0604020202020204" pitchFamily="34" charset="0"/>
                <a:cs typeface="Arial" panose="020B0604020202020204" pitchFamily="34" charset="0"/>
              </a:rPr>
              <a:t>C++ </a:t>
            </a:r>
            <a:r>
              <a:rPr lang="vi-VN" b="0" i="0" err="1">
                <a:effectLst/>
                <a:latin typeface="Arial" panose="020B0604020202020204" pitchFamily="34" charset="0"/>
                <a:cs typeface="Arial" panose="020B0604020202020204" pitchFamily="34" charset="0"/>
              </a:rPr>
              <a:t>hầu</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hết</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được</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thực</a:t>
            </a:r>
            <a:r>
              <a:rPr lang="vi-VN" b="0" i="0">
                <a:effectLst/>
                <a:latin typeface="Arial" panose="020B0604020202020204" pitchFamily="34" charset="0"/>
                <a:cs typeface="Arial" panose="020B0604020202020204" pitchFamily="34" charset="0"/>
              </a:rPr>
              <a:t> thi </a:t>
            </a:r>
            <a:r>
              <a:rPr lang="vi-VN" b="0" i="0" err="1">
                <a:effectLst/>
                <a:latin typeface="Arial" panose="020B0604020202020204" pitchFamily="34" charset="0"/>
                <a:cs typeface="Arial" panose="020B0604020202020204" pitchFamily="34" charset="0"/>
              </a:rPr>
              <a:t>dưới</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dạng</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là</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một</a:t>
            </a:r>
            <a:r>
              <a:rPr lang="vi-VN" b="0" i="0">
                <a:effectLst/>
                <a:latin typeface="Arial" panose="020B0604020202020204" pitchFamily="34" charset="0"/>
                <a:cs typeface="Arial" panose="020B0604020202020204" pitchFamily="34" charset="0"/>
              </a:rPr>
              <a:t> ngôn </a:t>
            </a:r>
            <a:r>
              <a:rPr lang="vi-VN" b="0" i="0" err="1">
                <a:effectLst/>
                <a:latin typeface="Arial" panose="020B0604020202020204" pitchFamily="34" charset="0"/>
                <a:cs typeface="Arial" panose="020B0604020202020204" pitchFamily="34" charset="0"/>
              </a:rPr>
              <a:t>ngữ</a:t>
            </a:r>
            <a:r>
              <a:rPr lang="vi-VN" b="0" i="0">
                <a:effectLst/>
                <a:latin typeface="Arial" panose="020B0604020202020204" pitchFamily="34" charset="0"/>
                <a:cs typeface="Arial" panose="020B0604020202020204" pitchFamily="34" charset="0"/>
              </a:rPr>
              <a:t> biên </a:t>
            </a:r>
            <a:r>
              <a:rPr lang="vi-VN" b="0" i="0" err="1">
                <a:effectLst/>
                <a:latin typeface="Arial" panose="020B0604020202020204" pitchFamily="34" charset="0"/>
                <a:cs typeface="Arial" panose="020B0604020202020204" pitchFamily="34" charset="0"/>
              </a:rPr>
              <a:t>dịch</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có</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thể</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chạy</a:t>
            </a:r>
            <a:r>
              <a:rPr lang="vi-VN" b="0" i="0">
                <a:effectLst/>
                <a:latin typeface="Arial" panose="020B0604020202020204" pitchFamily="34" charset="0"/>
                <a:cs typeface="Arial" panose="020B0604020202020204" pitchFamily="34" charset="0"/>
              </a:rPr>
              <a:t> trên </a:t>
            </a:r>
            <a:r>
              <a:rPr lang="vi-VN" b="0" i="0" err="1">
                <a:effectLst/>
                <a:latin typeface="Arial" panose="020B0604020202020204" pitchFamily="34" charset="0"/>
                <a:cs typeface="Arial" panose="020B0604020202020204" pitchFamily="34" charset="0"/>
              </a:rPr>
              <a:t>nhiều</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nền</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tảng</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khác</a:t>
            </a:r>
            <a:r>
              <a:rPr lang="vi-VN" b="0" i="0">
                <a:effectLst/>
                <a:latin typeface="Arial" panose="020B0604020202020204" pitchFamily="34" charset="0"/>
                <a:cs typeface="Arial" panose="020B0604020202020204" pitchFamily="34" charset="0"/>
              </a:rPr>
              <a:t> nhau như Windows, </a:t>
            </a:r>
            <a:r>
              <a:rPr lang="vi-VN" b="0" i="0" err="1">
                <a:effectLst/>
                <a:latin typeface="Arial" panose="020B0604020202020204" pitchFamily="34" charset="0"/>
                <a:cs typeface="Arial" panose="020B0604020202020204" pitchFamily="34" charset="0"/>
              </a:rPr>
              <a:t>Mac</a:t>
            </a:r>
            <a:r>
              <a:rPr lang="vi-VN" b="0" i="0">
                <a:effectLst/>
                <a:latin typeface="Arial" panose="020B0604020202020204" pitchFamily="34" charset="0"/>
                <a:cs typeface="Arial" panose="020B0604020202020204" pitchFamily="34" charset="0"/>
              </a:rPr>
              <a:t> OS, </a:t>
            </a:r>
            <a:r>
              <a:rPr lang="vi-VN" b="0" i="0" err="1">
                <a:effectLst/>
                <a:latin typeface="Arial" panose="020B0604020202020204" pitchFamily="34" charset="0"/>
                <a:cs typeface="Arial" panose="020B0604020202020204" pitchFamily="34" charset="0"/>
              </a:rPr>
              <a:t>Linux</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Ubuntu</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và</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các</a:t>
            </a:r>
            <a:r>
              <a:rPr lang="vi-VN" b="0" i="0">
                <a:effectLst/>
                <a:latin typeface="Arial" panose="020B0604020202020204" pitchFamily="34" charset="0"/>
                <a:cs typeface="Arial" panose="020B0604020202020204" pitchFamily="34" charset="0"/>
              </a:rPr>
              <a:t> phiên </a:t>
            </a:r>
            <a:r>
              <a:rPr lang="vi-VN" b="0" i="0" err="1">
                <a:effectLst/>
                <a:latin typeface="Arial" panose="020B0604020202020204" pitchFamily="34" charset="0"/>
                <a:cs typeface="Arial" panose="020B0604020202020204" pitchFamily="34" charset="0"/>
              </a:rPr>
              <a:t>bản</a:t>
            </a:r>
            <a:r>
              <a:rPr lang="vi-VN" b="0" i="0">
                <a:effectLst/>
                <a:latin typeface="Arial" panose="020B0604020202020204" pitchFamily="34" charset="0"/>
                <a:cs typeface="Arial" panose="020B0604020202020204" pitchFamily="34" charset="0"/>
              </a:rPr>
              <a:t> </a:t>
            </a:r>
            <a:r>
              <a:rPr lang="vi-VN" b="0" i="0" err="1">
                <a:effectLst/>
                <a:latin typeface="Arial" panose="020B0604020202020204" pitchFamily="34" charset="0"/>
                <a:cs typeface="Arial" panose="020B0604020202020204" pitchFamily="34" charset="0"/>
              </a:rPr>
              <a:t>Unix</a:t>
            </a:r>
            <a:endParaRPr lang="vi-VN">
              <a:latin typeface="Arial" panose="020B0604020202020204" pitchFamily="34" charset="0"/>
              <a:cs typeface="Arial" panose="020B0604020202020204" pitchFamily="34" charset="0"/>
            </a:endParaRPr>
          </a:p>
          <a:p>
            <a:pPr algn="just"/>
            <a:r>
              <a:rPr lang="vi-VN" b="0" i="0">
                <a:solidFill>
                  <a:srgbClr val="202122"/>
                </a:solidFill>
                <a:effectLst/>
                <a:latin typeface="Arial" panose="020B0604020202020204" pitchFamily="34" charset="0"/>
                <a:cs typeface="Arial" panose="020B0604020202020204" pitchFamily="34" charset="0"/>
              </a:rPr>
              <a:t>C ++ </a:t>
            </a:r>
            <a:r>
              <a:rPr lang="vi-VN" b="0" i="0" err="1">
                <a:solidFill>
                  <a:srgbClr val="202122"/>
                </a:solidFill>
                <a:effectLst/>
                <a:latin typeface="Arial" panose="020B0604020202020204" pitchFamily="34" charset="0"/>
                <a:cs typeface="Arial" panose="020B0604020202020204" pitchFamily="34" charset="0"/>
              </a:rPr>
              <a:t>được</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Tổ</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chức</a:t>
            </a:r>
            <a:r>
              <a:rPr lang="vi-VN" b="0" i="0">
                <a:solidFill>
                  <a:srgbClr val="202122"/>
                </a:solidFill>
                <a:effectLst/>
                <a:latin typeface="Arial" panose="020B0604020202020204" pitchFamily="34" charset="0"/>
                <a:cs typeface="Arial" panose="020B0604020202020204" pitchFamily="34" charset="0"/>
              </a:rPr>
              <a:t> Tiêu </a:t>
            </a:r>
            <a:r>
              <a:rPr lang="vi-VN" b="0" i="0" err="1">
                <a:solidFill>
                  <a:srgbClr val="202122"/>
                </a:solidFill>
                <a:effectLst/>
                <a:latin typeface="Arial" panose="020B0604020202020204" pitchFamily="34" charset="0"/>
                <a:cs typeface="Arial" panose="020B0604020202020204" pitchFamily="34" charset="0"/>
              </a:rPr>
              <a:t>chuẩn</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hóa</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Quốc</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tế</a:t>
            </a:r>
            <a:r>
              <a:rPr lang="vi-VN" b="0" i="0">
                <a:solidFill>
                  <a:srgbClr val="202122"/>
                </a:solidFill>
                <a:effectLst/>
                <a:latin typeface="Arial" panose="020B0604020202020204" pitchFamily="34" charset="0"/>
                <a:cs typeface="Arial" panose="020B0604020202020204" pitchFamily="34" charset="0"/>
              </a:rPr>
              <a:t> (ISO) </a:t>
            </a:r>
            <a:r>
              <a:rPr lang="vi-VN" b="0" i="0" err="1">
                <a:solidFill>
                  <a:srgbClr val="202122"/>
                </a:solidFill>
                <a:effectLst/>
                <a:latin typeface="Arial" panose="020B0604020202020204" pitchFamily="34" charset="0"/>
                <a:cs typeface="Arial" panose="020B0604020202020204" pitchFamily="34" charset="0"/>
              </a:rPr>
              <a:t>chuẩn</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hóa</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với</a:t>
            </a:r>
            <a:r>
              <a:rPr lang="vi-VN" b="0" i="0">
                <a:solidFill>
                  <a:srgbClr val="202122"/>
                </a:solidFill>
                <a:effectLst/>
                <a:latin typeface="Arial" panose="020B0604020202020204" pitchFamily="34" charset="0"/>
                <a:cs typeface="Arial" panose="020B0604020202020204" pitchFamily="34" charset="0"/>
              </a:rPr>
              <a:t> phiên </a:t>
            </a:r>
            <a:r>
              <a:rPr lang="vi-VN" b="0" i="0" err="1">
                <a:solidFill>
                  <a:srgbClr val="202122"/>
                </a:solidFill>
                <a:effectLst/>
                <a:latin typeface="Arial" panose="020B0604020202020204" pitchFamily="34" charset="0"/>
                <a:cs typeface="Arial" panose="020B0604020202020204" pitchFamily="34" charset="0"/>
              </a:rPr>
              <a:t>bản</a:t>
            </a:r>
            <a:r>
              <a:rPr lang="vi-VN" b="0" i="0">
                <a:solidFill>
                  <a:srgbClr val="202122"/>
                </a:solidFill>
                <a:effectLst/>
                <a:latin typeface="Arial" panose="020B0604020202020204" pitchFamily="34" charset="0"/>
                <a:cs typeface="Arial" panose="020B0604020202020204" pitchFamily="34" charset="0"/>
              </a:rPr>
              <a:t> tiêu </a:t>
            </a:r>
            <a:r>
              <a:rPr lang="vi-VN" b="0" i="0" err="1">
                <a:solidFill>
                  <a:srgbClr val="202122"/>
                </a:solidFill>
                <a:effectLst/>
                <a:latin typeface="Arial" panose="020B0604020202020204" pitchFamily="34" charset="0"/>
                <a:cs typeface="Arial" panose="020B0604020202020204" pitchFamily="34" charset="0"/>
              </a:rPr>
              <a:t>chuẩn</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mới</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nhất</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được</a:t>
            </a:r>
            <a:r>
              <a:rPr lang="vi-VN" b="0" i="0">
                <a:solidFill>
                  <a:srgbClr val="202122"/>
                </a:solidFill>
                <a:effectLst/>
                <a:latin typeface="Arial" panose="020B0604020202020204" pitchFamily="34" charset="0"/>
                <a:cs typeface="Arial" panose="020B0604020202020204" pitchFamily="34" charset="0"/>
              </a:rPr>
              <a:t> ISO phê </a:t>
            </a:r>
            <a:r>
              <a:rPr lang="vi-VN" b="0" i="0" err="1">
                <a:solidFill>
                  <a:srgbClr val="202122"/>
                </a:solidFill>
                <a:effectLst/>
                <a:latin typeface="Arial" panose="020B0604020202020204" pitchFamily="34" charset="0"/>
                <a:cs typeface="Arial" panose="020B0604020202020204" pitchFamily="34" charset="0"/>
              </a:rPr>
              <a:t>chuẩn</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và</a:t>
            </a:r>
            <a:r>
              <a:rPr lang="vi-VN" b="0" i="0">
                <a:solidFill>
                  <a:srgbClr val="202122"/>
                </a:solidFill>
                <a:effectLst/>
                <a:latin typeface="Arial" panose="020B0604020202020204" pitchFamily="34" charset="0"/>
                <a:cs typeface="Arial" panose="020B0604020202020204" pitchFamily="34" charset="0"/>
              </a:rPr>
              <a:t> công </a:t>
            </a:r>
            <a:r>
              <a:rPr lang="vi-VN" b="0" i="0" err="1">
                <a:solidFill>
                  <a:srgbClr val="202122"/>
                </a:solidFill>
                <a:effectLst/>
                <a:latin typeface="Arial" panose="020B0604020202020204" pitchFamily="34" charset="0"/>
                <a:cs typeface="Arial" panose="020B0604020202020204" pitchFamily="34" charset="0"/>
              </a:rPr>
              <a:t>bố</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vào</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tháng</a:t>
            </a:r>
            <a:r>
              <a:rPr lang="vi-VN" b="0" i="0">
                <a:solidFill>
                  <a:srgbClr val="202122"/>
                </a:solidFill>
                <a:effectLst/>
                <a:latin typeface="Arial" panose="020B0604020202020204" pitchFamily="34" charset="0"/>
                <a:cs typeface="Arial" panose="020B0604020202020204" pitchFamily="34" charset="0"/>
              </a:rPr>
              <a:t> 12 năm 2017 </a:t>
            </a:r>
            <a:r>
              <a:rPr lang="vi-VN" b="0" i="0" err="1">
                <a:solidFill>
                  <a:srgbClr val="202122"/>
                </a:solidFill>
                <a:effectLst/>
                <a:latin typeface="Arial" panose="020B0604020202020204" pitchFamily="34" charset="0"/>
                <a:cs typeface="Arial" panose="020B0604020202020204" pitchFamily="34" charset="0"/>
              </a:rPr>
              <a:t>là</a:t>
            </a:r>
            <a:r>
              <a:rPr lang="vi-VN" b="0" i="0">
                <a:solidFill>
                  <a:srgbClr val="202122"/>
                </a:solidFill>
                <a:effectLst/>
                <a:latin typeface="Arial" panose="020B0604020202020204" pitchFamily="34" charset="0"/>
                <a:cs typeface="Arial" panose="020B0604020202020204" pitchFamily="34" charset="0"/>
              </a:rPr>
              <a:t> ISO / IEC 14882: 2017 (</a:t>
            </a:r>
            <a:r>
              <a:rPr lang="vi-VN" b="0" i="0" err="1">
                <a:solidFill>
                  <a:srgbClr val="202122"/>
                </a:solidFill>
                <a:effectLst/>
                <a:latin typeface="Arial" panose="020B0604020202020204" pitchFamily="34" charset="0"/>
                <a:cs typeface="Arial" panose="020B0604020202020204" pitchFamily="34" charset="0"/>
              </a:rPr>
              <a:t>được</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gọi</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một</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cách</a:t>
            </a:r>
            <a:r>
              <a:rPr lang="vi-VN" b="0" i="0">
                <a:solidFill>
                  <a:srgbClr val="202122"/>
                </a:solidFill>
                <a:effectLst/>
                <a:latin typeface="Arial" panose="020B0604020202020204" pitchFamily="34" charset="0"/>
                <a:cs typeface="Arial" panose="020B0604020202020204" pitchFamily="34" charset="0"/>
              </a:rPr>
              <a:t> không </a:t>
            </a:r>
            <a:r>
              <a:rPr lang="vi-VN" b="0" i="0" err="1">
                <a:solidFill>
                  <a:srgbClr val="202122"/>
                </a:solidFill>
                <a:effectLst/>
                <a:latin typeface="Arial" panose="020B0604020202020204" pitchFamily="34" charset="0"/>
                <a:cs typeface="Arial" panose="020B0604020202020204" pitchFamily="34" charset="0"/>
              </a:rPr>
              <a:t>chính</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thức</a:t>
            </a:r>
            <a:r>
              <a:rPr lang="vi-VN" b="0" i="0">
                <a:solidFill>
                  <a:srgbClr val="202122"/>
                </a:solidFill>
                <a:effectLst/>
                <a:latin typeface="Arial" panose="020B0604020202020204" pitchFamily="34" charset="0"/>
                <a:cs typeface="Arial" panose="020B0604020202020204" pitchFamily="34" charset="0"/>
              </a:rPr>
              <a:t> </a:t>
            </a:r>
            <a:r>
              <a:rPr lang="vi-VN" b="0" i="0" err="1">
                <a:solidFill>
                  <a:srgbClr val="202122"/>
                </a:solidFill>
                <a:effectLst/>
                <a:latin typeface="Arial" panose="020B0604020202020204" pitchFamily="34" charset="0"/>
                <a:cs typeface="Arial" panose="020B0604020202020204" pitchFamily="34" charset="0"/>
              </a:rPr>
              <a:t>là</a:t>
            </a:r>
            <a:r>
              <a:rPr lang="vi-VN" b="0" i="0">
                <a:solidFill>
                  <a:srgbClr val="202122"/>
                </a:solidFill>
                <a:effectLst/>
                <a:latin typeface="Arial" panose="020B0604020202020204" pitchFamily="34" charset="0"/>
                <a:cs typeface="Arial" panose="020B0604020202020204" pitchFamily="34" charset="0"/>
              </a:rPr>
              <a:t> C ++ 17)</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518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9CB402FF-2FFD-4CEB-8789-6F2F0F03F363}"/>
              </a:ext>
            </a:extLst>
          </p:cNvPr>
          <p:cNvSpPr>
            <a:spLocks noGrp="1" noChangeArrowheads="1"/>
          </p:cNvSpPr>
          <p:nvPr>
            <p:ph type="title"/>
          </p:nvPr>
        </p:nvSpPr>
        <p:spPr/>
        <p:txBody>
          <a:bodyPr/>
          <a:lstStyle/>
          <a:p>
            <a:pPr eaLnBrk="1" hangingPunct="1">
              <a:defRPr/>
            </a:pPr>
            <a:r>
              <a:rPr lang="en-US"/>
              <a:t>Bộ Khởi Tạo Mảng</a:t>
            </a:r>
            <a:endParaRPr lang="vi-VN"/>
          </a:p>
        </p:txBody>
      </p:sp>
      <p:sp>
        <p:nvSpPr>
          <p:cNvPr id="198659" name="Rectangle 3">
            <a:extLst>
              <a:ext uri="{FF2B5EF4-FFF2-40B4-BE49-F238E27FC236}">
                <a16:creationId xmlns:a16="http://schemas.microsoft.com/office/drawing/2014/main" id="{9491227A-610F-4463-8373-E921EBC96E32}"/>
              </a:ext>
            </a:extLst>
          </p:cNvPr>
          <p:cNvSpPr>
            <a:spLocks noGrp="1" noChangeArrowheads="1"/>
          </p:cNvSpPr>
          <p:nvPr>
            <p:ph type="body" idx="1"/>
          </p:nvPr>
        </p:nvSpPr>
        <p:spPr>
          <a:xfrm>
            <a:off x="1981200" y="1676400"/>
            <a:ext cx="8229600" cy="4876800"/>
          </a:xfrm>
        </p:spPr>
        <p:txBody>
          <a:bodyPr/>
          <a:lstStyle/>
          <a:p>
            <a:pPr eaLnBrk="1" hangingPunct="1">
              <a:lnSpc>
                <a:spcPct val="90000"/>
              </a:lnSpc>
            </a:pPr>
            <a:r>
              <a:rPr lang="en-US" altLang="en-US"/>
              <a:t>Mỗi mảng có một </a:t>
            </a:r>
            <a:r>
              <a:rPr lang="en-US" altLang="en-US">
                <a:solidFill>
                  <a:srgbClr val="CC3300"/>
                </a:solidFill>
              </a:rPr>
              <a:t>bộ khởi tạo mảng</a:t>
            </a:r>
            <a:endParaRPr lang="vi-VN" altLang="en-US">
              <a:solidFill>
                <a:srgbClr val="CC3300"/>
              </a:solidFill>
            </a:endParaRPr>
          </a:p>
          <a:p>
            <a:pPr eaLnBrk="1" hangingPunct="1">
              <a:lnSpc>
                <a:spcPct val="90000"/>
              </a:lnSpc>
            </a:pPr>
            <a:r>
              <a:rPr lang="vi-VN" altLang="en-US"/>
              <a:t>Ví dụ</a:t>
            </a:r>
          </a:p>
          <a:p>
            <a:pPr eaLnBrk="1" hangingPunct="1">
              <a:lnSpc>
                <a:spcPct val="90000"/>
              </a:lnSpc>
            </a:pPr>
            <a:endParaRPr lang="vi-VN" altLang="en-US"/>
          </a:p>
          <a:p>
            <a:pPr eaLnBrk="1" hangingPunct="1">
              <a:lnSpc>
                <a:spcPct val="90000"/>
              </a:lnSpc>
            </a:pPr>
            <a:endParaRPr lang="vi-VN" altLang="en-US"/>
          </a:p>
          <a:p>
            <a:pPr eaLnBrk="1" hangingPunct="1">
              <a:lnSpc>
                <a:spcPct val="90000"/>
              </a:lnSpc>
            </a:pPr>
            <a:endParaRPr lang="vi-VN" altLang="en-US"/>
          </a:p>
          <a:p>
            <a:pPr eaLnBrk="1" hangingPunct="1">
              <a:lnSpc>
                <a:spcPct val="90000"/>
              </a:lnSpc>
            </a:pPr>
            <a:endParaRPr lang="vi-VN" altLang="en-US"/>
          </a:p>
          <a:p>
            <a:pPr eaLnBrk="1" hangingPunct="1">
              <a:lnSpc>
                <a:spcPct val="90000"/>
              </a:lnSpc>
            </a:pPr>
            <a:r>
              <a:rPr lang="vi-VN" altLang="en-US"/>
              <a:t>Chuỗi là một mảng ký tự</a:t>
            </a:r>
          </a:p>
          <a:p>
            <a:pPr eaLnBrk="1" hangingPunct="1">
              <a:lnSpc>
                <a:spcPct val="90000"/>
              </a:lnSpc>
            </a:pPr>
            <a:r>
              <a:rPr lang="vi-VN" altLang="en-US"/>
              <a:t>Ví dụ: so sánh sự khác nhau của</a:t>
            </a:r>
          </a:p>
          <a:p>
            <a:pPr eaLnBrk="1" hangingPunct="1">
              <a:lnSpc>
                <a:spcPct val="90000"/>
              </a:lnSpc>
              <a:buFontTx/>
              <a:buNone/>
            </a:pPr>
            <a:r>
              <a:rPr lang="vi-VN" altLang="en-US" sz="2000"/>
              <a:t>	</a:t>
            </a:r>
            <a:r>
              <a:rPr lang="en-AU" altLang="en-US" sz="2000"/>
              <a:t>char str[] = "HELLO";  và  char str[] = {'H', 'E', 'L', 'L', 'O'};</a:t>
            </a:r>
            <a:endParaRPr lang="vi-VN" altLang="en-US" sz="1400"/>
          </a:p>
          <a:p>
            <a:pPr lvl="1" eaLnBrk="1" hangingPunct="1">
              <a:lnSpc>
                <a:spcPct val="90000"/>
              </a:lnSpc>
            </a:pPr>
            <a:endParaRPr lang="vi-VN" altLang="en-US" sz="1200"/>
          </a:p>
        </p:txBody>
      </p:sp>
      <p:sp>
        <p:nvSpPr>
          <p:cNvPr id="198660" name="Rectangle 4">
            <a:extLst>
              <a:ext uri="{FF2B5EF4-FFF2-40B4-BE49-F238E27FC236}">
                <a16:creationId xmlns:a16="http://schemas.microsoft.com/office/drawing/2014/main" id="{CA3EEBB5-8F98-4C6B-8AAF-126022AC70F5}"/>
              </a:ext>
            </a:extLst>
          </p:cNvPr>
          <p:cNvSpPr>
            <a:spLocks noChangeArrowheads="1"/>
          </p:cNvSpPr>
          <p:nvPr/>
        </p:nvSpPr>
        <p:spPr bwMode="auto">
          <a:xfrm>
            <a:off x="3886200" y="2667000"/>
            <a:ext cx="3581400" cy="6096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a:t>int nums[3] = </a:t>
            </a:r>
            <a:r>
              <a:rPr lang="en-AU" altLang="en-US" sz="1800">
                <a:solidFill>
                  <a:srgbClr val="CC3300"/>
                </a:solidFill>
              </a:rPr>
              <a:t>{</a:t>
            </a:r>
            <a:r>
              <a:rPr lang="en-AU" altLang="en-US" sz="1800"/>
              <a:t>5, 10, 15</a:t>
            </a:r>
            <a:r>
              <a:rPr lang="en-AU" altLang="en-US" sz="1800">
                <a:solidFill>
                  <a:srgbClr val="CC3300"/>
                </a:solidFill>
              </a:rPr>
              <a:t>}</a:t>
            </a:r>
            <a:r>
              <a:rPr lang="en-AU" altLang="en-US" sz="1800"/>
              <a:t>;</a:t>
            </a:r>
            <a:endParaRPr lang="vi-VN" altLang="en-US" sz="1800"/>
          </a:p>
        </p:txBody>
      </p:sp>
      <p:sp>
        <p:nvSpPr>
          <p:cNvPr id="198661" name="Line 5">
            <a:extLst>
              <a:ext uri="{FF2B5EF4-FFF2-40B4-BE49-F238E27FC236}">
                <a16:creationId xmlns:a16="http://schemas.microsoft.com/office/drawing/2014/main" id="{8BFD8356-AE03-4D74-BA72-984651BC9727}"/>
              </a:ext>
            </a:extLst>
          </p:cNvPr>
          <p:cNvSpPr>
            <a:spLocks noChangeShapeType="1"/>
          </p:cNvSpPr>
          <p:nvPr/>
        </p:nvSpPr>
        <p:spPr bwMode="auto">
          <a:xfrm>
            <a:off x="5410200" y="3187700"/>
            <a:ext cx="0" cy="266700"/>
          </a:xfrm>
          <a:prstGeom prst="line">
            <a:avLst/>
          </a:prstGeom>
          <a:noFill/>
          <a:ln w="9525">
            <a:solidFill>
              <a:srgbClr val="CC3300"/>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98662" name="Line 6">
            <a:extLst>
              <a:ext uri="{FF2B5EF4-FFF2-40B4-BE49-F238E27FC236}">
                <a16:creationId xmlns:a16="http://schemas.microsoft.com/office/drawing/2014/main" id="{8C57971A-7A3E-4624-8F4F-69BF6E775BE0}"/>
              </a:ext>
            </a:extLst>
          </p:cNvPr>
          <p:cNvSpPr>
            <a:spLocks noChangeShapeType="1"/>
          </p:cNvSpPr>
          <p:nvPr/>
        </p:nvSpPr>
        <p:spPr bwMode="auto">
          <a:xfrm>
            <a:off x="6350000" y="3187700"/>
            <a:ext cx="0" cy="266700"/>
          </a:xfrm>
          <a:prstGeom prst="line">
            <a:avLst/>
          </a:prstGeom>
          <a:noFill/>
          <a:ln w="9525">
            <a:solidFill>
              <a:srgbClr val="CC3300"/>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
        <p:nvSpPr>
          <p:cNvPr id="198663" name="Line 7">
            <a:extLst>
              <a:ext uri="{FF2B5EF4-FFF2-40B4-BE49-F238E27FC236}">
                <a16:creationId xmlns:a16="http://schemas.microsoft.com/office/drawing/2014/main" id="{08CCC26D-6A63-4318-9ED3-019F6AE78070}"/>
              </a:ext>
            </a:extLst>
          </p:cNvPr>
          <p:cNvSpPr>
            <a:spLocks noChangeShapeType="1"/>
          </p:cNvSpPr>
          <p:nvPr/>
        </p:nvSpPr>
        <p:spPr bwMode="auto">
          <a:xfrm>
            <a:off x="5422900" y="3454400"/>
            <a:ext cx="9144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664" name="AutoShape 8">
            <a:extLst>
              <a:ext uri="{FF2B5EF4-FFF2-40B4-BE49-F238E27FC236}">
                <a16:creationId xmlns:a16="http://schemas.microsoft.com/office/drawing/2014/main" id="{2CD7494A-DD13-4B59-A4EF-0F425832224D}"/>
              </a:ext>
            </a:extLst>
          </p:cNvPr>
          <p:cNvSpPr>
            <a:spLocks noChangeArrowheads="1"/>
          </p:cNvSpPr>
          <p:nvPr/>
        </p:nvSpPr>
        <p:spPr bwMode="auto">
          <a:xfrm>
            <a:off x="7620000" y="2819400"/>
            <a:ext cx="1905000" cy="381000"/>
          </a:xfrm>
          <a:prstGeom prst="roundRect">
            <a:avLst>
              <a:gd name="adj" fmla="val 16667"/>
            </a:avLst>
          </a:prstGeom>
          <a:solidFill>
            <a:srgbClr val="FFCAB9"/>
          </a:solidFill>
          <a:ln w="9525">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Bộ khởi tạo mảng</a:t>
            </a:r>
            <a:endParaRPr lang="vi-VN" altLang="en-US" sz="1800"/>
          </a:p>
        </p:txBody>
      </p:sp>
      <p:sp>
        <p:nvSpPr>
          <p:cNvPr id="198665" name="Line 9">
            <a:extLst>
              <a:ext uri="{FF2B5EF4-FFF2-40B4-BE49-F238E27FC236}">
                <a16:creationId xmlns:a16="http://schemas.microsoft.com/office/drawing/2014/main" id="{0819DF38-3516-4E88-8100-D5B4E4754D3B}"/>
              </a:ext>
            </a:extLst>
          </p:cNvPr>
          <p:cNvSpPr>
            <a:spLocks noChangeShapeType="1"/>
          </p:cNvSpPr>
          <p:nvPr/>
        </p:nvSpPr>
        <p:spPr bwMode="auto">
          <a:xfrm>
            <a:off x="5892800" y="3454400"/>
            <a:ext cx="0" cy="1524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666" name="Line 10">
            <a:extLst>
              <a:ext uri="{FF2B5EF4-FFF2-40B4-BE49-F238E27FC236}">
                <a16:creationId xmlns:a16="http://schemas.microsoft.com/office/drawing/2014/main" id="{D22999ED-3F19-4AD0-8B58-5BB3705C8DE1}"/>
              </a:ext>
            </a:extLst>
          </p:cNvPr>
          <p:cNvSpPr>
            <a:spLocks noChangeShapeType="1"/>
          </p:cNvSpPr>
          <p:nvPr/>
        </p:nvSpPr>
        <p:spPr bwMode="auto">
          <a:xfrm>
            <a:off x="5892800" y="3606800"/>
            <a:ext cx="26670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667" name="Line 11">
            <a:extLst>
              <a:ext uri="{FF2B5EF4-FFF2-40B4-BE49-F238E27FC236}">
                <a16:creationId xmlns:a16="http://schemas.microsoft.com/office/drawing/2014/main" id="{211AAB14-4E73-475B-8B64-3F002869F7B8}"/>
              </a:ext>
            </a:extLst>
          </p:cNvPr>
          <p:cNvSpPr>
            <a:spLocks noChangeShapeType="1"/>
          </p:cNvSpPr>
          <p:nvPr/>
        </p:nvSpPr>
        <p:spPr bwMode="auto">
          <a:xfrm flipV="1">
            <a:off x="8559800" y="3213100"/>
            <a:ext cx="0" cy="3810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8668" name="Rectangle 12">
            <a:extLst>
              <a:ext uri="{FF2B5EF4-FFF2-40B4-BE49-F238E27FC236}">
                <a16:creationId xmlns:a16="http://schemas.microsoft.com/office/drawing/2014/main" id="{280BD549-9BFB-4C7D-AF12-BA7B371ADE96}"/>
              </a:ext>
            </a:extLst>
          </p:cNvPr>
          <p:cNvSpPr>
            <a:spLocks noChangeArrowheads="1"/>
          </p:cNvSpPr>
          <p:nvPr/>
        </p:nvSpPr>
        <p:spPr bwMode="auto">
          <a:xfrm>
            <a:off x="2438400" y="4191000"/>
            <a:ext cx="2667000" cy="6096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a:t>int nums[3] = </a:t>
            </a:r>
            <a:r>
              <a:rPr lang="en-AU" altLang="en-US" sz="1800">
                <a:solidFill>
                  <a:srgbClr val="CC3300"/>
                </a:solidFill>
              </a:rPr>
              <a:t>{</a:t>
            </a:r>
            <a:r>
              <a:rPr lang="en-AU" altLang="en-US" sz="1800"/>
              <a:t>5, 10</a:t>
            </a:r>
            <a:r>
              <a:rPr lang="en-AU" altLang="en-US" sz="1800">
                <a:solidFill>
                  <a:srgbClr val="CC3300"/>
                </a:solidFill>
              </a:rPr>
              <a:t>}</a:t>
            </a:r>
            <a:r>
              <a:rPr lang="en-AU" altLang="en-US" sz="1800"/>
              <a:t>;</a:t>
            </a:r>
            <a:endParaRPr lang="vi-VN" altLang="en-US" sz="1800"/>
          </a:p>
        </p:txBody>
      </p:sp>
      <p:sp>
        <p:nvSpPr>
          <p:cNvPr id="198669" name="AutoShape 13">
            <a:extLst>
              <a:ext uri="{FF2B5EF4-FFF2-40B4-BE49-F238E27FC236}">
                <a16:creationId xmlns:a16="http://schemas.microsoft.com/office/drawing/2014/main" id="{567D8BDA-0CD3-491F-9C3F-9DB76EDA9C76}"/>
              </a:ext>
            </a:extLst>
          </p:cNvPr>
          <p:cNvSpPr>
            <a:spLocks noChangeArrowheads="1"/>
          </p:cNvSpPr>
          <p:nvPr/>
        </p:nvSpPr>
        <p:spPr bwMode="auto">
          <a:xfrm>
            <a:off x="1905000" y="3352800"/>
            <a:ext cx="1905000" cy="609600"/>
          </a:xfrm>
          <a:prstGeom prst="cloudCallout">
            <a:avLst>
              <a:gd name="adj1" fmla="val 52917"/>
              <a:gd name="adj2" fmla="val 101565"/>
            </a:avLst>
          </a:prstGeom>
          <a:solidFill>
            <a:srgbClr val="E5E5FF"/>
          </a:solidFill>
          <a:ln w="9525">
            <a:solidFill>
              <a:schemeClr val="accent1"/>
            </a:solidFill>
            <a:round/>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a:t>nums[2] = </a:t>
            </a:r>
            <a:r>
              <a:rPr lang="en-US" altLang="en-US" sz="2000">
                <a:solidFill>
                  <a:srgbClr val="CC3300"/>
                </a:solidFill>
              </a:rPr>
              <a:t>?</a:t>
            </a:r>
            <a:endParaRPr lang="vi-VN" altLang="en-US" sz="2000">
              <a:solidFill>
                <a:srgbClr val="CC3300"/>
              </a:solidFill>
            </a:endParaRPr>
          </a:p>
        </p:txBody>
      </p:sp>
      <p:sp>
        <p:nvSpPr>
          <p:cNvPr id="198670" name="Rectangle 14">
            <a:extLst>
              <a:ext uri="{FF2B5EF4-FFF2-40B4-BE49-F238E27FC236}">
                <a16:creationId xmlns:a16="http://schemas.microsoft.com/office/drawing/2014/main" id="{0697C93B-A4A7-43DA-B530-38D3B95719B9}"/>
              </a:ext>
            </a:extLst>
          </p:cNvPr>
          <p:cNvSpPr>
            <a:spLocks noChangeArrowheads="1"/>
          </p:cNvSpPr>
          <p:nvPr/>
        </p:nvSpPr>
        <p:spPr bwMode="auto">
          <a:xfrm>
            <a:off x="5638800" y="4178300"/>
            <a:ext cx="2590800" cy="6096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a:t>int nums[ ] = </a:t>
            </a:r>
            <a:r>
              <a:rPr lang="en-AU" altLang="en-US" sz="1800">
                <a:solidFill>
                  <a:srgbClr val="CC3300"/>
                </a:solidFill>
              </a:rPr>
              <a:t>{</a:t>
            </a:r>
            <a:r>
              <a:rPr lang="en-AU" altLang="en-US" sz="1800"/>
              <a:t>5, 10, 15</a:t>
            </a:r>
            <a:r>
              <a:rPr lang="en-AU" altLang="en-US" sz="1800">
                <a:solidFill>
                  <a:srgbClr val="CC3300"/>
                </a:solidFill>
              </a:rPr>
              <a:t>}</a:t>
            </a:r>
            <a:r>
              <a:rPr lang="en-AU" altLang="en-US" sz="1800"/>
              <a:t>;</a:t>
            </a:r>
            <a:endParaRPr lang="vi-VN" altLang="en-US" sz="1800"/>
          </a:p>
        </p:txBody>
      </p:sp>
      <p:sp>
        <p:nvSpPr>
          <p:cNvPr id="198671" name="AutoShape 15">
            <a:extLst>
              <a:ext uri="{FF2B5EF4-FFF2-40B4-BE49-F238E27FC236}">
                <a16:creationId xmlns:a16="http://schemas.microsoft.com/office/drawing/2014/main" id="{0709A446-3D0B-478F-85D3-261464A25393}"/>
              </a:ext>
            </a:extLst>
          </p:cNvPr>
          <p:cNvSpPr>
            <a:spLocks noChangeArrowheads="1"/>
          </p:cNvSpPr>
          <p:nvPr/>
        </p:nvSpPr>
        <p:spPr bwMode="auto">
          <a:xfrm>
            <a:off x="8458200" y="3505200"/>
            <a:ext cx="1905000" cy="1143000"/>
          </a:xfrm>
          <a:prstGeom prst="cloudCallout">
            <a:avLst>
              <a:gd name="adj1" fmla="val -96417"/>
              <a:gd name="adj2" fmla="val 15278"/>
            </a:avLst>
          </a:prstGeom>
          <a:solidFill>
            <a:srgbClr val="E5E5FF"/>
          </a:solidFill>
          <a:ln w="9525">
            <a:solidFill>
              <a:schemeClr val="accent1"/>
            </a:solidFill>
            <a:round/>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vi-VN" altLang="en-US" sz="1600" b="1"/>
              <a:t>Kích thước mảng </a:t>
            </a:r>
            <a:r>
              <a:rPr lang="vi-VN" altLang="en-US" sz="2000">
                <a:solidFill>
                  <a:srgbClr val="CC3300"/>
                </a:solidFill>
              </a:rPr>
              <a:t>?</a:t>
            </a:r>
            <a:r>
              <a:rPr lang="vi-VN" altLang="en-US" sz="2400">
                <a:solidFill>
                  <a:srgbClr val="CC3300"/>
                </a:solidFill>
              </a:rPr>
              <a:t> </a:t>
            </a:r>
            <a:endParaRPr lang="vi-VN" altLang="en-US">
              <a:solidFill>
                <a:srgbClr val="CC3300"/>
              </a:solidFill>
            </a:endParaRPr>
          </a:p>
        </p:txBody>
      </p:sp>
    </p:spTree>
    <p:custDataLst>
      <p:tags r:id="rId1"/>
    </p:custDataLst>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F3DFE800-02D0-4497-8938-AC66C0F292FB}"/>
              </a:ext>
            </a:extLst>
          </p:cNvPr>
          <p:cNvSpPr>
            <a:spLocks noGrp="1" noChangeArrowheads="1"/>
          </p:cNvSpPr>
          <p:nvPr>
            <p:ph type="body" idx="1"/>
          </p:nvPr>
        </p:nvSpPr>
        <p:spPr>
          <a:xfrm>
            <a:off x="1981200" y="1371600"/>
            <a:ext cx="8229600" cy="5486400"/>
          </a:xfrm>
        </p:spPr>
        <p:txBody>
          <a:bodyPr>
            <a:normAutofit fontScale="92500" lnSpcReduction="10000"/>
          </a:bodyPr>
          <a:lstStyle/>
          <a:p>
            <a:pPr marL="609600" indent="-609600">
              <a:lnSpc>
                <a:spcPct val="80000"/>
              </a:lnSpc>
            </a:pPr>
            <a:r>
              <a:rPr lang="en-US" altLang="en-US" sz="2400"/>
              <a:t>#include &lt;</a:t>
            </a:r>
            <a:r>
              <a:rPr lang="en-US" altLang="en-US" sz="2400" err="1"/>
              <a:t>iostream.h</a:t>
            </a:r>
            <a:r>
              <a:rPr lang="en-US" altLang="en-US" sz="2400"/>
              <a:t>&gt;</a:t>
            </a:r>
          </a:p>
          <a:p>
            <a:pPr marL="609600" indent="-609600">
              <a:lnSpc>
                <a:spcPct val="80000"/>
              </a:lnSpc>
            </a:pPr>
            <a:r>
              <a:rPr lang="en-US" altLang="en-US" sz="2400"/>
              <a:t>#define n 5</a:t>
            </a:r>
          </a:p>
          <a:p>
            <a:pPr marL="609600" indent="-609600">
              <a:lnSpc>
                <a:spcPct val="80000"/>
              </a:lnSpc>
            </a:pPr>
            <a:r>
              <a:rPr lang="en-US" altLang="en-US" sz="2400"/>
              <a:t>void main()</a:t>
            </a:r>
          </a:p>
          <a:p>
            <a:pPr marL="609600" indent="-609600">
              <a:lnSpc>
                <a:spcPct val="80000"/>
              </a:lnSpc>
            </a:pPr>
            <a:r>
              <a:rPr lang="en-US" altLang="en-US" sz="2400"/>
              <a:t>{</a:t>
            </a:r>
          </a:p>
          <a:p>
            <a:pPr marL="609600" indent="-609600">
              <a:lnSpc>
                <a:spcPct val="80000"/>
              </a:lnSpc>
            </a:pPr>
            <a:r>
              <a:rPr lang="en-US" altLang="en-US" sz="2400"/>
              <a:t>   int </a:t>
            </a:r>
            <a:r>
              <a:rPr lang="en-US" altLang="en-US" sz="2400" err="1"/>
              <a:t>i</a:t>
            </a:r>
            <a:r>
              <a:rPr lang="en-US" altLang="en-US" sz="2400"/>
              <a:t>, </a:t>
            </a:r>
            <a:r>
              <a:rPr lang="en-US" altLang="en-US" sz="2400" err="1"/>
              <a:t>mang</a:t>
            </a:r>
            <a:r>
              <a:rPr lang="en-US" altLang="en-US" sz="2400"/>
              <a:t>[n];</a:t>
            </a:r>
          </a:p>
          <a:p>
            <a:pPr marL="609600" indent="-609600">
              <a:lnSpc>
                <a:spcPct val="80000"/>
              </a:lnSpc>
            </a:pPr>
            <a:r>
              <a:rPr lang="en-US" altLang="en-US" sz="2400"/>
              <a:t>   </a:t>
            </a:r>
            <a:r>
              <a:rPr lang="en-US" altLang="en-US" sz="2400" err="1"/>
              <a:t>cout</a:t>
            </a:r>
            <a:r>
              <a:rPr lang="en-US" altLang="en-US" sz="2400"/>
              <a:t> &lt;&lt;"</a:t>
            </a:r>
            <a:r>
              <a:rPr lang="en-US" altLang="en-US" sz="2400" err="1"/>
              <a:t>Nhap</a:t>
            </a:r>
            <a:r>
              <a:rPr lang="en-US" altLang="en-US" sz="2400"/>
              <a:t> </a:t>
            </a:r>
            <a:r>
              <a:rPr lang="en-US" altLang="en-US" sz="2400" err="1"/>
              <a:t>cac</a:t>
            </a:r>
            <a:r>
              <a:rPr lang="en-US" altLang="en-US" sz="2400"/>
              <a:t> phan tu </a:t>
            </a:r>
            <a:r>
              <a:rPr lang="en-US" altLang="en-US" sz="2400" err="1"/>
              <a:t>cua</a:t>
            </a:r>
            <a:r>
              <a:rPr lang="en-US" altLang="en-US" sz="2400"/>
              <a:t> </a:t>
            </a:r>
            <a:r>
              <a:rPr lang="en-US" altLang="en-US" sz="2400" err="1"/>
              <a:t>mang</a:t>
            </a:r>
            <a:r>
              <a:rPr lang="en-US" altLang="en-US" sz="2400"/>
              <a:t>: "&lt;&lt;</a:t>
            </a:r>
            <a:r>
              <a:rPr lang="en-US" altLang="en-US" sz="2400" err="1"/>
              <a:t>endl</a:t>
            </a:r>
            <a:r>
              <a:rPr lang="en-US" altLang="en-US" sz="2400"/>
              <a:t>;</a:t>
            </a:r>
          </a:p>
          <a:p>
            <a:pPr marL="609600" indent="-609600">
              <a:lnSpc>
                <a:spcPct val="80000"/>
              </a:lnSpc>
            </a:pPr>
            <a:r>
              <a:rPr lang="en-US" altLang="en-US" sz="2400"/>
              <a:t>   for(</a:t>
            </a:r>
            <a:r>
              <a:rPr lang="en-US" altLang="en-US" sz="2400" err="1"/>
              <a:t>i</a:t>
            </a:r>
            <a:r>
              <a:rPr lang="en-US" altLang="en-US" sz="2400"/>
              <a:t>=0 ; </a:t>
            </a:r>
            <a:r>
              <a:rPr lang="en-US" altLang="en-US" sz="2400" err="1"/>
              <a:t>i</a:t>
            </a:r>
            <a:r>
              <a:rPr lang="en-US" altLang="en-US" sz="2400"/>
              <a:t>&lt;n ; </a:t>
            </a:r>
            <a:r>
              <a:rPr lang="en-US" altLang="en-US" sz="2400" err="1"/>
              <a:t>i</a:t>
            </a:r>
            <a:r>
              <a:rPr lang="en-US" altLang="en-US" sz="2400"/>
              <a:t>++) {</a:t>
            </a:r>
          </a:p>
          <a:p>
            <a:pPr marL="609600" indent="-609600">
              <a:lnSpc>
                <a:spcPct val="80000"/>
              </a:lnSpc>
            </a:pPr>
            <a:r>
              <a:rPr lang="en-US" altLang="en-US" sz="2400"/>
              <a:t>      </a:t>
            </a:r>
            <a:r>
              <a:rPr lang="en-US" altLang="en-US" sz="2400" err="1"/>
              <a:t>cout</a:t>
            </a:r>
            <a:r>
              <a:rPr lang="en-US" altLang="en-US" sz="2400"/>
              <a:t> &lt;&lt;"</a:t>
            </a:r>
            <a:r>
              <a:rPr lang="en-US" altLang="en-US" sz="2400" err="1"/>
              <a:t>mang</a:t>
            </a:r>
            <a:r>
              <a:rPr lang="en-US" altLang="en-US" sz="2400"/>
              <a:t>["&lt;&lt; </a:t>
            </a:r>
            <a:r>
              <a:rPr lang="en-US" altLang="en-US" sz="2400" err="1"/>
              <a:t>i</a:t>
            </a:r>
            <a:r>
              <a:rPr lang="en-US" altLang="en-US" sz="2400"/>
              <a:t> &lt;&lt;"]"&lt;&lt;": ";</a:t>
            </a:r>
          </a:p>
          <a:p>
            <a:pPr marL="609600" indent="-609600">
              <a:lnSpc>
                <a:spcPct val="80000"/>
              </a:lnSpc>
            </a:pPr>
            <a:r>
              <a:rPr lang="en-US" altLang="en-US" sz="2400"/>
              <a:t>      </a:t>
            </a:r>
            <a:r>
              <a:rPr lang="en-US" altLang="en-US" sz="2400" err="1"/>
              <a:t>cin</a:t>
            </a:r>
            <a:r>
              <a:rPr lang="en-US" altLang="en-US" sz="2400"/>
              <a:t>&gt;&gt; </a:t>
            </a:r>
            <a:r>
              <a:rPr lang="en-US" altLang="en-US" sz="2400" err="1"/>
              <a:t>mang</a:t>
            </a:r>
            <a:r>
              <a:rPr lang="en-US" altLang="en-US" sz="2400"/>
              <a:t>[</a:t>
            </a:r>
            <a:r>
              <a:rPr lang="en-US" altLang="en-US" sz="2400" err="1"/>
              <a:t>i</a:t>
            </a:r>
            <a:r>
              <a:rPr lang="en-US" altLang="en-US" sz="2400"/>
              <a:t>];  }</a:t>
            </a:r>
          </a:p>
          <a:p>
            <a:pPr marL="609600" indent="-609600">
              <a:lnSpc>
                <a:spcPct val="80000"/>
              </a:lnSpc>
            </a:pPr>
            <a:r>
              <a:rPr lang="en-US" altLang="en-US" sz="2400"/>
              <a:t>   </a:t>
            </a:r>
            <a:r>
              <a:rPr lang="en-US" altLang="en-US" sz="2400" err="1"/>
              <a:t>cout</a:t>
            </a:r>
            <a:r>
              <a:rPr lang="en-US" altLang="en-US" sz="2400"/>
              <a:t>&lt;&lt;"\n </a:t>
            </a:r>
            <a:r>
              <a:rPr lang="en-US" altLang="en-US" sz="2400" err="1"/>
              <a:t>Mang</a:t>
            </a:r>
            <a:r>
              <a:rPr lang="en-US" altLang="en-US" sz="2400"/>
              <a:t> </a:t>
            </a:r>
            <a:r>
              <a:rPr lang="en-US" altLang="en-US" sz="2400" err="1"/>
              <a:t>gom</a:t>
            </a:r>
            <a:r>
              <a:rPr lang="en-US" altLang="en-US" sz="2400"/>
              <a:t> </a:t>
            </a:r>
            <a:r>
              <a:rPr lang="en-US" altLang="en-US" sz="2400" err="1"/>
              <a:t>cac</a:t>
            </a:r>
            <a:r>
              <a:rPr lang="en-US" altLang="en-US" sz="2400"/>
              <a:t> phan tu :\n";</a:t>
            </a:r>
          </a:p>
          <a:p>
            <a:pPr marL="609600" indent="-609600">
              <a:lnSpc>
                <a:spcPct val="80000"/>
              </a:lnSpc>
            </a:pPr>
            <a:r>
              <a:rPr lang="en-US" altLang="en-US" sz="2400"/>
              <a:t>   for(</a:t>
            </a:r>
            <a:r>
              <a:rPr lang="en-US" altLang="en-US" sz="2400" err="1"/>
              <a:t>i</a:t>
            </a:r>
            <a:r>
              <a:rPr lang="en-US" altLang="en-US" sz="2400"/>
              <a:t>=0 ; </a:t>
            </a:r>
            <a:r>
              <a:rPr lang="en-US" altLang="en-US" sz="2400" err="1"/>
              <a:t>i</a:t>
            </a:r>
            <a:r>
              <a:rPr lang="en-US" altLang="en-US" sz="2400"/>
              <a:t>&lt;n ; </a:t>
            </a:r>
            <a:r>
              <a:rPr lang="en-US" altLang="en-US" sz="2400" err="1"/>
              <a:t>i</a:t>
            </a:r>
            <a:r>
              <a:rPr lang="en-US" altLang="en-US" sz="2400"/>
              <a:t>++) {</a:t>
            </a:r>
          </a:p>
          <a:p>
            <a:pPr marL="609600" indent="-609600">
              <a:lnSpc>
                <a:spcPct val="80000"/>
              </a:lnSpc>
            </a:pPr>
            <a:r>
              <a:rPr lang="en-US" altLang="en-US" sz="2400"/>
              <a:t>      </a:t>
            </a:r>
            <a:r>
              <a:rPr lang="en-US" altLang="en-US" sz="2400" err="1"/>
              <a:t>cout</a:t>
            </a:r>
            <a:r>
              <a:rPr lang="en-US" altLang="en-US" sz="2400"/>
              <a:t> &lt;&lt;"</a:t>
            </a:r>
            <a:r>
              <a:rPr lang="en-US" altLang="en-US" sz="2400" err="1"/>
              <a:t>mang</a:t>
            </a:r>
            <a:r>
              <a:rPr lang="en-US" altLang="en-US" sz="2400"/>
              <a:t>["&lt;&lt; </a:t>
            </a:r>
            <a:r>
              <a:rPr lang="en-US" altLang="en-US" sz="2400" err="1"/>
              <a:t>i</a:t>
            </a:r>
            <a:r>
              <a:rPr lang="en-US" altLang="en-US" sz="2400"/>
              <a:t> &lt;&lt;"]"&lt;&lt;"= ";</a:t>
            </a:r>
          </a:p>
          <a:p>
            <a:pPr marL="609600" indent="-609600">
              <a:lnSpc>
                <a:spcPct val="80000"/>
              </a:lnSpc>
            </a:pPr>
            <a:r>
              <a:rPr lang="en-US" altLang="en-US" sz="2400"/>
              <a:t>      </a:t>
            </a:r>
            <a:r>
              <a:rPr lang="en-US" altLang="en-US" sz="2400" err="1"/>
              <a:t>cout</a:t>
            </a:r>
            <a:r>
              <a:rPr lang="en-US" altLang="en-US" sz="2400"/>
              <a:t>&lt;&lt;</a:t>
            </a:r>
            <a:r>
              <a:rPr lang="en-US" altLang="en-US" sz="2400" err="1"/>
              <a:t>mang</a:t>
            </a:r>
            <a:r>
              <a:rPr lang="en-US" altLang="en-US" sz="2400"/>
              <a:t>[</a:t>
            </a:r>
            <a:r>
              <a:rPr lang="en-US" altLang="en-US" sz="2400" err="1"/>
              <a:t>i</a:t>
            </a:r>
            <a:r>
              <a:rPr lang="en-US" altLang="en-US" sz="2400"/>
              <a:t>]&lt;&lt;</a:t>
            </a:r>
            <a:r>
              <a:rPr lang="en-US" altLang="en-US" sz="2400" err="1"/>
              <a:t>endl</a:t>
            </a:r>
            <a:r>
              <a:rPr lang="en-US" altLang="en-US" sz="2400"/>
              <a:t>; }</a:t>
            </a:r>
          </a:p>
          <a:p>
            <a:pPr marL="609600" indent="-609600">
              <a:lnSpc>
                <a:spcPct val="80000"/>
              </a:lnSpc>
            </a:pPr>
            <a:r>
              <a:rPr lang="en-US" altLang="en-US" sz="2400"/>
              <a:t>   </a:t>
            </a:r>
            <a:r>
              <a:rPr lang="en-US" altLang="en-US" sz="2400" err="1"/>
              <a:t>getchar</a:t>
            </a:r>
            <a:r>
              <a:rPr lang="en-US" altLang="en-US" sz="2400"/>
              <a:t>();</a:t>
            </a:r>
          </a:p>
          <a:p>
            <a:pPr marL="609600" indent="-609600">
              <a:lnSpc>
                <a:spcPct val="80000"/>
              </a:lnSpc>
            </a:pPr>
            <a:r>
              <a:rPr lang="en-US" altLang="en-US" sz="2400"/>
              <a:t>}</a:t>
            </a:r>
          </a:p>
        </p:txBody>
      </p:sp>
      <p:sp>
        <p:nvSpPr>
          <p:cNvPr id="148483" name="Rectangle 3">
            <a:extLst>
              <a:ext uri="{FF2B5EF4-FFF2-40B4-BE49-F238E27FC236}">
                <a16:creationId xmlns:a16="http://schemas.microsoft.com/office/drawing/2014/main" id="{07E664EA-D0EC-476E-AB0D-ED375FDC04F8}"/>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Ví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endParaRPr 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3347B7C-0FCB-49B9-9025-999E0CD16DC7}"/>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Tham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Chiếu</a:t>
            </a:r>
            <a:endParaRPr lang="vi-VN">
              <a:latin typeface="Times New Roman" panose="02020603050405020304" pitchFamily="18" charset="0"/>
              <a:cs typeface="Times New Roman" panose="02020603050405020304" pitchFamily="18" charset="0"/>
            </a:endParaRPr>
          </a:p>
        </p:txBody>
      </p:sp>
      <p:sp>
        <p:nvSpPr>
          <p:cNvPr id="235523" name="Rectangle 3">
            <a:extLst>
              <a:ext uri="{FF2B5EF4-FFF2-40B4-BE49-F238E27FC236}">
                <a16:creationId xmlns:a16="http://schemas.microsoft.com/office/drawing/2014/main" id="{3C2C3D74-9A6E-4134-B8F8-F5D4C6764EA9}"/>
              </a:ext>
            </a:extLst>
          </p:cNvPr>
          <p:cNvSpPr>
            <a:spLocks noGrp="1" noChangeArrowheads="1"/>
          </p:cNvSpPr>
          <p:nvPr>
            <p:ph type="body" idx="1"/>
          </p:nvPr>
        </p:nvSpPr>
        <p:spPr>
          <a:xfrm>
            <a:off x="1981200" y="1524000"/>
            <a:ext cx="8229600" cy="4343400"/>
          </a:xfrm>
        </p:spPr>
        <p:txBody>
          <a:bodyPr>
            <a:normAutofit lnSpcReduction="10000"/>
          </a:bodyPr>
          <a:lstStyle/>
          <a:p>
            <a:pPr eaLnBrk="1" hangingPunct="1">
              <a:lnSpc>
                <a:spcPct val="80000"/>
              </a:lnSpc>
            </a:pPr>
            <a:r>
              <a:rPr lang="en-US" altLang="en-US" err="1"/>
              <a:t>Một</a:t>
            </a:r>
            <a:r>
              <a:rPr lang="en-US" altLang="en-US"/>
              <a:t> </a:t>
            </a:r>
            <a:r>
              <a:rPr lang="en-US" altLang="en-US" err="1"/>
              <a:t>tham</a:t>
            </a:r>
            <a:r>
              <a:rPr lang="en-US" altLang="en-US"/>
              <a:t> </a:t>
            </a:r>
            <a:r>
              <a:rPr lang="en-US" altLang="en-US" err="1"/>
              <a:t>chiếu</a:t>
            </a:r>
            <a:r>
              <a:rPr lang="en-US" altLang="en-US"/>
              <a:t> (reference) </a:t>
            </a:r>
            <a:r>
              <a:rPr lang="en-US" altLang="en-US" err="1"/>
              <a:t>là</a:t>
            </a:r>
            <a:r>
              <a:rPr lang="en-US" altLang="en-US"/>
              <a:t> </a:t>
            </a:r>
            <a:r>
              <a:rPr lang="en-US" altLang="en-US" err="1"/>
              <a:t>một</a:t>
            </a:r>
            <a:r>
              <a:rPr lang="en-US" altLang="en-US"/>
              <a:t> </a:t>
            </a:r>
            <a:r>
              <a:rPr lang="en-US" altLang="en-US" err="1"/>
              <a:t>biệt</a:t>
            </a:r>
            <a:r>
              <a:rPr lang="en-US" altLang="en-US"/>
              <a:t> </a:t>
            </a:r>
            <a:r>
              <a:rPr lang="en-US" altLang="en-US" err="1"/>
              <a:t>hiệu</a:t>
            </a:r>
            <a:r>
              <a:rPr lang="en-US" altLang="en-US"/>
              <a:t> (alias) </a:t>
            </a:r>
            <a:r>
              <a:rPr lang="en-US" altLang="en-US" err="1"/>
              <a:t>cho</a:t>
            </a:r>
            <a:r>
              <a:rPr lang="en-US" altLang="en-US"/>
              <a:t> </a:t>
            </a:r>
            <a:r>
              <a:rPr lang="en-US" altLang="en-US" err="1"/>
              <a:t>một</a:t>
            </a:r>
            <a:r>
              <a:rPr lang="en-US" altLang="en-US"/>
              <a:t> </a:t>
            </a:r>
            <a:r>
              <a:rPr lang="en-US" altLang="en-US" err="1"/>
              <a:t>vùng</a:t>
            </a:r>
            <a:r>
              <a:rPr lang="en-US" altLang="en-US"/>
              <a:t> </a:t>
            </a:r>
            <a:r>
              <a:rPr lang="en-US" altLang="en-US" err="1"/>
              <a:t>nhớ</a:t>
            </a:r>
            <a:r>
              <a:rPr lang="en-US" altLang="en-US"/>
              <a:t> </a:t>
            </a:r>
            <a:r>
              <a:rPr lang="en-US" altLang="en-US" err="1"/>
              <a:t>được</a:t>
            </a:r>
            <a:r>
              <a:rPr lang="en-US" altLang="en-US"/>
              <a:t> </a:t>
            </a:r>
            <a:r>
              <a:rPr lang="en-US" altLang="en-US" err="1"/>
              <a:t>cấp</a:t>
            </a:r>
            <a:r>
              <a:rPr lang="en-US" altLang="en-US"/>
              <a:t> </a:t>
            </a:r>
            <a:r>
              <a:rPr lang="en-US" altLang="en-US" err="1"/>
              <a:t>phát</a:t>
            </a:r>
            <a:r>
              <a:rPr lang="en-US" altLang="en-US"/>
              <a:t> </a:t>
            </a:r>
            <a:r>
              <a:rPr lang="en-US" altLang="en-US" err="1"/>
              <a:t>cho</a:t>
            </a:r>
            <a:r>
              <a:rPr lang="en-US" altLang="en-US"/>
              <a:t> </a:t>
            </a:r>
            <a:r>
              <a:rPr lang="en-US" altLang="en-US" err="1"/>
              <a:t>một</a:t>
            </a:r>
            <a:r>
              <a:rPr lang="en-US" altLang="en-US"/>
              <a:t> </a:t>
            </a:r>
            <a:r>
              <a:rPr lang="en-US" altLang="en-US" err="1"/>
              <a:t>biến</a:t>
            </a:r>
            <a:endParaRPr lang="en-US" altLang="en-US"/>
          </a:p>
          <a:p>
            <a:pPr eaLnBrk="1" hangingPunct="1">
              <a:lnSpc>
                <a:spcPct val="80000"/>
              </a:lnSpc>
            </a:pPr>
            <a:r>
              <a:rPr lang="en-US" altLang="en-US" err="1"/>
              <a:t>Các</a:t>
            </a:r>
            <a:r>
              <a:rPr lang="en-US" altLang="en-US"/>
              <a:t> </a:t>
            </a:r>
            <a:r>
              <a:rPr lang="en-US" altLang="en-US" err="1"/>
              <a:t>tác</a:t>
            </a:r>
            <a:r>
              <a:rPr lang="en-US" altLang="en-US"/>
              <a:t> </a:t>
            </a:r>
            <a:r>
              <a:rPr lang="en-US" altLang="en-US" err="1"/>
              <a:t>động</a:t>
            </a:r>
            <a:r>
              <a:rPr lang="en-US" altLang="en-US"/>
              <a:t> </a:t>
            </a:r>
            <a:r>
              <a:rPr lang="en-US" altLang="en-US" err="1"/>
              <a:t>lên</a:t>
            </a:r>
            <a:r>
              <a:rPr lang="en-US" altLang="en-US"/>
              <a:t> </a:t>
            </a:r>
            <a:r>
              <a:rPr lang="en-US" altLang="en-US" err="1"/>
              <a:t>tham</a:t>
            </a:r>
            <a:r>
              <a:rPr lang="en-US" altLang="en-US"/>
              <a:t> </a:t>
            </a:r>
            <a:r>
              <a:rPr lang="en-US" altLang="en-US" err="1"/>
              <a:t>chiếu</a:t>
            </a:r>
            <a:r>
              <a:rPr lang="en-US" altLang="en-US"/>
              <a:t> </a:t>
            </a:r>
            <a:r>
              <a:rPr lang="en-US" altLang="en-US" err="1"/>
              <a:t>sẽ</a:t>
            </a:r>
            <a:r>
              <a:rPr lang="en-US" altLang="en-US"/>
              <a:t> </a:t>
            </a:r>
            <a:r>
              <a:rPr lang="en-US" altLang="en-US" err="1"/>
              <a:t>giống</a:t>
            </a:r>
            <a:r>
              <a:rPr lang="en-US" altLang="en-US"/>
              <a:t> </a:t>
            </a:r>
            <a:r>
              <a:rPr lang="en-US" altLang="en-US" err="1"/>
              <a:t>như</a:t>
            </a:r>
            <a:r>
              <a:rPr lang="en-US" altLang="en-US"/>
              <a:t> </a:t>
            </a:r>
            <a:r>
              <a:rPr lang="en-US" altLang="en-US" err="1"/>
              <a:t>các</a:t>
            </a:r>
            <a:r>
              <a:rPr lang="en-US" altLang="en-US"/>
              <a:t> </a:t>
            </a:r>
            <a:r>
              <a:rPr lang="en-US" altLang="en-US" err="1"/>
              <a:t>tác</a:t>
            </a:r>
            <a:r>
              <a:rPr lang="en-US" altLang="en-US"/>
              <a:t> </a:t>
            </a:r>
            <a:r>
              <a:rPr lang="en-US" altLang="en-US" err="1"/>
              <a:t>động</a:t>
            </a:r>
            <a:r>
              <a:rPr lang="en-US" altLang="en-US"/>
              <a:t> </a:t>
            </a:r>
            <a:r>
              <a:rPr lang="en-US" altLang="en-US" err="1"/>
              <a:t>trực</a:t>
            </a:r>
            <a:r>
              <a:rPr lang="en-US" altLang="en-US"/>
              <a:t> </a:t>
            </a:r>
            <a:r>
              <a:rPr lang="en-US" altLang="en-US" err="1"/>
              <a:t>tiếp</a:t>
            </a:r>
            <a:r>
              <a:rPr lang="en-US" altLang="en-US"/>
              <a:t> </a:t>
            </a:r>
            <a:r>
              <a:rPr lang="en-US" altLang="en-US" err="1"/>
              <a:t>lên</a:t>
            </a:r>
            <a:r>
              <a:rPr lang="en-US" altLang="en-US"/>
              <a:t> </a:t>
            </a:r>
            <a:r>
              <a:rPr lang="en-US" altLang="en-US" err="1"/>
              <a:t>biến</a:t>
            </a:r>
            <a:r>
              <a:rPr lang="en-US" altLang="en-US"/>
              <a:t> </a:t>
            </a:r>
            <a:r>
              <a:rPr lang="en-US" altLang="en-US" err="1"/>
              <a:t>đó</a:t>
            </a:r>
            <a:endParaRPr lang="en-US" altLang="en-US"/>
          </a:p>
          <a:p>
            <a:pPr eaLnBrk="1" hangingPunct="1">
              <a:lnSpc>
                <a:spcPct val="80000"/>
              </a:lnSpc>
            </a:pPr>
            <a:r>
              <a:rPr lang="vi-VN" altLang="en-US" err="1"/>
              <a:t>Ví</a:t>
            </a:r>
            <a:r>
              <a:rPr lang="vi-VN" altLang="en-US"/>
              <a:t> </a:t>
            </a:r>
            <a:r>
              <a:rPr lang="vi-VN" altLang="en-US" err="1"/>
              <a:t>dụ</a:t>
            </a:r>
            <a:endParaRPr lang="vi-VN" altLang="en-US"/>
          </a:p>
          <a:p>
            <a:pPr eaLnBrk="1" hangingPunct="1">
              <a:lnSpc>
                <a:spcPct val="80000"/>
              </a:lnSpc>
            </a:pPr>
            <a:endParaRPr lang="vi-VN" altLang="en-US"/>
          </a:p>
          <a:p>
            <a:pPr eaLnBrk="1" hangingPunct="1">
              <a:lnSpc>
                <a:spcPct val="80000"/>
              </a:lnSpc>
            </a:pPr>
            <a:r>
              <a:rPr lang="en-US" altLang="en-US"/>
              <a:t>C</a:t>
            </a:r>
            <a:r>
              <a:rPr lang="vi-VN" altLang="en-US" err="1"/>
              <a:t>hú</a:t>
            </a:r>
            <a:r>
              <a:rPr lang="en-US" altLang="en-US"/>
              <a:t> ý</a:t>
            </a:r>
            <a:endParaRPr lang="vi-VN" altLang="en-US"/>
          </a:p>
          <a:p>
            <a:pPr lvl="1" eaLnBrk="1" hangingPunct="1">
              <a:lnSpc>
                <a:spcPct val="80000"/>
              </a:lnSpc>
            </a:pPr>
            <a:r>
              <a:rPr lang="fr-FR" altLang="en-US" err="1"/>
              <a:t>Một</a:t>
            </a:r>
            <a:r>
              <a:rPr lang="fr-FR" altLang="en-US"/>
              <a:t> </a:t>
            </a:r>
            <a:r>
              <a:rPr lang="fr-FR" altLang="en-US" err="1"/>
              <a:t>tham</a:t>
            </a:r>
            <a:r>
              <a:rPr lang="fr-FR" altLang="en-US"/>
              <a:t> </a:t>
            </a:r>
            <a:r>
              <a:rPr lang="fr-FR" altLang="en-US" err="1"/>
              <a:t>chiếu</a:t>
            </a:r>
            <a:r>
              <a:rPr lang="fr-FR" altLang="en-US"/>
              <a:t> </a:t>
            </a:r>
            <a:r>
              <a:rPr lang="fr-FR" altLang="en-US" err="1"/>
              <a:t>phải</a:t>
            </a:r>
            <a:r>
              <a:rPr lang="fr-FR" altLang="en-US"/>
              <a:t> </a:t>
            </a:r>
            <a:r>
              <a:rPr lang="fr-FR" altLang="en-US" err="1"/>
              <a:t>luôn</a:t>
            </a:r>
            <a:r>
              <a:rPr lang="fr-FR" altLang="en-US"/>
              <a:t> </a:t>
            </a:r>
            <a:r>
              <a:rPr lang="fr-FR" altLang="en-US" err="1"/>
              <a:t>được</a:t>
            </a:r>
            <a:r>
              <a:rPr lang="fr-FR" altLang="en-US"/>
              <a:t> </a:t>
            </a:r>
            <a:r>
              <a:rPr lang="fr-FR" altLang="en-US" err="1"/>
              <a:t>khởi</a:t>
            </a:r>
            <a:r>
              <a:rPr lang="fr-FR" altLang="en-US"/>
              <a:t> </a:t>
            </a:r>
            <a:r>
              <a:rPr lang="fr-FR" altLang="en-US" err="1"/>
              <a:t>tạo</a:t>
            </a:r>
            <a:r>
              <a:rPr lang="fr-FR" altLang="en-US"/>
              <a:t> khi </a:t>
            </a:r>
            <a:r>
              <a:rPr lang="fr-FR" altLang="en-US" err="1"/>
              <a:t>nó</a:t>
            </a:r>
            <a:r>
              <a:rPr lang="fr-FR" altLang="en-US"/>
              <a:t> </a:t>
            </a:r>
            <a:r>
              <a:rPr lang="fr-FR" altLang="en-US" err="1"/>
              <a:t>được</a:t>
            </a:r>
            <a:r>
              <a:rPr lang="fr-FR" altLang="en-US"/>
              <a:t> </a:t>
            </a:r>
            <a:r>
              <a:rPr lang="fr-FR" altLang="en-US" err="1"/>
              <a:t>định</a:t>
            </a:r>
            <a:r>
              <a:rPr lang="fr-FR" altLang="en-US"/>
              <a:t> </a:t>
            </a:r>
            <a:r>
              <a:rPr lang="fr-FR" altLang="en-US" err="1"/>
              <a:t>nghĩa</a:t>
            </a:r>
            <a:endParaRPr lang="vi-VN" altLang="en-US"/>
          </a:p>
          <a:p>
            <a:pPr lvl="1" eaLnBrk="1" hangingPunct="1">
              <a:lnSpc>
                <a:spcPct val="80000"/>
              </a:lnSpc>
            </a:pPr>
            <a:r>
              <a:rPr lang="vi-VN" altLang="en-US"/>
              <a:t>C</a:t>
            </a:r>
            <a:r>
              <a:rPr lang="fr-FR" altLang="en-US"/>
              <a:t>ó </a:t>
            </a:r>
            <a:r>
              <a:rPr lang="fr-FR" altLang="en-US" err="1"/>
              <a:t>thể</a:t>
            </a:r>
            <a:r>
              <a:rPr lang="fr-FR" altLang="en-US"/>
              <a:t> </a:t>
            </a:r>
            <a:r>
              <a:rPr lang="fr-FR" altLang="en-US" err="1"/>
              <a:t>khởi</a:t>
            </a:r>
            <a:r>
              <a:rPr lang="fr-FR" altLang="en-US"/>
              <a:t> </a:t>
            </a:r>
            <a:r>
              <a:rPr lang="fr-FR" altLang="en-US" err="1"/>
              <a:t>tạo</a:t>
            </a:r>
            <a:r>
              <a:rPr lang="fr-FR" altLang="en-US"/>
              <a:t> </a:t>
            </a:r>
            <a:r>
              <a:rPr lang="fr-FR" altLang="en-US" err="1"/>
              <a:t>tham</a:t>
            </a:r>
            <a:r>
              <a:rPr lang="fr-FR" altLang="en-US"/>
              <a:t> </a:t>
            </a:r>
            <a:r>
              <a:rPr lang="fr-FR" altLang="en-US" err="1"/>
              <a:t>chiếu</a:t>
            </a:r>
            <a:r>
              <a:rPr lang="fr-FR" altLang="en-US"/>
              <a:t> </a:t>
            </a:r>
            <a:r>
              <a:rPr lang="fr-FR" altLang="en-US" err="1"/>
              <a:t>tới</a:t>
            </a:r>
            <a:r>
              <a:rPr lang="fr-FR" altLang="en-US"/>
              <a:t> </a:t>
            </a:r>
            <a:r>
              <a:rPr lang="fr-FR" altLang="en-US" err="1"/>
              <a:t>một</a:t>
            </a:r>
            <a:r>
              <a:rPr lang="fr-FR" altLang="en-US"/>
              <a:t> </a:t>
            </a:r>
            <a:r>
              <a:rPr lang="fr-FR" altLang="en-US" err="1"/>
              <a:t>hằng</a:t>
            </a:r>
            <a:r>
              <a:rPr lang="fr-FR" altLang="en-US"/>
              <a:t>.</a:t>
            </a:r>
          </a:p>
          <a:p>
            <a:pPr lvl="1" eaLnBrk="1" hangingPunct="1">
              <a:lnSpc>
                <a:spcPct val="80000"/>
              </a:lnSpc>
            </a:pPr>
            <a:r>
              <a:rPr lang="en-US" altLang="en-US"/>
              <a:t>Khi </a:t>
            </a:r>
            <a:r>
              <a:rPr lang="en-US" altLang="en-US" err="1"/>
              <a:t>khai</a:t>
            </a:r>
            <a:r>
              <a:rPr lang="en-US" altLang="en-US"/>
              <a:t> </a:t>
            </a:r>
            <a:r>
              <a:rPr lang="en-US" altLang="en-US" err="1"/>
              <a:t>báo</a:t>
            </a:r>
            <a:r>
              <a:rPr lang="en-US" altLang="en-US"/>
              <a:t> </a:t>
            </a:r>
            <a:r>
              <a:rPr lang="en-US" altLang="en-US" err="1"/>
              <a:t>tham</a:t>
            </a:r>
            <a:r>
              <a:rPr lang="en-US" altLang="en-US"/>
              <a:t> </a:t>
            </a:r>
            <a:r>
              <a:rPr lang="en-US" altLang="en-US" err="1"/>
              <a:t>chiếu</a:t>
            </a:r>
            <a:r>
              <a:rPr lang="en-US" altLang="en-US"/>
              <a:t>, </a:t>
            </a:r>
            <a:r>
              <a:rPr lang="en-US" altLang="en-US" err="1"/>
              <a:t>phải</a:t>
            </a:r>
            <a:r>
              <a:rPr lang="en-US" altLang="en-US"/>
              <a:t> </a:t>
            </a:r>
            <a:r>
              <a:rPr lang="en-US" altLang="en-US" err="1"/>
              <a:t>gắn</a:t>
            </a:r>
            <a:r>
              <a:rPr lang="en-US" altLang="en-US"/>
              <a:t> </a:t>
            </a:r>
            <a:r>
              <a:rPr lang="en-US" altLang="en-US" err="1"/>
              <a:t>nó</a:t>
            </a:r>
            <a:r>
              <a:rPr lang="en-US" altLang="en-US"/>
              <a:t> </a:t>
            </a:r>
            <a:r>
              <a:rPr lang="en-US" altLang="en-US" err="1"/>
              <a:t>với</a:t>
            </a:r>
            <a:r>
              <a:rPr lang="en-US" altLang="en-US"/>
              <a:t> </a:t>
            </a:r>
            <a:r>
              <a:rPr lang="en-US" altLang="en-US" err="1"/>
              <a:t>một</a:t>
            </a:r>
            <a:r>
              <a:rPr lang="en-US" altLang="en-US"/>
              <a:t> </a:t>
            </a:r>
            <a:r>
              <a:rPr lang="en-US" altLang="en-US" err="1"/>
              <a:t>biến</a:t>
            </a:r>
            <a:r>
              <a:rPr lang="en-US" altLang="en-US"/>
              <a:t> </a:t>
            </a:r>
            <a:r>
              <a:rPr lang="en-US" altLang="en-US" err="1"/>
              <a:t>nào</a:t>
            </a:r>
            <a:r>
              <a:rPr lang="en-US" altLang="en-US"/>
              <a:t> </a:t>
            </a:r>
            <a:r>
              <a:rPr lang="en-US" altLang="en-US" err="1"/>
              <a:t>đó</a:t>
            </a:r>
            <a:r>
              <a:rPr lang="en-US" altLang="en-US"/>
              <a:t> </a:t>
            </a:r>
            <a:r>
              <a:rPr lang="en-US" altLang="en-US" err="1"/>
              <a:t>và</a:t>
            </a:r>
            <a:r>
              <a:rPr lang="en-US" altLang="en-US"/>
              <a:t> </a:t>
            </a:r>
            <a:r>
              <a:rPr lang="en-US" altLang="en-US" err="1"/>
              <a:t>không</a:t>
            </a:r>
            <a:r>
              <a:rPr lang="en-US" altLang="en-US"/>
              <a:t> </a:t>
            </a:r>
            <a:r>
              <a:rPr lang="en-US" altLang="en-US" err="1"/>
              <a:t>thể</a:t>
            </a:r>
            <a:r>
              <a:rPr lang="en-US" altLang="en-US"/>
              <a:t> </a:t>
            </a:r>
            <a:r>
              <a:rPr lang="en-US" altLang="en-US" err="1"/>
              <a:t>gắn</a:t>
            </a:r>
            <a:r>
              <a:rPr lang="en-US" altLang="en-US"/>
              <a:t> </a:t>
            </a:r>
            <a:r>
              <a:rPr lang="en-US" altLang="en-US" err="1"/>
              <a:t>lại</a:t>
            </a:r>
            <a:r>
              <a:rPr lang="en-US" altLang="en-US"/>
              <a:t> </a:t>
            </a:r>
            <a:r>
              <a:rPr lang="en-US" altLang="en-US" err="1"/>
              <a:t>với</a:t>
            </a:r>
            <a:r>
              <a:rPr lang="en-US" altLang="en-US"/>
              <a:t> </a:t>
            </a:r>
            <a:r>
              <a:rPr lang="en-US" altLang="en-US" err="1"/>
              <a:t>biến</a:t>
            </a:r>
            <a:r>
              <a:rPr lang="en-US" altLang="en-US"/>
              <a:t> </a:t>
            </a:r>
            <a:r>
              <a:rPr lang="en-US" altLang="en-US" err="1"/>
              <a:t>khác</a:t>
            </a:r>
            <a:endParaRPr lang="en-US" altLang="en-US"/>
          </a:p>
          <a:p>
            <a:pPr eaLnBrk="1" hangingPunct="1">
              <a:lnSpc>
                <a:spcPct val="80000"/>
              </a:lnSpc>
            </a:pPr>
            <a:endParaRPr lang="vi-VN" altLang="en-US" sz="2400"/>
          </a:p>
        </p:txBody>
      </p:sp>
      <p:sp>
        <p:nvSpPr>
          <p:cNvPr id="235524" name="Text Box 10">
            <a:extLst>
              <a:ext uri="{FF2B5EF4-FFF2-40B4-BE49-F238E27FC236}">
                <a16:creationId xmlns:a16="http://schemas.microsoft.com/office/drawing/2014/main" id="{73D7FF34-2D77-4B06-8D9B-8EA5C7F7E061}"/>
              </a:ext>
            </a:extLst>
          </p:cNvPr>
          <p:cNvSpPr txBox="1">
            <a:spLocks noChangeArrowheads="1"/>
          </p:cNvSpPr>
          <p:nvPr/>
        </p:nvSpPr>
        <p:spPr bwMode="auto">
          <a:xfrm>
            <a:off x="3699388" y="2909887"/>
            <a:ext cx="5299075" cy="1190625"/>
          </a:xfrm>
          <a:prstGeom prst="rect">
            <a:avLst/>
          </a:prstGeom>
          <a:solidFill>
            <a:schemeClr val="accent6">
              <a:lumMod val="20000"/>
              <a:lumOff val="80000"/>
            </a:schemeClr>
          </a:solidFill>
          <a:ln>
            <a:noFill/>
          </a:ln>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en-US" sz="1800"/>
              <a:t>int num1=123;</a:t>
            </a:r>
          </a:p>
          <a:p>
            <a:pPr eaLnBrk="1" hangingPunct="1">
              <a:spcBef>
                <a:spcPct val="0"/>
              </a:spcBef>
              <a:buFontTx/>
              <a:buNone/>
            </a:pPr>
            <a:r>
              <a:rPr lang="pt-BR" altLang="en-US" sz="1800"/>
              <a:t>int &amp;num2=num1;</a:t>
            </a:r>
          </a:p>
          <a:p>
            <a:pPr eaLnBrk="1" hangingPunct="1">
              <a:spcBef>
                <a:spcPct val="0"/>
              </a:spcBef>
              <a:buFontTx/>
              <a:buNone/>
            </a:pPr>
            <a:r>
              <a:rPr lang="pt-BR" altLang="en-US" sz="1800"/>
              <a:t>cout &lt;&lt;"\n num1: “ &lt;&lt;num1 &lt;&lt;"\n num2: “&lt;&lt;num2;</a:t>
            </a:r>
          </a:p>
          <a:p>
            <a:pPr eaLnBrk="1" hangingPunct="1">
              <a:spcBef>
                <a:spcPct val="0"/>
              </a:spcBef>
              <a:buFontTx/>
              <a:buNone/>
            </a:pPr>
            <a:r>
              <a:rPr lang="pt-BR" altLang="en-US" sz="1800"/>
              <a:t>num2=345; cout &lt;&lt; “\n num1: ”&lt;&lt; num1;</a:t>
            </a:r>
            <a:endParaRPr lang="en-US" altLang="en-US" sz="1800"/>
          </a:p>
        </p:txBody>
      </p:sp>
      <p:pic>
        <p:nvPicPr>
          <p:cNvPr id="235525" name="Picture 11">
            <a:extLst>
              <a:ext uri="{FF2B5EF4-FFF2-40B4-BE49-F238E27FC236}">
                <a16:creationId xmlns:a16="http://schemas.microsoft.com/office/drawing/2014/main" id="{93C74D45-F02B-4F1A-8166-F80499989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49530381"/>
      </p:ext>
    </p:extLst>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A2BD-48B0-470D-A60E-1855868B1227}"/>
              </a:ext>
            </a:extLst>
          </p:cNvPr>
          <p:cNvSpPr>
            <a:spLocks noGrp="1"/>
          </p:cNvSpPr>
          <p:nvPr>
            <p:ph type="title"/>
          </p:nvPr>
        </p:nvSpPr>
        <p:spPr/>
        <p:txBody>
          <a:bodyPr/>
          <a:lstStyle/>
          <a:p>
            <a:r>
              <a:rPr lang="vi-VN"/>
              <a:t>Truy </a:t>
            </a:r>
            <a:r>
              <a:rPr lang="vi-VN" err="1"/>
              <a:t>cập</a:t>
            </a:r>
            <a:r>
              <a:rPr lang="vi-VN"/>
              <a:t> </a:t>
            </a:r>
            <a:r>
              <a:rPr lang="vi-VN" err="1"/>
              <a:t>vào</a:t>
            </a:r>
            <a:r>
              <a:rPr lang="vi-VN"/>
              <a:t> </a:t>
            </a:r>
            <a:r>
              <a:rPr lang="vi-VN" err="1"/>
              <a:t>giá</a:t>
            </a:r>
            <a:r>
              <a:rPr lang="vi-VN"/>
              <a:t> </a:t>
            </a:r>
            <a:r>
              <a:rPr lang="vi-VN" err="1"/>
              <a:t>trị</a:t>
            </a:r>
            <a:r>
              <a:rPr lang="vi-VN"/>
              <a:t> </a:t>
            </a:r>
            <a:r>
              <a:rPr lang="vi-VN" err="1"/>
              <a:t>của</a:t>
            </a:r>
            <a:r>
              <a:rPr lang="vi-VN"/>
              <a:t> </a:t>
            </a:r>
            <a:r>
              <a:rPr lang="vi-VN" err="1"/>
              <a:t>địa</a:t>
            </a:r>
            <a:r>
              <a:rPr lang="vi-VN"/>
              <a:t> </a:t>
            </a:r>
            <a:r>
              <a:rPr lang="vi-VN" err="1"/>
              <a:t>chỉ</a:t>
            </a:r>
            <a:endParaRPr lang="en-US"/>
          </a:p>
        </p:txBody>
      </p:sp>
      <p:sp>
        <p:nvSpPr>
          <p:cNvPr id="3" name="Content Placeholder 2">
            <a:extLst>
              <a:ext uri="{FF2B5EF4-FFF2-40B4-BE49-F238E27FC236}">
                <a16:creationId xmlns:a16="http://schemas.microsoft.com/office/drawing/2014/main" id="{25E348EE-1FF5-4BA4-A619-17867C7CD562}"/>
              </a:ext>
            </a:extLst>
          </p:cNvPr>
          <p:cNvSpPr>
            <a:spLocks noGrp="1"/>
          </p:cNvSpPr>
          <p:nvPr>
            <p:ph idx="1"/>
          </p:nvPr>
        </p:nvSpPr>
        <p:spPr>
          <a:xfrm>
            <a:off x="1297488" y="1950885"/>
            <a:ext cx="10515600" cy="4351338"/>
          </a:xfrm>
        </p:spPr>
        <p:txBody>
          <a:bodyPr/>
          <a:lstStyle/>
          <a:p>
            <a:r>
              <a:rPr lang="en-US" b="1" i="0" err="1">
                <a:solidFill>
                  <a:srgbClr val="FF6600"/>
                </a:solidFill>
                <a:effectLst/>
                <a:latin typeface="-apple-system"/>
              </a:rPr>
              <a:t>Toán</a:t>
            </a:r>
            <a:r>
              <a:rPr lang="en-US" b="1" i="0">
                <a:solidFill>
                  <a:srgbClr val="FF6600"/>
                </a:solidFill>
                <a:effectLst/>
                <a:latin typeface="-apple-system"/>
              </a:rPr>
              <a:t> tử </a:t>
            </a:r>
            <a:r>
              <a:rPr lang="en-US" b="1" i="0" err="1">
                <a:solidFill>
                  <a:srgbClr val="FF6600"/>
                </a:solidFill>
                <a:effectLst/>
                <a:latin typeface="-apple-system"/>
              </a:rPr>
              <a:t>trỏ</a:t>
            </a:r>
            <a:r>
              <a:rPr lang="en-US" b="1" i="0">
                <a:solidFill>
                  <a:srgbClr val="FF6600"/>
                </a:solidFill>
                <a:effectLst/>
                <a:latin typeface="-apple-system"/>
              </a:rPr>
              <a:t> </a:t>
            </a:r>
            <a:r>
              <a:rPr lang="en-US" b="1" i="0" err="1">
                <a:solidFill>
                  <a:srgbClr val="FF6600"/>
                </a:solidFill>
                <a:effectLst/>
                <a:latin typeface="-apple-system"/>
              </a:rPr>
              <a:t>đến</a:t>
            </a:r>
            <a:r>
              <a:rPr lang="en-US" b="1" i="0">
                <a:solidFill>
                  <a:srgbClr val="FF6600"/>
                </a:solidFill>
                <a:effectLst/>
                <a:latin typeface="-apple-system"/>
              </a:rPr>
              <a:t> (*) </a:t>
            </a:r>
            <a:r>
              <a:rPr lang="en-US" b="0" i="0" err="1">
                <a:solidFill>
                  <a:srgbClr val="222C37"/>
                </a:solidFill>
                <a:effectLst/>
                <a:latin typeface="-apple-system"/>
              </a:rPr>
              <a:t>cho</a:t>
            </a:r>
            <a:r>
              <a:rPr lang="en-US" b="0" i="0">
                <a:solidFill>
                  <a:srgbClr val="222C37"/>
                </a:solidFill>
                <a:effectLst/>
                <a:latin typeface="-apple-system"/>
              </a:rPr>
              <a:t> </a:t>
            </a:r>
            <a:r>
              <a:rPr lang="en-US" b="0" i="0" err="1">
                <a:solidFill>
                  <a:srgbClr val="222C37"/>
                </a:solidFill>
                <a:effectLst/>
                <a:latin typeface="-apple-system"/>
              </a:rPr>
              <a:t>phép</a:t>
            </a:r>
            <a:r>
              <a:rPr lang="en-US" b="0" i="0">
                <a:solidFill>
                  <a:srgbClr val="222C37"/>
                </a:solidFill>
                <a:effectLst/>
                <a:latin typeface="-apple-system"/>
              </a:rPr>
              <a:t> </a:t>
            </a:r>
            <a:r>
              <a:rPr lang="en-US" b="0" i="0" err="1">
                <a:solidFill>
                  <a:srgbClr val="222C37"/>
                </a:solidFill>
                <a:effectLst/>
                <a:latin typeface="-apple-system"/>
              </a:rPr>
              <a:t>chúng</a:t>
            </a:r>
            <a:r>
              <a:rPr lang="en-US" b="0" i="0">
                <a:solidFill>
                  <a:srgbClr val="222C37"/>
                </a:solidFill>
                <a:effectLst/>
                <a:latin typeface="-apple-system"/>
              </a:rPr>
              <a:t> ta </a:t>
            </a:r>
            <a:r>
              <a:rPr lang="en-US" b="1" i="0" err="1">
                <a:solidFill>
                  <a:srgbClr val="222C37"/>
                </a:solidFill>
                <a:effectLst/>
                <a:latin typeface="-apple-system"/>
              </a:rPr>
              <a:t>truy</a:t>
            </a:r>
            <a:r>
              <a:rPr lang="en-US" b="1" i="0">
                <a:solidFill>
                  <a:srgbClr val="222C37"/>
                </a:solidFill>
                <a:effectLst/>
                <a:latin typeface="-apple-system"/>
              </a:rPr>
              <a:t> </a:t>
            </a:r>
            <a:r>
              <a:rPr lang="en-US" b="1" i="0" err="1">
                <a:solidFill>
                  <a:srgbClr val="222C37"/>
                </a:solidFill>
                <a:effectLst/>
                <a:latin typeface="-apple-system"/>
              </a:rPr>
              <a:t>cập</a:t>
            </a:r>
            <a:r>
              <a:rPr lang="en-US" b="1" i="0">
                <a:solidFill>
                  <a:srgbClr val="222C37"/>
                </a:solidFill>
                <a:effectLst/>
                <a:latin typeface="-apple-system"/>
              </a:rPr>
              <a:t> (get/set) </a:t>
            </a:r>
            <a:r>
              <a:rPr lang="en-US" b="1" i="0" err="1">
                <a:solidFill>
                  <a:srgbClr val="222C37"/>
                </a:solidFill>
                <a:effectLst/>
                <a:latin typeface="-apple-system"/>
              </a:rPr>
              <a:t>giá</a:t>
            </a:r>
            <a:r>
              <a:rPr lang="en-US" b="1" i="0">
                <a:solidFill>
                  <a:srgbClr val="222C37"/>
                </a:solidFill>
                <a:effectLst/>
                <a:latin typeface="-apple-system"/>
              </a:rPr>
              <a:t> </a:t>
            </a:r>
            <a:r>
              <a:rPr lang="en-US" b="1" i="0" err="1">
                <a:solidFill>
                  <a:srgbClr val="222C37"/>
                </a:solidFill>
                <a:effectLst/>
                <a:latin typeface="-apple-system"/>
              </a:rPr>
              <a:t>trị</a:t>
            </a:r>
            <a:r>
              <a:rPr lang="en-US" b="1" i="0">
                <a:solidFill>
                  <a:srgbClr val="222C37"/>
                </a:solidFill>
                <a:effectLst/>
                <a:latin typeface="-apple-system"/>
              </a:rPr>
              <a:t> </a:t>
            </a:r>
            <a:r>
              <a:rPr lang="en-US" b="0" i="0" err="1">
                <a:solidFill>
                  <a:srgbClr val="222C37"/>
                </a:solidFill>
                <a:effectLst/>
                <a:latin typeface="-apple-system"/>
              </a:rPr>
              <a:t>tại</a:t>
            </a:r>
            <a:r>
              <a:rPr lang="en-US" b="0" i="0">
                <a:solidFill>
                  <a:srgbClr val="222C37"/>
                </a:solidFill>
                <a:effectLst/>
                <a:latin typeface="-apple-system"/>
              </a:rPr>
              <a:t> </a:t>
            </a:r>
            <a:r>
              <a:rPr lang="en-US" b="0" i="0" err="1">
                <a:solidFill>
                  <a:srgbClr val="222C37"/>
                </a:solidFill>
                <a:effectLst/>
                <a:latin typeface="-apple-system"/>
              </a:rPr>
              <a:t>một</a:t>
            </a:r>
            <a:r>
              <a:rPr lang="en-US" b="0" i="0">
                <a:solidFill>
                  <a:srgbClr val="222C37"/>
                </a:solidFill>
                <a:effectLst/>
                <a:latin typeface="-apple-system"/>
              </a:rPr>
              <a:t> </a:t>
            </a:r>
            <a:r>
              <a:rPr lang="en-US" b="0" i="0" err="1">
                <a:solidFill>
                  <a:srgbClr val="222C37"/>
                </a:solidFill>
                <a:effectLst/>
                <a:latin typeface="-apple-system"/>
              </a:rPr>
              <a:t>địa</a:t>
            </a:r>
            <a:r>
              <a:rPr lang="en-US" b="0" i="0">
                <a:solidFill>
                  <a:srgbClr val="222C37"/>
                </a:solidFill>
                <a:effectLst/>
                <a:latin typeface="-apple-system"/>
              </a:rPr>
              <a:t> </a:t>
            </a:r>
            <a:r>
              <a:rPr lang="en-US" b="0" i="0" err="1">
                <a:solidFill>
                  <a:srgbClr val="222C37"/>
                </a:solidFill>
                <a:effectLst/>
                <a:latin typeface="-apple-system"/>
              </a:rPr>
              <a:t>chỉ</a:t>
            </a:r>
            <a:r>
              <a:rPr lang="en-US" b="0" i="0">
                <a:solidFill>
                  <a:srgbClr val="222C37"/>
                </a:solidFill>
                <a:effectLst/>
                <a:latin typeface="-apple-system"/>
              </a:rPr>
              <a:t> </a:t>
            </a:r>
            <a:r>
              <a:rPr lang="en-US" b="0" i="0" err="1">
                <a:solidFill>
                  <a:srgbClr val="222C37"/>
                </a:solidFill>
                <a:effectLst/>
                <a:latin typeface="-apple-system"/>
              </a:rPr>
              <a:t>cụ</a:t>
            </a:r>
            <a:r>
              <a:rPr lang="en-US" b="0" i="0">
                <a:solidFill>
                  <a:srgbClr val="222C37"/>
                </a:solidFill>
                <a:effectLst/>
                <a:latin typeface="-apple-system"/>
              </a:rPr>
              <a:t> </a:t>
            </a:r>
            <a:r>
              <a:rPr lang="en-US" b="0" i="0" err="1">
                <a:solidFill>
                  <a:srgbClr val="222C37"/>
                </a:solidFill>
                <a:effectLst/>
                <a:latin typeface="-apple-system"/>
              </a:rPr>
              <a:t>thể</a:t>
            </a:r>
            <a:r>
              <a:rPr lang="en-US" b="0" i="0">
                <a:solidFill>
                  <a:srgbClr val="222C37"/>
                </a:solidFill>
                <a:effectLst/>
                <a:latin typeface="-apple-system"/>
              </a:rPr>
              <a:t>.</a:t>
            </a:r>
            <a:endParaRPr lang="vi-VN" b="0" i="0">
              <a:solidFill>
                <a:srgbClr val="222C37"/>
              </a:solidFill>
              <a:effectLst/>
              <a:latin typeface="-apple-system"/>
            </a:endParaRPr>
          </a:p>
          <a:p>
            <a:r>
              <a:rPr lang="vi-VN" err="1"/>
              <a:t>Ví</a:t>
            </a:r>
            <a:r>
              <a:rPr lang="vi-VN"/>
              <a:t> </a:t>
            </a:r>
            <a:r>
              <a:rPr lang="vi-VN" err="1"/>
              <a:t>dụ</a:t>
            </a:r>
            <a:endParaRPr lang="en-US"/>
          </a:p>
        </p:txBody>
      </p:sp>
      <p:sp>
        <p:nvSpPr>
          <p:cNvPr id="4" name="TextBox 3">
            <a:extLst>
              <a:ext uri="{FF2B5EF4-FFF2-40B4-BE49-F238E27FC236}">
                <a16:creationId xmlns:a16="http://schemas.microsoft.com/office/drawing/2014/main" id="{C97FBF01-0B3E-4E04-A499-0C9F4FF94518}"/>
              </a:ext>
            </a:extLst>
          </p:cNvPr>
          <p:cNvSpPr txBox="1"/>
          <p:nvPr/>
        </p:nvSpPr>
        <p:spPr>
          <a:xfrm>
            <a:off x="1435510" y="3215148"/>
            <a:ext cx="8977138" cy="1569660"/>
          </a:xfrm>
          <a:prstGeom prst="rect">
            <a:avLst/>
          </a:prstGeom>
          <a:noFill/>
        </p:spPr>
        <p:txBody>
          <a:bodyPr wrap="none" lIns="91440" tIns="45720" rIns="91440" bIns="45720" rtlCol="0" anchor="t">
            <a:spAutoFit/>
          </a:bodyPr>
          <a:lstStyle/>
          <a:p>
            <a:r>
              <a:rPr lang="en-GB" sz="2400"/>
              <a:t>int n = 5;</a:t>
            </a:r>
          </a:p>
          <a:p>
            <a:r>
              <a:rPr lang="en-GB" sz="2400" err="1">
                <a:latin typeface="Calibri"/>
                <a:ea typeface="Calibri"/>
                <a:cs typeface="Calibri"/>
              </a:rPr>
              <a:t>cout</a:t>
            </a:r>
            <a:r>
              <a:rPr lang="en-GB" sz="2400">
                <a:latin typeface="Calibri"/>
                <a:ea typeface="Calibri"/>
                <a:cs typeface="Calibri"/>
              </a:rPr>
              <a:t> &lt;&lt; n &lt;&lt; </a:t>
            </a:r>
            <a:r>
              <a:rPr lang="en-GB" sz="2400" err="1">
                <a:latin typeface="Calibri"/>
                <a:ea typeface="Calibri"/>
                <a:cs typeface="Calibri"/>
              </a:rPr>
              <a:t>endl</a:t>
            </a:r>
            <a:r>
              <a:rPr lang="en-GB" sz="2400">
                <a:latin typeface="Calibri"/>
                <a:ea typeface="Calibri"/>
                <a:cs typeface="Calibri"/>
              </a:rPr>
              <a:t>;     //</a:t>
            </a:r>
            <a:r>
              <a:rPr lang="vi-VN" sz="2400" err="1">
                <a:latin typeface="Arial"/>
                <a:ea typeface="+mn-lt"/>
                <a:cs typeface="Arial"/>
              </a:rPr>
              <a:t>xuất</a:t>
            </a:r>
            <a:r>
              <a:rPr lang="vi-VN" sz="2400">
                <a:latin typeface="Arial"/>
                <a:ea typeface="+mn-lt"/>
                <a:cs typeface="Arial"/>
              </a:rPr>
              <a:t> </a:t>
            </a:r>
            <a:r>
              <a:rPr lang="vi-VN" sz="2400" err="1">
                <a:latin typeface="Arial"/>
                <a:ea typeface="+mn-lt"/>
                <a:cs typeface="Arial"/>
              </a:rPr>
              <a:t>giá</a:t>
            </a:r>
            <a:r>
              <a:rPr lang="vi-VN" sz="2400">
                <a:latin typeface="Arial"/>
                <a:ea typeface="+mn-lt"/>
                <a:cs typeface="Arial"/>
              </a:rPr>
              <a:t> </a:t>
            </a:r>
            <a:r>
              <a:rPr lang="vi-VN" sz="2400" err="1">
                <a:latin typeface="Arial"/>
                <a:ea typeface="+mn-lt"/>
                <a:cs typeface="Arial"/>
              </a:rPr>
              <a:t>trị</a:t>
            </a:r>
            <a:r>
              <a:rPr lang="vi-VN" sz="2400">
                <a:latin typeface="Arial"/>
                <a:ea typeface="+mn-lt"/>
                <a:cs typeface="Arial"/>
              </a:rPr>
              <a:t> </a:t>
            </a:r>
            <a:r>
              <a:rPr lang="vi-VN" sz="2400" err="1">
                <a:latin typeface="Arial"/>
                <a:ea typeface="+mn-lt"/>
                <a:cs typeface="Arial"/>
              </a:rPr>
              <a:t>của</a:t>
            </a:r>
            <a:r>
              <a:rPr lang="vi-VN" sz="2400">
                <a:latin typeface="Arial"/>
                <a:ea typeface="+mn-lt"/>
                <a:cs typeface="Arial"/>
              </a:rPr>
              <a:t> </a:t>
            </a:r>
            <a:r>
              <a:rPr lang="vi-VN" sz="2400" err="1">
                <a:latin typeface="Arial"/>
                <a:ea typeface="+mn-lt"/>
                <a:cs typeface="Arial"/>
              </a:rPr>
              <a:t>biến</a:t>
            </a:r>
            <a:r>
              <a:rPr lang="vi-VN" sz="2400">
                <a:latin typeface="Arial"/>
                <a:ea typeface="+mn-lt"/>
                <a:cs typeface="Arial"/>
              </a:rPr>
              <a:t> n</a:t>
            </a:r>
            <a:endParaRPr lang="en-GB" sz="2400">
              <a:latin typeface="Arial"/>
              <a:ea typeface="Calibri"/>
              <a:cs typeface="Calibri"/>
            </a:endParaRPr>
          </a:p>
          <a:p>
            <a:r>
              <a:rPr lang="en-GB" sz="2400" err="1">
                <a:latin typeface="Calibri"/>
                <a:ea typeface="Calibri"/>
                <a:cs typeface="Calibri"/>
              </a:rPr>
              <a:t>cout</a:t>
            </a:r>
            <a:r>
              <a:rPr lang="en-GB" sz="2400">
                <a:latin typeface="Calibri"/>
                <a:ea typeface="Calibri"/>
                <a:cs typeface="Calibri"/>
              </a:rPr>
              <a:t> &lt;&lt; &amp;n &lt;&lt; </a:t>
            </a:r>
            <a:r>
              <a:rPr lang="en-GB" sz="2400" err="1">
                <a:latin typeface="Calibri"/>
                <a:ea typeface="Calibri"/>
                <a:cs typeface="Calibri"/>
              </a:rPr>
              <a:t>endl</a:t>
            </a:r>
            <a:r>
              <a:rPr lang="en-GB" sz="2400">
                <a:latin typeface="Calibri"/>
                <a:ea typeface="Calibri"/>
                <a:cs typeface="Calibri"/>
              </a:rPr>
              <a:t>;    //</a:t>
            </a:r>
            <a:r>
              <a:rPr lang="vi-VN" sz="2400" err="1">
                <a:latin typeface="Arial"/>
                <a:ea typeface="+mn-lt"/>
                <a:cs typeface="Arial"/>
              </a:rPr>
              <a:t>xuất</a:t>
            </a:r>
            <a:r>
              <a:rPr lang="vi-VN" sz="2400">
                <a:latin typeface="Arial"/>
                <a:ea typeface="+mn-lt"/>
                <a:cs typeface="Arial"/>
              </a:rPr>
              <a:t> </a:t>
            </a:r>
            <a:r>
              <a:rPr lang="vi-VN" sz="2400" err="1">
                <a:latin typeface="Arial"/>
                <a:ea typeface="+mn-lt"/>
                <a:cs typeface="Arial"/>
              </a:rPr>
              <a:t>địa</a:t>
            </a:r>
            <a:r>
              <a:rPr lang="vi-VN" sz="2400">
                <a:latin typeface="Arial"/>
                <a:ea typeface="+mn-lt"/>
                <a:cs typeface="Arial"/>
              </a:rPr>
              <a:t> </a:t>
            </a:r>
            <a:r>
              <a:rPr lang="vi-VN" sz="2400" err="1">
                <a:latin typeface="Arial"/>
                <a:ea typeface="+mn-lt"/>
                <a:cs typeface="Arial"/>
              </a:rPr>
              <a:t>chỉ</a:t>
            </a:r>
            <a:r>
              <a:rPr lang="vi-VN" sz="2400">
                <a:latin typeface="Arial"/>
                <a:ea typeface="+mn-lt"/>
                <a:cs typeface="Arial"/>
              </a:rPr>
              <a:t> </a:t>
            </a:r>
            <a:r>
              <a:rPr lang="vi-VN" sz="2400" err="1">
                <a:latin typeface="Arial"/>
                <a:ea typeface="+mn-lt"/>
                <a:cs typeface="Arial"/>
              </a:rPr>
              <a:t>của</a:t>
            </a:r>
            <a:r>
              <a:rPr lang="vi-VN" sz="2400">
                <a:latin typeface="Arial"/>
                <a:ea typeface="+mn-lt"/>
                <a:cs typeface="Arial"/>
              </a:rPr>
              <a:t> </a:t>
            </a:r>
            <a:r>
              <a:rPr lang="vi-VN" sz="2400" err="1">
                <a:latin typeface="Arial"/>
                <a:ea typeface="+mn-lt"/>
                <a:cs typeface="Arial"/>
              </a:rPr>
              <a:t>biến</a:t>
            </a:r>
            <a:r>
              <a:rPr lang="vi-VN" sz="2400">
                <a:latin typeface="Arial"/>
                <a:ea typeface="+mn-lt"/>
                <a:cs typeface="Arial"/>
              </a:rPr>
              <a:t> n</a:t>
            </a:r>
            <a:endParaRPr lang="en-GB" sz="2400">
              <a:latin typeface="Arial"/>
              <a:ea typeface="Calibri"/>
              <a:cs typeface="Calibri"/>
            </a:endParaRPr>
          </a:p>
          <a:p>
            <a:r>
              <a:rPr lang="en-GB" sz="2400" err="1">
                <a:latin typeface="Calibri"/>
                <a:ea typeface="Calibri"/>
                <a:cs typeface="Calibri"/>
              </a:rPr>
              <a:t>cout</a:t>
            </a:r>
            <a:r>
              <a:rPr lang="en-GB" sz="2400">
                <a:latin typeface="Calibri"/>
                <a:ea typeface="Calibri"/>
                <a:cs typeface="Calibri"/>
              </a:rPr>
              <a:t> &lt;&lt; *(&amp;n) &lt;&lt; </a:t>
            </a:r>
            <a:r>
              <a:rPr lang="en-GB" sz="2400" err="1">
                <a:latin typeface="Calibri"/>
                <a:ea typeface="Calibri"/>
                <a:cs typeface="Calibri"/>
              </a:rPr>
              <a:t>endl</a:t>
            </a:r>
            <a:r>
              <a:rPr lang="en-GB" sz="2400">
                <a:latin typeface="Calibri"/>
                <a:ea typeface="Calibri"/>
                <a:cs typeface="Calibri"/>
              </a:rPr>
              <a:t>; //</a:t>
            </a:r>
            <a:r>
              <a:rPr lang="vi-VN" sz="2400" err="1">
                <a:latin typeface="Arial"/>
                <a:ea typeface="+mn-lt"/>
                <a:cs typeface="Arial"/>
              </a:rPr>
              <a:t>xuất</a:t>
            </a:r>
            <a:r>
              <a:rPr lang="vi-VN" sz="2400">
                <a:latin typeface="Arial"/>
                <a:ea typeface="+mn-lt"/>
                <a:cs typeface="Arial"/>
              </a:rPr>
              <a:t> </a:t>
            </a:r>
            <a:r>
              <a:rPr lang="vi-VN" sz="2400" err="1">
                <a:latin typeface="Arial"/>
                <a:ea typeface="+mn-lt"/>
                <a:cs typeface="Arial"/>
              </a:rPr>
              <a:t>giá</a:t>
            </a:r>
            <a:r>
              <a:rPr lang="vi-VN" sz="2400">
                <a:latin typeface="Arial"/>
                <a:ea typeface="+mn-lt"/>
                <a:cs typeface="Arial"/>
              </a:rPr>
              <a:t> </a:t>
            </a:r>
            <a:r>
              <a:rPr lang="vi-VN" sz="2400" err="1">
                <a:latin typeface="Arial"/>
                <a:ea typeface="+mn-lt"/>
                <a:cs typeface="Arial"/>
              </a:rPr>
              <a:t>trị</a:t>
            </a:r>
            <a:r>
              <a:rPr lang="vi-VN" sz="2400">
                <a:latin typeface="Arial"/>
                <a:ea typeface="+mn-lt"/>
                <a:cs typeface="Arial"/>
              </a:rPr>
              <a:t> </a:t>
            </a:r>
            <a:r>
              <a:rPr lang="vi-VN" sz="2400" err="1">
                <a:latin typeface="Arial"/>
                <a:ea typeface="+mn-lt"/>
                <a:cs typeface="Arial"/>
              </a:rPr>
              <a:t>tại</a:t>
            </a:r>
            <a:r>
              <a:rPr lang="vi-VN" sz="2400">
                <a:latin typeface="Arial"/>
                <a:ea typeface="+mn-lt"/>
                <a:cs typeface="Arial"/>
              </a:rPr>
              <a:t> </a:t>
            </a:r>
            <a:r>
              <a:rPr lang="vi-VN" sz="2400" err="1">
                <a:latin typeface="Arial"/>
                <a:ea typeface="+mn-lt"/>
                <a:cs typeface="Arial"/>
              </a:rPr>
              <a:t>địa</a:t>
            </a:r>
            <a:r>
              <a:rPr lang="vi-VN" sz="2400">
                <a:latin typeface="Arial"/>
                <a:ea typeface="+mn-lt"/>
                <a:cs typeface="Arial"/>
              </a:rPr>
              <a:t> </a:t>
            </a:r>
            <a:r>
              <a:rPr lang="vi-VN" sz="2400" err="1">
                <a:latin typeface="Arial"/>
                <a:ea typeface="+mn-lt"/>
                <a:cs typeface="Arial"/>
              </a:rPr>
              <a:t>chỉ</a:t>
            </a:r>
            <a:r>
              <a:rPr lang="vi-VN" sz="2400">
                <a:latin typeface="Arial"/>
                <a:ea typeface="+mn-lt"/>
                <a:cs typeface="Arial"/>
              </a:rPr>
              <a:t> </a:t>
            </a:r>
            <a:r>
              <a:rPr lang="vi-VN" sz="2400" err="1">
                <a:latin typeface="Arial"/>
                <a:ea typeface="+mn-lt"/>
                <a:cs typeface="Arial"/>
              </a:rPr>
              <a:t>vùng</a:t>
            </a:r>
            <a:r>
              <a:rPr lang="vi-VN" sz="2400">
                <a:latin typeface="Arial"/>
                <a:ea typeface="+mn-lt"/>
                <a:cs typeface="Arial"/>
              </a:rPr>
              <a:t> </a:t>
            </a:r>
            <a:r>
              <a:rPr lang="vi-VN" sz="2400" err="1">
                <a:latin typeface="Arial"/>
                <a:ea typeface="+mn-lt"/>
                <a:cs typeface="Arial"/>
              </a:rPr>
              <a:t>nhớ</a:t>
            </a:r>
            <a:r>
              <a:rPr lang="vi-VN" sz="2400">
                <a:latin typeface="Arial"/>
                <a:ea typeface="+mn-lt"/>
                <a:cs typeface="Arial"/>
              </a:rPr>
              <a:t> </a:t>
            </a:r>
            <a:r>
              <a:rPr lang="vi-VN" sz="2400" err="1">
                <a:latin typeface="Arial"/>
                <a:ea typeface="+mn-lt"/>
                <a:cs typeface="Arial"/>
              </a:rPr>
              <a:t>của</a:t>
            </a:r>
            <a:r>
              <a:rPr lang="vi-VN" sz="2400">
                <a:latin typeface="Arial"/>
                <a:ea typeface="+mn-lt"/>
                <a:cs typeface="Arial"/>
              </a:rPr>
              <a:t> </a:t>
            </a:r>
            <a:r>
              <a:rPr lang="vi-VN" sz="2400" err="1">
                <a:latin typeface="Arial"/>
                <a:ea typeface="+mn-lt"/>
                <a:cs typeface="Arial"/>
              </a:rPr>
              <a:t>biến</a:t>
            </a:r>
            <a:r>
              <a:rPr lang="vi-VN" sz="2400">
                <a:latin typeface="Arial"/>
                <a:ea typeface="+mn-lt"/>
                <a:cs typeface="Arial"/>
              </a:rPr>
              <a:t> n</a:t>
            </a:r>
            <a:endParaRPr lang="en-US" sz="2400">
              <a:ea typeface="Calibri"/>
              <a:cs typeface="Calibri"/>
            </a:endParaRPr>
          </a:p>
        </p:txBody>
      </p:sp>
      <p:sp>
        <p:nvSpPr>
          <p:cNvPr id="5" name="TextBox 4">
            <a:extLst>
              <a:ext uri="{FF2B5EF4-FFF2-40B4-BE49-F238E27FC236}">
                <a16:creationId xmlns:a16="http://schemas.microsoft.com/office/drawing/2014/main" id="{95FCD0E1-B273-4AF1-9AD8-BE67B5FEC88B}"/>
              </a:ext>
            </a:extLst>
          </p:cNvPr>
          <p:cNvSpPr txBox="1"/>
          <p:nvPr/>
        </p:nvSpPr>
        <p:spPr>
          <a:xfrm>
            <a:off x="1435510" y="4985829"/>
            <a:ext cx="2198038" cy="1323439"/>
          </a:xfrm>
          <a:prstGeom prst="rect">
            <a:avLst/>
          </a:prstGeom>
          <a:noFill/>
        </p:spPr>
        <p:txBody>
          <a:bodyPr wrap="none" rtlCol="0">
            <a:spAutoFit/>
          </a:bodyPr>
          <a:lstStyle/>
          <a:p>
            <a:r>
              <a:rPr lang="vi-VN" sz="2000" b="1" err="1"/>
              <a:t>Kết</a:t>
            </a:r>
            <a:r>
              <a:rPr lang="vi-VN" sz="2000" b="1"/>
              <a:t> </a:t>
            </a:r>
            <a:r>
              <a:rPr lang="vi-VN" sz="2000" b="1" err="1"/>
              <a:t>quả</a:t>
            </a:r>
            <a:r>
              <a:rPr lang="vi-VN" sz="2000" b="1"/>
              <a:t>:</a:t>
            </a:r>
          </a:p>
          <a:p>
            <a:pPr lvl="1"/>
            <a:r>
              <a:rPr lang="en-US" sz="2000" b="0" i="0">
                <a:solidFill>
                  <a:srgbClr val="333333"/>
                </a:solidFill>
                <a:effectLst/>
                <a:latin typeface="Consolas" panose="020B0609020204030204" pitchFamily="49" charset="0"/>
              </a:rPr>
              <a:t>5 </a:t>
            </a:r>
            <a:endParaRPr lang="vi-VN" sz="2000" b="0" i="0">
              <a:solidFill>
                <a:srgbClr val="333333"/>
              </a:solidFill>
              <a:effectLst/>
              <a:latin typeface="Consolas" panose="020B0609020204030204" pitchFamily="49" charset="0"/>
            </a:endParaRPr>
          </a:p>
          <a:p>
            <a:pPr lvl="1"/>
            <a:r>
              <a:rPr lang="en-US" sz="2000" b="0" i="0">
                <a:solidFill>
                  <a:srgbClr val="333333"/>
                </a:solidFill>
                <a:effectLst/>
                <a:latin typeface="Consolas" panose="020B0609020204030204" pitchFamily="49" charset="0"/>
              </a:rPr>
              <a:t>0xBFD181AC </a:t>
            </a:r>
            <a:endParaRPr lang="vi-VN" sz="2000" b="0" i="0">
              <a:solidFill>
                <a:srgbClr val="333333"/>
              </a:solidFill>
              <a:effectLst/>
              <a:latin typeface="Consolas" panose="020B0609020204030204" pitchFamily="49" charset="0"/>
            </a:endParaRPr>
          </a:p>
          <a:p>
            <a:pPr lvl="1"/>
            <a:r>
              <a:rPr lang="en-US" sz="2000" b="0" i="0">
                <a:solidFill>
                  <a:srgbClr val="333333"/>
                </a:solidFill>
                <a:effectLst/>
                <a:latin typeface="Consolas" panose="020B0609020204030204" pitchFamily="49" charset="0"/>
              </a:rPr>
              <a:t>5</a:t>
            </a:r>
            <a:endParaRPr lang="en-US" sz="2000"/>
          </a:p>
        </p:txBody>
      </p:sp>
    </p:spTree>
    <p:extLst>
      <p:ext uri="{BB962C8B-B14F-4D97-AF65-F5344CB8AC3E}">
        <p14:creationId xmlns:p14="http://schemas.microsoft.com/office/powerpoint/2010/main" val="5637771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625B-B426-425A-BBF1-53C99F134FE6}"/>
              </a:ext>
            </a:extLst>
          </p:cNvPr>
          <p:cNvSpPr>
            <a:spLocks noGrp="1"/>
          </p:cNvSpPr>
          <p:nvPr>
            <p:ph type="title"/>
          </p:nvPr>
        </p:nvSpPr>
        <p:spPr/>
        <p:txBody>
          <a:bodyPr/>
          <a:lstStyle/>
          <a:p>
            <a:r>
              <a:rPr lang="vi-VN"/>
              <a:t>Truy </a:t>
            </a:r>
            <a:r>
              <a:rPr lang="vi-VN" err="1"/>
              <a:t>cập</a:t>
            </a:r>
            <a:r>
              <a:rPr lang="vi-VN"/>
              <a:t> </a:t>
            </a:r>
            <a:r>
              <a:rPr lang="vi-VN" err="1"/>
              <a:t>vào</a:t>
            </a:r>
            <a:r>
              <a:rPr lang="vi-VN"/>
              <a:t> </a:t>
            </a:r>
            <a:r>
              <a:rPr lang="vi-VN" err="1"/>
              <a:t>giá</a:t>
            </a:r>
            <a:r>
              <a:rPr lang="vi-VN"/>
              <a:t> </a:t>
            </a:r>
            <a:r>
              <a:rPr lang="vi-VN" err="1"/>
              <a:t>trị</a:t>
            </a:r>
            <a:r>
              <a:rPr lang="vi-VN"/>
              <a:t> </a:t>
            </a:r>
            <a:r>
              <a:rPr lang="vi-VN" err="1"/>
              <a:t>của</a:t>
            </a:r>
            <a:r>
              <a:rPr lang="vi-VN"/>
              <a:t> </a:t>
            </a:r>
            <a:r>
              <a:rPr lang="vi-VN" err="1"/>
              <a:t>địa</a:t>
            </a:r>
            <a:r>
              <a:rPr lang="vi-VN"/>
              <a:t> </a:t>
            </a:r>
            <a:r>
              <a:rPr lang="vi-VN" err="1"/>
              <a:t>chỉ</a:t>
            </a:r>
            <a:endParaRPr lang="en-US"/>
          </a:p>
        </p:txBody>
      </p:sp>
      <p:sp>
        <p:nvSpPr>
          <p:cNvPr id="3" name="Content Placeholder 2">
            <a:extLst>
              <a:ext uri="{FF2B5EF4-FFF2-40B4-BE49-F238E27FC236}">
                <a16:creationId xmlns:a16="http://schemas.microsoft.com/office/drawing/2014/main" id="{BAABC785-33B9-4388-9FDB-A522D6FA1366}"/>
              </a:ext>
            </a:extLst>
          </p:cNvPr>
          <p:cNvSpPr>
            <a:spLocks noGrp="1"/>
          </p:cNvSpPr>
          <p:nvPr>
            <p:ph idx="1"/>
          </p:nvPr>
        </p:nvSpPr>
        <p:spPr/>
        <p:txBody>
          <a:bodyPr/>
          <a:lstStyle/>
          <a:p>
            <a:r>
              <a:rPr lang="vi-VN" err="1"/>
              <a:t>Ví</a:t>
            </a:r>
            <a:r>
              <a:rPr lang="vi-VN"/>
              <a:t> </a:t>
            </a:r>
            <a:r>
              <a:rPr lang="vi-VN" err="1"/>
              <a:t>dụ</a:t>
            </a:r>
            <a:r>
              <a:rPr lang="vi-VN"/>
              <a:t>:</a:t>
            </a:r>
          </a:p>
          <a:p>
            <a:pPr marL="457200" lvl="1" indent="0">
              <a:buNone/>
            </a:pPr>
            <a:r>
              <a:rPr lang="en-US" b="1" i="0">
                <a:solidFill>
                  <a:srgbClr val="333333"/>
                </a:solidFill>
                <a:effectLst/>
                <a:latin typeface="Consolas" panose="020B0609020204030204" pitchFamily="49" charset="0"/>
              </a:rPr>
              <a:t>int</a:t>
            </a:r>
            <a:r>
              <a:rPr lang="en-US" b="0" i="0">
                <a:solidFill>
                  <a:srgbClr val="333333"/>
                </a:solidFill>
                <a:effectLst/>
                <a:latin typeface="Consolas" panose="020B0609020204030204" pitchFamily="49" charset="0"/>
              </a:rPr>
              <a:t> n = </a:t>
            </a:r>
            <a:r>
              <a:rPr lang="en-US" b="0" i="0">
                <a:solidFill>
                  <a:srgbClr val="009999"/>
                </a:solidFill>
                <a:effectLst/>
                <a:latin typeface="Consolas" panose="020B0609020204030204" pitchFamily="49" charset="0"/>
              </a:rPr>
              <a:t>5</a:t>
            </a:r>
            <a:r>
              <a:rPr lang="en-US" b="0" i="0">
                <a:solidFill>
                  <a:srgbClr val="333333"/>
                </a:solidFill>
                <a:effectLst/>
                <a:latin typeface="Consolas" panose="020B0609020204030204" pitchFamily="49" charset="0"/>
              </a:rPr>
              <a:t>; </a:t>
            </a:r>
            <a:endParaRPr lang="vi-VN" b="0" i="0">
              <a:solidFill>
                <a:srgbClr val="333333"/>
              </a:solidFill>
              <a:effectLst/>
              <a:latin typeface="Consolas" panose="020B0609020204030204" pitchFamily="49" charset="0"/>
            </a:endParaRPr>
          </a:p>
          <a:p>
            <a:pPr marL="457200" lvl="1" indent="0">
              <a:buNone/>
            </a:pPr>
            <a:r>
              <a:rPr lang="en-US" b="0" i="0" err="1">
                <a:solidFill>
                  <a:srgbClr val="0AADFF"/>
                </a:solidFill>
                <a:effectLst/>
                <a:latin typeface="Consolas" panose="020B0609020204030204" pitchFamily="49" charset="0"/>
              </a:rPr>
              <a:t>cout</a:t>
            </a:r>
            <a:r>
              <a:rPr lang="en-US" b="0" i="0">
                <a:solidFill>
                  <a:srgbClr val="333333"/>
                </a:solidFill>
                <a:effectLst/>
                <a:latin typeface="Consolas" panose="020B0609020204030204" pitchFamily="49" charset="0"/>
              </a:rPr>
              <a:t> &lt;&lt; n &lt;&lt; </a:t>
            </a:r>
            <a:r>
              <a:rPr lang="en-US" b="0" i="0" err="1">
                <a:solidFill>
                  <a:srgbClr val="0AADFF"/>
                </a:solidFill>
                <a:effectLst/>
                <a:latin typeface="Consolas" panose="020B0609020204030204" pitchFamily="49" charset="0"/>
              </a:rPr>
              <a:t>endl</a:t>
            </a:r>
            <a:r>
              <a:rPr lang="en-US" b="0" i="0">
                <a:solidFill>
                  <a:srgbClr val="333333"/>
                </a:solidFill>
                <a:effectLst/>
                <a:latin typeface="Consolas" panose="020B0609020204030204" pitchFamily="49" charset="0"/>
              </a:rPr>
              <a:t>; </a:t>
            </a:r>
            <a:endParaRPr lang="vi-VN" b="0" i="0">
              <a:solidFill>
                <a:srgbClr val="333333"/>
              </a:solidFill>
              <a:effectLst/>
              <a:latin typeface="Consolas" panose="020B0609020204030204" pitchFamily="49" charset="0"/>
            </a:endParaRPr>
          </a:p>
          <a:p>
            <a:pPr marL="457200" lvl="1" indent="0">
              <a:buNone/>
            </a:pPr>
            <a:r>
              <a:rPr lang="en-US" b="0" i="0">
                <a:solidFill>
                  <a:srgbClr val="333333"/>
                </a:solidFill>
                <a:effectLst/>
                <a:latin typeface="Consolas" panose="020B0609020204030204" pitchFamily="49" charset="0"/>
              </a:rPr>
              <a:t>*(&amp;n) = </a:t>
            </a:r>
            <a:r>
              <a:rPr lang="en-US" b="0" i="0">
                <a:solidFill>
                  <a:srgbClr val="009999"/>
                </a:solidFill>
                <a:effectLst/>
                <a:latin typeface="Consolas" panose="020B0609020204030204" pitchFamily="49" charset="0"/>
              </a:rPr>
              <a:t>10</a:t>
            </a:r>
            <a:r>
              <a:rPr lang="en-US" b="0" i="0">
                <a:solidFill>
                  <a:srgbClr val="333333"/>
                </a:solidFill>
                <a:effectLst/>
                <a:latin typeface="Consolas" panose="020B0609020204030204" pitchFamily="49" charset="0"/>
              </a:rPr>
              <a:t>; </a:t>
            </a:r>
            <a:endParaRPr lang="vi-VN" b="0" i="0">
              <a:solidFill>
                <a:srgbClr val="333333"/>
              </a:solidFill>
              <a:effectLst/>
              <a:latin typeface="Consolas" panose="020B0609020204030204" pitchFamily="49" charset="0"/>
            </a:endParaRPr>
          </a:p>
          <a:p>
            <a:pPr marL="457200" lvl="1" indent="0">
              <a:buNone/>
            </a:pPr>
            <a:r>
              <a:rPr lang="en-US" b="0" i="0" err="1">
                <a:solidFill>
                  <a:srgbClr val="0AADFF"/>
                </a:solidFill>
                <a:effectLst/>
                <a:latin typeface="Consolas" panose="020B0609020204030204" pitchFamily="49" charset="0"/>
              </a:rPr>
              <a:t>cout</a:t>
            </a:r>
            <a:r>
              <a:rPr lang="en-US" b="0" i="0">
                <a:solidFill>
                  <a:srgbClr val="333333"/>
                </a:solidFill>
                <a:effectLst/>
                <a:latin typeface="Consolas" panose="020B0609020204030204" pitchFamily="49" charset="0"/>
              </a:rPr>
              <a:t> &lt;&lt; n &lt;&lt; </a:t>
            </a:r>
            <a:r>
              <a:rPr lang="en-US" b="0" i="0" err="1">
                <a:solidFill>
                  <a:srgbClr val="0AADFF"/>
                </a:solidFill>
                <a:effectLst/>
                <a:latin typeface="Consolas" panose="020B0609020204030204" pitchFamily="49" charset="0"/>
              </a:rPr>
              <a:t>endl</a:t>
            </a:r>
            <a:r>
              <a:rPr lang="en-US" b="0" i="0">
                <a:solidFill>
                  <a:srgbClr val="333333"/>
                </a:solidFill>
                <a:effectLst/>
                <a:latin typeface="Consolas" panose="020B0609020204030204" pitchFamily="49" charset="0"/>
              </a:rPr>
              <a:t>;</a:t>
            </a:r>
            <a:endParaRPr lang="vi-VN" b="0" i="0">
              <a:solidFill>
                <a:srgbClr val="333333"/>
              </a:solidFill>
              <a:effectLst/>
              <a:latin typeface="Consolas" panose="020B0609020204030204" pitchFamily="49" charset="0"/>
            </a:endParaRPr>
          </a:p>
          <a:p>
            <a:r>
              <a:rPr lang="vi-VN" err="1">
                <a:solidFill>
                  <a:srgbClr val="333333"/>
                </a:solidFill>
                <a:latin typeface="Consolas" panose="020B0609020204030204" pitchFamily="49" charset="0"/>
              </a:rPr>
              <a:t>Kết</a:t>
            </a:r>
            <a:r>
              <a:rPr lang="vi-VN">
                <a:solidFill>
                  <a:srgbClr val="333333"/>
                </a:solidFill>
                <a:latin typeface="Consolas" panose="020B0609020204030204" pitchFamily="49" charset="0"/>
              </a:rPr>
              <a:t> </a:t>
            </a:r>
            <a:r>
              <a:rPr lang="vi-VN" err="1">
                <a:solidFill>
                  <a:srgbClr val="333333"/>
                </a:solidFill>
                <a:latin typeface="Consolas" panose="020B0609020204030204" pitchFamily="49" charset="0"/>
              </a:rPr>
              <a:t>quả</a:t>
            </a:r>
            <a:r>
              <a:rPr lang="vi-VN">
                <a:solidFill>
                  <a:srgbClr val="333333"/>
                </a:solidFill>
                <a:latin typeface="Consolas" panose="020B0609020204030204" pitchFamily="49" charset="0"/>
              </a:rPr>
              <a:t>:</a:t>
            </a:r>
          </a:p>
          <a:p>
            <a:pPr marL="457200" lvl="1" indent="0">
              <a:buNone/>
            </a:pPr>
            <a:r>
              <a:rPr lang="en-US" b="0" i="0">
                <a:solidFill>
                  <a:srgbClr val="333333"/>
                </a:solidFill>
                <a:effectLst/>
                <a:latin typeface="Consolas" panose="020B0609020204030204" pitchFamily="49" charset="0"/>
              </a:rPr>
              <a:t>5 </a:t>
            </a:r>
            <a:endParaRPr lang="vi-VN" b="0" i="0">
              <a:solidFill>
                <a:srgbClr val="333333"/>
              </a:solidFill>
              <a:effectLst/>
              <a:latin typeface="Consolas" panose="020B0609020204030204" pitchFamily="49" charset="0"/>
            </a:endParaRPr>
          </a:p>
          <a:p>
            <a:pPr marL="457200" lvl="1" indent="0">
              <a:buNone/>
            </a:pPr>
            <a:r>
              <a:rPr lang="en-US" b="0" i="0">
                <a:solidFill>
                  <a:srgbClr val="333333"/>
                </a:solidFill>
                <a:effectLst/>
                <a:latin typeface="Consolas" panose="020B0609020204030204" pitchFamily="49" charset="0"/>
              </a:rPr>
              <a:t>10</a:t>
            </a:r>
            <a:endParaRPr lang="en-US"/>
          </a:p>
        </p:txBody>
      </p:sp>
      <p:pic>
        <p:nvPicPr>
          <p:cNvPr id="6146" name="Picture 2">
            <a:extLst>
              <a:ext uri="{FF2B5EF4-FFF2-40B4-BE49-F238E27FC236}">
                <a16:creationId xmlns:a16="http://schemas.microsoft.com/office/drawing/2014/main" id="{6F003EB2-82D5-4644-B035-E9B8A6791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378" y="1509713"/>
            <a:ext cx="74866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42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F2E206E-1BD5-4244-A5E1-55F2E7849FCF}"/>
              </a:ext>
            </a:extLst>
          </p:cNvPr>
          <p:cNvSpPr>
            <a:spLocks noGrp="1" noChangeArrowheads="1"/>
          </p:cNvSpPr>
          <p:nvPr>
            <p:ph type="title"/>
          </p:nvPr>
        </p:nvSpPr>
        <p:spPr/>
        <p:txBody>
          <a:bodyPr/>
          <a:lstStyle/>
          <a:p>
            <a:pPr eaLnBrk="1" hangingPunct="1">
              <a:defRPr/>
            </a:pPr>
            <a:r>
              <a:rPr lang="en-US">
                <a:latin typeface="Times New Roman" panose="02020603050405020304" pitchFamily="18" charset="0"/>
                <a:cs typeface="Times New Roman" panose="02020603050405020304" pitchFamily="18" charset="0"/>
              </a:rPr>
              <a:t>Con </a:t>
            </a:r>
            <a:r>
              <a:rPr lang="en-US" err="1">
                <a:latin typeface="Times New Roman" panose="02020603050405020304" pitchFamily="18" charset="0"/>
                <a:cs typeface="Times New Roman" panose="02020603050405020304" pitchFamily="18" charset="0"/>
              </a:rPr>
              <a:t>Trỏ</a:t>
            </a:r>
            <a:endParaRPr lang="vi-VN">
              <a:latin typeface="Times New Roman" panose="02020603050405020304" pitchFamily="18" charset="0"/>
              <a:cs typeface="Times New Roman" panose="02020603050405020304" pitchFamily="18" charset="0"/>
            </a:endParaRPr>
          </a:p>
        </p:txBody>
      </p:sp>
      <p:sp>
        <p:nvSpPr>
          <p:cNvPr id="202755" name="Rectangle 3">
            <a:extLst>
              <a:ext uri="{FF2B5EF4-FFF2-40B4-BE49-F238E27FC236}">
                <a16:creationId xmlns:a16="http://schemas.microsoft.com/office/drawing/2014/main" id="{BC4848C7-B185-4266-ACED-5C42F65E5FB5}"/>
              </a:ext>
            </a:extLst>
          </p:cNvPr>
          <p:cNvSpPr>
            <a:spLocks noGrp="1" noChangeArrowheads="1"/>
          </p:cNvSpPr>
          <p:nvPr>
            <p:ph type="body" idx="1"/>
          </p:nvPr>
        </p:nvSpPr>
        <p:spPr>
          <a:xfrm>
            <a:off x="1981200" y="1676400"/>
            <a:ext cx="8229600" cy="4800600"/>
          </a:xfrm>
        </p:spPr>
        <p:txBody>
          <a:bodyPr/>
          <a:lstStyle/>
          <a:p>
            <a:pPr eaLnBrk="1" hangingPunct="1"/>
            <a:r>
              <a:rPr lang="en-US" altLang="en-US">
                <a:solidFill>
                  <a:srgbClr val="CC3300"/>
                </a:solidFill>
              </a:rPr>
              <a:t>Con </a:t>
            </a:r>
            <a:r>
              <a:rPr lang="en-US" altLang="en-US" err="1">
                <a:solidFill>
                  <a:srgbClr val="CC3300"/>
                </a:solidFill>
              </a:rPr>
              <a:t>trỏ</a:t>
            </a:r>
            <a:r>
              <a:rPr lang="en-US" altLang="en-US"/>
              <a:t> </a:t>
            </a:r>
            <a:r>
              <a:rPr lang="en-US" altLang="en-US" err="1"/>
              <a:t>đơn</a:t>
            </a:r>
            <a:r>
              <a:rPr lang="en-US" altLang="en-US"/>
              <a:t> </a:t>
            </a:r>
            <a:r>
              <a:rPr lang="en-US" altLang="en-US" err="1"/>
              <a:t>giản</a:t>
            </a:r>
            <a:r>
              <a:rPr lang="en-US" altLang="en-US"/>
              <a:t> </a:t>
            </a:r>
            <a:r>
              <a:rPr lang="en-US" altLang="en-US" err="1"/>
              <a:t>chỉ</a:t>
            </a:r>
            <a:r>
              <a:rPr lang="en-US" altLang="en-US"/>
              <a:t> </a:t>
            </a:r>
            <a:r>
              <a:rPr lang="en-US" altLang="en-US" err="1"/>
              <a:t>là</a:t>
            </a:r>
            <a:r>
              <a:rPr lang="en-US" altLang="en-US"/>
              <a:t> </a:t>
            </a:r>
            <a:r>
              <a:rPr lang="en-US" altLang="en-US" i="1" err="1">
                <a:solidFill>
                  <a:srgbClr val="CC3300"/>
                </a:solidFill>
              </a:rPr>
              <a:t>địa</a:t>
            </a:r>
            <a:r>
              <a:rPr lang="en-US" altLang="en-US" i="1">
                <a:solidFill>
                  <a:srgbClr val="CC3300"/>
                </a:solidFill>
              </a:rPr>
              <a:t> </a:t>
            </a:r>
            <a:r>
              <a:rPr lang="en-US" altLang="en-US" i="1" err="1">
                <a:solidFill>
                  <a:srgbClr val="CC3300"/>
                </a:solidFill>
              </a:rPr>
              <a:t>chỉ</a:t>
            </a:r>
            <a:r>
              <a:rPr lang="en-US" altLang="en-US" i="1"/>
              <a:t> </a:t>
            </a:r>
            <a:r>
              <a:rPr lang="en-US" altLang="en-US" err="1"/>
              <a:t>của</a:t>
            </a:r>
            <a:r>
              <a:rPr lang="en-US" altLang="en-US"/>
              <a:t> </a:t>
            </a:r>
            <a:r>
              <a:rPr lang="en-US" altLang="en-US" err="1"/>
              <a:t>một</a:t>
            </a:r>
            <a:r>
              <a:rPr lang="en-US" altLang="en-US"/>
              <a:t> </a:t>
            </a:r>
            <a:r>
              <a:rPr lang="en-US" altLang="en-US" err="1"/>
              <a:t>vị</a:t>
            </a:r>
            <a:r>
              <a:rPr lang="en-US" altLang="en-US"/>
              <a:t> </a:t>
            </a:r>
            <a:r>
              <a:rPr lang="en-US" altLang="en-US" err="1"/>
              <a:t>trí</a:t>
            </a:r>
            <a:r>
              <a:rPr lang="en-US" altLang="en-US"/>
              <a:t> </a:t>
            </a:r>
            <a:r>
              <a:rPr lang="en-US" altLang="en-US" err="1"/>
              <a:t>bộ</a:t>
            </a:r>
            <a:r>
              <a:rPr lang="en-US" altLang="en-US"/>
              <a:t> </a:t>
            </a:r>
            <a:r>
              <a:rPr lang="en-US" altLang="en-US" err="1"/>
              <a:t>nhớ</a:t>
            </a:r>
            <a:r>
              <a:rPr lang="en-US" altLang="en-US"/>
              <a:t> </a:t>
            </a:r>
            <a:r>
              <a:rPr lang="en-US" altLang="en-US" err="1"/>
              <a:t>và</a:t>
            </a:r>
            <a:r>
              <a:rPr lang="en-US" altLang="en-US"/>
              <a:t> </a:t>
            </a:r>
            <a:r>
              <a:rPr lang="en-US" altLang="en-US" err="1"/>
              <a:t>cung</a:t>
            </a:r>
            <a:r>
              <a:rPr lang="en-US" altLang="en-US"/>
              <a:t> </a:t>
            </a:r>
            <a:r>
              <a:rPr lang="en-US" altLang="en-US" err="1"/>
              <a:t>cấp</a:t>
            </a:r>
            <a:r>
              <a:rPr lang="en-US" altLang="en-US"/>
              <a:t> </a:t>
            </a:r>
            <a:r>
              <a:rPr lang="en-US" altLang="en-US" err="1"/>
              <a:t>cách</a:t>
            </a:r>
            <a:r>
              <a:rPr lang="en-US" altLang="en-US"/>
              <a:t> </a:t>
            </a:r>
            <a:r>
              <a:rPr lang="en-US" altLang="en-US" err="1"/>
              <a:t>gián</a:t>
            </a:r>
            <a:r>
              <a:rPr lang="en-US" altLang="en-US"/>
              <a:t> </a:t>
            </a:r>
            <a:r>
              <a:rPr lang="en-US" altLang="en-US" err="1"/>
              <a:t>tiếp</a:t>
            </a:r>
            <a:r>
              <a:rPr lang="en-US" altLang="en-US"/>
              <a:t> </a:t>
            </a:r>
            <a:r>
              <a:rPr lang="en-US" altLang="en-US" err="1"/>
              <a:t>để</a:t>
            </a:r>
            <a:r>
              <a:rPr lang="en-US" altLang="en-US"/>
              <a:t> </a:t>
            </a:r>
            <a:r>
              <a:rPr lang="en-US" altLang="en-US" err="1"/>
              <a:t>truy</a:t>
            </a:r>
            <a:r>
              <a:rPr lang="en-US" altLang="en-US"/>
              <a:t> </a:t>
            </a:r>
            <a:r>
              <a:rPr lang="en-US" altLang="en-US" err="1"/>
              <a:t>xuất</a:t>
            </a:r>
            <a:r>
              <a:rPr lang="en-US" altLang="en-US"/>
              <a:t> </a:t>
            </a:r>
            <a:r>
              <a:rPr lang="en-US" altLang="en-US" err="1"/>
              <a:t>dữ</a:t>
            </a:r>
            <a:r>
              <a:rPr lang="en-US" altLang="en-US"/>
              <a:t> </a:t>
            </a:r>
            <a:r>
              <a:rPr lang="en-US" altLang="en-US" err="1"/>
              <a:t>liệu</a:t>
            </a:r>
            <a:r>
              <a:rPr lang="en-US" altLang="en-US"/>
              <a:t> </a:t>
            </a:r>
            <a:r>
              <a:rPr lang="en-US" altLang="en-US" err="1"/>
              <a:t>trong</a:t>
            </a:r>
            <a:r>
              <a:rPr lang="en-US" altLang="en-US"/>
              <a:t> </a:t>
            </a:r>
            <a:r>
              <a:rPr lang="en-US" altLang="en-US" err="1"/>
              <a:t>bộ</a:t>
            </a:r>
            <a:r>
              <a:rPr lang="en-US" altLang="en-US"/>
              <a:t> </a:t>
            </a:r>
            <a:r>
              <a:rPr lang="en-US" altLang="en-US" err="1"/>
              <a:t>nhớ</a:t>
            </a:r>
            <a:endParaRPr lang="vi-VN" altLang="en-US"/>
          </a:p>
          <a:p>
            <a:pPr eaLnBrk="1" hangingPunct="1"/>
            <a:r>
              <a:rPr lang="vi-VN" altLang="en-US" err="1"/>
              <a:t>Ví</a:t>
            </a:r>
            <a:r>
              <a:rPr lang="vi-VN" altLang="en-US"/>
              <a:t> </a:t>
            </a:r>
            <a:r>
              <a:rPr lang="vi-VN" altLang="en-US" err="1"/>
              <a:t>dụ</a:t>
            </a:r>
            <a:r>
              <a:rPr lang="vi-VN" altLang="en-US"/>
              <a:t> </a:t>
            </a:r>
          </a:p>
        </p:txBody>
      </p:sp>
      <p:sp>
        <p:nvSpPr>
          <p:cNvPr id="202756" name="Text Box 4">
            <a:extLst>
              <a:ext uri="{FF2B5EF4-FFF2-40B4-BE49-F238E27FC236}">
                <a16:creationId xmlns:a16="http://schemas.microsoft.com/office/drawing/2014/main" id="{FE44A304-E72A-4E56-B834-ABD0064DCF6A}"/>
              </a:ext>
            </a:extLst>
          </p:cNvPr>
          <p:cNvSpPr txBox="1">
            <a:spLocks noChangeArrowheads="1"/>
          </p:cNvSpPr>
          <p:nvPr/>
        </p:nvSpPr>
        <p:spPr bwMode="auto">
          <a:xfrm>
            <a:off x="3581400" y="3913188"/>
            <a:ext cx="33528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vi-VN" altLang="en-US" sz="1800"/>
              <a:t>i</a:t>
            </a:r>
            <a:r>
              <a:rPr lang="en-US" altLang="en-US" sz="1800"/>
              <a:t>n</a:t>
            </a:r>
            <a:r>
              <a:rPr lang="vi-VN" altLang="en-US" sz="1800"/>
              <a:t>t num = 10;</a:t>
            </a:r>
          </a:p>
          <a:p>
            <a:pPr eaLnBrk="1" hangingPunct="1">
              <a:spcBef>
                <a:spcPct val="50000"/>
              </a:spcBef>
              <a:buFontTx/>
              <a:buNone/>
            </a:pPr>
            <a:r>
              <a:rPr lang="en-US" altLang="en-US" sz="1800"/>
              <a:t>int  </a:t>
            </a:r>
            <a:r>
              <a:rPr lang="en-US" altLang="en-US" sz="1800" b="1"/>
              <a:t>*</a:t>
            </a:r>
            <a:r>
              <a:rPr lang="en-US" altLang="en-US" sz="1800"/>
              <a:t>ptr1 = </a:t>
            </a:r>
            <a:r>
              <a:rPr lang="en-US" altLang="en-US" sz="1800" b="1">
                <a:solidFill>
                  <a:srgbClr val="CC3300"/>
                </a:solidFill>
              </a:rPr>
              <a:t>&amp;</a:t>
            </a:r>
            <a:r>
              <a:rPr lang="en-US" altLang="en-US" sz="1800"/>
              <a:t>num;</a:t>
            </a:r>
            <a:endParaRPr lang="vi-VN" altLang="en-US" sz="1800"/>
          </a:p>
          <a:p>
            <a:pPr eaLnBrk="1" hangingPunct="1">
              <a:spcBef>
                <a:spcPct val="50000"/>
              </a:spcBef>
              <a:buFontTx/>
              <a:buNone/>
            </a:pPr>
            <a:endParaRPr lang="vi-VN" altLang="en-US" sz="1800"/>
          </a:p>
          <a:p>
            <a:pPr eaLnBrk="1" hangingPunct="1">
              <a:spcBef>
                <a:spcPct val="50000"/>
              </a:spcBef>
              <a:buFontTx/>
              <a:buNone/>
            </a:pPr>
            <a:r>
              <a:rPr lang="vi-VN" altLang="en-US" sz="1800"/>
              <a:t>cout &lt;&lt; </a:t>
            </a:r>
            <a:r>
              <a:rPr lang="vi-VN" altLang="en-US" sz="1800" b="1">
                <a:solidFill>
                  <a:srgbClr val="0000CC"/>
                </a:solidFill>
              </a:rPr>
              <a:t>*</a:t>
            </a:r>
            <a:r>
              <a:rPr lang="vi-VN" altLang="en-US" sz="1800"/>
              <a:t>ptr1;</a:t>
            </a:r>
          </a:p>
        </p:txBody>
      </p:sp>
      <p:sp>
        <p:nvSpPr>
          <p:cNvPr id="202757" name="Rectangle 5">
            <a:extLst>
              <a:ext uri="{FF2B5EF4-FFF2-40B4-BE49-F238E27FC236}">
                <a16:creationId xmlns:a16="http://schemas.microsoft.com/office/drawing/2014/main" id="{C633054E-73B9-4276-A183-1DBC4576D5B1}"/>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202758" name="Rectangle 6">
            <a:extLst>
              <a:ext uri="{FF2B5EF4-FFF2-40B4-BE49-F238E27FC236}">
                <a16:creationId xmlns:a16="http://schemas.microsoft.com/office/drawing/2014/main" id="{37C32953-5941-46E0-8415-56EF4169729A}"/>
              </a:ext>
            </a:extLst>
          </p:cNvPr>
          <p:cNvSpPr>
            <a:spLocks noChangeArrowheads="1"/>
          </p:cNvSpPr>
          <p:nvPr/>
        </p:nvSpPr>
        <p:spPr bwMode="auto">
          <a:xfrm>
            <a:off x="6553200" y="3962400"/>
            <a:ext cx="762000" cy="228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10</a:t>
            </a:r>
            <a:endParaRPr lang="vi-VN" altLang="en-US" sz="1800"/>
          </a:p>
        </p:txBody>
      </p:sp>
      <p:sp>
        <p:nvSpPr>
          <p:cNvPr id="202759" name="Text Box 7">
            <a:extLst>
              <a:ext uri="{FF2B5EF4-FFF2-40B4-BE49-F238E27FC236}">
                <a16:creationId xmlns:a16="http://schemas.microsoft.com/office/drawing/2014/main" id="{E08CC38F-6291-46FC-A3AF-4401EEBF1707}"/>
              </a:ext>
            </a:extLst>
          </p:cNvPr>
          <p:cNvSpPr txBox="1">
            <a:spLocks noChangeArrowheads="1"/>
          </p:cNvSpPr>
          <p:nvPr/>
        </p:nvSpPr>
        <p:spPr bwMode="auto">
          <a:xfrm>
            <a:off x="5943600" y="38989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num</a:t>
            </a:r>
            <a:endParaRPr lang="vi-VN" altLang="en-US" sz="1800"/>
          </a:p>
        </p:txBody>
      </p:sp>
      <p:sp>
        <p:nvSpPr>
          <p:cNvPr id="202760" name="Text Box 8">
            <a:extLst>
              <a:ext uri="{FF2B5EF4-FFF2-40B4-BE49-F238E27FC236}">
                <a16:creationId xmlns:a16="http://schemas.microsoft.com/office/drawing/2014/main" id="{44AA962C-A6DA-4907-8411-03C45B08459A}"/>
              </a:ext>
            </a:extLst>
          </p:cNvPr>
          <p:cNvSpPr txBox="1">
            <a:spLocks noChangeArrowheads="1"/>
          </p:cNvSpPr>
          <p:nvPr/>
        </p:nvSpPr>
        <p:spPr bwMode="auto">
          <a:xfrm>
            <a:off x="7467600" y="38877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1000</a:t>
            </a:r>
            <a:endParaRPr lang="vi-VN" altLang="en-US" sz="1800" i="1"/>
          </a:p>
        </p:txBody>
      </p:sp>
      <p:sp>
        <p:nvSpPr>
          <p:cNvPr id="202761" name="Line 9">
            <a:extLst>
              <a:ext uri="{FF2B5EF4-FFF2-40B4-BE49-F238E27FC236}">
                <a16:creationId xmlns:a16="http://schemas.microsoft.com/office/drawing/2014/main" id="{ECD87C22-3C39-4B0F-9115-DA95C020BBB4}"/>
              </a:ext>
            </a:extLst>
          </p:cNvPr>
          <p:cNvSpPr>
            <a:spLocks noChangeShapeType="1"/>
          </p:cNvSpPr>
          <p:nvPr/>
        </p:nvSpPr>
        <p:spPr bwMode="auto">
          <a:xfrm>
            <a:off x="4800600" y="4648200"/>
            <a:ext cx="6096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62" name="Line 10">
            <a:extLst>
              <a:ext uri="{FF2B5EF4-FFF2-40B4-BE49-F238E27FC236}">
                <a16:creationId xmlns:a16="http://schemas.microsoft.com/office/drawing/2014/main" id="{E5580156-4646-4BF1-A5EA-31DC34E4C9E2}"/>
              </a:ext>
            </a:extLst>
          </p:cNvPr>
          <p:cNvSpPr>
            <a:spLocks noChangeShapeType="1"/>
          </p:cNvSpPr>
          <p:nvPr/>
        </p:nvSpPr>
        <p:spPr bwMode="auto">
          <a:xfrm>
            <a:off x="5105400" y="4648200"/>
            <a:ext cx="0" cy="1524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63" name="Line 11">
            <a:extLst>
              <a:ext uri="{FF2B5EF4-FFF2-40B4-BE49-F238E27FC236}">
                <a16:creationId xmlns:a16="http://schemas.microsoft.com/office/drawing/2014/main" id="{8CB3D2DC-39E1-454D-A16F-2A81299147ED}"/>
              </a:ext>
            </a:extLst>
          </p:cNvPr>
          <p:cNvSpPr>
            <a:spLocks noChangeShapeType="1"/>
          </p:cNvSpPr>
          <p:nvPr/>
        </p:nvSpPr>
        <p:spPr bwMode="auto">
          <a:xfrm>
            <a:off x="5105400" y="4800600"/>
            <a:ext cx="6858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64" name="Line 12">
            <a:extLst>
              <a:ext uri="{FF2B5EF4-FFF2-40B4-BE49-F238E27FC236}">
                <a16:creationId xmlns:a16="http://schemas.microsoft.com/office/drawing/2014/main" id="{7A8E9E1A-8F8A-4BFB-8707-163A21E96496}"/>
              </a:ext>
            </a:extLst>
          </p:cNvPr>
          <p:cNvSpPr>
            <a:spLocks noChangeShapeType="1"/>
          </p:cNvSpPr>
          <p:nvPr/>
        </p:nvSpPr>
        <p:spPr bwMode="auto">
          <a:xfrm flipV="1">
            <a:off x="5791200" y="3733800"/>
            <a:ext cx="0" cy="10668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65" name="Line 13">
            <a:extLst>
              <a:ext uri="{FF2B5EF4-FFF2-40B4-BE49-F238E27FC236}">
                <a16:creationId xmlns:a16="http://schemas.microsoft.com/office/drawing/2014/main" id="{618BCF34-2B59-4E2C-82F0-59B679D84CB0}"/>
              </a:ext>
            </a:extLst>
          </p:cNvPr>
          <p:cNvSpPr>
            <a:spLocks noChangeShapeType="1"/>
          </p:cNvSpPr>
          <p:nvPr/>
        </p:nvSpPr>
        <p:spPr bwMode="auto">
          <a:xfrm>
            <a:off x="5791200" y="3733800"/>
            <a:ext cx="19812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66" name="Line 14">
            <a:extLst>
              <a:ext uri="{FF2B5EF4-FFF2-40B4-BE49-F238E27FC236}">
                <a16:creationId xmlns:a16="http://schemas.microsoft.com/office/drawing/2014/main" id="{3CDFEDB2-13C0-4AFC-BB8F-E92F7BAF1963}"/>
              </a:ext>
            </a:extLst>
          </p:cNvPr>
          <p:cNvSpPr>
            <a:spLocks noChangeShapeType="1"/>
          </p:cNvSpPr>
          <p:nvPr/>
        </p:nvSpPr>
        <p:spPr bwMode="auto">
          <a:xfrm>
            <a:off x="7772400" y="3733800"/>
            <a:ext cx="0" cy="1524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2767" name="Rectangle 15">
            <a:extLst>
              <a:ext uri="{FF2B5EF4-FFF2-40B4-BE49-F238E27FC236}">
                <a16:creationId xmlns:a16="http://schemas.microsoft.com/office/drawing/2014/main" id="{E829D255-F5E3-4C5D-A621-5D055CF5556F}"/>
              </a:ext>
            </a:extLst>
          </p:cNvPr>
          <p:cNvSpPr>
            <a:spLocks noChangeArrowheads="1"/>
          </p:cNvSpPr>
          <p:nvPr/>
        </p:nvSpPr>
        <p:spPr bwMode="auto">
          <a:xfrm>
            <a:off x="6553200" y="4722813"/>
            <a:ext cx="762000" cy="228600"/>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10</a:t>
            </a:r>
            <a:r>
              <a:rPr lang="vi-VN" altLang="en-US" sz="1800"/>
              <a:t>00</a:t>
            </a:r>
          </a:p>
        </p:txBody>
      </p:sp>
      <p:sp>
        <p:nvSpPr>
          <p:cNvPr id="202768" name="Text Box 16">
            <a:extLst>
              <a:ext uri="{FF2B5EF4-FFF2-40B4-BE49-F238E27FC236}">
                <a16:creationId xmlns:a16="http://schemas.microsoft.com/office/drawing/2014/main" id="{F3868E43-F6AD-4BF5-9A37-77ED2FB007FC}"/>
              </a:ext>
            </a:extLst>
          </p:cNvPr>
          <p:cNvSpPr txBox="1">
            <a:spLocks noChangeArrowheads="1"/>
          </p:cNvSpPr>
          <p:nvPr/>
        </p:nvSpPr>
        <p:spPr bwMode="auto">
          <a:xfrm>
            <a:off x="5943600" y="46593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ptr1</a:t>
            </a:r>
            <a:endParaRPr lang="vi-VN" altLang="en-US" sz="1800"/>
          </a:p>
        </p:txBody>
      </p:sp>
      <p:sp>
        <p:nvSpPr>
          <p:cNvPr id="202769" name="Text Box 17">
            <a:extLst>
              <a:ext uri="{FF2B5EF4-FFF2-40B4-BE49-F238E27FC236}">
                <a16:creationId xmlns:a16="http://schemas.microsoft.com/office/drawing/2014/main" id="{0CD076B3-1E19-4F3F-9AED-DA64FAC76F39}"/>
              </a:ext>
            </a:extLst>
          </p:cNvPr>
          <p:cNvSpPr txBox="1">
            <a:spLocks noChangeArrowheads="1"/>
          </p:cNvSpPr>
          <p:nvPr/>
        </p:nvSpPr>
        <p:spPr bwMode="auto">
          <a:xfrm>
            <a:off x="7467600" y="46482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a:t>2000</a:t>
            </a:r>
            <a:endParaRPr lang="vi-VN" altLang="en-US" sz="1800" i="1"/>
          </a:p>
        </p:txBody>
      </p:sp>
      <p:sp>
        <p:nvSpPr>
          <p:cNvPr id="202770" name="Line 18">
            <a:extLst>
              <a:ext uri="{FF2B5EF4-FFF2-40B4-BE49-F238E27FC236}">
                <a16:creationId xmlns:a16="http://schemas.microsoft.com/office/drawing/2014/main" id="{4C178870-E4CF-4D80-B9EB-3BF44C4AB3E4}"/>
              </a:ext>
            </a:extLst>
          </p:cNvPr>
          <p:cNvSpPr>
            <a:spLocks noChangeShapeType="1"/>
          </p:cNvSpPr>
          <p:nvPr/>
        </p:nvSpPr>
        <p:spPr bwMode="auto">
          <a:xfrm>
            <a:off x="4495800" y="5486400"/>
            <a:ext cx="457200" cy="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1" name="Line 19">
            <a:extLst>
              <a:ext uri="{FF2B5EF4-FFF2-40B4-BE49-F238E27FC236}">
                <a16:creationId xmlns:a16="http://schemas.microsoft.com/office/drawing/2014/main" id="{2998751B-B523-43FA-B4AB-3BE322E90C22}"/>
              </a:ext>
            </a:extLst>
          </p:cNvPr>
          <p:cNvSpPr>
            <a:spLocks noChangeShapeType="1"/>
          </p:cNvSpPr>
          <p:nvPr/>
        </p:nvSpPr>
        <p:spPr bwMode="auto">
          <a:xfrm>
            <a:off x="4724400" y="5486400"/>
            <a:ext cx="0" cy="1524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2" name="Line 20">
            <a:extLst>
              <a:ext uri="{FF2B5EF4-FFF2-40B4-BE49-F238E27FC236}">
                <a16:creationId xmlns:a16="http://schemas.microsoft.com/office/drawing/2014/main" id="{7D8E4235-BEB5-4443-9E30-120093574A1D}"/>
              </a:ext>
            </a:extLst>
          </p:cNvPr>
          <p:cNvSpPr>
            <a:spLocks noChangeShapeType="1"/>
          </p:cNvSpPr>
          <p:nvPr/>
        </p:nvSpPr>
        <p:spPr bwMode="auto">
          <a:xfrm>
            <a:off x="4724400" y="5638800"/>
            <a:ext cx="3657600" cy="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3" name="Line 21">
            <a:extLst>
              <a:ext uri="{FF2B5EF4-FFF2-40B4-BE49-F238E27FC236}">
                <a16:creationId xmlns:a16="http://schemas.microsoft.com/office/drawing/2014/main" id="{20DC39C0-0F5E-48D4-A6F6-EDE20AB23C31}"/>
              </a:ext>
            </a:extLst>
          </p:cNvPr>
          <p:cNvSpPr>
            <a:spLocks noChangeShapeType="1"/>
          </p:cNvSpPr>
          <p:nvPr/>
        </p:nvSpPr>
        <p:spPr bwMode="auto">
          <a:xfrm>
            <a:off x="6934200" y="4495800"/>
            <a:ext cx="1447800" cy="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4" name="Line 22">
            <a:extLst>
              <a:ext uri="{FF2B5EF4-FFF2-40B4-BE49-F238E27FC236}">
                <a16:creationId xmlns:a16="http://schemas.microsoft.com/office/drawing/2014/main" id="{8DD1DD92-6926-4965-BDC0-9347427C407F}"/>
              </a:ext>
            </a:extLst>
          </p:cNvPr>
          <p:cNvSpPr>
            <a:spLocks noChangeShapeType="1"/>
          </p:cNvSpPr>
          <p:nvPr/>
        </p:nvSpPr>
        <p:spPr bwMode="auto">
          <a:xfrm flipV="1">
            <a:off x="6934200" y="4267200"/>
            <a:ext cx="0" cy="2286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2775" name="Line 23">
            <a:extLst>
              <a:ext uri="{FF2B5EF4-FFF2-40B4-BE49-F238E27FC236}">
                <a16:creationId xmlns:a16="http://schemas.microsoft.com/office/drawing/2014/main" id="{CA5D78EB-6018-41A7-AC56-14ADD51A928F}"/>
              </a:ext>
            </a:extLst>
          </p:cNvPr>
          <p:cNvSpPr>
            <a:spLocks noChangeShapeType="1"/>
          </p:cNvSpPr>
          <p:nvPr/>
        </p:nvSpPr>
        <p:spPr bwMode="auto">
          <a:xfrm flipV="1">
            <a:off x="8382000" y="4495800"/>
            <a:ext cx="0" cy="11430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6" name="Line 24">
            <a:extLst>
              <a:ext uri="{FF2B5EF4-FFF2-40B4-BE49-F238E27FC236}">
                <a16:creationId xmlns:a16="http://schemas.microsoft.com/office/drawing/2014/main" id="{4A8AB02C-6E9E-4EBD-A689-7452AB179DDB}"/>
              </a:ext>
            </a:extLst>
          </p:cNvPr>
          <p:cNvSpPr>
            <a:spLocks noChangeShapeType="1"/>
          </p:cNvSpPr>
          <p:nvPr/>
        </p:nvSpPr>
        <p:spPr bwMode="auto">
          <a:xfrm>
            <a:off x="4038600" y="4648200"/>
            <a:ext cx="4572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7" name="Line 25">
            <a:extLst>
              <a:ext uri="{FF2B5EF4-FFF2-40B4-BE49-F238E27FC236}">
                <a16:creationId xmlns:a16="http://schemas.microsoft.com/office/drawing/2014/main" id="{43F5F51A-D41D-4CAE-9583-48D233FAAD03}"/>
              </a:ext>
            </a:extLst>
          </p:cNvPr>
          <p:cNvSpPr>
            <a:spLocks noChangeShapeType="1"/>
          </p:cNvSpPr>
          <p:nvPr/>
        </p:nvSpPr>
        <p:spPr bwMode="auto">
          <a:xfrm>
            <a:off x="4267200" y="4648200"/>
            <a:ext cx="0" cy="3810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78" name="Line 26">
            <a:extLst>
              <a:ext uri="{FF2B5EF4-FFF2-40B4-BE49-F238E27FC236}">
                <a16:creationId xmlns:a16="http://schemas.microsoft.com/office/drawing/2014/main" id="{E579B5CA-BF41-4A85-B83A-16C31AB2136F}"/>
              </a:ext>
            </a:extLst>
          </p:cNvPr>
          <p:cNvSpPr>
            <a:spLocks noChangeShapeType="1"/>
          </p:cNvSpPr>
          <p:nvPr/>
        </p:nvSpPr>
        <p:spPr bwMode="auto">
          <a:xfrm>
            <a:off x="4267200" y="5029200"/>
            <a:ext cx="1752600" cy="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2779" name="Text Box 28">
            <a:extLst>
              <a:ext uri="{FF2B5EF4-FFF2-40B4-BE49-F238E27FC236}">
                <a16:creationId xmlns:a16="http://schemas.microsoft.com/office/drawing/2014/main" id="{701C12AF-A29A-4203-87DB-709C95B3958E}"/>
              </a:ext>
            </a:extLst>
          </p:cNvPr>
          <p:cNvSpPr txBox="1">
            <a:spLocks noChangeArrowheads="1"/>
          </p:cNvSpPr>
          <p:nvPr/>
        </p:nvSpPr>
        <p:spPr bwMode="auto">
          <a:xfrm>
            <a:off x="5881688" y="3400426"/>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t>Biến   giá trị    địa chỉ</a:t>
            </a:r>
          </a:p>
        </p:txBody>
      </p:sp>
    </p:spTree>
    <p:custDataLst>
      <p:tags r:id="rId1"/>
    </p:custDataLst>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7F748CB-9EAA-41C9-9B9B-5404B39910E7}"/>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Ví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con </a:t>
            </a:r>
            <a:r>
              <a:rPr lang="en-US" err="1">
                <a:latin typeface="Times New Roman" panose="02020603050405020304" pitchFamily="18" charset="0"/>
                <a:cs typeface="Times New Roman" panose="02020603050405020304" pitchFamily="18" charset="0"/>
              </a:rPr>
              <a:t>trỏ</a:t>
            </a:r>
            <a:endParaRPr lang="en-US">
              <a:latin typeface="Times New Roman" panose="02020603050405020304" pitchFamily="18" charset="0"/>
              <a:cs typeface="Times New Roman" panose="02020603050405020304" pitchFamily="18" charset="0"/>
            </a:endParaRPr>
          </a:p>
        </p:txBody>
      </p:sp>
      <p:sp>
        <p:nvSpPr>
          <p:cNvPr id="204803" name="Rectangle 5">
            <a:extLst>
              <a:ext uri="{FF2B5EF4-FFF2-40B4-BE49-F238E27FC236}">
                <a16:creationId xmlns:a16="http://schemas.microsoft.com/office/drawing/2014/main" id="{7F8DA643-41A7-4E2D-BF86-EE33EC0449CE}"/>
              </a:ext>
            </a:extLst>
          </p:cNvPr>
          <p:cNvSpPr>
            <a:spLocks noGrp="1" noChangeArrowheads="1"/>
          </p:cNvSpPr>
          <p:nvPr>
            <p:ph type="body" idx="1"/>
          </p:nvPr>
        </p:nvSpPr>
        <p:spPr/>
        <p:txBody>
          <a:bodyPr>
            <a:normAutofit fontScale="92500" lnSpcReduction="10000"/>
          </a:bodyPr>
          <a:lstStyle/>
          <a:p>
            <a:pPr marL="381000" indent="-381000">
              <a:lnSpc>
                <a:spcPct val="80000"/>
              </a:lnSpc>
              <a:buNone/>
            </a:pPr>
            <a:r>
              <a:rPr lang="en-US" altLang="en-US" sz="2400"/>
              <a:t>#include &lt;iostream.h&gt;</a:t>
            </a:r>
          </a:p>
          <a:p>
            <a:pPr marL="381000" indent="-381000">
              <a:lnSpc>
                <a:spcPct val="80000"/>
              </a:lnSpc>
              <a:buNone/>
            </a:pPr>
            <a:r>
              <a:rPr lang="en-US" altLang="en-US" sz="2400"/>
              <a:t>void main()</a:t>
            </a:r>
          </a:p>
          <a:p>
            <a:pPr marL="381000" indent="-381000">
              <a:lnSpc>
                <a:spcPct val="80000"/>
              </a:lnSpc>
              <a:buNone/>
            </a:pPr>
            <a:r>
              <a:rPr lang="en-US" altLang="en-US" sz="2400"/>
              <a:t>	{</a:t>
            </a:r>
          </a:p>
          <a:p>
            <a:pPr marL="381000" indent="-381000">
              <a:lnSpc>
                <a:spcPct val="80000"/>
              </a:lnSpc>
              <a:buNone/>
            </a:pPr>
            <a:r>
              <a:rPr lang="en-US" altLang="en-US" sz="2400"/>
              <a:t>	 int number=10;</a:t>
            </a:r>
          </a:p>
          <a:p>
            <a:pPr marL="381000" indent="-381000">
              <a:lnSpc>
                <a:spcPct val="80000"/>
              </a:lnSpc>
              <a:buNone/>
            </a:pPr>
            <a:r>
              <a:rPr lang="en-US" altLang="en-US" sz="2400"/>
              <a:t>	 int *pointer=&amp;number;</a:t>
            </a:r>
          </a:p>
          <a:p>
            <a:pPr marL="381000" indent="-381000">
              <a:lnSpc>
                <a:spcPct val="80000"/>
              </a:lnSpc>
              <a:buNone/>
            </a:pPr>
            <a:r>
              <a:rPr lang="en-US" altLang="en-US" sz="2400"/>
              <a:t>	 cout &lt;&lt; "\nGia tri cua number : "&lt;&lt;number;</a:t>
            </a:r>
          </a:p>
          <a:p>
            <a:pPr marL="381000" indent="-381000">
              <a:lnSpc>
                <a:spcPct val="80000"/>
              </a:lnSpc>
              <a:buNone/>
            </a:pPr>
            <a:r>
              <a:rPr lang="en-US" altLang="en-US" sz="2400"/>
              <a:t>	 cout &lt;&lt;"\nDia chi cua number : "&lt;&lt;&amp;number;</a:t>
            </a:r>
          </a:p>
          <a:p>
            <a:pPr marL="381000" indent="-381000">
              <a:lnSpc>
                <a:spcPct val="80000"/>
              </a:lnSpc>
              <a:buNone/>
            </a:pPr>
            <a:r>
              <a:rPr lang="en-US" altLang="en-US" sz="2400"/>
              <a:t>	 cout &lt;&lt;"\nGia tri cua con tro pointer : "&lt;&lt;pointer;</a:t>
            </a:r>
          </a:p>
          <a:p>
            <a:pPr marL="381000" indent="-381000">
              <a:lnSpc>
                <a:spcPct val="80000"/>
              </a:lnSpc>
              <a:buNone/>
            </a:pPr>
            <a:r>
              <a:rPr lang="en-US" altLang="en-US" sz="2400"/>
              <a:t>	 cout &lt;&lt;"\nGia tri duoc tro toi boi pointer : "&lt;&lt;*pointer;</a:t>
            </a:r>
          </a:p>
          <a:p>
            <a:pPr marL="381000" indent="-381000">
              <a:lnSpc>
                <a:spcPct val="80000"/>
              </a:lnSpc>
              <a:buNone/>
            </a:pPr>
            <a:r>
              <a:rPr lang="en-US" altLang="en-US" sz="2400"/>
              <a:t>	 cout &lt;&lt;"\nDia chi cua con tro pointer : "&lt;&lt;&amp;pointer;</a:t>
            </a:r>
          </a:p>
          <a:p>
            <a:pPr marL="381000" indent="-381000">
              <a:lnSpc>
                <a:spcPct val="80000"/>
              </a:lnSpc>
              <a:buNone/>
            </a:pPr>
            <a:r>
              <a:rPr lang="en-US" altLang="en-US" sz="2400"/>
              <a:t>	 getchar();</a:t>
            </a:r>
          </a:p>
          <a:p>
            <a:pPr marL="381000" indent="-381000">
              <a:lnSpc>
                <a:spcPct val="80000"/>
              </a:lnSpc>
              <a:buNone/>
            </a:pPr>
            <a:r>
              <a:rPr lang="en-US" altLang="en-US" sz="2400"/>
              <a:t>	}</a:t>
            </a:r>
          </a:p>
        </p:txBody>
      </p:sp>
      <p:sp>
        <p:nvSpPr>
          <p:cNvPr id="149510" name="Text Box 6">
            <a:extLst>
              <a:ext uri="{FF2B5EF4-FFF2-40B4-BE49-F238E27FC236}">
                <a16:creationId xmlns:a16="http://schemas.microsoft.com/office/drawing/2014/main" id="{8374FB35-3A89-4715-94A5-DA7C114C7685}"/>
              </a:ext>
            </a:extLst>
          </p:cNvPr>
          <p:cNvSpPr txBox="1">
            <a:spLocks noChangeArrowheads="1"/>
          </p:cNvSpPr>
          <p:nvPr/>
        </p:nvSpPr>
        <p:spPr bwMode="auto">
          <a:xfrm>
            <a:off x="5562600" y="1905001"/>
            <a:ext cx="4006850" cy="14652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en-US" sz="1800"/>
              <a:t>Gia tri cua number: 10</a:t>
            </a:r>
          </a:p>
          <a:p>
            <a:pPr eaLnBrk="1" hangingPunct="1">
              <a:spcBef>
                <a:spcPct val="0"/>
              </a:spcBef>
              <a:buFontTx/>
              <a:buNone/>
            </a:pPr>
            <a:r>
              <a:rPr lang="it-IT" altLang="en-US" sz="1800"/>
              <a:t>Dia chi cua number: 0012FF88</a:t>
            </a:r>
          </a:p>
          <a:p>
            <a:pPr eaLnBrk="1" hangingPunct="1">
              <a:spcBef>
                <a:spcPct val="0"/>
              </a:spcBef>
              <a:buFontTx/>
              <a:buNone/>
            </a:pPr>
            <a:r>
              <a:rPr lang="it-IT" altLang="en-US" sz="1800"/>
              <a:t>Gia tri cua con tro pointer: 0012FF88</a:t>
            </a:r>
          </a:p>
          <a:p>
            <a:pPr eaLnBrk="1" hangingPunct="1">
              <a:spcBef>
                <a:spcPct val="0"/>
              </a:spcBef>
              <a:buFontTx/>
              <a:buNone/>
            </a:pPr>
            <a:r>
              <a:rPr lang="it-IT" altLang="en-US" sz="1800"/>
              <a:t>Gia tri duoc tro toi boi pointer: 10</a:t>
            </a:r>
          </a:p>
          <a:p>
            <a:pPr eaLnBrk="1" hangingPunct="1">
              <a:spcBef>
                <a:spcPct val="0"/>
              </a:spcBef>
              <a:buFontTx/>
              <a:buNone/>
            </a:pPr>
            <a:r>
              <a:rPr lang="it-IT" altLang="en-US" sz="1800"/>
              <a:t>Dia chi cua con tro pointer: 0012FF84</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 calcmode="lin" valueType="num">
                                      <p:cBhvr additive="base">
                                        <p:cTn id="7" dur="500" fill="hold"/>
                                        <p:tgtEl>
                                          <p:spTgt spid="149510"/>
                                        </p:tgtEl>
                                        <p:attrNameLst>
                                          <p:attrName>ppt_x</p:attrName>
                                        </p:attrNameLst>
                                      </p:cBhvr>
                                      <p:tavLst>
                                        <p:tav tm="0">
                                          <p:val>
                                            <p:strVal val="#ppt_x"/>
                                          </p:val>
                                        </p:tav>
                                        <p:tav tm="100000">
                                          <p:val>
                                            <p:strVal val="#ppt_x"/>
                                          </p:val>
                                        </p:tav>
                                      </p:tavLst>
                                    </p:anim>
                                    <p:anim calcmode="lin" valueType="num">
                                      <p:cBhvr additive="base">
                                        <p:cTn id="8" dur="500" fill="hold"/>
                                        <p:tgtEl>
                                          <p:spTgt spid="149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00B8-49D2-408A-A913-C73FD2B45EEA}"/>
              </a:ext>
            </a:extLst>
          </p:cNvPr>
          <p:cNvSpPr>
            <a:spLocks noGrp="1"/>
          </p:cNvSpPr>
          <p:nvPr>
            <p:ph type="title"/>
          </p:nvPr>
        </p:nvSpPr>
        <p:spPr/>
        <p:txBody>
          <a:bodyPr/>
          <a:lstStyle/>
          <a:p>
            <a:r>
              <a:rPr lang="vi-VN"/>
              <a:t>Con </a:t>
            </a:r>
            <a:r>
              <a:rPr lang="vi-VN" err="1"/>
              <a:t>trỏ</a:t>
            </a:r>
            <a:endParaRPr lang="en-US"/>
          </a:p>
        </p:txBody>
      </p:sp>
      <p:sp>
        <p:nvSpPr>
          <p:cNvPr id="3" name="Content Placeholder 2">
            <a:extLst>
              <a:ext uri="{FF2B5EF4-FFF2-40B4-BE49-F238E27FC236}">
                <a16:creationId xmlns:a16="http://schemas.microsoft.com/office/drawing/2014/main" id="{ECB0132B-B199-4099-AD12-E87545E62DEA}"/>
              </a:ext>
            </a:extLst>
          </p:cNvPr>
          <p:cNvSpPr>
            <a:spLocks noGrp="1"/>
          </p:cNvSpPr>
          <p:nvPr>
            <p:ph idx="1"/>
          </p:nvPr>
        </p:nvSpPr>
        <p:spPr/>
        <p:txBody>
          <a:bodyPr>
            <a:normAutofit/>
          </a:bodyPr>
          <a:lstStyle/>
          <a:p>
            <a:r>
              <a:rPr lang="vi-VN"/>
              <a:t>Thay </a:t>
            </a:r>
            <a:r>
              <a:rPr lang="vi-VN" err="1"/>
              <a:t>đổi</a:t>
            </a:r>
            <a:r>
              <a:rPr lang="vi-VN"/>
              <a:t> </a:t>
            </a:r>
            <a:r>
              <a:rPr lang="vi-VN" err="1"/>
              <a:t>giá</a:t>
            </a:r>
            <a:r>
              <a:rPr lang="vi-VN"/>
              <a:t> </a:t>
            </a:r>
            <a:r>
              <a:rPr lang="vi-VN" err="1"/>
              <a:t>trị</a:t>
            </a:r>
            <a:r>
              <a:rPr lang="vi-VN"/>
              <a:t> </a:t>
            </a:r>
            <a:r>
              <a:rPr lang="vi-VN" err="1"/>
              <a:t>của</a:t>
            </a:r>
            <a:r>
              <a:rPr lang="vi-VN"/>
              <a:t> </a:t>
            </a:r>
            <a:r>
              <a:rPr lang="vi-VN" err="1"/>
              <a:t>vùng</a:t>
            </a:r>
            <a:r>
              <a:rPr lang="vi-VN"/>
              <a:t> </a:t>
            </a:r>
            <a:r>
              <a:rPr lang="vi-VN" err="1"/>
              <a:t>nhớ</a:t>
            </a:r>
            <a:r>
              <a:rPr lang="vi-VN"/>
              <a:t> con </a:t>
            </a:r>
            <a:r>
              <a:rPr lang="vi-VN" err="1"/>
              <a:t>trỏ</a:t>
            </a:r>
            <a:r>
              <a:rPr lang="vi-VN"/>
              <a:t> </a:t>
            </a:r>
            <a:r>
              <a:rPr lang="vi-VN" err="1"/>
              <a:t>trỏ</a:t>
            </a:r>
            <a:r>
              <a:rPr lang="vi-VN"/>
              <a:t> </a:t>
            </a:r>
            <a:r>
              <a:rPr lang="vi-VN" err="1"/>
              <a:t>đến</a:t>
            </a:r>
            <a:r>
              <a:rPr lang="vi-VN"/>
              <a:t>:</a:t>
            </a:r>
          </a:p>
          <a:p>
            <a:pPr lvl="1"/>
            <a:r>
              <a:rPr lang="vi-VN" err="1"/>
              <a:t>Ví</a:t>
            </a:r>
            <a:r>
              <a:rPr lang="vi-VN"/>
              <a:t> </a:t>
            </a:r>
            <a:r>
              <a:rPr lang="vi-VN" err="1"/>
              <a:t>dụ</a:t>
            </a:r>
            <a:r>
              <a:rPr lang="vi-VN"/>
              <a:t>:</a:t>
            </a:r>
          </a:p>
          <a:p>
            <a:pPr marL="914400" lvl="2" indent="0">
              <a:buNone/>
            </a:pPr>
            <a:r>
              <a:rPr lang="en-GB"/>
              <a:t>int value = 5;</a:t>
            </a:r>
          </a:p>
          <a:p>
            <a:pPr marL="914400" lvl="2" indent="0">
              <a:buNone/>
            </a:pPr>
            <a:r>
              <a:rPr lang="en-GB"/>
              <a:t>int *</a:t>
            </a:r>
            <a:r>
              <a:rPr lang="en-GB" err="1"/>
              <a:t>ptr</a:t>
            </a:r>
            <a:r>
              <a:rPr lang="en-GB"/>
              <a:t> = &amp;value;</a:t>
            </a:r>
          </a:p>
          <a:p>
            <a:pPr marL="914400" lvl="2" indent="0">
              <a:buNone/>
            </a:pPr>
            <a:endParaRPr lang="en-GB"/>
          </a:p>
          <a:p>
            <a:pPr marL="914400" lvl="2" indent="0">
              <a:buNone/>
            </a:pPr>
            <a:r>
              <a:rPr lang="en-GB"/>
              <a:t>*</a:t>
            </a:r>
            <a:r>
              <a:rPr lang="en-GB" err="1"/>
              <a:t>ptr</a:t>
            </a:r>
            <a:r>
              <a:rPr lang="en-GB"/>
              <a:t> = 10;</a:t>
            </a:r>
          </a:p>
          <a:p>
            <a:pPr marL="914400" lvl="2" indent="0">
              <a:buNone/>
            </a:pPr>
            <a:r>
              <a:rPr lang="en-GB" err="1"/>
              <a:t>cout</a:t>
            </a:r>
            <a:r>
              <a:rPr lang="en-GB"/>
              <a:t> &lt;&lt; *</a:t>
            </a:r>
            <a:r>
              <a:rPr lang="en-GB" err="1"/>
              <a:t>ptr</a:t>
            </a:r>
            <a:r>
              <a:rPr lang="en-GB"/>
              <a:t> &lt;&lt; </a:t>
            </a:r>
            <a:r>
              <a:rPr lang="en-GB" err="1"/>
              <a:t>endl</a:t>
            </a:r>
            <a:r>
              <a:rPr lang="en-GB"/>
              <a:t>;</a:t>
            </a:r>
          </a:p>
          <a:p>
            <a:pPr marL="914400" lvl="2" indent="0">
              <a:buNone/>
            </a:pPr>
            <a:r>
              <a:rPr lang="en-GB" err="1"/>
              <a:t>cout</a:t>
            </a:r>
            <a:r>
              <a:rPr lang="en-GB"/>
              <a:t> &lt;&lt;value&lt;&lt;end;</a:t>
            </a:r>
            <a:endParaRPr lang="vi-VN"/>
          </a:p>
          <a:p>
            <a:pPr lvl="1"/>
            <a:r>
              <a:rPr lang="vi-VN" err="1"/>
              <a:t>Kết</a:t>
            </a:r>
            <a:r>
              <a:rPr lang="vi-VN"/>
              <a:t> </a:t>
            </a:r>
            <a:r>
              <a:rPr lang="vi-VN" err="1"/>
              <a:t>quả</a:t>
            </a:r>
            <a:r>
              <a:rPr lang="vi-VN"/>
              <a:t>:</a:t>
            </a:r>
          </a:p>
          <a:p>
            <a:pPr marL="914400" lvl="2" indent="0">
              <a:buNone/>
            </a:pPr>
            <a:r>
              <a:rPr lang="vi-VN"/>
              <a:t>10</a:t>
            </a:r>
          </a:p>
          <a:p>
            <a:pPr marL="914400" lvl="2" indent="0">
              <a:buNone/>
            </a:pPr>
            <a:r>
              <a:rPr lang="vi-VN"/>
              <a:t>10</a:t>
            </a:r>
          </a:p>
          <a:p>
            <a:pPr marL="0" indent="0">
              <a:buNone/>
            </a:pPr>
            <a:endParaRPr lang="vi-VN"/>
          </a:p>
          <a:p>
            <a:pPr marL="457200" lvl="1" indent="0">
              <a:buNone/>
            </a:pPr>
            <a:endParaRPr lang="en-US"/>
          </a:p>
        </p:txBody>
      </p:sp>
    </p:spTree>
    <p:extLst>
      <p:ext uri="{BB962C8B-B14F-4D97-AF65-F5344CB8AC3E}">
        <p14:creationId xmlns:p14="http://schemas.microsoft.com/office/powerpoint/2010/main" val="41337291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8A8B-27F8-4069-9451-DC90ED820BB6}"/>
              </a:ext>
            </a:extLst>
          </p:cNvPr>
          <p:cNvSpPr>
            <a:spLocks noGrp="1"/>
          </p:cNvSpPr>
          <p:nvPr>
            <p:ph type="title"/>
          </p:nvPr>
        </p:nvSpPr>
        <p:spPr/>
        <p:txBody>
          <a:bodyPr/>
          <a:lstStyle/>
          <a:p>
            <a:r>
              <a:rPr lang="vi-VN"/>
              <a:t>Con </a:t>
            </a:r>
            <a:r>
              <a:rPr lang="vi-VN" err="1"/>
              <a:t>trỏ</a:t>
            </a:r>
            <a:endParaRPr lang="en-US"/>
          </a:p>
        </p:txBody>
      </p:sp>
      <p:sp>
        <p:nvSpPr>
          <p:cNvPr id="3" name="Content Placeholder 2">
            <a:extLst>
              <a:ext uri="{FF2B5EF4-FFF2-40B4-BE49-F238E27FC236}">
                <a16:creationId xmlns:a16="http://schemas.microsoft.com/office/drawing/2014/main" id="{30F95FEE-8592-4B54-91DC-21ACCCAFDEEC}"/>
              </a:ext>
            </a:extLst>
          </p:cNvPr>
          <p:cNvSpPr>
            <a:spLocks noGrp="1"/>
          </p:cNvSpPr>
          <p:nvPr>
            <p:ph idx="1"/>
          </p:nvPr>
        </p:nvSpPr>
        <p:spPr/>
        <p:txBody>
          <a:bodyPr>
            <a:normAutofit fontScale="85000" lnSpcReduction="20000"/>
          </a:bodyPr>
          <a:lstStyle/>
          <a:p>
            <a:r>
              <a:rPr lang="vi-VN"/>
              <a:t>Con </a:t>
            </a:r>
            <a:r>
              <a:rPr lang="vi-VN" err="1"/>
              <a:t>trỏ</a:t>
            </a:r>
            <a:r>
              <a:rPr lang="vi-VN"/>
              <a:t> khi khai </a:t>
            </a:r>
            <a:r>
              <a:rPr lang="vi-VN" err="1"/>
              <a:t>báo</a:t>
            </a:r>
            <a:r>
              <a:rPr lang="vi-VN"/>
              <a:t> </a:t>
            </a:r>
            <a:r>
              <a:rPr lang="vi-VN" err="1"/>
              <a:t>phải</a:t>
            </a:r>
            <a:r>
              <a:rPr lang="vi-VN"/>
              <a:t> </a:t>
            </a:r>
            <a:r>
              <a:rPr lang="vi-VN" err="1"/>
              <a:t>gán</a:t>
            </a:r>
            <a:r>
              <a:rPr lang="vi-VN"/>
              <a:t> </a:t>
            </a:r>
            <a:r>
              <a:rPr lang="vi-VN" err="1"/>
              <a:t>một</a:t>
            </a:r>
            <a:r>
              <a:rPr lang="vi-VN"/>
              <a:t> </a:t>
            </a:r>
            <a:r>
              <a:rPr lang="vi-VN" err="1"/>
              <a:t>địa</a:t>
            </a:r>
            <a:r>
              <a:rPr lang="vi-VN"/>
              <a:t> </a:t>
            </a:r>
            <a:r>
              <a:rPr lang="vi-VN" err="1"/>
              <a:t>chỉ</a:t>
            </a:r>
            <a:r>
              <a:rPr lang="vi-VN"/>
              <a:t> </a:t>
            </a:r>
            <a:r>
              <a:rPr lang="vi-VN" err="1"/>
              <a:t>xác</a:t>
            </a:r>
            <a:r>
              <a:rPr lang="vi-VN"/>
              <a:t> </a:t>
            </a:r>
            <a:r>
              <a:rPr lang="vi-VN" err="1"/>
              <a:t>định</a:t>
            </a:r>
            <a:r>
              <a:rPr lang="vi-VN"/>
              <a:t> cho </a:t>
            </a:r>
            <a:r>
              <a:rPr lang="vi-VN" err="1"/>
              <a:t>nó</a:t>
            </a:r>
            <a:r>
              <a:rPr lang="vi-VN"/>
              <a:t>. </a:t>
            </a:r>
            <a:r>
              <a:rPr lang="vi-VN" err="1"/>
              <a:t>Nếu</a:t>
            </a:r>
            <a:r>
              <a:rPr lang="vi-VN"/>
              <a:t> không </a:t>
            </a:r>
            <a:r>
              <a:rPr lang="vi-VN" err="1"/>
              <a:t>thì</a:t>
            </a:r>
            <a:r>
              <a:rPr lang="vi-VN"/>
              <a:t> </a:t>
            </a:r>
            <a:r>
              <a:rPr lang="vi-VN" err="1"/>
              <a:t>sẽ</a:t>
            </a:r>
            <a:r>
              <a:rPr lang="vi-VN"/>
              <a:t> gây </a:t>
            </a:r>
            <a:r>
              <a:rPr lang="vi-VN" err="1"/>
              <a:t>lỗi</a:t>
            </a:r>
            <a:r>
              <a:rPr lang="vi-VN"/>
              <a:t> </a:t>
            </a:r>
            <a:r>
              <a:rPr lang="vi-VN" err="1"/>
              <a:t>hệ</a:t>
            </a:r>
            <a:r>
              <a:rPr lang="vi-VN"/>
              <a:t> </a:t>
            </a:r>
            <a:r>
              <a:rPr lang="vi-VN" err="1"/>
              <a:t>thống</a:t>
            </a:r>
            <a:r>
              <a:rPr lang="vi-VN"/>
              <a:t>.</a:t>
            </a:r>
          </a:p>
          <a:p>
            <a:r>
              <a:rPr lang="vi-VN" err="1"/>
              <a:t>Ví</a:t>
            </a:r>
            <a:r>
              <a:rPr lang="vi-VN"/>
              <a:t> </a:t>
            </a:r>
            <a:r>
              <a:rPr lang="vi-VN" err="1"/>
              <a:t>dụ</a:t>
            </a:r>
            <a:r>
              <a:rPr lang="vi-VN"/>
              <a:t> con </a:t>
            </a:r>
            <a:r>
              <a:rPr lang="vi-VN" err="1"/>
              <a:t>trỏ</a:t>
            </a:r>
            <a:r>
              <a:rPr lang="vi-VN"/>
              <a:t> </a:t>
            </a:r>
            <a:r>
              <a:rPr lang="vi-VN" err="1"/>
              <a:t>sử</a:t>
            </a:r>
            <a:r>
              <a:rPr lang="vi-VN"/>
              <a:t> </a:t>
            </a:r>
            <a:r>
              <a:rPr lang="vi-VN" err="1"/>
              <a:t>dụng</a:t>
            </a:r>
            <a:r>
              <a:rPr lang="vi-VN"/>
              <a:t> nhưng chưa </a:t>
            </a:r>
            <a:r>
              <a:rPr lang="vi-VN" err="1"/>
              <a:t>gán</a:t>
            </a:r>
            <a:r>
              <a:rPr lang="vi-VN"/>
              <a:t> </a:t>
            </a:r>
            <a:r>
              <a:rPr lang="vi-VN" err="1"/>
              <a:t>địa</a:t>
            </a:r>
            <a:r>
              <a:rPr lang="vi-VN"/>
              <a:t> </a:t>
            </a:r>
            <a:r>
              <a:rPr lang="vi-VN" err="1"/>
              <a:t>chỉ</a:t>
            </a:r>
            <a:r>
              <a:rPr lang="vi-VN"/>
              <a:t> </a:t>
            </a:r>
            <a:r>
              <a:rPr lang="vi-VN" err="1"/>
              <a:t>xác</a:t>
            </a:r>
            <a:r>
              <a:rPr lang="vi-VN"/>
              <a:t> </a:t>
            </a:r>
            <a:r>
              <a:rPr lang="vi-VN" err="1"/>
              <a:t>định</a:t>
            </a:r>
            <a:r>
              <a:rPr lang="vi-VN"/>
              <a:t> gây </a:t>
            </a:r>
            <a:r>
              <a:rPr lang="vi-VN" err="1"/>
              <a:t>lỗi</a:t>
            </a:r>
            <a:r>
              <a:rPr lang="vi-VN"/>
              <a:t>:</a:t>
            </a:r>
          </a:p>
          <a:p>
            <a:pPr lvl="1"/>
            <a:r>
              <a:rPr lang="vi-VN" err="1"/>
              <a:t>int</a:t>
            </a:r>
            <a:r>
              <a:rPr lang="vi-VN"/>
              <a:t> *</a:t>
            </a:r>
            <a:r>
              <a:rPr lang="vi-VN" err="1"/>
              <a:t>ptr</a:t>
            </a:r>
            <a:r>
              <a:rPr lang="vi-VN"/>
              <a:t>; </a:t>
            </a:r>
          </a:p>
          <a:p>
            <a:pPr lvl="1"/>
            <a:r>
              <a:rPr lang="vi-VN" err="1"/>
              <a:t>cout</a:t>
            </a:r>
            <a:r>
              <a:rPr lang="vi-VN"/>
              <a:t> &lt;&lt; *</a:t>
            </a:r>
            <a:r>
              <a:rPr lang="vi-VN" err="1"/>
              <a:t>ptr</a:t>
            </a:r>
            <a:r>
              <a:rPr lang="vi-VN"/>
              <a:t> &lt;&lt; </a:t>
            </a:r>
            <a:r>
              <a:rPr lang="vi-VN" err="1"/>
              <a:t>endl</a:t>
            </a:r>
            <a:r>
              <a:rPr lang="vi-VN"/>
              <a:t>;</a:t>
            </a:r>
          </a:p>
          <a:p>
            <a:r>
              <a:rPr lang="vi-VN">
                <a:solidFill>
                  <a:srgbClr val="333333"/>
                </a:solidFill>
                <a:latin typeface="Source Sans Pro" panose="020B0503030403020204" pitchFamily="34" charset="0"/>
              </a:rPr>
              <a:t>K</a:t>
            </a:r>
            <a:r>
              <a:rPr lang="vi-VN" b="0" i="0">
                <a:solidFill>
                  <a:srgbClr val="333333"/>
                </a:solidFill>
                <a:effectLst/>
                <a:latin typeface="Source Sans Pro" panose="020B0503030403020204" pitchFamily="34" charset="0"/>
              </a:rPr>
              <a:t>hai </a:t>
            </a:r>
            <a:r>
              <a:rPr lang="vi-VN" b="0" i="0" err="1">
                <a:solidFill>
                  <a:srgbClr val="333333"/>
                </a:solidFill>
                <a:effectLst/>
                <a:latin typeface="Source Sans Pro" panose="020B0503030403020204" pitchFamily="34" charset="0"/>
              </a:rPr>
              <a:t>báo</a:t>
            </a:r>
            <a:r>
              <a:rPr lang="vi-VN" b="0" i="0">
                <a:solidFill>
                  <a:srgbClr val="333333"/>
                </a:solidFill>
                <a:effectLst/>
                <a:latin typeface="Source Sans Pro" panose="020B0503030403020204" pitchFamily="34" charset="0"/>
              </a:rPr>
              <a:t> con </a:t>
            </a:r>
            <a:r>
              <a:rPr lang="vi-VN" b="0" i="0" err="1">
                <a:solidFill>
                  <a:srgbClr val="333333"/>
                </a:solidFill>
                <a:effectLst/>
                <a:latin typeface="Source Sans Pro" panose="020B0503030403020204" pitchFamily="34" charset="0"/>
              </a:rPr>
              <a:t>trỏ</a:t>
            </a:r>
            <a:r>
              <a:rPr lang="vi-VN" b="0" i="0">
                <a:solidFill>
                  <a:srgbClr val="333333"/>
                </a:solidFill>
                <a:effectLst/>
                <a:latin typeface="Source Sans Pro" panose="020B0503030403020204" pitchFamily="34" charset="0"/>
              </a:rPr>
              <a:t> nhưng chưa </a:t>
            </a:r>
            <a:r>
              <a:rPr lang="vi-VN" b="0" i="0" err="1">
                <a:solidFill>
                  <a:srgbClr val="333333"/>
                </a:solidFill>
                <a:effectLst/>
                <a:latin typeface="Source Sans Pro" panose="020B0503030403020204" pitchFamily="34" charset="0"/>
              </a:rPr>
              <a:t>có</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địa</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chỉ</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khởi</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tạo</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cụ</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thể</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chúng</a:t>
            </a:r>
            <a:r>
              <a:rPr lang="vi-VN" b="0" i="0">
                <a:solidFill>
                  <a:srgbClr val="333333"/>
                </a:solidFill>
                <a:effectLst/>
                <a:latin typeface="Source Sans Pro" panose="020B0503030403020204" pitchFamily="34" charset="0"/>
              </a:rPr>
              <a:t> ta nên </a:t>
            </a:r>
            <a:r>
              <a:rPr lang="vi-VN" b="0" i="0" err="1">
                <a:solidFill>
                  <a:srgbClr val="333333"/>
                </a:solidFill>
                <a:effectLst/>
                <a:latin typeface="Source Sans Pro" panose="020B0503030403020204" pitchFamily="34" charset="0"/>
              </a:rPr>
              <a:t>gán</a:t>
            </a:r>
            <a:r>
              <a:rPr lang="vi-VN" b="0" i="0">
                <a:solidFill>
                  <a:srgbClr val="333333"/>
                </a:solidFill>
                <a:effectLst/>
                <a:latin typeface="Source Sans Pro" panose="020B0503030403020204" pitchFamily="34" charset="0"/>
              </a:rPr>
              <a:t> cho con </a:t>
            </a:r>
            <a:r>
              <a:rPr lang="vi-VN" b="0" i="0" err="1">
                <a:solidFill>
                  <a:srgbClr val="333333"/>
                </a:solidFill>
                <a:effectLst/>
                <a:latin typeface="Source Sans Pro" panose="020B0503030403020204" pitchFamily="34" charset="0"/>
              </a:rPr>
              <a:t>trỏ</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giá</a:t>
            </a:r>
            <a:r>
              <a:rPr lang="vi-VN" b="0" i="0">
                <a:solidFill>
                  <a:srgbClr val="333333"/>
                </a:solidFill>
                <a:effectLst/>
                <a:latin typeface="Source Sans Pro" panose="020B0503030403020204" pitchFamily="34" charset="0"/>
              </a:rPr>
              <a:t> </a:t>
            </a:r>
            <a:r>
              <a:rPr lang="vi-VN" b="0" i="0" err="1">
                <a:solidFill>
                  <a:srgbClr val="333333"/>
                </a:solidFill>
                <a:effectLst/>
                <a:latin typeface="Source Sans Pro" panose="020B0503030403020204" pitchFamily="34" charset="0"/>
              </a:rPr>
              <a:t>trị</a:t>
            </a:r>
            <a:r>
              <a:rPr lang="vi-VN" b="0" i="0">
                <a:solidFill>
                  <a:srgbClr val="333333"/>
                </a:solidFill>
                <a:effectLst/>
                <a:latin typeface="Source Sans Pro" panose="020B0503030403020204" pitchFamily="34" charset="0"/>
              </a:rPr>
              <a:t> </a:t>
            </a:r>
            <a:r>
              <a:rPr lang="vi-VN" b="1" i="0">
                <a:solidFill>
                  <a:srgbClr val="333333"/>
                </a:solidFill>
                <a:effectLst/>
                <a:latin typeface="Source Sans Pro" panose="020B0503030403020204" pitchFamily="34" charset="0"/>
              </a:rPr>
              <a:t>NULL</a:t>
            </a:r>
            <a:r>
              <a:rPr lang="vi-VN" b="0" i="0">
                <a:solidFill>
                  <a:srgbClr val="333333"/>
                </a:solidFill>
                <a:effectLst/>
                <a:latin typeface="Source Sans Pro" panose="020B0503030403020204" pitchFamily="34" charset="0"/>
              </a:rPr>
              <a:t>.</a:t>
            </a:r>
          </a:p>
          <a:p>
            <a:r>
              <a:rPr lang="vi-VN" err="1">
                <a:solidFill>
                  <a:srgbClr val="333333"/>
                </a:solidFill>
                <a:latin typeface="Source Sans Pro" panose="020B0503030403020204" pitchFamily="34" charset="0"/>
              </a:rPr>
              <a:t>Ví</a:t>
            </a:r>
            <a:r>
              <a:rPr lang="vi-VN">
                <a:solidFill>
                  <a:srgbClr val="333333"/>
                </a:solidFill>
                <a:latin typeface="Source Sans Pro" panose="020B0503030403020204" pitchFamily="34" charset="0"/>
              </a:rPr>
              <a:t> </a:t>
            </a:r>
            <a:r>
              <a:rPr lang="vi-VN" err="1">
                <a:solidFill>
                  <a:srgbClr val="333333"/>
                </a:solidFill>
                <a:latin typeface="Source Sans Pro" panose="020B0503030403020204" pitchFamily="34" charset="0"/>
              </a:rPr>
              <a:t>dụ</a:t>
            </a:r>
            <a:r>
              <a:rPr lang="vi-VN">
                <a:solidFill>
                  <a:srgbClr val="333333"/>
                </a:solidFill>
                <a:latin typeface="Source Sans Pro" panose="020B0503030403020204" pitchFamily="34" charset="0"/>
              </a:rPr>
              <a:t>:</a:t>
            </a:r>
          </a:p>
          <a:p>
            <a:pPr marL="457200" lvl="1" indent="0">
              <a:buNone/>
            </a:pPr>
            <a:r>
              <a:rPr lang="vi-VN" err="1"/>
              <a:t>int</a:t>
            </a:r>
            <a:r>
              <a:rPr lang="vi-VN"/>
              <a:t> *</a:t>
            </a:r>
            <a:r>
              <a:rPr lang="vi-VN" err="1"/>
              <a:t>ptr</a:t>
            </a:r>
            <a:r>
              <a:rPr lang="vi-VN"/>
              <a:t> = NULL;</a:t>
            </a:r>
          </a:p>
          <a:p>
            <a:pPr marL="457200" lvl="1" indent="0">
              <a:buNone/>
            </a:pPr>
            <a:endParaRPr lang="vi-VN"/>
          </a:p>
          <a:p>
            <a:pPr marL="457200" lvl="1" indent="0">
              <a:buNone/>
            </a:pPr>
            <a:r>
              <a:rPr lang="vi-VN" err="1"/>
              <a:t>if</a:t>
            </a:r>
            <a:r>
              <a:rPr lang="vi-VN"/>
              <a:t>(</a:t>
            </a:r>
            <a:r>
              <a:rPr lang="vi-VN" err="1"/>
              <a:t>ptr</a:t>
            </a:r>
            <a:r>
              <a:rPr lang="vi-VN"/>
              <a:t> == NULL)</a:t>
            </a:r>
          </a:p>
          <a:p>
            <a:pPr marL="457200" lvl="1" indent="0">
              <a:buNone/>
            </a:pPr>
            <a:r>
              <a:rPr lang="vi-VN"/>
              <a:t>	</a:t>
            </a:r>
            <a:r>
              <a:rPr lang="vi-VN" err="1"/>
              <a:t>cout</a:t>
            </a:r>
            <a:r>
              <a:rPr lang="vi-VN"/>
              <a:t> &lt;&lt; "Do </a:t>
            </a:r>
            <a:r>
              <a:rPr lang="vi-VN" err="1"/>
              <a:t>nothing</a:t>
            </a:r>
            <a:r>
              <a:rPr lang="vi-VN"/>
              <a:t>" &lt;&lt; </a:t>
            </a:r>
            <a:r>
              <a:rPr lang="vi-VN" err="1"/>
              <a:t>endl</a:t>
            </a:r>
            <a:r>
              <a:rPr lang="vi-VN"/>
              <a:t>;</a:t>
            </a:r>
          </a:p>
          <a:p>
            <a:pPr marL="457200" lvl="1" indent="0">
              <a:buNone/>
            </a:pPr>
            <a:r>
              <a:rPr lang="vi-VN" err="1"/>
              <a:t>else</a:t>
            </a:r>
            <a:endParaRPr lang="vi-VN"/>
          </a:p>
          <a:p>
            <a:pPr marL="457200" lvl="1" indent="0">
              <a:buNone/>
            </a:pPr>
            <a:r>
              <a:rPr lang="vi-VN"/>
              <a:t>	</a:t>
            </a:r>
            <a:r>
              <a:rPr lang="vi-VN" err="1"/>
              <a:t>cout</a:t>
            </a:r>
            <a:r>
              <a:rPr lang="vi-VN"/>
              <a:t> &lt;&lt; *</a:t>
            </a:r>
            <a:r>
              <a:rPr lang="vi-VN" err="1"/>
              <a:t>ptr</a:t>
            </a:r>
            <a:r>
              <a:rPr lang="vi-VN"/>
              <a:t> &lt;&lt; </a:t>
            </a:r>
            <a:r>
              <a:rPr lang="vi-VN" err="1"/>
              <a:t>endl</a:t>
            </a:r>
            <a:r>
              <a:rPr lang="vi-VN"/>
              <a:t>;</a:t>
            </a:r>
          </a:p>
          <a:p>
            <a:endParaRPr lang="vi-VN"/>
          </a:p>
          <a:p>
            <a:endParaRPr lang="en-US"/>
          </a:p>
        </p:txBody>
      </p:sp>
    </p:spTree>
    <p:extLst>
      <p:ext uri="{BB962C8B-B14F-4D97-AF65-F5344CB8AC3E}">
        <p14:creationId xmlns:p14="http://schemas.microsoft.com/office/powerpoint/2010/main" val="29592965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C0C72F-2A60-48C0-B2BD-8992813B17BF}"/>
              </a:ext>
            </a:extLst>
          </p:cNvPr>
          <p:cNvSpPr>
            <a:spLocks noGrp="1"/>
          </p:cNvSpPr>
          <p:nvPr>
            <p:ph type="title"/>
          </p:nvPr>
        </p:nvSpPr>
        <p:spPr/>
        <p:txBody>
          <a:bodyPr/>
          <a:lstStyle/>
          <a:p>
            <a:r>
              <a:rPr lang="vi-VN" err="1"/>
              <a:t>Truyền</a:t>
            </a:r>
            <a:r>
              <a:rPr lang="vi-VN"/>
              <a:t> tham </a:t>
            </a:r>
            <a:r>
              <a:rPr lang="vi-VN" err="1"/>
              <a:t>số</a:t>
            </a:r>
            <a:r>
              <a:rPr lang="vi-VN"/>
              <a:t> cho 1 </a:t>
            </a:r>
            <a:r>
              <a:rPr lang="vi-VN" err="1"/>
              <a:t>hàm</a:t>
            </a:r>
            <a:endParaRPr lang="en-US"/>
          </a:p>
        </p:txBody>
      </p:sp>
      <p:sp>
        <p:nvSpPr>
          <p:cNvPr id="5" name="Text Placeholder 4">
            <a:extLst>
              <a:ext uri="{FF2B5EF4-FFF2-40B4-BE49-F238E27FC236}">
                <a16:creationId xmlns:a16="http://schemas.microsoft.com/office/drawing/2014/main" id="{3CE442AF-B1AA-4675-8B76-4D90140CB7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163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ECF6-1779-4655-9099-D8AB50DFF393}"/>
              </a:ext>
            </a:extLst>
          </p:cNvPr>
          <p:cNvSpPr>
            <a:spLocks noGrp="1"/>
          </p:cNvSpPr>
          <p:nvPr>
            <p:ph type="title"/>
          </p:nvPr>
        </p:nvSpPr>
        <p:spPr/>
        <p:txBody>
          <a:bodyPr/>
          <a:lstStyle/>
          <a:p>
            <a:r>
              <a:rPr lang="vi-VN" err="1"/>
              <a:t>Các</a:t>
            </a:r>
            <a:r>
              <a:rPr lang="vi-VN"/>
              <a:t> </a:t>
            </a:r>
            <a:r>
              <a:rPr lang="vi-VN" err="1"/>
              <a:t>trình</a:t>
            </a:r>
            <a:r>
              <a:rPr lang="vi-VN"/>
              <a:t> biên </a:t>
            </a:r>
            <a:r>
              <a:rPr lang="vi-VN" err="1"/>
              <a:t>dịch</a:t>
            </a:r>
            <a:r>
              <a:rPr lang="vi-VN"/>
              <a:t> </a:t>
            </a:r>
            <a:r>
              <a:rPr lang="vi-VN" err="1"/>
              <a:t>phổ</a:t>
            </a:r>
            <a:r>
              <a:rPr lang="vi-VN"/>
              <a:t> </a:t>
            </a:r>
            <a:r>
              <a:rPr lang="vi-VN" err="1"/>
              <a:t>biến</a:t>
            </a:r>
            <a:endParaRPr lang="en-US"/>
          </a:p>
        </p:txBody>
      </p:sp>
      <p:sp>
        <p:nvSpPr>
          <p:cNvPr id="3" name="Content Placeholder 2">
            <a:extLst>
              <a:ext uri="{FF2B5EF4-FFF2-40B4-BE49-F238E27FC236}">
                <a16:creationId xmlns:a16="http://schemas.microsoft.com/office/drawing/2014/main" id="{4C263B89-BB65-4CB5-9BFC-D876ABAB56A8}"/>
              </a:ext>
            </a:extLst>
          </p:cNvPr>
          <p:cNvSpPr>
            <a:spLocks noGrp="1"/>
          </p:cNvSpPr>
          <p:nvPr>
            <p:ph idx="1"/>
          </p:nvPr>
        </p:nvSpPr>
        <p:spPr/>
        <p:txBody>
          <a:bodyPr>
            <a:normAutofit/>
          </a:bodyPr>
          <a:lstStyle/>
          <a:p>
            <a:pPr lvl="1"/>
            <a:r>
              <a:rPr lang="fr-FR" altLang="zh-CN">
                <a:ea typeface="SimSun" panose="02010600030101010101" pitchFamily="2" charset="-122"/>
              </a:rPr>
              <a:t>Turbo C++ </a:t>
            </a:r>
            <a:r>
              <a:rPr lang="fr-FR" altLang="zh-CN" err="1">
                <a:ea typeface="SimSun" panose="02010600030101010101" pitchFamily="2" charset="-122"/>
              </a:rPr>
              <a:t>và</a:t>
            </a:r>
            <a:r>
              <a:rPr lang="fr-FR" altLang="zh-CN">
                <a:ea typeface="SimSun" panose="02010600030101010101" pitchFamily="2" charset="-122"/>
              </a:rPr>
              <a:t> Borland C++ </a:t>
            </a:r>
            <a:r>
              <a:rPr lang="fr-FR" altLang="zh-CN" err="1">
                <a:ea typeface="SimSun" panose="02010600030101010101" pitchFamily="2" charset="-122"/>
              </a:rPr>
              <a:t>của</a:t>
            </a:r>
            <a:r>
              <a:rPr lang="fr-FR" altLang="zh-CN">
                <a:ea typeface="SimSun" panose="02010600030101010101" pitchFamily="2" charset="-122"/>
              </a:rPr>
              <a:t> Borland Inc.</a:t>
            </a:r>
            <a:endParaRPr lang="en-US" altLang="zh-CN">
              <a:ea typeface="SimSun" panose="02010600030101010101" pitchFamily="2" charset="-122"/>
            </a:endParaRPr>
          </a:p>
          <a:p>
            <a:pPr lvl="1"/>
            <a:r>
              <a:rPr lang="fr-FR" altLang="zh-CN">
                <a:ea typeface="SimSun" panose="02010600030101010101" pitchFamily="2" charset="-122"/>
              </a:rPr>
              <a:t>MSC v</a:t>
            </a:r>
            <a:r>
              <a:rPr lang="en-US" altLang="zh-CN">
                <a:ea typeface="SimSun" panose="02010600030101010101" pitchFamily="2" charset="-122"/>
              </a:rPr>
              <a:t>à VC </a:t>
            </a:r>
            <a:r>
              <a:rPr lang="en-US" altLang="zh-CN" err="1">
                <a:ea typeface="SimSun" panose="02010600030101010101" pitchFamily="2" charset="-122"/>
              </a:rPr>
              <a:t>của</a:t>
            </a:r>
            <a:r>
              <a:rPr lang="en-US" altLang="zh-CN">
                <a:ea typeface="SimSun" panose="02010600030101010101" pitchFamily="2" charset="-122"/>
              </a:rPr>
              <a:t> Microsoft Corp.</a:t>
            </a:r>
          </a:p>
          <a:p>
            <a:pPr lvl="1"/>
            <a:r>
              <a:rPr lang="en-US" altLang="zh-CN">
                <a:ea typeface="SimSun" panose="02010600030101010101" pitchFamily="2" charset="-122"/>
              </a:rPr>
              <a:t>GCC </a:t>
            </a:r>
            <a:r>
              <a:rPr lang="en-US" altLang="zh-CN" err="1">
                <a:ea typeface="SimSun" panose="02010600030101010101" pitchFamily="2" charset="-122"/>
              </a:rPr>
              <a:t>của</a:t>
            </a:r>
            <a:r>
              <a:rPr lang="en-US" altLang="zh-CN">
                <a:ea typeface="SimSun" panose="02010600030101010101" pitchFamily="2" charset="-122"/>
              </a:rPr>
              <a:t> GNU project. </a:t>
            </a:r>
            <a:endParaRPr lang="vi-VN" altLang="zh-CN">
              <a:ea typeface="SimSun" panose="02010600030101010101" pitchFamily="2" charset="-122"/>
            </a:endParaRPr>
          </a:p>
          <a:p>
            <a:pPr lvl="1"/>
            <a:r>
              <a:rPr lang="en-US" altLang="zh-CN">
                <a:ea typeface="SimSun" panose="02010600030101010101" pitchFamily="2" charset="-122"/>
              </a:rPr>
              <a:t>Apple C++. </a:t>
            </a:r>
            <a:r>
              <a:rPr lang="en-US" altLang="zh-CN" err="1">
                <a:ea typeface="SimSun" panose="02010600030101010101" pitchFamily="2" charset="-122"/>
              </a:rPr>
              <a:t>Xcode</a:t>
            </a:r>
            <a:r>
              <a:rPr lang="en-US" altLang="zh-CN">
                <a:ea typeface="SimSun" panose="02010600030101010101" pitchFamily="2" charset="-122"/>
              </a:rPr>
              <a:t>. </a:t>
            </a:r>
          </a:p>
          <a:p>
            <a:pPr lvl="1"/>
            <a:r>
              <a:rPr lang="en-US" altLang="zh-CN">
                <a:ea typeface="SimSun" panose="02010600030101010101" pitchFamily="2" charset="-122"/>
              </a:rPr>
              <a:t>Bloodshed Dev-C++. A GCC-based (</a:t>
            </a:r>
            <a:r>
              <a:rPr lang="en-US" altLang="zh-CN" err="1">
                <a:ea typeface="SimSun" panose="02010600030101010101" pitchFamily="2" charset="-122"/>
              </a:rPr>
              <a:t>Mingw</a:t>
            </a:r>
            <a:r>
              <a:rPr lang="en-US" altLang="zh-CN">
                <a:ea typeface="SimSun" panose="02010600030101010101" pitchFamily="2" charset="-122"/>
              </a:rPr>
              <a:t>) IDE.</a:t>
            </a:r>
            <a:endParaRPr lang="vi-VN" altLang="zh-CN">
              <a:ea typeface="SimSun" panose="02010600030101010101" pitchFamily="2" charset="-122"/>
            </a:endParaRPr>
          </a:p>
          <a:p>
            <a:pPr lvl="1"/>
            <a:r>
              <a:rPr lang="en-US" err="1">
                <a:ea typeface="SimSun" panose="02010600030101010101" pitchFamily="2" charset="-122"/>
              </a:rPr>
              <a:t>Codeblocks</a:t>
            </a:r>
            <a:endParaRPr lang="en-US" altLang="zh-CN">
              <a:ea typeface="SimSun" panose="02010600030101010101" pitchFamily="2" charset="-122"/>
            </a:endParaRPr>
          </a:p>
          <a:p>
            <a:pPr lvl="1"/>
            <a:r>
              <a:rPr lang="en-US" altLang="zh-CN">
                <a:ea typeface="SimSun" panose="02010600030101010101" pitchFamily="2" charset="-122"/>
              </a:rPr>
              <a:t>Clang C++. </a:t>
            </a:r>
            <a:endParaRPr lang="vi-VN" altLang="zh-CN">
              <a:ea typeface="SimSun" panose="02010600030101010101" pitchFamily="2" charset="-122"/>
            </a:endParaRPr>
          </a:p>
          <a:p>
            <a:pPr lvl="1"/>
            <a:r>
              <a:rPr lang="en-US" altLang="zh-CN">
                <a:ea typeface="SimSun" panose="02010600030101010101" pitchFamily="2" charset="-122"/>
              </a:rPr>
              <a:t>Cygwin (GNU C++) </a:t>
            </a:r>
            <a:endParaRPr lang="vi-VN" altLang="zh-CN">
              <a:ea typeface="SimSun" panose="02010600030101010101" pitchFamily="2" charset="-122"/>
            </a:endParaRPr>
          </a:p>
          <a:p>
            <a:pPr lvl="1"/>
            <a:r>
              <a:rPr lang="en-US" altLang="zh-CN">
                <a:ea typeface="SimSun" panose="02010600030101010101" pitchFamily="2" charset="-122"/>
              </a:rPr>
              <a:t>MINGW - "Minimalist GNU for Windows</a:t>
            </a:r>
          </a:p>
          <a:p>
            <a:pPr lvl="1"/>
            <a:r>
              <a:rPr lang="vi-VN" altLang="zh-CN">
                <a:ea typeface="SimSun" panose="02010600030101010101" pitchFamily="2" charset="-122"/>
              </a:rPr>
              <a:t>…</a:t>
            </a:r>
            <a:endParaRPr lang="en-US" altLang="zh-CN">
              <a:ea typeface="SimSun" panose="02010600030101010101" pitchFamily="2" charset="-122"/>
            </a:endParaRPr>
          </a:p>
        </p:txBody>
      </p:sp>
    </p:spTree>
    <p:extLst>
      <p:ext uri="{BB962C8B-B14F-4D97-AF65-F5344CB8AC3E}">
        <p14:creationId xmlns:p14="http://schemas.microsoft.com/office/powerpoint/2010/main" val="27353372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02" name="Rectangle 2">
            <a:extLst>
              <a:ext uri="{FF2B5EF4-FFF2-40B4-BE49-F238E27FC236}">
                <a16:creationId xmlns:a16="http://schemas.microsoft.com/office/drawing/2014/main" id="{14100F12-26DD-4581-A5FB-A368BFB8645C}"/>
              </a:ext>
            </a:extLst>
          </p:cNvPr>
          <p:cNvSpPr>
            <a:spLocks noGrp="1" noChangeArrowheads="1"/>
          </p:cNvSpPr>
          <p:nvPr>
            <p:ph type="title" idx="4294967295"/>
          </p:nvPr>
        </p:nvSpPr>
        <p:spPr>
          <a:xfrm>
            <a:off x="643467" y="321734"/>
            <a:ext cx="10905066" cy="1135737"/>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Truyền trị (Passing by Value)</a:t>
            </a:r>
          </a:p>
        </p:txBody>
      </p:sp>
      <p:sp>
        <p:nvSpPr>
          <p:cNvPr id="237571" name="Rectangle 3">
            <a:extLst>
              <a:ext uri="{FF2B5EF4-FFF2-40B4-BE49-F238E27FC236}">
                <a16:creationId xmlns:a16="http://schemas.microsoft.com/office/drawing/2014/main" id="{899DE7CB-AFD8-40B1-B3E8-06FFAC2CF8B1}"/>
              </a:ext>
            </a:extLst>
          </p:cNvPr>
          <p:cNvSpPr>
            <a:spLocks noGrp="1" noChangeArrowheads="1"/>
          </p:cNvSpPr>
          <p:nvPr>
            <p:ph type="body" idx="4294967295"/>
          </p:nvPr>
        </p:nvSpPr>
        <p:spPr>
          <a:xfrm>
            <a:off x="643467" y="1782981"/>
            <a:ext cx="10905066" cy="4393982"/>
          </a:xfrm>
        </p:spPr>
        <p:txBody>
          <a:bodyPr vert="horz" lIns="91440" tIns="45720" rIns="91440" bIns="45720" rtlCol="0">
            <a:normAutofit/>
          </a:bodyPr>
          <a:lstStyle/>
          <a:p>
            <a:r>
              <a:rPr lang="en-US" altLang="en-US" sz="2000"/>
              <a:t>Khi </a:t>
            </a:r>
            <a:r>
              <a:rPr lang="en-US" altLang="en-US" sz="2000" err="1"/>
              <a:t>truyền</a:t>
            </a:r>
            <a:r>
              <a:rPr lang="en-US" altLang="en-US" sz="2000"/>
              <a:t> </a:t>
            </a:r>
            <a:r>
              <a:rPr lang="en-US" altLang="en-US" sz="2000" err="1"/>
              <a:t>trị</a:t>
            </a:r>
            <a:r>
              <a:rPr lang="en-US" altLang="en-US" sz="2000"/>
              <a:t>, </a:t>
            </a:r>
            <a:r>
              <a:rPr lang="en-US" altLang="en-US" sz="2000" err="1"/>
              <a:t>hàm</a:t>
            </a:r>
            <a:r>
              <a:rPr lang="en-US" altLang="en-US" sz="2000"/>
              <a:t> </a:t>
            </a:r>
            <a:r>
              <a:rPr lang="en-US" altLang="en-US" sz="2000" err="1"/>
              <a:t>sẽ</a:t>
            </a:r>
            <a:r>
              <a:rPr lang="en-US" altLang="en-US" sz="2000"/>
              <a:t> </a:t>
            </a:r>
            <a:r>
              <a:rPr lang="en-US" altLang="en-US" sz="2000" err="1"/>
              <a:t>tạo</a:t>
            </a:r>
            <a:r>
              <a:rPr lang="en-US" altLang="en-US" sz="2000"/>
              <a:t> ra </a:t>
            </a:r>
            <a:r>
              <a:rPr lang="en-US" altLang="en-US" sz="2000" err="1"/>
              <a:t>một</a:t>
            </a:r>
            <a:r>
              <a:rPr lang="en-US" altLang="en-US" sz="2000"/>
              <a:t> </a:t>
            </a:r>
            <a:r>
              <a:rPr lang="en-US" altLang="en-US" sz="2000" err="1"/>
              <a:t>biến</a:t>
            </a:r>
            <a:r>
              <a:rPr lang="en-US" altLang="en-US" sz="2000"/>
              <a:t> </a:t>
            </a:r>
            <a:r>
              <a:rPr lang="en-US" altLang="en-US" sz="2000" err="1"/>
              <a:t>cục</a:t>
            </a:r>
            <a:r>
              <a:rPr lang="en-US" altLang="en-US" sz="2000"/>
              <a:t> </a:t>
            </a:r>
            <a:r>
              <a:rPr lang="en-US" altLang="en-US" sz="2000" err="1"/>
              <a:t>bộ</a:t>
            </a:r>
            <a:r>
              <a:rPr lang="en-US" altLang="en-US" sz="2000"/>
              <a:t> </a:t>
            </a:r>
            <a:r>
              <a:rPr lang="en-US" altLang="en-US" sz="2000" err="1"/>
              <a:t>để</a:t>
            </a:r>
            <a:r>
              <a:rPr lang="en-US" altLang="en-US" sz="2000"/>
              <a:t> </a:t>
            </a:r>
            <a:r>
              <a:rPr lang="en-US" altLang="en-US" sz="2000" err="1"/>
              <a:t>lưu</a:t>
            </a:r>
            <a:r>
              <a:rPr lang="en-US" altLang="en-US" sz="2000"/>
              <a:t> </a:t>
            </a:r>
            <a:r>
              <a:rPr lang="en-US" altLang="en-US" sz="2000" err="1"/>
              <a:t>giá</a:t>
            </a:r>
            <a:r>
              <a:rPr lang="en-US" altLang="en-US" sz="2000"/>
              <a:t> </a:t>
            </a:r>
            <a:r>
              <a:rPr lang="en-US" altLang="en-US" sz="2000" err="1"/>
              <a:t>trị</a:t>
            </a:r>
            <a:r>
              <a:rPr lang="en-US" altLang="en-US" sz="2000"/>
              <a:t> </a:t>
            </a:r>
            <a:r>
              <a:rPr lang="en-US" altLang="en-US" sz="2000" err="1"/>
              <a:t>của</a:t>
            </a:r>
            <a:r>
              <a:rPr lang="en-US" altLang="en-US" sz="2000"/>
              <a:t> </a:t>
            </a:r>
            <a:r>
              <a:rPr lang="en-US" altLang="en-US" sz="2000" err="1"/>
              <a:t>biến</a:t>
            </a:r>
            <a:r>
              <a:rPr lang="en-US" altLang="en-US" sz="2000"/>
              <a:t> </a:t>
            </a:r>
            <a:r>
              <a:rPr lang="en-US" altLang="en-US" sz="2000" err="1"/>
              <a:t>được</a:t>
            </a:r>
            <a:r>
              <a:rPr lang="en-US" altLang="en-US" sz="2000"/>
              <a:t> </a:t>
            </a:r>
            <a:r>
              <a:rPr lang="en-US" altLang="en-US" sz="2000" err="1"/>
              <a:t>truyền</a:t>
            </a:r>
            <a:r>
              <a:rPr lang="en-US" altLang="en-US" sz="2000"/>
              <a:t>. </a:t>
            </a:r>
          </a:p>
          <a:p>
            <a:r>
              <a:rPr lang="en-US" altLang="en-US" sz="2000" err="1"/>
              <a:t>Giá</a:t>
            </a:r>
            <a:r>
              <a:rPr lang="en-US" altLang="en-US" sz="2000"/>
              <a:t> </a:t>
            </a:r>
            <a:r>
              <a:rPr lang="en-US" altLang="en-US" sz="2000" err="1"/>
              <a:t>trị</a:t>
            </a:r>
            <a:r>
              <a:rPr lang="en-US" altLang="en-US" sz="2000"/>
              <a:t> </a:t>
            </a:r>
            <a:r>
              <a:rPr lang="en-US" altLang="en-US" sz="2000" err="1"/>
              <a:t>của</a:t>
            </a:r>
            <a:r>
              <a:rPr lang="en-US" altLang="en-US" sz="2000"/>
              <a:t> </a:t>
            </a:r>
            <a:r>
              <a:rPr lang="en-US" altLang="en-US" sz="2000" err="1"/>
              <a:t>biến</a:t>
            </a:r>
            <a:r>
              <a:rPr lang="en-US" altLang="en-US" sz="2000"/>
              <a:t> </a:t>
            </a:r>
            <a:r>
              <a:rPr lang="en-US" altLang="en-US" sz="2000" err="1"/>
              <a:t>được</a:t>
            </a:r>
            <a:r>
              <a:rPr lang="en-US" altLang="en-US" sz="2000"/>
              <a:t> </a:t>
            </a:r>
            <a:r>
              <a:rPr lang="en-US" altLang="en-US" sz="2000" err="1"/>
              <a:t>truyền</a:t>
            </a:r>
            <a:r>
              <a:rPr lang="en-US" altLang="en-US" sz="2000"/>
              <a:t> </a:t>
            </a:r>
            <a:r>
              <a:rPr lang="en-US" altLang="en-US" sz="2000" err="1"/>
              <a:t>không</a:t>
            </a:r>
            <a:r>
              <a:rPr lang="en-US" altLang="en-US" sz="2000"/>
              <a:t> </a:t>
            </a:r>
            <a:r>
              <a:rPr lang="en-US" altLang="en-US" sz="2000" err="1"/>
              <a:t>thay</a:t>
            </a:r>
            <a:r>
              <a:rPr lang="en-US" altLang="en-US" sz="2000"/>
              <a:t> </a:t>
            </a:r>
            <a:r>
              <a:rPr lang="en-US" altLang="en-US" sz="2000" err="1"/>
              <a:t>đổi</a:t>
            </a:r>
            <a:r>
              <a:rPr lang="en-US" altLang="en-US" sz="2000"/>
              <a:t>.</a:t>
            </a:r>
          </a:p>
          <a:p>
            <a:r>
              <a:rPr lang="en-US" altLang="en-US" sz="2000" err="1"/>
              <a:t>Ví</a:t>
            </a:r>
            <a:r>
              <a:rPr lang="en-US" altLang="en-US" sz="2000"/>
              <a:t> </a:t>
            </a:r>
            <a:r>
              <a:rPr lang="en-US" altLang="en-US" sz="2000" err="1"/>
              <a:t>dụ</a:t>
            </a:r>
            <a:r>
              <a:rPr lang="en-US" altLang="en-US" sz="2000"/>
              <a:t>:</a:t>
            </a:r>
          </a:p>
          <a:p>
            <a:pPr lvl="1"/>
            <a:r>
              <a:rPr lang="en-US" altLang="en-US" sz="2000"/>
              <a:t>	</a:t>
            </a:r>
            <a:r>
              <a:rPr lang="en-US" altLang="en-US" sz="2000" i="1"/>
              <a:t>void f(int </a:t>
            </a:r>
            <a:r>
              <a:rPr lang="en-US" altLang="en-US" sz="2000" i="1" err="1"/>
              <a:t>val</a:t>
            </a:r>
            <a:r>
              <a:rPr lang="en-US" altLang="en-US" sz="2000" i="1"/>
              <a:t>) </a:t>
            </a:r>
          </a:p>
          <a:p>
            <a:pPr lvl="1"/>
            <a:r>
              <a:rPr lang="en-US" altLang="en-US" sz="2000" i="1"/>
              <a:t>	{</a:t>
            </a:r>
          </a:p>
          <a:p>
            <a:r>
              <a:rPr lang="en-US" altLang="en-US" sz="2000" i="1"/>
              <a:t>		   </a:t>
            </a:r>
            <a:r>
              <a:rPr lang="en-US" altLang="en-US" sz="2000" i="1" err="1"/>
              <a:t>val</a:t>
            </a:r>
            <a:r>
              <a:rPr lang="en-US" altLang="en-US" sz="2000" i="1"/>
              <a:t>++;</a:t>
            </a:r>
          </a:p>
          <a:p>
            <a:r>
              <a:rPr lang="en-US" altLang="en-US" sz="2000" i="1"/>
              <a:t>		}</a:t>
            </a:r>
          </a:p>
          <a:p>
            <a:pPr lvl="1"/>
            <a:r>
              <a:rPr lang="en-US" altLang="en-US" sz="2000" i="1"/>
              <a:t>	int x=4;</a:t>
            </a:r>
          </a:p>
          <a:p>
            <a:pPr lvl="1"/>
            <a:r>
              <a:rPr lang="en-US" altLang="en-US" sz="2000" i="1"/>
              <a:t>	f(x);  </a:t>
            </a:r>
          </a:p>
          <a:p>
            <a:pPr lvl="1"/>
            <a:r>
              <a:rPr lang="en-US" altLang="en-US" sz="2000" i="1"/>
              <a:t>	</a:t>
            </a:r>
            <a:r>
              <a:rPr lang="en-US" altLang="en-US" sz="2000" i="1" err="1"/>
              <a:t>cout</a:t>
            </a:r>
            <a:r>
              <a:rPr lang="en-US" altLang="en-US" sz="2000" i="1"/>
              <a:t> &lt;&lt; x;  // x = 4</a:t>
            </a:r>
          </a:p>
        </p:txBody>
      </p:sp>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ustDataLst>
      <p:tags r:id="rId1"/>
    </p:custDataLst>
    <p:extLst>
      <p:ext uri="{BB962C8B-B14F-4D97-AF65-F5344CB8AC3E}">
        <p14:creationId xmlns:p14="http://schemas.microsoft.com/office/powerpoint/2010/main" val="1964767798"/>
      </p:ext>
    </p:extLst>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1"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26" name="Rectangle 2">
            <a:extLst>
              <a:ext uri="{FF2B5EF4-FFF2-40B4-BE49-F238E27FC236}">
                <a16:creationId xmlns:a16="http://schemas.microsoft.com/office/drawing/2014/main" id="{D0893941-9C85-467D-A642-F8D7868DB184}"/>
              </a:ext>
            </a:extLst>
          </p:cNvPr>
          <p:cNvSpPr>
            <a:spLocks noGrp="1" noChangeArrowheads="1"/>
          </p:cNvSpPr>
          <p:nvPr>
            <p:ph type="title" idx="4294967295"/>
          </p:nvPr>
        </p:nvSpPr>
        <p:spPr>
          <a:xfrm>
            <a:off x="643467" y="321734"/>
            <a:ext cx="10905066" cy="1135737"/>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Truyền tham chiếu (Passing by Reference)</a:t>
            </a:r>
          </a:p>
        </p:txBody>
      </p:sp>
      <p:sp>
        <p:nvSpPr>
          <p:cNvPr id="239619" name="Rectangle 3">
            <a:extLst>
              <a:ext uri="{FF2B5EF4-FFF2-40B4-BE49-F238E27FC236}">
                <a16:creationId xmlns:a16="http://schemas.microsoft.com/office/drawing/2014/main" id="{E5A21BD1-DD2B-4E00-8726-64B8ED91972F}"/>
              </a:ext>
            </a:extLst>
          </p:cNvPr>
          <p:cNvSpPr>
            <a:spLocks noGrp="1" noChangeArrowheads="1"/>
          </p:cNvSpPr>
          <p:nvPr>
            <p:ph type="body" idx="4294967295"/>
          </p:nvPr>
        </p:nvSpPr>
        <p:spPr>
          <a:xfrm>
            <a:off x="643467" y="1782981"/>
            <a:ext cx="10905066" cy="4393982"/>
          </a:xfrm>
        </p:spPr>
        <p:txBody>
          <a:bodyPr vert="horz" lIns="91440" tIns="45720" rIns="91440" bIns="45720" rtlCol="0">
            <a:normAutofit/>
          </a:bodyPr>
          <a:lstStyle/>
          <a:p>
            <a:r>
              <a:rPr lang="en-US" altLang="en-US" sz="1600" err="1"/>
              <a:t>Tham</a:t>
            </a:r>
            <a:r>
              <a:rPr lang="en-US" altLang="en-US" sz="1600"/>
              <a:t> </a:t>
            </a:r>
            <a:r>
              <a:rPr lang="en-US" altLang="en-US" sz="1600" err="1"/>
              <a:t>chiếu</a:t>
            </a:r>
            <a:r>
              <a:rPr lang="en-US" altLang="en-US" sz="1600"/>
              <a:t> </a:t>
            </a:r>
            <a:r>
              <a:rPr lang="en-US" altLang="en-US" sz="1600" err="1"/>
              <a:t>cung</a:t>
            </a:r>
            <a:r>
              <a:rPr lang="en-US" altLang="en-US" sz="1600"/>
              <a:t> </a:t>
            </a:r>
            <a:r>
              <a:rPr lang="en-US" altLang="en-US" sz="1600" err="1"/>
              <a:t>cấp</a:t>
            </a:r>
            <a:r>
              <a:rPr lang="en-US" altLang="en-US" sz="1600"/>
              <a:t> </a:t>
            </a:r>
            <a:r>
              <a:rPr lang="en-US" altLang="en-US" sz="1600" err="1"/>
              <a:t>bí</a:t>
            </a:r>
            <a:r>
              <a:rPr lang="en-US" altLang="en-US" sz="1600"/>
              <a:t> </a:t>
            </a:r>
            <a:r>
              <a:rPr lang="en-US" altLang="en-US" sz="1600" err="1"/>
              <a:t>danh</a:t>
            </a:r>
            <a:r>
              <a:rPr lang="en-US" altLang="en-US" sz="1600"/>
              <a:t> (alias) </a:t>
            </a:r>
            <a:r>
              <a:rPr lang="en-US" altLang="en-US" sz="1600" err="1"/>
              <a:t>cho</a:t>
            </a:r>
            <a:r>
              <a:rPr lang="en-US" altLang="en-US" sz="1600"/>
              <a:t> </a:t>
            </a:r>
            <a:r>
              <a:rPr lang="en-US" altLang="en-US" sz="1600" err="1"/>
              <a:t>biến</a:t>
            </a:r>
            <a:r>
              <a:rPr lang="en-US" altLang="en-US" sz="1600"/>
              <a:t>.</a:t>
            </a:r>
          </a:p>
          <a:p>
            <a:r>
              <a:rPr lang="en-US" altLang="en-US" sz="1600"/>
              <a:t>Khi </a:t>
            </a:r>
            <a:r>
              <a:rPr lang="en-US" altLang="en-US" sz="1600" err="1"/>
              <a:t>truyền</a:t>
            </a:r>
            <a:r>
              <a:rPr lang="en-US" altLang="en-US" sz="1600"/>
              <a:t> </a:t>
            </a:r>
            <a:r>
              <a:rPr lang="en-US" altLang="en-US" sz="1600" err="1"/>
              <a:t>tham</a:t>
            </a:r>
            <a:r>
              <a:rPr lang="en-US" altLang="en-US" sz="1600"/>
              <a:t> </a:t>
            </a:r>
            <a:r>
              <a:rPr lang="en-US" altLang="en-US" sz="1600" err="1"/>
              <a:t>số</a:t>
            </a:r>
            <a:r>
              <a:rPr lang="en-US" altLang="en-US" sz="1600"/>
              <a:t> </a:t>
            </a:r>
            <a:r>
              <a:rPr lang="en-US" altLang="en-US" sz="1600" err="1"/>
              <a:t>theo</a:t>
            </a:r>
            <a:r>
              <a:rPr lang="en-US" altLang="en-US" sz="1600"/>
              <a:t> </a:t>
            </a:r>
            <a:r>
              <a:rPr lang="en-US" altLang="en-US" sz="1600" err="1"/>
              <a:t>kiểu</a:t>
            </a:r>
            <a:r>
              <a:rPr lang="en-US" altLang="en-US" sz="1600"/>
              <a:t> </a:t>
            </a:r>
            <a:r>
              <a:rPr lang="en-US" altLang="en-US" sz="1600" err="1"/>
              <a:t>tham</a:t>
            </a:r>
            <a:r>
              <a:rPr lang="en-US" altLang="en-US" sz="1600"/>
              <a:t> </a:t>
            </a:r>
            <a:r>
              <a:rPr lang="en-US" altLang="en-US" sz="1600" err="1"/>
              <a:t>chiếu</a:t>
            </a:r>
            <a:r>
              <a:rPr lang="en-US" altLang="en-US" sz="1600"/>
              <a:t> </a:t>
            </a:r>
            <a:r>
              <a:rPr lang="en-US" altLang="en-US" sz="1600" err="1"/>
              <a:t>thì</a:t>
            </a:r>
            <a:r>
              <a:rPr lang="en-US" altLang="en-US" sz="1600"/>
              <a:t> </a:t>
            </a:r>
            <a:r>
              <a:rPr lang="en-US" altLang="en-US" sz="1600" err="1"/>
              <a:t>biến</a:t>
            </a:r>
            <a:r>
              <a:rPr lang="en-US" altLang="en-US" sz="1600"/>
              <a:t> </a:t>
            </a:r>
            <a:r>
              <a:rPr lang="en-US" altLang="en-US" sz="1600" err="1"/>
              <a:t>cục</a:t>
            </a:r>
            <a:r>
              <a:rPr lang="en-US" altLang="en-US" sz="1600"/>
              <a:t> </a:t>
            </a:r>
            <a:r>
              <a:rPr lang="en-US" altLang="en-US" sz="1600" err="1"/>
              <a:t>bộ</a:t>
            </a:r>
            <a:r>
              <a:rPr lang="en-US" altLang="en-US" sz="1600"/>
              <a:t> </a:t>
            </a:r>
            <a:r>
              <a:rPr lang="en-US" altLang="en-US" sz="1600" err="1"/>
              <a:t>là</a:t>
            </a:r>
            <a:r>
              <a:rPr lang="en-US" altLang="en-US" sz="1600"/>
              <a:t> </a:t>
            </a:r>
            <a:r>
              <a:rPr lang="en-US" altLang="en-US" sz="1600" err="1"/>
              <a:t>bí</a:t>
            </a:r>
            <a:r>
              <a:rPr lang="en-US" altLang="en-US" sz="1600"/>
              <a:t> </a:t>
            </a:r>
            <a:r>
              <a:rPr lang="en-US" altLang="en-US" sz="1600" err="1"/>
              <a:t>danh</a:t>
            </a:r>
            <a:r>
              <a:rPr lang="en-US" altLang="en-US" sz="1600"/>
              <a:t> </a:t>
            </a:r>
            <a:r>
              <a:rPr lang="en-US" altLang="en-US" sz="1600" err="1"/>
              <a:t>của</a:t>
            </a:r>
            <a:r>
              <a:rPr lang="en-US" altLang="en-US" sz="1600"/>
              <a:t> </a:t>
            </a:r>
            <a:r>
              <a:rPr lang="en-US" altLang="en-US" sz="1600" err="1"/>
              <a:t>biến</a:t>
            </a:r>
            <a:r>
              <a:rPr lang="en-US" altLang="en-US" sz="1600"/>
              <a:t> </a:t>
            </a:r>
            <a:r>
              <a:rPr lang="en-US" altLang="en-US" sz="1600" err="1"/>
              <a:t>được</a:t>
            </a:r>
            <a:r>
              <a:rPr lang="en-US" altLang="en-US" sz="1600"/>
              <a:t> </a:t>
            </a:r>
            <a:r>
              <a:rPr lang="en-US" altLang="en-US" sz="1600" err="1"/>
              <a:t>truyền</a:t>
            </a:r>
            <a:r>
              <a:rPr lang="en-US" altLang="en-US" sz="1600"/>
              <a:t>.</a:t>
            </a:r>
          </a:p>
          <a:p>
            <a:r>
              <a:rPr lang="en-US" altLang="en-US" sz="1600" err="1"/>
              <a:t>Địa</a:t>
            </a:r>
            <a:r>
              <a:rPr lang="en-US" altLang="en-US" sz="1600"/>
              <a:t> </a:t>
            </a:r>
            <a:r>
              <a:rPr lang="en-US" altLang="en-US" sz="1600" err="1"/>
              <a:t>chỉ</a:t>
            </a:r>
            <a:r>
              <a:rPr lang="en-US" altLang="en-US" sz="1600"/>
              <a:t> </a:t>
            </a:r>
            <a:r>
              <a:rPr lang="en-US" altLang="en-US" sz="1600" err="1"/>
              <a:t>của</a:t>
            </a:r>
            <a:r>
              <a:rPr lang="en-US" altLang="en-US" sz="1600"/>
              <a:t> </a:t>
            </a:r>
            <a:r>
              <a:rPr lang="en-US" altLang="en-US" sz="1600" err="1"/>
              <a:t>biến</a:t>
            </a:r>
            <a:r>
              <a:rPr lang="en-US" altLang="en-US" sz="1600"/>
              <a:t> </a:t>
            </a:r>
            <a:r>
              <a:rPr lang="en-US" altLang="en-US" sz="1600" err="1"/>
              <a:t>được</a:t>
            </a:r>
            <a:r>
              <a:rPr lang="en-US" altLang="en-US" sz="1600"/>
              <a:t> </a:t>
            </a:r>
            <a:r>
              <a:rPr lang="en-US" altLang="en-US" sz="1600" err="1"/>
              <a:t>truyền</a:t>
            </a:r>
            <a:r>
              <a:rPr lang="en-US" altLang="en-US" sz="1600"/>
              <a:t> </a:t>
            </a:r>
            <a:r>
              <a:rPr lang="en-US" altLang="en-US" sz="1600" err="1"/>
              <a:t>cho</a:t>
            </a:r>
            <a:r>
              <a:rPr lang="en-US" altLang="en-US" sz="1600"/>
              <a:t> </a:t>
            </a:r>
            <a:r>
              <a:rPr lang="en-US" altLang="en-US" sz="1600" err="1"/>
              <a:t>hàm</a:t>
            </a:r>
            <a:r>
              <a:rPr lang="en-US" altLang="en-US" sz="1600"/>
              <a:t>.</a:t>
            </a:r>
          </a:p>
          <a:p>
            <a:r>
              <a:rPr lang="en-US" altLang="en-US" sz="1600" err="1"/>
              <a:t>Hàm</a:t>
            </a:r>
            <a:r>
              <a:rPr lang="en-US" altLang="en-US" sz="1600"/>
              <a:t> </a:t>
            </a:r>
            <a:r>
              <a:rPr lang="en-US" altLang="en-US" sz="1600" err="1"/>
              <a:t>có</a:t>
            </a:r>
            <a:r>
              <a:rPr lang="en-US" altLang="en-US" sz="1600"/>
              <a:t> </a:t>
            </a:r>
            <a:r>
              <a:rPr lang="en-US" altLang="en-US" sz="1600" err="1"/>
              <a:t>thể</a:t>
            </a:r>
            <a:r>
              <a:rPr lang="en-US" altLang="en-US" sz="1600"/>
              <a:t> </a:t>
            </a:r>
            <a:r>
              <a:rPr lang="en-US" altLang="en-US" sz="1600" err="1"/>
              <a:t>truy</a:t>
            </a:r>
            <a:r>
              <a:rPr lang="en-US" altLang="en-US" sz="1600"/>
              <a:t> </a:t>
            </a:r>
            <a:r>
              <a:rPr lang="en-US" altLang="en-US" sz="1600" err="1"/>
              <a:t>cập</a:t>
            </a:r>
            <a:r>
              <a:rPr lang="en-US" altLang="en-US" sz="1600"/>
              <a:t> </a:t>
            </a:r>
            <a:r>
              <a:rPr lang="en-US" altLang="en-US" sz="1600" err="1"/>
              <a:t>trực</a:t>
            </a:r>
            <a:r>
              <a:rPr lang="en-US" altLang="en-US" sz="1600"/>
              <a:t> </a:t>
            </a:r>
            <a:r>
              <a:rPr lang="en-US" altLang="en-US" sz="1600" err="1"/>
              <a:t>tiếp</a:t>
            </a:r>
            <a:r>
              <a:rPr lang="en-US" altLang="en-US" sz="1600"/>
              <a:t> </a:t>
            </a:r>
            <a:r>
              <a:rPr lang="en-US" altLang="en-US" sz="1600" err="1"/>
              <a:t>trên</a:t>
            </a:r>
            <a:r>
              <a:rPr lang="en-US" altLang="en-US" sz="1600"/>
              <a:t> </a:t>
            </a:r>
            <a:r>
              <a:rPr lang="en-US" altLang="en-US" sz="1600" err="1"/>
              <a:t>biến</a:t>
            </a:r>
            <a:r>
              <a:rPr lang="en-US" altLang="en-US" sz="1600"/>
              <a:t> </a:t>
            </a:r>
            <a:r>
              <a:rPr lang="en-US" altLang="en-US" sz="1600" err="1"/>
              <a:t>được</a:t>
            </a:r>
            <a:r>
              <a:rPr lang="en-US" altLang="en-US" sz="1600"/>
              <a:t> </a:t>
            </a:r>
            <a:r>
              <a:rPr lang="en-US" altLang="en-US" sz="1600" err="1"/>
              <a:t>truyền</a:t>
            </a:r>
            <a:r>
              <a:rPr lang="en-US" altLang="en-US" sz="1600"/>
              <a:t>.</a:t>
            </a:r>
          </a:p>
          <a:p>
            <a:r>
              <a:rPr lang="en-US" altLang="en-US" sz="1600" err="1"/>
              <a:t>Ví</a:t>
            </a:r>
            <a:r>
              <a:rPr lang="en-US" altLang="en-US" sz="1600"/>
              <a:t> </a:t>
            </a:r>
            <a:r>
              <a:rPr lang="en-US" altLang="en-US" sz="1600" err="1"/>
              <a:t>dụ</a:t>
            </a:r>
            <a:r>
              <a:rPr lang="en-US" altLang="en-US" sz="1600"/>
              <a:t>:</a:t>
            </a:r>
          </a:p>
          <a:p>
            <a:pPr lvl="1"/>
            <a:r>
              <a:rPr lang="en-US" altLang="en-US" sz="1600" i="1"/>
              <a:t>	</a:t>
            </a:r>
            <a:r>
              <a:rPr lang="en-US" altLang="en-US" sz="2000" i="1"/>
              <a:t>void f(int </a:t>
            </a:r>
            <a:r>
              <a:rPr lang="vi-VN" altLang="en-US" sz="2000" i="1"/>
              <a:t>&amp;</a:t>
            </a:r>
            <a:r>
              <a:rPr lang="en-US" altLang="en-US" sz="2000" i="1" err="1"/>
              <a:t>val</a:t>
            </a:r>
            <a:r>
              <a:rPr lang="en-US" altLang="en-US" sz="2000" i="1"/>
              <a:t>) </a:t>
            </a:r>
          </a:p>
          <a:p>
            <a:pPr lvl="1"/>
            <a:r>
              <a:rPr lang="en-US" altLang="en-US" sz="2000" i="1"/>
              <a:t>	{</a:t>
            </a:r>
          </a:p>
          <a:p>
            <a:r>
              <a:rPr lang="en-US" altLang="en-US" sz="2000" i="1"/>
              <a:t>		   </a:t>
            </a:r>
            <a:r>
              <a:rPr lang="en-US" altLang="en-US" sz="2000" i="1" err="1"/>
              <a:t>val</a:t>
            </a:r>
            <a:r>
              <a:rPr lang="en-US" altLang="en-US" sz="2000" i="1"/>
              <a:t>++;</a:t>
            </a:r>
          </a:p>
          <a:p>
            <a:r>
              <a:rPr lang="en-US" altLang="en-US" sz="2000" i="1"/>
              <a:t>		}</a:t>
            </a:r>
          </a:p>
          <a:p>
            <a:pPr lvl="1"/>
            <a:r>
              <a:rPr lang="en-US" altLang="en-US" sz="2000" i="1"/>
              <a:t>	int x=4;</a:t>
            </a:r>
          </a:p>
          <a:p>
            <a:pPr lvl="1"/>
            <a:r>
              <a:rPr lang="en-US" altLang="en-US" sz="2000" i="1"/>
              <a:t>	f(x);  </a:t>
            </a:r>
          </a:p>
          <a:p>
            <a:pPr lvl="1"/>
            <a:r>
              <a:rPr lang="en-US" altLang="en-US" sz="2000" i="1"/>
              <a:t>	</a:t>
            </a:r>
            <a:r>
              <a:rPr lang="en-US" altLang="en-US" sz="2000" i="1" err="1"/>
              <a:t>cout</a:t>
            </a:r>
            <a:r>
              <a:rPr lang="en-US" altLang="en-US" sz="2000" i="1"/>
              <a:t> &lt;&lt; x;  // x = </a:t>
            </a:r>
            <a:r>
              <a:rPr lang="vi-VN" altLang="en-US" sz="2000" i="1"/>
              <a:t>5</a:t>
            </a:r>
            <a:endParaRPr lang="en-US" altLang="en-US" sz="2000" i="1"/>
          </a:p>
          <a:p>
            <a:pPr lvl="1"/>
            <a:endParaRPr lang="en-US" altLang="en-US" sz="1600" i="1"/>
          </a:p>
        </p:txBody>
      </p:sp>
      <p:sp>
        <p:nvSpPr>
          <p:cNvPr id="239622"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623" name="Isosceles Triangle 1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624"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9625"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ustDataLst>
      <p:tags r:id="rId1"/>
    </p:custDataLst>
    <p:extLst>
      <p:ext uri="{BB962C8B-B14F-4D97-AF65-F5344CB8AC3E}">
        <p14:creationId xmlns:p14="http://schemas.microsoft.com/office/powerpoint/2010/main" val="1252717410"/>
      </p:ext>
    </p:extLst>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50" name="Rectangle 2">
            <a:extLst>
              <a:ext uri="{FF2B5EF4-FFF2-40B4-BE49-F238E27FC236}">
                <a16:creationId xmlns:a16="http://schemas.microsoft.com/office/drawing/2014/main" id="{42FAD747-8651-47DF-8941-7D5D919D4918}"/>
              </a:ext>
            </a:extLst>
          </p:cNvPr>
          <p:cNvSpPr>
            <a:spLocks noGrp="1" noChangeArrowheads="1"/>
          </p:cNvSpPr>
          <p:nvPr>
            <p:ph type="title" idx="4294967295"/>
          </p:nvPr>
        </p:nvSpPr>
        <p:spPr>
          <a:xfrm>
            <a:off x="643467" y="321734"/>
            <a:ext cx="10905066" cy="1135737"/>
          </a:xfrm>
        </p:spPr>
        <p:txBody>
          <a:bodyPr vert="horz" lIns="91440" tIns="45720" rIns="91440" bIns="45720" rtlCol="0" anchor="ctr">
            <a:normAutofit/>
          </a:bodyPr>
          <a:lstStyle/>
          <a:p>
            <a:pPr>
              <a:defRPr/>
            </a:pPr>
            <a:r>
              <a:rPr lang="en-US" sz="3600" kern="1200" err="1">
                <a:solidFill>
                  <a:schemeClr val="tx1"/>
                </a:solidFill>
                <a:latin typeface="+mj-lt"/>
                <a:ea typeface="+mj-ea"/>
                <a:cs typeface="+mj-cs"/>
              </a:rPr>
              <a:t>Tham</a:t>
            </a:r>
            <a:r>
              <a:rPr lang="en-US" sz="3600" kern="1200">
                <a:solidFill>
                  <a:schemeClr val="tx1"/>
                </a:solidFill>
                <a:latin typeface="+mj-lt"/>
                <a:ea typeface="+mj-ea"/>
                <a:cs typeface="+mj-cs"/>
              </a:rPr>
              <a:t> </a:t>
            </a:r>
            <a:r>
              <a:rPr lang="en-US" sz="3600" kern="1200" err="1">
                <a:solidFill>
                  <a:schemeClr val="tx1"/>
                </a:solidFill>
                <a:latin typeface="+mj-lt"/>
                <a:ea typeface="+mj-ea"/>
                <a:cs typeface="+mj-cs"/>
              </a:rPr>
              <a:t>số</a:t>
            </a:r>
            <a:r>
              <a:rPr lang="en-US" sz="3600" kern="1200">
                <a:solidFill>
                  <a:schemeClr val="tx1"/>
                </a:solidFill>
                <a:latin typeface="+mj-lt"/>
                <a:ea typeface="+mj-ea"/>
                <a:cs typeface="+mj-cs"/>
              </a:rPr>
              <a:t> </a:t>
            </a:r>
            <a:r>
              <a:rPr lang="en-US" sz="3600" kern="1200" err="1">
                <a:solidFill>
                  <a:schemeClr val="tx1"/>
                </a:solidFill>
                <a:latin typeface="+mj-lt"/>
                <a:ea typeface="+mj-ea"/>
                <a:cs typeface="+mj-cs"/>
              </a:rPr>
              <a:t>hằng</a:t>
            </a:r>
            <a:endParaRPr lang="en-US" sz="3600" kern="1200">
              <a:solidFill>
                <a:schemeClr val="tx1"/>
              </a:solidFill>
              <a:latin typeface="+mj-lt"/>
              <a:ea typeface="+mj-ea"/>
              <a:cs typeface="+mj-cs"/>
            </a:endParaRPr>
          </a:p>
        </p:txBody>
      </p:sp>
      <p:sp>
        <p:nvSpPr>
          <p:cNvPr id="241667" name="Rectangle 3">
            <a:extLst>
              <a:ext uri="{FF2B5EF4-FFF2-40B4-BE49-F238E27FC236}">
                <a16:creationId xmlns:a16="http://schemas.microsoft.com/office/drawing/2014/main" id="{637A370B-8E2E-4D69-85D5-EB3AB50293CE}"/>
              </a:ext>
            </a:extLst>
          </p:cNvPr>
          <p:cNvSpPr>
            <a:spLocks noGrp="1" noChangeArrowheads="1"/>
          </p:cNvSpPr>
          <p:nvPr>
            <p:ph type="body" idx="4294967295"/>
          </p:nvPr>
        </p:nvSpPr>
        <p:spPr>
          <a:xfrm>
            <a:off x="643467" y="1782981"/>
            <a:ext cx="10905066" cy="4393982"/>
          </a:xfrm>
        </p:spPr>
        <p:txBody>
          <a:bodyPr vert="horz" lIns="91440" tIns="45720" rIns="91440" bIns="45720" rtlCol="0">
            <a:normAutofit/>
          </a:bodyPr>
          <a:lstStyle/>
          <a:p>
            <a:r>
              <a:rPr lang="en-US" altLang="en-US" sz="2000"/>
              <a:t>Tham chiếu hằng không cho phép hàm thay đổi giá trị của biến được truyền.</a:t>
            </a:r>
          </a:p>
          <a:p>
            <a:r>
              <a:rPr lang="en-US" altLang="en-US" sz="2000"/>
              <a:t>Ví dụ:</a:t>
            </a:r>
          </a:p>
          <a:p>
            <a:pPr lvl="1"/>
            <a:r>
              <a:rPr lang="en-US" altLang="en-US" sz="2000"/>
              <a:t>	void f( int&amp; a, const int&amp; b )   // b là tham số hằng</a:t>
            </a:r>
          </a:p>
          <a:p>
            <a:pPr lvl="1"/>
            <a:r>
              <a:rPr lang="en-US" altLang="en-US" sz="2000"/>
              <a:t>	{</a:t>
            </a:r>
          </a:p>
          <a:p>
            <a:pPr lvl="1"/>
            <a:r>
              <a:rPr lang="en-US" altLang="en-US" sz="2000"/>
              <a:t>			a=5;   // ok</a:t>
            </a:r>
          </a:p>
          <a:p>
            <a:pPr lvl="1"/>
            <a:r>
              <a:rPr lang="en-US" altLang="en-US" sz="2000"/>
              <a:t>			b=7;   // fail</a:t>
            </a:r>
          </a:p>
          <a:p>
            <a:pPr lvl="1"/>
            <a:r>
              <a:rPr lang="en-US" altLang="en-US" sz="2000"/>
              <a:t>	}</a:t>
            </a:r>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ustDataLst>
      <p:tags r:id="rId1"/>
    </p:custDataLst>
    <p:extLst>
      <p:ext uri="{BB962C8B-B14F-4D97-AF65-F5344CB8AC3E}">
        <p14:creationId xmlns:p14="http://schemas.microsoft.com/office/powerpoint/2010/main" val="3212266991"/>
      </p:ext>
    </p:extLst>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EAD71B5-6CA0-4ACF-A2E9-97B1FE840DCF}"/>
              </a:ext>
            </a:extLst>
          </p:cNvPr>
          <p:cNvSpPr>
            <a:spLocks noGrp="1" noChangeArrowheads="1"/>
          </p:cNvSpPr>
          <p:nvPr>
            <p:ph type="title"/>
          </p:nvPr>
        </p:nvSpPr>
        <p:spPr/>
        <p:txBody>
          <a:bodyPr/>
          <a:lstStyle/>
          <a:p>
            <a:pPr eaLnBrk="1" hangingPunct="1">
              <a:defRPr/>
            </a:pPr>
            <a:r>
              <a:rPr lang="vi-VN" sz="4000"/>
              <a:t>Truyền Bằng Trị - Con Trỏ - Tham Chiếu</a:t>
            </a:r>
          </a:p>
        </p:txBody>
      </p:sp>
      <p:graphicFrame>
        <p:nvGraphicFramePr>
          <p:cNvPr id="147459" name="Group 3">
            <a:extLst>
              <a:ext uri="{FF2B5EF4-FFF2-40B4-BE49-F238E27FC236}">
                <a16:creationId xmlns:a16="http://schemas.microsoft.com/office/drawing/2014/main" id="{B77A00BC-A8E7-4C84-9FE5-420815BE9731}"/>
              </a:ext>
            </a:extLst>
          </p:cNvPr>
          <p:cNvGraphicFramePr>
            <a:graphicFrameLocks noGrp="1"/>
          </p:cNvGraphicFramePr>
          <p:nvPr>
            <p:ph idx="1"/>
          </p:nvPr>
        </p:nvGraphicFramePr>
        <p:xfrm>
          <a:off x="1828800" y="1828800"/>
          <a:ext cx="4343400" cy="4572000"/>
        </p:xfrm>
        <a:graphic>
          <a:graphicData uri="http://schemas.openxmlformats.org/drawingml/2006/table">
            <a:tbl>
              <a:tblPr/>
              <a:tblGrid>
                <a:gridCol w="762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886200">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a:ln>
                          <a:noFill/>
                        </a:ln>
                        <a:solidFill>
                          <a:schemeClr val="tx1"/>
                        </a:solidFill>
                        <a:effectLst/>
                        <a:latin typeface="Courier (W1)" charset="0"/>
                        <a:cs typeface="Times New Roman" pitchFamily="18" charset="0"/>
                      </a:endParaRPr>
                    </a:p>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 </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 2 </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3</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 4 </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5</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6</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chemeClr val="tx1"/>
                        </a:solidFill>
                        <a:effectLst/>
                        <a:latin typeface="Courier (W1)"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7</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8</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9</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10</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11</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chemeClr val="tx1"/>
                        </a:solidFill>
                        <a:effectLst/>
                        <a:latin typeface="Courier (W1)"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12</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13</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14</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15</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16</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17</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Courier (W1)" charset="0"/>
                          <a:cs typeface="Times New Roman" pitchFamily="18" charset="0"/>
                        </a:rPr>
                        <a:t>18 </a:t>
                      </a:r>
                      <a:endParaRPr kumimoji="0" lang="en-AU" sz="1400" b="0" i="0" u="none" strike="noStrike" cap="none" normalizeH="0" baseline="0">
                        <a:ln>
                          <a:noFill/>
                        </a:ln>
                        <a:solidFill>
                          <a:schemeClr val="tx1"/>
                        </a:solidFill>
                        <a:effectLst/>
                        <a:latin typeface="Arial" pitchFamily="34" charset="0"/>
                        <a:cs typeface="Arial" pitchFamily="34"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Truyền bằng trị (đối tượng)</a:t>
                      </a:r>
                      <a:endParaRPr kumimoji="0" lang="vi-VN" sz="14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4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void Swap1 (int x, int y)</a:t>
                      </a:r>
                      <a:endParaRPr kumimoji="0" lang="vi-VN" sz="14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int temp = x;</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x = y;</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y = temp;</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Truyền bằng địa chỉ (con trỏ)</a:t>
                      </a:r>
                      <a:endParaRPr kumimoji="0" lang="vi-VN" sz="14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void Swap2 (int *x, int *y)</a:t>
                      </a: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int temp = *x;</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*x = *y;</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*y = temp;</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Truyền bằng tham chiếu</a:t>
                      </a:r>
                      <a:endParaRPr kumimoji="0" lang="vi-VN" sz="14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void Swap3 (int &amp;x, int &amp;y)</a:t>
                      </a: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int temp = x;</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x = y;</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fr-FR" sz="1400" b="0" i="0" u="none" strike="noStrike" cap="none" normalizeH="0" baseline="0">
                          <a:ln>
                            <a:noFill/>
                          </a:ln>
                          <a:solidFill>
                            <a:schemeClr val="tx1"/>
                          </a:solidFill>
                          <a:effectLst/>
                          <a:latin typeface="Courier New" pitchFamily="49" charset="0"/>
                          <a:cs typeface="Times New Roman" pitchFamily="18" charset="0"/>
                        </a:rPr>
                        <a:t>	</a:t>
                      </a:r>
                      <a:r>
                        <a:rPr kumimoji="0" lang="en-AU" sz="1400" b="0" i="0" u="none" strike="noStrike" cap="none" normalizeH="0" baseline="0">
                          <a:ln>
                            <a:noFill/>
                          </a:ln>
                          <a:solidFill>
                            <a:schemeClr val="tx1"/>
                          </a:solidFill>
                          <a:effectLst/>
                          <a:latin typeface="Courier New" pitchFamily="49" charset="0"/>
                          <a:cs typeface="Times New Roman" pitchFamily="18" charset="0"/>
                        </a:rPr>
                        <a:t>y = temp;</a:t>
                      </a:r>
                      <a:endParaRPr kumimoji="0" lang="vi-VN" sz="14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pPr>
                      <a:r>
                        <a:rPr kumimoji="0" lang="en-AU"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3722" name="Text Box 13">
            <a:extLst>
              <a:ext uri="{FF2B5EF4-FFF2-40B4-BE49-F238E27FC236}">
                <a16:creationId xmlns:a16="http://schemas.microsoft.com/office/drawing/2014/main" id="{9C6555D4-2753-4EEE-83AF-EE17F5141117}"/>
              </a:ext>
            </a:extLst>
          </p:cNvPr>
          <p:cNvSpPr txBox="1">
            <a:spLocks noChangeArrowheads="1"/>
          </p:cNvSpPr>
          <p:nvPr/>
        </p:nvSpPr>
        <p:spPr bwMode="auto">
          <a:xfrm>
            <a:off x="6711462" y="1418493"/>
            <a:ext cx="3962400" cy="159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en-US" sz="1400"/>
              <a:t>int main (void)</a:t>
            </a:r>
            <a:endParaRPr lang="en-AU" altLang="en-US" sz="1400"/>
          </a:p>
          <a:p>
            <a:pPr eaLnBrk="1" hangingPunct="1">
              <a:spcBef>
                <a:spcPct val="0"/>
              </a:spcBef>
              <a:buFontTx/>
              <a:buNone/>
            </a:pPr>
            <a:r>
              <a:rPr lang="en-AU" altLang="en-US" sz="1400"/>
              <a:t>{</a:t>
            </a:r>
          </a:p>
          <a:p>
            <a:pPr eaLnBrk="1" hangingPunct="1">
              <a:spcBef>
                <a:spcPct val="0"/>
              </a:spcBef>
              <a:buFontTx/>
              <a:buNone/>
            </a:pPr>
            <a:r>
              <a:rPr lang="en-AU" altLang="en-US" sz="1400"/>
              <a:t>    int i = 10, j = 20;</a:t>
            </a:r>
          </a:p>
          <a:p>
            <a:pPr eaLnBrk="1" hangingPunct="1">
              <a:spcBef>
                <a:spcPct val="0"/>
              </a:spcBef>
              <a:buFontTx/>
              <a:buNone/>
            </a:pPr>
            <a:r>
              <a:rPr lang="en-AU" altLang="en-US" sz="1400"/>
              <a:t>    Swap1(i, j);      cout &lt;&lt; i &lt;&lt; ", " &lt;&lt; j &lt;&lt; '\n';</a:t>
            </a:r>
          </a:p>
          <a:p>
            <a:pPr eaLnBrk="1" hangingPunct="1">
              <a:spcBef>
                <a:spcPct val="0"/>
              </a:spcBef>
              <a:buFontTx/>
              <a:buNone/>
            </a:pPr>
            <a:r>
              <a:rPr lang="en-AU" altLang="en-US" sz="1400"/>
              <a:t>    Swap2(</a:t>
            </a:r>
            <a:r>
              <a:rPr lang="en-AU" altLang="en-US" sz="1400" b="1"/>
              <a:t>&amp;</a:t>
            </a:r>
            <a:r>
              <a:rPr lang="en-AU" altLang="en-US" sz="1400"/>
              <a:t>i, </a:t>
            </a:r>
            <a:r>
              <a:rPr lang="en-AU" altLang="en-US" sz="1400" b="1"/>
              <a:t>&amp;</a:t>
            </a:r>
            <a:r>
              <a:rPr lang="en-AU" altLang="en-US" sz="1400"/>
              <a:t>j); cout &lt;&lt; i &lt;&lt; ", " &lt;&lt; j &lt;&lt; '\n';</a:t>
            </a:r>
          </a:p>
          <a:p>
            <a:pPr eaLnBrk="1" hangingPunct="1">
              <a:spcBef>
                <a:spcPct val="0"/>
              </a:spcBef>
              <a:buFontTx/>
              <a:buNone/>
            </a:pPr>
            <a:r>
              <a:rPr lang="en-AU" altLang="en-US" sz="1400"/>
              <a:t>    Swap3(i, j);      cout &lt;&lt; i &lt;&lt; ", " &lt;&lt; j &lt;&lt; '\n';</a:t>
            </a:r>
          </a:p>
          <a:p>
            <a:pPr eaLnBrk="1" hangingPunct="1">
              <a:spcBef>
                <a:spcPct val="0"/>
              </a:spcBef>
              <a:buFontTx/>
              <a:buNone/>
            </a:pPr>
            <a:r>
              <a:rPr lang="en-AU" altLang="en-US" sz="1400"/>
              <a:t>}</a:t>
            </a:r>
            <a:endParaRPr lang="vi-VN" altLang="en-US" sz="1400"/>
          </a:p>
        </p:txBody>
      </p:sp>
      <p:sp>
        <p:nvSpPr>
          <p:cNvPr id="147470" name="Text Box 14">
            <a:extLst>
              <a:ext uri="{FF2B5EF4-FFF2-40B4-BE49-F238E27FC236}">
                <a16:creationId xmlns:a16="http://schemas.microsoft.com/office/drawing/2014/main" id="{8499B3EC-AAE9-4100-B8E4-9437AEF4AE07}"/>
              </a:ext>
            </a:extLst>
          </p:cNvPr>
          <p:cNvSpPr txBox="1">
            <a:spLocks noChangeArrowheads="1"/>
          </p:cNvSpPr>
          <p:nvPr/>
        </p:nvSpPr>
        <p:spPr bwMode="auto">
          <a:xfrm>
            <a:off x="7848600" y="3733801"/>
            <a:ext cx="1447800" cy="2378075"/>
          </a:xfrm>
          <a:prstGeom prst="rect">
            <a:avLst/>
          </a:prstGeom>
          <a:noFill/>
          <a:ln w="9525">
            <a:noFill/>
            <a:miter lim="800000"/>
            <a:headEnd/>
            <a:tailEnd/>
          </a:ln>
          <a:effectLst/>
        </p:spPr>
        <p:txBody>
          <a:bodyPr>
            <a:spAutoFit/>
          </a:bodyPr>
          <a:lstStyle/>
          <a:p>
            <a:pPr eaLnBrk="1" hangingPunct="1">
              <a:spcBef>
                <a:spcPct val="50000"/>
              </a:spcBef>
              <a:defRPr/>
            </a:pPr>
            <a:r>
              <a:rPr lang="en-US" sz="15000">
                <a:solidFill>
                  <a:srgbClr val="CC3300"/>
                </a:solidFill>
                <a:effectLst>
                  <a:outerShdw blurRad="38100" dist="38100" dir="2700000" algn="tl">
                    <a:srgbClr val="C0C0C0"/>
                  </a:outerShdw>
                </a:effectLst>
                <a:latin typeface="Script MT Bold" pitchFamily="66" charset="0"/>
              </a:rPr>
              <a:t>?</a:t>
            </a:r>
            <a:endParaRPr lang="vi-VN" sz="15000">
              <a:solidFill>
                <a:srgbClr val="CC3300"/>
              </a:solidFill>
              <a:effectLst>
                <a:outerShdw blurRad="38100" dist="38100" dir="2700000" algn="tl">
                  <a:srgbClr val="C0C0C0"/>
                </a:outerShdw>
              </a:effectLst>
              <a:latin typeface="Script MT Bold" pitchFamily="66" charset="0"/>
            </a:endParaRPr>
          </a:p>
        </p:txBody>
      </p:sp>
      <p:sp>
        <p:nvSpPr>
          <p:cNvPr id="147472" name="Text Box 16">
            <a:extLst>
              <a:ext uri="{FF2B5EF4-FFF2-40B4-BE49-F238E27FC236}">
                <a16:creationId xmlns:a16="http://schemas.microsoft.com/office/drawing/2014/main" id="{AB0BCE77-3224-4BD0-894D-8ECAF461C9B3}"/>
              </a:ext>
            </a:extLst>
          </p:cNvPr>
          <p:cNvSpPr txBox="1">
            <a:spLocks noChangeArrowheads="1"/>
          </p:cNvSpPr>
          <p:nvPr/>
        </p:nvSpPr>
        <p:spPr bwMode="auto">
          <a:xfrm>
            <a:off x="4895850" y="3943350"/>
            <a:ext cx="819150" cy="915988"/>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10, 20</a:t>
            </a:r>
          </a:p>
          <a:p>
            <a:pPr eaLnBrk="1" hangingPunct="1">
              <a:spcBef>
                <a:spcPct val="0"/>
              </a:spcBef>
              <a:buFontTx/>
              <a:buNone/>
            </a:pPr>
            <a:r>
              <a:rPr lang="en-US" altLang="en-US" sz="1800"/>
              <a:t>20, 10</a:t>
            </a:r>
          </a:p>
          <a:p>
            <a:pPr eaLnBrk="1" hangingPunct="1">
              <a:spcBef>
                <a:spcPct val="0"/>
              </a:spcBef>
              <a:buFontTx/>
              <a:buNone/>
            </a:pPr>
            <a:r>
              <a:rPr lang="en-US" altLang="en-US" sz="1800"/>
              <a:t>10, 20</a:t>
            </a:r>
          </a:p>
        </p:txBody>
      </p:sp>
      <p:sp>
        <p:nvSpPr>
          <p:cNvPr id="147473" name="Text Box 17">
            <a:extLst>
              <a:ext uri="{FF2B5EF4-FFF2-40B4-BE49-F238E27FC236}">
                <a16:creationId xmlns:a16="http://schemas.microsoft.com/office/drawing/2014/main" id="{D716046E-3667-4561-A9FA-BA780D12ABA3}"/>
              </a:ext>
            </a:extLst>
          </p:cNvPr>
          <p:cNvSpPr txBox="1">
            <a:spLocks noChangeArrowheads="1"/>
          </p:cNvSpPr>
          <p:nvPr/>
        </p:nvSpPr>
        <p:spPr bwMode="auto">
          <a:xfrm>
            <a:off x="5975350" y="3941764"/>
            <a:ext cx="4349750" cy="915987"/>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Hàm 1 tạo 2 bản sao cho hai biến x, y</a:t>
            </a:r>
          </a:p>
          <a:p>
            <a:pPr eaLnBrk="1" hangingPunct="1">
              <a:spcBef>
                <a:spcPct val="0"/>
              </a:spcBef>
              <a:buFontTx/>
              <a:buNone/>
            </a:pPr>
            <a:r>
              <a:rPr lang="en-US" altLang="en-US" sz="1800"/>
              <a:t>Hàm 2 làm việc trực tiếp tại địa chỉ của i,j</a:t>
            </a:r>
          </a:p>
          <a:p>
            <a:pPr eaLnBrk="1" hangingPunct="1">
              <a:spcBef>
                <a:spcPct val="0"/>
              </a:spcBef>
              <a:buFontTx/>
              <a:buNone/>
            </a:pPr>
            <a:r>
              <a:rPr lang="en-US" altLang="en-US" sz="1800"/>
              <a:t>Hàm 3 không tạo bản sao nào cả.</a:t>
            </a:r>
          </a:p>
        </p:txBody>
      </p:sp>
    </p:spTree>
    <p:custDataLst>
      <p:tags r:id="rId1"/>
    </p:custDataLst>
    <p:extLst>
      <p:ext uri="{BB962C8B-B14F-4D97-AF65-F5344CB8AC3E}">
        <p14:creationId xmlns:p14="http://schemas.microsoft.com/office/powerpoint/2010/main" val="7109482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7472"/>
                                        </p:tgtEl>
                                        <p:attrNameLst>
                                          <p:attrName>style.visibility</p:attrName>
                                        </p:attrNameLst>
                                      </p:cBhvr>
                                      <p:to>
                                        <p:strVal val="visible"/>
                                      </p:to>
                                    </p:set>
                                    <p:animEffect transition="in" filter="checkerboard(across)">
                                      <p:cBhvr>
                                        <p:cTn id="7" dur="500"/>
                                        <p:tgtEl>
                                          <p:spTgt spid="147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7473"/>
                                        </p:tgtEl>
                                        <p:attrNameLst>
                                          <p:attrName>style.visibility</p:attrName>
                                        </p:attrNameLst>
                                      </p:cBhvr>
                                      <p:to>
                                        <p:strVal val="visible"/>
                                      </p:to>
                                    </p:set>
                                    <p:anim calcmode="lin" valueType="num">
                                      <p:cBhvr additive="base">
                                        <p:cTn id="12" dur="500" fill="hold"/>
                                        <p:tgtEl>
                                          <p:spTgt spid="147473"/>
                                        </p:tgtEl>
                                        <p:attrNameLst>
                                          <p:attrName>ppt_x</p:attrName>
                                        </p:attrNameLst>
                                      </p:cBhvr>
                                      <p:tavLst>
                                        <p:tav tm="0">
                                          <p:val>
                                            <p:strVal val="#ppt_x"/>
                                          </p:val>
                                        </p:tav>
                                        <p:tav tm="100000">
                                          <p:val>
                                            <p:strVal val="#ppt_x"/>
                                          </p:val>
                                        </p:tav>
                                      </p:tavLst>
                                    </p:anim>
                                    <p:anim calcmode="lin" valueType="num">
                                      <p:cBhvr additive="base">
                                        <p:cTn id="13" dur="500" fill="hold"/>
                                        <p:tgtEl>
                                          <p:spTgt spid="147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2" grpId="0" animBg="1"/>
      <p:bldP spid="147473"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B8691AB7-8CBC-4BAF-9208-8EAC0A493B7C}"/>
              </a:ext>
            </a:extLst>
          </p:cNvPr>
          <p:cNvSpPr>
            <a:spLocks noGrp="1" noChangeArrowheads="1"/>
          </p:cNvSpPr>
          <p:nvPr>
            <p:ph type="title"/>
          </p:nvPr>
        </p:nvSpPr>
        <p:spPr/>
        <p:txBody>
          <a:bodyPr/>
          <a:lstStyle/>
          <a:p>
            <a:pPr eaLnBrk="1" hangingPunct="1">
              <a:defRPr/>
            </a:pPr>
            <a:r>
              <a:rPr lang="en-US">
                <a:latin typeface="Times New Roman" panose="02020603050405020304" pitchFamily="18" charset="0"/>
                <a:cs typeface="Times New Roman" panose="02020603050405020304" pitchFamily="18" charset="0"/>
              </a:rPr>
              <a:t>Con </a:t>
            </a:r>
            <a:r>
              <a:rPr lang="en-US" err="1">
                <a:latin typeface="Times New Roman" panose="02020603050405020304" pitchFamily="18" charset="0"/>
                <a:cs typeface="Times New Roman" panose="02020603050405020304" pitchFamily="18" charset="0"/>
              </a:rPr>
              <a:t>trỏ</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chiều</a:t>
            </a:r>
            <a:endParaRPr lang="en-US">
              <a:latin typeface="Times New Roman" panose="02020603050405020304" pitchFamily="18" charset="0"/>
              <a:cs typeface="Times New Roman" panose="02020603050405020304" pitchFamily="18" charset="0"/>
            </a:endParaRPr>
          </a:p>
        </p:txBody>
      </p:sp>
      <p:sp>
        <p:nvSpPr>
          <p:cNvPr id="206851" name="Rectangle 3">
            <a:extLst>
              <a:ext uri="{FF2B5EF4-FFF2-40B4-BE49-F238E27FC236}">
                <a16:creationId xmlns:a16="http://schemas.microsoft.com/office/drawing/2014/main" id="{A71BCF02-7C72-4A73-8865-D0CA6CACF451}"/>
              </a:ext>
            </a:extLst>
          </p:cNvPr>
          <p:cNvSpPr>
            <a:spLocks noGrp="1" noChangeArrowheads="1"/>
          </p:cNvSpPr>
          <p:nvPr>
            <p:ph type="body" idx="1"/>
          </p:nvPr>
        </p:nvSpPr>
        <p:spPr/>
        <p:txBody>
          <a:bodyPr/>
          <a:lstStyle/>
          <a:p>
            <a:pPr eaLnBrk="1" hangingPunct="1"/>
            <a:r>
              <a:rPr lang="en-US" altLang="en-US" err="1"/>
              <a:t>Các</a:t>
            </a:r>
            <a:r>
              <a:rPr lang="en-US" altLang="en-US"/>
              <a:t> </a:t>
            </a:r>
            <a:r>
              <a:rPr lang="en-US" altLang="en-US" err="1"/>
              <a:t>phần</a:t>
            </a:r>
            <a:r>
              <a:rPr lang="en-US" altLang="en-US"/>
              <a:t> tử </a:t>
            </a:r>
            <a:r>
              <a:rPr lang="en-US" altLang="en-US" err="1"/>
              <a:t>của</a:t>
            </a:r>
            <a:r>
              <a:rPr lang="en-US" altLang="en-US"/>
              <a:t> </a:t>
            </a:r>
            <a:r>
              <a:rPr lang="en-US" altLang="en-US" err="1"/>
              <a:t>mảng</a:t>
            </a:r>
            <a:r>
              <a:rPr lang="en-US" altLang="en-US"/>
              <a:t> </a:t>
            </a:r>
            <a:r>
              <a:rPr lang="en-US" altLang="en-US" err="1"/>
              <a:t>được</a:t>
            </a:r>
            <a:r>
              <a:rPr lang="en-US" altLang="en-US"/>
              <a:t> </a:t>
            </a:r>
            <a:r>
              <a:rPr lang="en-US" altLang="en-US" err="1"/>
              <a:t>cấp</a:t>
            </a:r>
            <a:r>
              <a:rPr lang="en-US" altLang="en-US"/>
              <a:t> </a:t>
            </a:r>
            <a:r>
              <a:rPr lang="en-US" altLang="en-US" err="1"/>
              <a:t>phát</a:t>
            </a:r>
            <a:r>
              <a:rPr lang="en-US" altLang="en-US"/>
              <a:t> </a:t>
            </a:r>
            <a:r>
              <a:rPr lang="en-US" altLang="en-US" err="1"/>
              <a:t>liên</a:t>
            </a:r>
            <a:r>
              <a:rPr lang="en-US" altLang="en-US"/>
              <a:t> </a:t>
            </a:r>
            <a:r>
              <a:rPr lang="en-US" altLang="en-US" err="1"/>
              <a:t>tiếp</a:t>
            </a:r>
            <a:r>
              <a:rPr lang="en-US" altLang="en-US"/>
              <a:t> </a:t>
            </a:r>
            <a:r>
              <a:rPr lang="en-US" altLang="en-US" err="1"/>
              <a:t>nhau</a:t>
            </a:r>
            <a:r>
              <a:rPr lang="en-US" altLang="en-US"/>
              <a:t>, </a:t>
            </a:r>
            <a:r>
              <a:rPr lang="en-US" altLang="en-US" err="1"/>
              <a:t>phần</a:t>
            </a:r>
            <a:r>
              <a:rPr lang="en-US" altLang="en-US"/>
              <a:t> tử </a:t>
            </a:r>
            <a:r>
              <a:rPr lang="en-US" altLang="en-US" err="1"/>
              <a:t>đầu</a:t>
            </a:r>
            <a:r>
              <a:rPr lang="en-US" altLang="en-US"/>
              <a:t> </a:t>
            </a:r>
            <a:r>
              <a:rPr lang="en-US" altLang="en-US" err="1"/>
              <a:t>tiên</a:t>
            </a:r>
            <a:r>
              <a:rPr lang="en-US" altLang="en-US"/>
              <a:t> </a:t>
            </a:r>
            <a:r>
              <a:rPr lang="en-US" altLang="en-US" err="1"/>
              <a:t>có</a:t>
            </a:r>
            <a:r>
              <a:rPr lang="en-US" altLang="en-US"/>
              <a:t> </a:t>
            </a:r>
            <a:r>
              <a:rPr lang="en-US" altLang="en-US" err="1"/>
              <a:t>địa</a:t>
            </a:r>
            <a:r>
              <a:rPr lang="en-US" altLang="en-US"/>
              <a:t> </a:t>
            </a:r>
            <a:r>
              <a:rPr lang="en-US" altLang="en-US" err="1"/>
              <a:t>chỉ</a:t>
            </a:r>
            <a:r>
              <a:rPr lang="en-US" altLang="en-US"/>
              <a:t> </a:t>
            </a:r>
            <a:r>
              <a:rPr lang="en-US" altLang="en-US" err="1"/>
              <a:t>thấp</a:t>
            </a:r>
            <a:r>
              <a:rPr lang="en-US" altLang="en-US"/>
              <a:t> </a:t>
            </a:r>
            <a:r>
              <a:rPr lang="en-US" altLang="en-US" err="1"/>
              <a:t>nhất</a:t>
            </a:r>
            <a:r>
              <a:rPr lang="en-US" altLang="en-US"/>
              <a:t>. </a:t>
            </a:r>
          </a:p>
          <a:p>
            <a:pPr eaLnBrk="1" hangingPunct="1"/>
            <a:r>
              <a:rPr lang="en-US" altLang="en-US" err="1"/>
              <a:t>Tên</a:t>
            </a:r>
            <a:r>
              <a:rPr lang="en-US" altLang="en-US"/>
              <a:t> </a:t>
            </a:r>
            <a:r>
              <a:rPr lang="en-US" altLang="en-US" err="1"/>
              <a:t>mảng</a:t>
            </a:r>
            <a:r>
              <a:rPr lang="en-US" altLang="en-US"/>
              <a:t> </a:t>
            </a:r>
            <a:r>
              <a:rPr lang="en-US" altLang="en-US" err="1"/>
              <a:t>là</a:t>
            </a:r>
            <a:r>
              <a:rPr lang="en-US" altLang="en-US"/>
              <a:t> </a:t>
            </a:r>
            <a:r>
              <a:rPr lang="en-US" altLang="en-US" err="1"/>
              <a:t>hằng</a:t>
            </a:r>
            <a:r>
              <a:rPr lang="en-US" altLang="en-US"/>
              <a:t> con </a:t>
            </a:r>
            <a:r>
              <a:rPr lang="en-US" altLang="en-US" err="1"/>
              <a:t>trỏ</a:t>
            </a:r>
            <a:r>
              <a:rPr lang="en-US" altLang="en-US"/>
              <a:t>, </a:t>
            </a:r>
            <a:r>
              <a:rPr lang="en-US" altLang="en-US" err="1"/>
              <a:t>luôn</a:t>
            </a:r>
            <a:r>
              <a:rPr lang="en-US" altLang="en-US"/>
              <a:t> </a:t>
            </a:r>
            <a:r>
              <a:rPr lang="en-US" altLang="en-US" err="1"/>
              <a:t>trỏ</a:t>
            </a:r>
            <a:r>
              <a:rPr lang="en-US" altLang="en-US"/>
              <a:t> </a:t>
            </a:r>
            <a:r>
              <a:rPr lang="en-US" altLang="en-US" err="1"/>
              <a:t>đến</a:t>
            </a:r>
            <a:r>
              <a:rPr lang="en-US" altLang="en-US"/>
              <a:t> </a:t>
            </a:r>
            <a:r>
              <a:rPr lang="en-US" altLang="en-US" err="1"/>
              <a:t>phần</a:t>
            </a:r>
            <a:r>
              <a:rPr lang="en-US" altLang="en-US"/>
              <a:t> tử </a:t>
            </a:r>
            <a:r>
              <a:rPr lang="en-US" altLang="en-US" err="1"/>
              <a:t>đầu</a:t>
            </a:r>
            <a:r>
              <a:rPr lang="en-US" altLang="en-US"/>
              <a:t> </a:t>
            </a:r>
            <a:r>
              <a:rPr lang="en-US" altLang="en-US" err="1"/>
              <a:t>tiên</a:t>
            </a:r>
            <a:r>
              <a:rPr lang="en-US" altLang="en-US"/>
              <a:t> </a:t>
            </a:r>
            <a:r>
              <a:rPr lang="en-US" altLang="en-US" err="1"/>
              <a:t>của</a:t>
            </a:r>
            <a:r>
              <a:rPr lang="en-US" altLang="en-US"/>
              <a:t> </a:t>
            </a:r>
            <a:r>
              <a:rPr lang="en-US" altLang="en-US" err="1"/>
              <a:t>mảng</a:t>
            </a:r>
            <a:r>
              <a:rPr lang="en-US" altLang="en-US"/>
              <a:t>.</a:t>
            </a:r>
          </a:p>
          <a:p>
            <a:pPr eaLnBrk="1" hangingPunct="1"/>
            <a:r>
              <a:rPr lang="en-US" altLang="en-US" err="1"/>
              <a:t>Số</a:t>
            </a:r>
            <a:r>
              <a:rPr lang="en-US" altLang="en-US"/>
              <a:t> </a:t>
            </a:r>
            <a:r>
              <a:rPr lang="en-US" altLang="en-US" err="1"/>
              <a:t>học</a:t>
            </a:r>
            <a:r>
              <a:rPr lang="en-US" altLang="en-US"/>
              <a:t> con </a:t>
            </a:r>
            <a:r>
              <a:rPr lang="en-US" altLang="en-US" err="1"/>
              <a:t>trỏ</a:t>
            </a:r>
            <a:r>
              <a:rPr lang="en-US" altLang="en-US"/>
              <a:t>: </a:t>
            </a:r>
            <a:r>
              <a:rPr lang="en-US" altLang="en-US" err="1"/>
              <a:t>phép</a:t>
            </a:r>
            <a:r>
              <a:rPr lang="en-US" altLang="en-US"/>
              <a:t> </a:t>
            </a:r>
            <a:r>
              <a:rPr lang="en-US" altLang="en-US" err="1"/>
              <a:t>tăng</a:t>
            </a:r>
            <a:r>
              <a:rPr lang="en-US" altLang="en-US"/>
              <a:t> / </a:t>
            </a:r>
            <a:r>
              <a:rPr lang="en-US" altLang="en-US" err="1"/>
              <a:t>giảm</a:t>
            </a:r>
            <a:r>
              <a:rPr lang="en-US" altLang="en-US"/>
              <a:t> con </a:t>
            </a:r>
            <a:r>
              <a:rPr lang="en-US" altLang="en-US" err="1"/>
              <a:t>trỏ</a:t>
            </a:r>
            <a:r>
              <a:rPr lang="en-US" altLang="en-US"/>
              <a:t> </a:t>
            </a:r>
            <a:r>
              <a:rPr lang="en-US" altLang="en-US" err="1"/>
              <a:t>làm</a:t>
            </a:r>
            <a:r>
              <a:rPr lang="en-US" altLang="en-US"/>
              <a:t> </a:t>
            </a:r>
            <a:r>
              <a:rPr lang="en-US" altLang="en-US" err="1"/>
              <a:t>cho</a:t>
            </a:r>
            <a:r>
              <a:rPr lang="en-US" altLang="en-US"/>
              <a:t> con </a:t>
            </a:r>
            <a:r>
              <a:rPr lang="en-US" altLang="en-US" err="1"/>
              <a:t>trỏ</a:t>
            </a:r>
            <a:r>
              <a:rPr lang="en-US" altLang="en-US"/>
              <a:t> </a:t>
            </a:r>
            <a:r>
              <a:rPr lang="en-US" altLang="en-US" err="1"/>
              <a:t>trỏ</a:t>
            </a:r>
            <a:r>
              <a:rPr lang="en-US" altLang="en-US"/>
              <a:t> </a:t>
            </a:r>
            <a:r>
              <a:rPr lang="en-US" altLang="en-US" err="1"/>
              <a:t>đến</a:t>
            </a:r>
            <a:r>
              <a:rPr lang="en-US" altLang="en-US"/>
              <a:t> </a:t>
            </a:r>
            <a:r>
              <a:rPr lang="en-US" altLang="en-US" err="1"/>
              <a:t>phần</a:t>
            </a:r>
            <a:r>
              <a:rPr lang="en-US" altLang="en-US"/>
              <a:t> tử </a:t>
            </a:r>
            <a:r>
              <a:rPr lang="en-US" altLang="en-US" err="1"/>
              <a:t>liền</a:t>
            </a:r>
            <a:r>
              <a:rPr lang="en-US" altLang="en-US"/>
              <a:t> </a:t>
            </a:r>
            <a:r>
              <a:rPr lang="en-US" altLang="en-US" err="1"/>
              <a:t>sau</a:t>
            </a:r>
            <a:r>
              <a:rPr lang="en-US" altLang="en-US"/>
              <a:t> / </a:t>
            </a:r>
            <a:r>
              <a:rPr lang="en-US" altLang="en-US" err="1"/>
              <a:t>liền</a:t>
            </a:r>
            <a:r>
              <a:rPr lang="en-US" altLang="en-US"/>
              <a:t> </a:t>
            </a:r>
            <a:r>
              <a:rPr lang="en-US" altLang="en-US" err="1"/>
              <a:t>trước</a:t>
            </a:r>
            <a:r>
              <a:rPr lang="en-US" altLang="en-US"/>
              <a:t> </a:t>
            </a:r>
            <a:r>
              <a:rPr lang="en-US" altLang="en-US" err="1"/>
              <a:t>của</a:t>
            </a:r>
            <a:r>
              <a:rPr lang="en-US" altLang="en-US"/>
              <a:t> </a:t>
            </a:r>
            <a:r>
              <a:rPr lang="en-US" altLang="en-US" err="1"/>
              <a:t>phần</a:t>
            </a:r>
            <a:r>
              <a:rPr lang="en-US" altLang="en-US"/>
              <a:t> tử ban </a:t>
            </a:r>
            <a:r>
              <a:rPr lang="en-US" altLang="en-US" err="1"/>
              <a:t>đầu</a:t>
            </a:r>
            <a:r>
              <a:rPr lang="en-US" altLang="en-US"/>
              <a:t> .</a:t>
            </a:r>
          </a:p>
          <a:p>
            <a:pPr eaLnBrk="1" hangingPunct="1"/>
            <a:endParaRPr lang="en-US" altLang="en-US"/>
          </a:p>
        </p:txBody>
      </p:sp>
    </p:spTree>
    <p:custDataLst>
      <p:tags r:id="rId1"/>
    </p:custDataLst>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9EE1DE99-3D0E-42C8-9F27-F8E38C2B9128}"/>
              </a:ext>
            </a:extLst>
          </p:cNvPr>
          <p:cNvSpPr>
            <a:spLocks noGrp="1" noChangeArrowheads="1"/>
          </p:cNvSpPr>
          <p:nvPr>
            <p:ph type="body" idx="1"/>
          </p:nvPr>
        </p:nvSpPr>
        <p:spPr>
          <a:xfrm>
            <a:off x="1981200" y="990601"/>
            <a:ext cx="8229600" cy="5135563"/>
          </a:xfrm>
        </p:spPr>
        <p:txBody>
          <a:bodyPr>
            <a:normAutofit lnSpcReduction="10000"/>
          </a:bodyPr>
          <a:lstStyle/>
          <a:p>
            <a:pPr marL="609600" indent="-609600">
              <a:lnSpc>
                <a:spcPct val="80000"/>
              </a:lnSpc>
              <a:buFontTx/>
              <a:buAutoNum type="arabicPeriod"/>
            </a:pPr>
            <a:r>
              <a:rPr lang="en-US" altLang="en-US" sz="2400"/>
              <a:t>cout &lt;&lt;“Nhap cac phan tu cua mang:”&lt;&lt;endl;</a:t>
            </a:r>
          </a:p>
          <a:p>
            <a:pPr marL="609600" indent="-609600">
              <a:lnSpc>
                <a:spcPct val="80000"/>
              </a:lnSpc>
              <a:buFontTx/>
              <a:buAutoNum type="arabicPeriod"/>
            </a:pPr>
            <a:r>
              <a:rPr lang="en-US" altLang="en-US" sz="2400"/>
              <a:t>	int a[10], i ;</a:t>
            </a:r>
          </a:p>
          <a:p>
            <a:pPr marL="609600" indent="-609600">
              <a:lnSpc>
                <a:spcPct val="80000"/>
              </a:lnSpc>
              <a:buFontTx/>
              <a:buAutoNum type="arabicPeriod"/>
            </a:pPr>
            <a:r>
              <a:rPr lang="en-US" altLang="en-US" sz="2400"/>
              <a:t>	for(i=0 ; i&lt;10 ; i++) </a:t>
            </a:r>
          </a:p>
          <a:p>
            <a:pPr marL="609600" indent="-609600">
              <a:lnSpc>
                <a:spcPct val="80000"/>
              </a:lnSpc>
              <a:buFontTx/>
              <a:buAutoNum type="arabicPeriod"/>
            </a:pPr>
            <a:r>
              <a:rPr lang="en-US" altLang="en-US" sz="2400"/>
              <a:t>	{	cout&lt;&lt; “Nhap vao phan tu a[“&lt;&lt;i&lt;&lt;“]: ”;</a:t>
            </a:r>
          </a:p>
          <a:p>
            <a:pPr marL="609600" indent="-609600">
              <a:lnSpc>
                <a:spcPct val="80000"/>
              </a:lnSpc>
              <a:buFontTx/>
              <a:buAutoNum type="arabicPeriod"/>
            </a:pPr>
            <a:r>
              <a:rPr lang="en-US" altLang="en-US" sz="2400"/>
              <a:t>		cin &gt;&gt;a[i];</a:t>
            </a:r>
          </a:p>
          <a:p>
            <a:pPr marL="609600" indent="-609600">
              <a:lnSpc>
                <a:spcPct val="80000"/>
              </a:lnSpc>
              <a:buFontTx/>
              <a:buAutoNum type="arabicPeriod"/>
            </a:pPr>
            <a:r>
              <a:rPr lang="en-US" altLang="en-US" sz="2400"/>
              <a:t>	}</a:t>
            </a:r>
          </a:p>
          <a:p>
            <a:pPr marL="609600" indent="-609600">
              <a:lnSpc>
                <a:spcPct val="80000"/>
              </a:lnSpc>
              <a:buFontTx/>
              <a:buAutoNum type="arabicPeriod"/>
            </a:pPr>
            <a:r>
              <a:rPr lang="en-US" altLang="en-US" sz="2400"/>
              <a:t>	int *p;</a:t>
            </a:r>
          </a:p>
          <a:p>
            <a:pPr marL="609600" indent="-609600">
              <a:lnSpc>
                <a:spcPct val="80000"/>
              </a:lnSpc>
              <a:buFontTx/>
              <a:buAutoNum type="arabicPeriod"/>
            </a:pPr>
            <a:r>
              <a:rPr lang="en-US" altLang="en-US" sz="2400"/>
              <a:t>	p=a; 				</a:t>
            </a:r>
            <a:r>
              <a:rPr lang="en-US" altLang="en-US" sz="2100"/>
              <a:t>//p=&amp;a[0]</a:t>
            </a:r>
          </a:p>
          <a:p>
            <a:pPr marL="609600" indent="-609600">
              <a:lnSpc>
                <a:spcPct val="80000"/>
              </a:lnSpc>
              <a:buFontTx/>
              <a:buAutoNum type="arabicPeriod"/>
            </a:pPr>
            <a:r>
              <a:rPr lang="en-US" altLang="en-US" sz="2400"/>
              <a:t>cout &lt;&lt;“Xuat cac phan tu cua mang:”&lt;&lt;endl;</a:t>
            </a:r>
          </a:p>
          <a:p>
            <a:pPr marL="609600" indent="-609600">
              <a:lnSpc>
                <a:spcPct val="80000"/>
              </a:lnSpc>
              <a:buFontTx/>
              <a:buAutoNum type="arabicPeriod"/>
            </a:pPr>
            <a:r>
              <a:rPr lang="en-US" altLang="en-US" sz="2400"/>
              <a:t> 	for(i=0 ; i&lt;10 ; i++) </a:t>
            </a:r>
          </a:p>
          <a:p>
            <a:pPr marL="609600" indent="-609600">
              <a:lnSpc>
                <a:spcPct val="80000"/>
              </a:lnSpc>
              <a:buFontTx/>
              <a:buAutoNum type="arabicPeriod"/>
            </a:pPr>
            <a:r>
              <a:rPr lang="en-US" altLang="en-US" sz="2400"/>
              <a:t>	{	cout &lt;&lt;“a[“&lt;&lt;i&lt;&lt;“]=“&lt;&lt;*p&lt;&lt;endl;</a:t>
            </a:r>
          </a:p>
          <a:p>
            <a:pPr marL="609600" indent="-609600">
              <a:lnSpc>
                <a:spcPct val="80000"/>
              </a:lnSpc>
              <a:buFontTx/>
              <a:buAutoNum type="arabicPeriod"/>
            </a:pPr>
            <a:r>
              <a:rPr lang="en-US" altLang="en-US" sz="2400"/>
              <a:t>		p++;</a:t>
            </a:r>
          </a:p>
          <a:p>
            <a:pPr marL="609600" indent="-609600">
              <a:lnSpc>
                <a:spcPct val="80000"/>
              </a:lnSpc>
              <a:buFontTx/>
              <a:buAutoNum type="arabicPeriod"/>
            </a:pPr>
            <a:r>
              <a:rPr lang="en-US" altLang="en-US" sz="2400"/>
              <a:t>	}</a:t>
            </a:r>
          </a:p>
        </p:txBody>
      </p:sp>
    </p:spTree>
    <p:custDataLst>
      <p:tags r:id="rId1"/>
    </p:custDataLst>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CA621D78-ED56-41DF-BDC6-E1888EEC1F9A}"/>
              </a:ext>
            </a:extLst>
          </p:cNvPr>
          <p:cNvSpPr>
            <a:spLocks noGrp="1" noChangeArrowheads="1"/>
          </p:cNvSpPr>
          <p:nvPr>
            <p:ph type="title"/>
          </p:nvPr>
        </p:nvSpPr>
        <p:spPr/>
        <p:txBody>
          <a:bodyPr/>
          <a:lstStyle/>
          <a:p>
            <a:pPr eaLnBrk="1" hangingPunct="1">
              <a:defRPr/>
            </a:pPr>
            <a:r>
              <a:rPr lang="en-US" sz="4000" err="1">
                <a:latin typeface="Times New Roman" panose="02020603050405020304" pitchFamily="18" charset="0"/>
                <a:cs typeface="Times New Roman" panose="02020603050405020304" pitchFamily="18" charset="0"/>
              </a:rPr>
              <a:t>Truyền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mảng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một</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chiều</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hàm</a:t>
            </a:r>
            <a:endParaRPr lang="en-US" sz="4000">
              <a:latin typeface="Times New Roman" panose="02020603050405020304" pitchFamily="18" charset="0"/>
              <a:cs typeface="Times New Roman" panose="02020603050405020304" pitchFamily="18" charset="0"/>
            </a:endParaRPr>
          </a:p>
        </p:txBody>
      </p:sp>
      <p:graphicFrame>
        <p:nvGraphicFramePr>
          <p:cNvPr id="152579" name="Group 3">
            <a:extLst>
              <a:ext uri="{FF2B5EF4-FFF2-40B4-BE49-F238E27FC236}">
                <a16:creationId xmlns:a16="http://schemas.microsoft.com/office/drawing/2014/main" id="{2DE9F153-331A-42C4-87B7-3F9874EC5F4D}"/>
              </a:ext>
            </a:extLst>
          </p:cNvPr>
          <p:cNvGraphicFramePr>
            <a:graphicFrameLocks noGrp="1"/>
          </p:cNvGraphicFramePr>
          <p:nvPr>
            <p:ph idx="1"/>
          </p:nvPr>
        </p:nvGraphicFramePr>
        <p:xfrm>
          <a:off x="2133600" y="1752600"/>
          <a:ext cx="7924800" cy="434340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34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max( </a:t>
                      </a: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x[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a:t>
                      </a: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a:t>
                      </a:r>
                      <a:r>
                        <a:rPr kumimoji="0" lang="en-US" sz="2800" b="0" i="0" u="none" strike="noStrike" cap="none" normalizeH="0" baseline="0" err="1">
                          <a:ln>
                            <a:noFill/>
                          </a:ln>
                          <a:solidFill>
                            <a:schemeClr val="tx1"/>
                          </a:solidFill>
                          <a:effectLst/>
                          <a:latin typeface="Arial" pitchFamily="34" charset="0"/>
                          <a:cs typeface="Arial" pitchFamily="34" charset="0"/>
                        </a:rPr>
                        <a:t>j,m</a:t>
                      </a:r>
                      <a:r>
                        <a:rPr kumimoji="0" lang="en-US" sz="2800" b="0" i="0" u="none" strike="noStrike" cap="none" normalizeH="0" baseline="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m= x[0];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for(j=0 ; j&lt;10 ; j++)</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if( x [ j ] &gt; m ) 		     m= x [ j ]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return 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max( </a:t>
                      </a: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a:t>
                      </a:r>
                      <a:r>
                        <a:rPr kumimoji="0" lang="en-US" sz="2800" b="0" i="0" u="none" strike="noStrike" cap="none" normalizeH="0" baseline="0" err="1">
                          <a:ln>
                            <a:noFill/>
                          </a:ln>
                          <a:solidFill>
                            <a:schemeClr val="tx1"/>
                          </a:solidFill>
                          <a:effectLst/>
                          <a:latin typeface="Arial" pitchFamily="34" charset="0"/>
                          <a:cs typeface="Arial" pitchFamily="34" charset="0"/>
                        </a:rPr>
                        <a:t>int</a:t>
                      </a:r>
                      <a:r>
                        <a:rPr kumimoji="0" lang="en-US" sz="2800" b="0" i="0" u="none" strike="noStrike" cap="none" normalizeH="0" baseline="0">
                          <a:ln>
                            <a:noFill/>
                          </a:ln>
                          <a:solidFill>
                            <a:schemeClr val="tx1"/>
                          </a:solidFill>
                          <a:effectLst/>
                          <a:latin typeface="Arial" pitchFamily="34" charset="0"/>
                          <a:cs typeface="Arial" pitchFamily="34" charset="0"/>
                        </a:rPr>
                        <a:t> </a:t>
                      </a:r>
                      <a:r>
                        <a:rPr kumimoji="0" lang="en-US" sz="2800" b="0" i="0" u="none" strike="noStrike" cap="none" normalizeH="0" baseline="0" err="1">
                          <a:ln>
                            <a:noFill/>
                          </a:ln>
                          <a:solidFill>
                            <a:schemeClr val="tx1"/>
                          </a:solidFill>
                          <a:effectLst/>
                          <a:latin typeface="Arial" pitchFamily="34" charset="0"/>
                          <a:cs typeface="Arial" pitchFamily="34" charset="0"/>
                        </a:rPr>
                        <a:t>j,m</a:t>
                      </a:r>
                      <a:r>
                        <a:rPr kumimoji="0" lang="en-US" sz="2800" b="0" i="0" u="none" strike="noStrike" cap="none" normalizeH="0" baseline="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m=*x;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for(j=0;j&lt;10;j++)</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if( *(</a:t>
                      </a:r>
                      <a:r>
                        <a:rPr kumimoji="0" lang="en-US" sz="2800" b="0" i="0" u="none" strike="noStrike" cap="none" normalizeH="0" baseline="0" err="1">
                          <a:ln>
                            <a:noFill/>
                          </a:ln>
                          <a:solidFill>
                            <a:schemeClr val="tx1"/>
                          </a:solidFill>
                          <a:effectLst/>
                          <a:latin typeface="Arial" pitchFamily="34" charset="0"/>
                          <a:cs typeface="Arial" pitchFamily="34" charset="0"/>
                        </a:rPr>
                        <a:t>x+j</a:t>
                      </a:r>
                      <a:r>
                        <a:rPr kumimoji="0" lang="en-US" sz="2800" b="0" i="0" u="none" strike="noStrike" cap="none" normalizeH="0" baseline="0">
                          <a:ln>
                            <a:noFill/>
                          </a:ln>
                          <a:solidFill>
                            <a:schemeClr val="tx1"/>
                          </a:solidFill>
                          <a:effectLst/>
                          <a:latin typeface="Arial" pitchFamily="34" charset="0"/>
                          <a:cs typeface="Arial" pitchFamily="34" charset="0"/>
                        </a:rPr>
                        <a:t>) &gt; m ) 		     m=*(</a:t>
                      </a:r>
                      <a:r>
                        <a:rPr kumimoji="0" lang="en-US" sz="2800" b="0" i="0" u="none" strike="noStrike" cap="none" normalizeH="0" baseline="0" err="1">
                          <a:ln>
                            <a:noFill/>
                          </a:ln>
                          <a:solidFill>
                            <a:schemeClr val="tx1"/>
                          </a:solidFill>
                          <a:effectLst/>
                          <a:latin typeface="Arial" pitchFamily="34" charset="0"/>
                          <a:cs typeface="Arial" pitchFamily="34" charset="0"/>
                        </a:rPr>
                        <a:t>x+j</a:t>
                      </a:r>
                      <a:r>
                        <a:rPr kumimoji="0" lang="en-US" sz="28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     return m;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4507BA6D-63C4-4F2C-AA9C-9431C8C90ACA}"/>
              </a:ext>
            </a:extLst>
          </p:cNvPr>
          <p:cNvSpPr>
            <a:spLocks noGrp="1" noChangeArrowheads="1"/>
          </p:cNvSpPr>
          <p:nvPr>
            <p:ph type="body" idx="1"/>
          </p:nvPr>
        </p:nvSpPr>
        <p:spPr>
          <a:xfrm>
            <a:off x="1981200" y="1309777"/>
            <a:ext cx="8229600" cy="5257800"/>
          </a:xfrm>
        </p:spPr>
        <p:txBody>
          <a:bodyPr/>
          <a:lstStyle/>
          <a:p>
            <a:pPr eaLnBrk="1" hangingPunct="1">
              <a:lnSpc>
                <a:spcPct val="73000"/>
              </a:lnSpc>
              <a:buFontTx/>
              <a:buNone/>
            </a:pPr>
            <a:r>
              <a:rPr lang="en-US" altLang="en-US" sz="2400"/>
              <a:t>void nhap( int x[] )</a:t>
            </a:r>
          </a:p>
          <a:p>
            <a:pPr eaLnBrk="1" hangingPunct="1">
              <a:lnSpc>
                <a:spcPct val="73000"/>
              </a:lnSpc>
              <a:buFontTx/>
              <a:buNone/>
            </a:pPr>
            <a:r>
              <a:rPr lang="en-US" altLang="en-US" sz="2400"/>
              <a:t>	{	int i;</a:t>
            </a:r>
          </a:p>
          <a:p>
            <a:pPr eaLnBrk="1" hangingPunct="1">
              <a:lnSpc>
                <a:spcPct val="73000"/>
              </a:lnSpc>
              <a:buFontTx/>
              <a:buNone/>
            </a:pPr>
            <a:r>
              <a:rPr lang="en-US" altLang="en-US" sz="2400"/>
              <a:t>		for(i=0; i&lt;N; i++)</a:t>
            </a:r>
          </a:p>
          <a:p>
            <a:pPr eaLnBrk="1" hangingPunct="1">
              <a:lnSpc>
                <a:spcPct val="73000"/>
              </a:lnSpc>
              <a:buFontTx/>
              <a:buNone/>
            </a:pPr>
            <a:r>
              <a:rPr lang="en-US" altLang="en-US" sz="2400"/>
              <a:t>		    {	cout &lt;&lt;i &lt;&lt;“ “;</a:t>
            </a:r>
          </a:p>
          <a:p>
            <a:pPr eaLnBrk="1" hangingPunct="1">
              <a:lnSpc>
                <a:spcPct val="73000"/>
              </a:lnSpc>
              <a:buFontTx/>
              <a:buNone/>
            </a:pPr>
            <a:r>
              <a:rPr lang="en-US" altLang="en-US" sz="2400"/>
              <a:t>			cin &gt;&gt; x[i];</a:t>
            </a:r>
          </a:p>
          <a:p>
            <a:pPr eaLnBrk="1" hangingPunct="1">
              <a:lnSpc>
                <a:spcPct val="73000"/>
              </a:lnSpc>
              <a:buFontTx/>
              <a:buNone/>
            </a:pPr>
            <a:r>
              <a:rPr lang="en-US" altLang="en-US" sz="2400"/>
              <a:t>		    }</a:t>
            </a:r>
          </a:p>
          <a:p>
            <a:pPr eaLnBrk="1" hangingPunct="1">
              <a:lnSpc>
                <a:spcPct val="73000"/>
              </a:lnSpc>
              <a:buFontTx/>
              <a:buNone/>
            </a:pPr>
            <a:r>
              <a:rPr lang="en-US" altLang="en-US" sz="2400"/>
              <a:t>	}</a:t>
            </a:r>
          </a:p>
          <a:p>
            <a:pPr eaLnBrk="1" hangingPunct="1">
              <a:lnSpc>
                <a:spcPct val="73000"/>
              </a:lnSpc>
              <a:buFontTx/>
              <a:buNone/>
            </a:pPr>
            <a:r>
              <a:rPr lang="en-US" altLang="en-US" sz="2400"/>
              <a:t>void xuat(const int x[])	// chú ý từ khoá const</a:t>
            </a:r>
          </a:p>
          <a:p>
            <a:pPr eaLnBrk="1" hangingPunct="1">
              <a:lnSpc>
                <a:spcPct val="73000"/>
              </a:lnSpc>
              <a:buFontTx/>
              <a:buNone/>
            </a:pPr>
            <a:r>
              <a:rPr lang="en-US" altLang="en-US" sz="2400"/>
              <a:t>	{	int i;</a:t>
            </a:r>
          </a:p>
          <a:p>
            <a:pPr eaLnBrk="1" hangingPunct="1">
              <a:lnSpc>
                <a:spcPct val="73000"/>
              </a:lnSpc>
              <a:buFontTx/>
              <a:buNone/>
            </a:pPr>
            <a:r>
              <a:rPr lang="en-US" altLang="en-US" sz="2400"/>
              <a:t>		for(i=0 ; i&lt;N ; i++)</a:t>
            </a:r>
          </a:p>
          <a:p>
            <a:pPr eaLnBrk="1" hangingPunct="1">
              <a:lnSpc>
                <a:spcPct val="73000"/>
              </a:lnSpc>
              <a:buFontTx/>
              <a:buNone/>
            </a:pPr>
            <a:r>
              <a:rPr lang="en-US" altLang="en-US" sz="2400"/>
              <a:t>		     cout &lt;&lt; x[i];</a:t>
            </a:r>
          </a:p>
          <a:p>
            <a:pPr eaLnBrk="1" hangingPunct="1">
              <a:lnSpc>
                <a:spcPct val="73000"/>
              </a:lnSpc>
              <a:buFontTx/>
              <a:buNone/>
            </a:pPr>
            <a:r>
              <a:rPr lang="en-US" altLang="en-US" sz="2400"/>
              <a:t>	}</a:t>
            </a:r>
          </a:p>
        </p:txBody>
      </p:sp>
      <p:sp>
        <p:nvSpPr>
          <p:cNvPr id="153603" name="Rectangle 3">
            <a:extLst>
              <a:ext uri="{FF2B5EF4-FFF2-40B4-BE49-F238E27FC236}">
                <a16:creationId xmlns:a16="http://schemas.microsoft.com/office/drawing/2014/main" id="{75905815-A5CE-4BDB-B43E-7A5A3384B5EF}"/>
              </a:ext>
            </a:extLst>
          </p:cNvPr>
          <p:cNvSpPr>
            <a:spLocks noGrp="1" noChangeArrowheads="1"/>
          </p:cNvSpPr>
          <p:nvPr>
            <p:ph type="title"/>
          </p:nvPr>
        </p:nvSpPr>
        <p:spPr/>
        <p:txBody>
          <a:bodyPr/>
          <a:lstStyle/>
          <a:p>
            <a:pPr eaLnBrk="1" hangingPunct="1">
              <a:defRPr/>
            </a:pPr>
            <a:r>
              <a:rPr lang="en-US" sz="4000" err="1">
                <a:latin typeface="Times New Roman" panose="02020603050405020304" pitchFamily="18" charset="0"/>
                <a:cs typeface="Times New Roman" panose="02020603050405020304" pitchFamily="18" charset="0"/>
              </a:rPr>
              <a:t>Truyền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mảng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một</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chiều</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hàm</a:t>
            </a:r>
            <a:endParaRPr lang="en-US" sz="4000">
              <a:latin typeface="Times New Roman" panose="02020603050405020304" pitchFamily="18" charset="0"/>
              <a:cs typeface="Times New Roman" panose="02020603050405020304" pitchFamily="18" charset="0"/>
            </a:endParaRPr>
          </a:p>
        </p:txBody>
      </p:sp>
      <p:sp>
        <p:nvSpPr>
          <p:cNvPr id="153604" name="Text Box 4">
            <a:extLst>
              <a:ext uri="{FF2B5EF4-FFF2-40B4-BE49-F238E27FC236}">
                <a16:creationId xmlns:a16="http://schemas.microsoft.com/office/drawing/2014/main" id="{F3461BDA-7887-49F7-B46F-41342D4DB50E}"/>
              </a:ext>
            </a:extLst>
          </p:cNvPr>
          <p:cNvSpPr txBox="1">
            <a:spLocks noChangeArrowheads="1"/>
          </p:cNvSpPr>
          <p:nvPr/>
        </p:nvSpPr>
        <p:spPr bwMode="auto">
          <a:xfrm>
            <a:off x="2057400" y="5562600"/>
            <a:ext cx="8305800" cy="9159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Khi thêm từ khóa const vào trước khai báo mảng hình thức thì trong thân hàm không thể thay đổi giá trị của mảng đối số thực truyền cho hàm. Nó tương tự như truyền đối số theo giá trị </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ppt_x"/>
                                          </p:val>
                                        </p:tav>
                                        <p:tav tm="100000">
                                          <p:val>
                                            <p:strVal val="#ppt_x"/>
                                          </p:val>
                                        </p:tav>
                                      </p:tavLst>
                                    </p:anim>
                                    <p:anim calcmode="lin" valueType="num">
                                      <p:cBhvr additive="base">
                                        <p:cTn id="8" dur="500" fill="hold"/>
                                        <p:tgtEl>
                                          <p:spTgt spid="153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B37C5-E7D5-45D3-9744-FB7B8F72225E}"/>
              </a:ext>
            </a:extLst>
          </p:cNvPr>
          <p:cNvSpPr>
            <a:spLocks noGrp="1"/>
          </p:cNvSpPr>
          <p:nvPr>
            <p:ph type="title"/>
          </p:nvPr>
        </p:nvSpPr>
        <p:spPr/>
        <p:txBody>
          <a:bodyPr/>
          <a:lstStyle/>
          <a:p>
            <a:r>
              <a:rPr lang="vi-VN" err="1"/>
              <a:t>Mảng</a:t>
            </a:r>
            <a:r>
              <a:rPr lang="vi-VN"/>
              <a:t> </a:t>
            </a:r>
            <a:r>
              <a:rPr lang="vi-VN" err="1"/>
              <a:t>nhiều</a:t>
            </a:r>
            <a:r>
              <a:rPr lang="vi-VN"/>
              <a:t> </a:t>
            </a:r>
            <a:r>
              <a:rPr lang="vi-VN" err="1"/>
              <a:t>chiều</a:t>
            </a:r>
            <a:endParaRPr lang="en-US"/>
          </a:p>
        </p:txBody>
      </p:sp>
      <p:sp>
        <p:nvSpPr>
          <p:cNvPr id="5" name="Text Placeholder 4">
            <a:extLst>
              <a:ext uri="{FF2B5EF4-FFF2-40B4-BE49-F238E27FC236}">
                <a16:creationId xmlns:a16="http://schemas.microsoft.com/office/drawing/2014/main" id="{E52A0C7C-A685-484A-B4E8-12753CE801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521580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CFBAE53-659F-49BB-9AF2-BACA0FF4B18F}"/>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nhiều</a:t>
            </a:r>
            <a:r>
              <a:rPr lang="vi-VN">
                <a:latin typeface="Times New Roman" panose="02020603050405020304" pitchFamily="18" charset="0"/>
                <a:cs typeface="Times New Roman" panose="02020603050405020304" pitchFamily="18" charset="0"/>
              </a:rPr>
              <a:t> c</a:t>
            </a:r>
            <a:r>
              <a:rPr lang="en-US" err="1">
                <a:latin typeface="Times New Roman" panose="02020603050405020304" pitchFamily="18" charset="0"/>
                <a:cs typeface="Times New Roman" panose="02020603050405020304" pitchFamily="18" charset="0"/>
              </a:rPr>
              <a:t>hiều</a:t>
            </a:r>
            <a:endParaRPr lang="vi-VN">
              <a:latin typeface="Times New Roman" panose="02020603050405020304" pitchFamily="18" charset="0"/>
              <a:cs typeface="Times New Roman" panose="02020603050405020304" pitchFamily="18" charset="0"/>
            </a:endParaRPr>
          </a:p>
        </p:txBody>
      </p:sp>
      <p:graphicFrame>
        <p:nvGraphicFramePr>
          <p:cNvPr id="143363" name="Group 3">
            <a:extLst>
              <a:ext uri="{FF2B5EF4-FFF2-40B4-BE49-F238E27FC236}">
                <a16:creationId xmlns:a16="http://schemas.microsoft.com/office/drawing/2014/main" id="{9706BC61-23B6-4886-9687-D1393B0A3AE4}"/>
              </a:ext>
            </a:extLst>
          </p:cNvPr>
          <p:cNvGraphicFramePr>
            <a:graphicFrameLocks noGrp="1"/>
          </p:cNvGraphicFramePr>
          <p:nvPr>
            <p:ph idx="1"/>
          </p:nvPr>
        </p:nvGraphicFramePr>
        <p:xfrm>
          <a:off x="2133600" y="1905000"/>
          <a:ext cx="5029200" cy="1447800"/>
        </p:xfrm>
        <a:graphic>
          <a:graphicData uri="http://schemas.openxmlformats.org/drawingml/2006/table">
            <a:tbl>
              <a:tblPr/>
              <a:tblGrid>
                <a:gridCol w="11430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4297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cs typeface="Arial" pitchFamily="34"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Mùa xuân</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Mùa hè</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Mùa thu</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Mùa đông</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Hà nội</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26</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34</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22</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17</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Đà nẵng</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24</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32</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19</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13</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Tp HCM</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28</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38</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25</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cs typeface="Times New Roman" pitchFamily="18" charset="0"/>
                        </a:rPr>
                        <a:t>20</a:t>
                      </a:r>
                      <a:endParaRPr kumimoji="0" lang="en-US" sz="14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075" name="Rectangle 37">
            <a:extLst>
              <a:ext uri="{FF2B5EF4-FFF2-40B4-BE49-F238E27FC236}">
                <a16:creationId xmlns:a16="http://schemas.microsoft.com/office/drawing/2014/main" id="{4D4BA804-07B1-47CB-BF81-C21FF44F71EE}"/>
              </a:ext>
            </a:extLst>
          </p:cNvPr>
          <p:cNvSpPr>
            <a:spLocks noChangeArrowheads="1"/>
          </p:cNvSpPr>
          <p:nvPr/>
        </p:nvSpPr>
        <p:spPr bwMode="auto">
          <a:xfrm>
            <a:off x="7696200" y="2590801"/>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a:t>int    seasonTemp[3][4];</a:t>
            </a:r>
          </a:p>
        </p:txBody>
      </p:sp>
      <p:graphicFrame>
        <p:nvGraphicFramePr>
          <p:cNvPr id="215076" name="Object 38">
            <a:extLst>
              <a:ext uri="{FF2B5EF4-FFF2-40B4-BE49-F238E27FC236}">
                <a16:creationId xmlns:a16="http://schemas.microsoft.com/office/drawing/2014/main" id="{E8FF53C5-2AE6-4B32-A03F-A6A91B0E0269}"/>
              </a:ext>
            </a:extLst>
          </p:cNvPr>
          <p:cNvGraphicFramePr>
            <a:graphicFrameLocks noChangeAspect="1"/>
          </p:cNvGraphicFramePr>
          <p:nvPr/>
        </p:nvGraphicFramePr>
        <p:xfrm>
          <a:off x="2781300" y="5067300"/>
          <a:ext cx="6324600" cy="647700"/>
        </p:xfrm>
        <a:graphic>
          <a:graphicData uri="http://schemas.openxmlformats.org/presentationml/2006/ole">
            <mc:AlternateContent xmlns:mc="http://schemas.openxmlformats.org/markup-compatibility/2006">
              <mc:Choice xmlns:v="urn:schemas-microsoft-com:vml" Requires="v">
                <p:oleObj name="Microsoft Drawing" r:id="rId4" imgW="4092575" imgH="414338" progId="MSDraw">
                  <p:embed/>
                </p:oleObj>
              </mc:Choice>
              <mc:Fallback>
                <p:oleObj name="Microsoft Drawing" r:id="rId4" imgW="4092575" imgH="414338" progId="MSDraw">
                  <p:embed/>
                  <p:pic>
                    <p:nvPicPr>
                      <p:cNvPr id="215076" name="Object 38">
                        <a:extLst>
                          <a:ext uri="{FF2B5EF4-FFF2-40B4-BE49-F238E27FC236}">
                            <a16:creationId xmlns:a16="http://schemas.microsoft.com/office/drawing/2014/main" id="{E8FF53C5-2AE6-4B32-A03F-A6A91B0E0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5067300"/>
                        <a:ext cx="632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7" name="Text Box 39">
            <a:extLst>
              <a:ext uri="{FF2B5EF4-FFF2-40B4-BE49-F238E27FC236}">
                <a16:creationId xmlns:a16="http://schemas.microsoft.com/office/drawing/2014/main" id="{049F4BFA-A8FB-4698-939C-AC5B431DAAB3}"/>
              </a:ext>
            </a:extLst>
          </p:cNvPr>
          <p:cNvSpPr txBox="1">
            <a:spLocks noChangeArrowheads="1"/>
          </p:cNvSpPr>
          <p:nvPr/>
        </p:nvSpPr>
        <p:spPr bwMode="auto">
          <a:xfrm>
            <a:off x="3705226" y="5553075"/>
            <a:ext cx="760413"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cs typeface="Times New Roman" panose="02020603050405020304" pitchFamily="18" charset="0"/>
              </a:rPr>
              <a:t>hàng đầu</a:t>
            </a:r>
            <a:endParaRPr lang="en-US" altLang="en-US" sz="1400"/>
          </a:p>
        </p:txBody>
      </p:sp>
      <p:sp>
        <p:nvSpPr>
          <p:cNvPr id="215078" name="Text Box 40">
            <a:extLst>
              <a:ext uri="{FF2B5EF4-FFF2-40B4-BE49-F238E27FC236}">
                <a16:creationId xmlns:a16="http://schemas.microsoft.com/office/drawing/2014/main" id="{6661EC72-6D61-42C1-853A-08BB1ED6EAC9}"/>
              </a:ext>
            </a:extLst>
          </p:cNvPr>
          <p:cNvSpPr txBox="1">
            <a:spLocks noChangeArrowheads="1"/>
          </p:cNvSpPr>
          <p:nvPr/>
        </p:nvSpPr>
        <p:spPr bwMode="auto">
          <a:xfrm>
            <a:off x="5487988" y="5537200"/>
            <a:ext cx="950912"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cs typeface="Times New Roman" panose="02020603050405020304" pitchFamily="18" charset="0"/>
              </a:rPr>
              <a:t>hàng hai</a:t>
            </a:r>
            <a:endParaRPr lang="en-US" altLang="en-US" sz="1400"/>
          </a:p>
        </p:txBody>
      </p:sp>
      <p:sp>
        <p:nvSpPr>
          <p:cNvPr id="215079" name="Text Box 41">
            <a:extLst>
              <a:ext uri="{FF2B5EF4-FFF2-40B4-BE49-F238E27FC236}">
                <a16:creationId xmlns:a16="http://schemas.microsoft.com/office/drawing/2014/main" id="{8CC1F86F-BDCD-4C6C-9A4E-8D25EF7A8895}"/>
              </a:ext>
            </a:extLst>
          </p:cNvPr>
          <p:cNvSpPr txBox="1">
            <a:spLocks noChangeArrowheads="1"/>
          </p:cNvSpPr>
          <p:nvPr/>
        </p:nvSpPr>
        <p:spPr bwMode="auto">
          <a:xfrm>
            <a:off x="7391401" y="5549900"/>
            <a:ext cx="760413"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cs typeface="Times New Roman" panose="02020603050405020304" pitchFamily="18" charset="0"/>
              </a:rPr>
              <a:t>hàng ba</a:t>
            </a:r>
            <a:endParaRPr lang="en-US" altLang="en-US" sz="1400"/>
          </a:p>
        </p:txBody>
      </p:sp>
      <p:sp>
        <p:nvSpPr>
          <p:cNvPr id="215080" name="Rectangle 42">
            <a:extLst>
              <a:ext uri="{FF2B5EF4-FFF2-40B4-BE49-F238E27FC236}">
                <a16:creationId xmlns:a16="http://schemas.microsoft.com/office/drawing/2014/main" id="{2D8A0B08-5ED7-46A1-9F95-10F810F5818B}"/>
              </a:ext>
            </a:extLst>
          </p:cNvPr>
          <p:cNvSpPr>
            <a:spLocks noChangeArrowheads="1"/>
          </p:cNvSpPr>
          <p:nvPr/>
        </p:nvSpPr>
        <p:spPr bwMode="auto">
          <a:xfrm>
            <a:off x="3316289" y="30353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215081" name="Rectangle 43">
            <a:extLst>
              <a:ext uri="{FF2B5EF4-FFF2-40B4-BE49-F238E27FC236}">
                <a16:creationId xmlns:a16="http://schemas.microsoft.com/office/drawing/2014/main" id="{08B27E40-A391-49CD-831D-70B596695CED}"/>
              </a:ext>
            </a:extLst>
          </p:cNvPr>
          <p:cNvSpPr>
            <a:spLocks noChangeArrowheads="1"/>
          </p:cNvSpPr>
          <p:nvPr/>
        </p:nvSpPr>
        <p:spPr bwMode="auto">
          <a:xfrm>
            <a:off x="2476501" y="4991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graphicFrame>
        <p:nvGraphicFramePr>
          <p:cNvPr id="143404" name="Group 44">
            <a:extLst>
              <a:ext uri="{FF2B5EF4-FFF2-40B4-BE49-F238E27FC236}">
                <a16:creationId xmlns:a16="http://schemas.microsoft.com/office/drawing/2014/main" id="{B2A6398F-2A45-40B1-B840-671509862DF0}"/>
              </a:ext>
            </a:extLst>
          </p:cNvPr>
          <p:cNvGraphicFramePr>
            <a:graphicFrameLocks noGrp="1"/>
          </p:cNvGraphicFramePr>
          <p:nvPr/>
        </p:nvGraphicFramePr>
        <p:xfrm>
          <a:off x="3505201" y="5884864"/>
          <a:ext cx="5559425" cy="974776"/>
        </p:xfrm>
        <a:graphic>
          <a:graphicData uri="http://schemas.openxmlformats.org/drawingml/2006/table">
            <a:tbl>
              <a:tblPr/>
              <a:tblGrid>
                <a:gridCol w="5559425">
                  <a:extLst>
                    <a:ext uri="{9D8B030D-6E8A-4147-A177-3AD203B41FA5}">
                      <a16:colId xmlns:a16="http://schemas.microsoft.com/office/drawing/2014/main" val="20000"/>
                    </a:ext>
                  </a:extLst>
                </a:gridCol>
              </a:tblGrid>
              <a:tr h="4568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a:ln>
                            <a:noFill/>
                          </a:ln>
                          <a:solidFill>
                            <a:schemeClr val="tx1"/>
                          </a:solidFill>
                          <a:effectLst/>
                          <a:latin typeface="Arial" pitchFamily="34" charset="0"/>
                          <a:cs typeface="Arial" pitchFamily="34" charset="0"/>
                        </a:rPr>
                        <a:t>Cách tổ chức trong bộ nhớ</a:t>
                      </a:r>
                    </a:p>
                  </a:txBody>
                  <a:tcPr marT="45574" marB="45574"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78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800" b="0" i="0" u="none" strike="noStrike" cap="none" normalizeH="0" baseline="0">
                        <a:ln>
                          <a:noFill/>
                        </a:ln>
                        <a:solidFill>
                          <a:schemeClr val="tx1"/>
                        </a:solidFill>
                        <a:effectLst/>
                        <a:latin typeface="Arial" pitchFamily="34" charset="0"/>
                        <a:cs typeface="Arial" pitchFamily="34" charset="0"/>
                      </a:endParaRPr>
                    </a:p>
                  </a:txBody>
                  <a:tcPr marT="45574" marB="45574"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085" name="Line 51">
            <a:extLst>
              <a:ext uri="{FF2B5EF4-FFF2-40B4-BE49-F238E27FC236}">
                <a16:creationId xmlns:a16="http://schemas.microsoft.com/office/drawing/2014/main" id="{AEC29C5D-F380-4D80-9B03-32C7BBED32AC}"/>
              </a:ext>
            </a:extLst>
          </p:cNvPr>
          <p:cNvSpPr>
            <a:spLocks noChangeShapeType="1"/>
          </p:cNvSpPr>
          <p:nvPr/>
        </p:nvSpPr>
        <p:spPr bwMode="auto">
          <a:xfrm flipH="1">
            <a:off x="3505200" y="2514600"/>
            <a:ext cx="228600" cy="2489200"/>
          </a:xfrm>
          <a:prstGeom prst="line">
            <a:avLst/>
          </a:prstGeom>
          <a:noFill/>
          <a:ln w="9525">
            <a:solidFill>
              <a:srgbClr val="CC33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86" name="Line 52">
            <a:extLst>
              <a:ext uri="{FF2B5EF4-FFF2-40B4-BE49-F238E27FC236}">
                <a16:creationId xmlns:a16="http://schemas.microsoft.com/office/drawing/2014/main" id="{5AF157BC-4845-4C82-BCC4-2E638C9173D3}"/>
              </a:ext>
            </a:extLst>
          </p:cNvPr>
          <p:cNvSpPr>
            <a:spLocks noChangeShapeType="1"/>
          </p:cNvSpPr>
          <p:nvPr/>
        </p:nvSpPr>
        <p:spPr bwMode="auto">
          <a:xfrm flipH="1">
            <a:off x="3886200" y="2514600"/>
            <a:ext cx="838200" cy="2514600"/>
          </a:xfrm>
          <a:prstGeom prst="line">
            <a:avLst/>
          </a:prstGeom>
          <a:noFill/>
          <a:ln w="9525">
            <a:solidFill>
              <a:srgbClr val="CC33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87" name="Line 53">
            <a:extLst>
              <a:ext uri="{FF2B5EF4-FFF2-40B4-BE49-F238E27FC236}">
                <a16:creationId xmlns:a16="http://schemas.microsoft.com/office/drawing/2014/main" id="{E8487AB0-EEEC-4781-8766-98E35CF19A4B}"/>
              </a:ext>
            </a:extLst>
          </p:cNvPr>
          <p:cNvSpPr>
            <a:spLocks noChangeShapeType="1"/>
          </p:cNvSpPr>
          <p:nvPr/>
        </p:nvSpPr>
        <p:spPr bwMode="auto">
          <a:xfrm flipH="1">
            <a:off x="4343400" y="2514600"/>
            <a:ext cx="1295400" cy="2514600"/>
          </a:xfrm>
          <a:prstGeom prst="line">
            <a:avLst/>
          </a:prstGeom>
          <a:noFill/>
          <a:ln w="9525">
            <a:solidFill>
              <a:srgbClr val="CC33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88" name="Line 54">
            <a:extLst>
              <a:ext uri="{FF2B5EF4-FFF2-40B4-BE49-F238E27FC236}">
                <a16:creationId xmlns:a16="http://schemas.microsoft.com/office/drawing/2014/main" id="{67A5272D-878D-4266-AA28-53EAD2D1FC7D}"/>
              </a:ext>
            </a:extLst>
          </p:cNvPr>
          <p:cNvSpPr>
            <a:spLocks noChangeShapeType="1"/>
          </p:cNvSpPr>
          <p:nvPr/>
        </p:nvSpPr>
        <p:spPr bwMode="auto">
          <a:xfrm flipH="1">
            <a:off x="4800600" y="2514600"/>
            <a:ext cx="1828800" cy="2514600"/>
          </a:xfrm>
          <a:prstGeom prst="line">
            <a:avLst/>
          </a:prstGeom>
          <a:noFill/>
          <a:ln w="9525">
            <a:solidFill>
              <a:srgbClr val="CC33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89" name="Line 55">
            <a:extLst>
              <a:ext uri="{FF2B5EF4-FFF2-40B4-BE49-F238E27FC236}">
                <a16:creationId xmlns:a16="http://schemas.microsoft.com/office/drawing/2014/main" id="{CBFBB368-4D8F-4B00-A517-2573EF2C5827}"/>
              </a:ext>
            </a:extLst>
          </p:cNvPr>
          <p:cNvSpPr>
            <a:spLocks noChangeShapeType="1"/>
          </p:cNvSpPr>
          <p:nvPr/>
        </p:nvSpPr>
        <p:spPr bwMode="auto">
          <a:xfrm>
            <a:off x="3810000" y="2895600"/>
            <a:ext cx="1384300" cy="2133600"/>
          </a:xfrm>
          <a:prstGeom prst="line">
            <a:avLst/>
          </a:prstGeom>
          <a:noFill/>
          <a:ln w="9525">
            <a:solidFill>
              <a:schemeClr val="bg2"/>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0" name="Rectangle 56">
            <a:extLst>
              <a:ext uri="{FF2B5EF4-FFF2-40B4-BE49-F238E27FC236}">
                <a16:creationId xmlns:a16="http://schemas.microsoft.com/office/drawing/2014/main" id="{D3C5D1B3-18D4-461C-B1AE-40223D98C5FB}"/>
              </a:ext>
            </a:extLst>
          </p:cNvPr>
          <p:cNvSpPr>
            <a:spLocks noChangeArrowheads="1"/>
          </p:cNvSpPr>
          <p:nvPr/>
        </p:nvSpPr>
        <p:spPr bwMode="auto">
          <a:xfrm>
            <a:off x="3238501" y="49149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215091" name="Line 57">
            <a:extLst>
              <a:ext uri="{FF2B5EF4-FFF2-40B4-BE49-F238E27FC236}">
                <a16:creationId xmlns:a16="http://schemas.microsoft.com/office/drawing/2014/main" id="{AB37CF71-CB61-4C56-AE62-3FEB13A787DF}"/>
              </a:ext>
            </a:extLst>
          </p:cNvPr>
          <p:cNvSpPr>
            <a:spLocks noChangeShapeType="1"/>
          </p:cNvSpPr>
          <p:nvPr/>
        </p:nvSpPr>
        <p:spPr bwMode="auto">
          <a:xfrm>
            <a:off x="4787900" y="2895600"/>
            <a:ext cx="850900" cy="2133600"/>
          </a:xfrm>
          <a:prstGeom prst="line">
            <a:avLst/>
          </a:prstGeom>
          <a:noFill/>
          <a:ln w="9525">
            <a:solidFill>
              <a:schemeClr val="bg2"/>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2" name="Line 58">
            <a:extLst>
              <a:ext uri="{FF2B5EF4-FFF2-40B4-BE49-F238E27FC236}">
                <a16:creationId xmlns:a16="http://schemas.microsoft.com/office/drawing/2014/main" id="{2464F44C-1424-483C-9A79-D7888E05C975}"/>
              </a:ext>
            </a:extLst>
          </p:cNvPr>
          <p:cNvSpPr>
            <a:spLocks noChangeShapeType="1"/>
          </p:cNvSpPr>
          <p:nvPr/>
        </p:nvSpPr>
        <p:spPr bwMode="auto">
          <a:xfrm>
            <a:off x="5715000" y="2895600"/>
            <a:ext cx="457200" cy="2133600"/>
          </a:xfrm>
          <a:prstGeom prst="line">
            <a:avLst/>
          </a:prstGeom>
          <a:noFill/>
          <a:ln w="9525">
            <a:solidFill>
              <a:schemeClr val="bg2"/>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3" name="Line 59">
            <a:extLst>
              <a:ext uri="{FF2B5EF4-FFF2-40B4-BE49-F238E27FC236}">
                <a16:creationId xmlns:a16="http://schemas.microsoft.com/office/drawing/2014/main" id="{CF8B685E-E465-4B5A-9D65-9665CDE8B1B9}"/>
              </a:ext>
            </a:extLst>
          </p:cNvPr>
          <p:cNvSpPr>
            <a:spLocks noChangeShapeType="1"/>
          </p:cNvSpPr>
          <p:nvPr/>
        </p:nvSpPr>
        <p:spPr bwMode="auto">
          <a:xfrm flipH="1">
            <a:off x="6629400" y="2895600"/>
            <a:ext cx="76200" cy="2133600"/>
          </a:xfrm>
          <a:prstGeom prst="line">
            <a:avLst/>
          </a:prstGeom>
          <a:noFill/>
          <a:ln w="9525">
            <a:solidFill>
              <a:schemeClr val="bg2"/>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4" name="Line 60">
            <a:extLst>
              <a:ext uri="{FF2B5EF4-FFF2-40B4-BE49-F238E27FC236}">
                <a16:creationId xmlns:a16="http://schemas.microsoft.com/office/drawing/2014/main" id="{7AA11F1E-CE2A-4BA5-831B-733F0C918D8F}"/>
              </a:ext>
            </a:extLst>
          </p:cNvPr>
          <p:cNvSpPr>
            <a:spLocks noChangeShapeType="1"/>
          </p:cNvSpPr>
          <p:nvPr/>
        </p:nvSpPr>
        <p:spPr bwMode="auto">
          <a:xfrm>
            <a:off x="3733800" y="3276600"/>
            <a:ext cx="3352800" cy="1752600"/>
          </a:xfrm>
          <a:prstGeom prst="line">
            <a:avLst/>
          </a:prstGeom>
          <a:noFill/>
          <a:ln w="9525">
            <a:solidFill>
              <a:srgbClr val="0080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5" name="Line 61">
            <a:extLst>
              <a:ext uri="{FF2B5EF4-FFF2-40B4-BE49-F238E27FC236}">
                <a16:creationId xmlns:a16="http://schemas.microsoft.com/office/drawing/2014/main" id="{852E92BD-628F-45E0-A6D2-B9409E94C7D6}"/>
              </a:ext>
            </a:extLst>
          </p:cNvPr>
          <p:cNvSpPr>
            <a:spLocks noChangeShapeType="1"/>
          </p:cNvSpPr>
          <p:nvPr/>
        </p:nvSpPr>
        <p:spPr bwMode="auto">
          <a:xfrm>
            <a:off x="4724400" y="3276600"/>
            <a:ext cx="2819400" cy="1752600"/>
          </a:xfrm>
          <a:prstGeom prst="line">
            <a:avLst/>
          </a:prstGeom>
          <a:noFill/>
          <a:ln w="9525">
            <a:solidFill>
              <a:srgbClr val="0080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6" name="Line 62">
            <a:extLst>
              <a:ext uri="{FF2B5EF4-FFF2-40B4-BE49-F238E27FC236}">
                <a16:creationId xmlns:a16="http://schemas.microsoft.com/office/drawing/2014/main" id="{69F6AD29-4661-4C6C-8A03-197D6BC75599}"/>
              </a:ext>
            </a:extLst>
          </p:cNvPr>
          <p:cNvSpPr>
            <a:spLocks noChangeShapeType="1"/>
          </p:cNvSpPr>
          <p:nvPr/>
        </p:nvSpPr>
        <p:spPr bwMode="auto">
          <a:xfrm>
            <a:off x="5727700" y="3263900"/>
            <a:ext cx="2273300" cy="1765300"/>
          </a:xfrm>
          <a:prstGeom prst="line">
            <a:avLst/>
          </a:prstGeom>
          <a:noFill/>
          <a:ln w="9525">
            <a:solidFill>
              <a:srgbClr val="0080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7" name="Line 63">
            <a:extLst>
              <a:ext uri="{FF2B5EF4-FFF2-40B4-BE49-F238E27FC236}">
                <a16:creationId xmlns:a16="http://schemas.microsoft.com/office/drawing/2014/main" id="{1ABA8BB1-6308-4887-B4A9-8B27369991D9}"/>
              </a:ext>
            </a:extLst>
          </p:cNvPr>
          <p:cNvSpPr>
            <a:spLocks noChangeShapeType="1"/>
          </p:cNvSpPr>
          <p:nvPr/>
        </p:nvSpPr>
        <p:spPr bwMode="auto">
          <a:xfrm>
            <a:off x="6781800" y="3276600"/>
            <a:ext cx="1752600" cy="1752600"/>
          </a:xfrm>
          <a:prstGeom prst="line">
            <a:avLst/>
          </a:prstGeom>
          <a:noFill/>
          <a:ln w="9525">
            <a:solidFill>
              <a:srgbClr val="008000"/>
            </a:solidFill>
            <a:prstDash val="dash"/>
            <a:round/>
            <a:headEnd type="diamond" w="lg" len="lg"/>
            <a:tailEnd type="diamond" w="lg" len="lg"/>
          </a:ln>
          <a:extLst>
            <a:ext uri="{909E8E84-426E-40DD-AFC4-6F175D3DCCD1}">
              <a14:hiddenFill xmlns:a14="http://schemas.microsoft.com/office/drawing/2010/main">
                <a:noFill/>
              </a14:hiddenFill>
            </a:ext>
          </a:extLst>
        </p:spPr>
        <p:txBody>
          <a:bodyPr/>
          <a:lstStyle/>
          <a:p>
            <a:endParaRPr lang="en-US"/>
          </a:p>
        </p:txBody>
      </p:sp>
      <p:sp>
        <p:nvSpPr>
          <p:cNvPr id="215098" name="AutoShape 66">
            <a:extLst>
              <a:ext uri="{FF2B5EF4-FFF2-40B4-BE49-F238E27FC236}">
                <a16:creationId xmlns:a16="http://schemas.microsoft.com/office/drawing/2014/main" id="{5738C180-6B1F-4079-BB16-1B1F5F342EFF}"/>
              </a:ext>
            </a:extLst>
          </p:cNvPr>
          <p:cNvSpPr>
            <a:spLocks/>
          </p:cNvSpPr>
          <p:nvPr/>
        </p:nvSpPr>
        <p:spPr bwMode="auto">
          <a:xfrm>
            <a:off x="8382000" y="1905000"/>
            <a:ext cx="762000" cy="342900"/>
          </a:xfrm>
          <a:prstGeom prst="borderCallout1">
            <a:avLst>
              <a:gd name="adj1" fmla="val 33333"/>
              <a:gd name="adj2" fmla="val 110000"/>
              <a:gd name="adj3" fmla="val 222222"/>
              <a:gd name="adj4" fmla="val 180000"/>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Hàng</a:t>
            </a:r>
          </a:p>
          <a:p>
            <a:pPr algn="ctr" eaLnBrk="1" hangingPunct="1">
              <a:spcBef>
                <a:spcPct val="0"/>
              </a:spcBef>
              <a:buFontTx/>
              <a:buNone/>
            </a:pPr>
            <a:endParaRPr lang="en-US" altLang="en-US" sz="1800"/>
          </a:p>
        </p:txBody>
      </p:sp>
      <p:sp>
        <p:nvSpPr>
          <p:cNvPr id="215099" name="AutoShape 67">
            <a:extLst>
              <a:ext uri="{FF2B5EF4-FFF2-40B4-BE49-F238E27FC236}">
                <a16:creationId xmlns:a16="http://schemas.microsoft.com/office/drawing/2014/main" id="{888B0470-1124-446A-8B20-5C828C648180}"/>
              </a:ext>
            </a:extLst>
          </p:cNvPr>
          <p:cNvSpPr>
            <a:spLocks/>
          </p:cNvSpPr>
          <p:nvPr/>
        </p:nvSpPr>
        <p:spPr bwMode="auto">
          <a:xfrm>
            <a:off x="9067800" y="3352800"/>
            <a:ext cx="762000" cy="342900"/>
          </a:xfrm>
          <a:prstGeom prst="borderCallout1">
            <a:avLst>
              <a:gd name="adj1" fmla="val 33333"/>
              <a:gd name="adj2" fmla="val 110000"/>
              <a:gd name="adj3" fmla="val -127315"/>
              <a:gd name="adj4" fmla="val 119375"/>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Cột</a:t>
            </a:r>
          </a:p>
        </p:txBody>
      </p:sp>
    </p:spTree>
    <p:custDataLst>
      <p:tags r:id="rId1"/>
    </p:custData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315-E364-4E0B-B40D-F27F7200D874}"/>
              </a:ext>
            </a:extLst>
          </p:cNvPr>
          <p:cNvSpPr>
            <a:spLocks noGrp="1"/>
          </p:cNvSpPr>
          <p:nvPr>
            <p:ph type="title"/>
          </p:nvPr>
        </p:nvSpPr>
        <p:spPr/>
        <p:txBody>
          <a:bodyPr/>
          <a:lstStyle/>
          <a:p>
            <a:r>
              <a:rPr lang="vi-VN" err="1"/>
              <a:t>Các</a:t>
            </a:r>
            <a:r>
              <a:rPr lang="vi-VN"/>
              <a:t> </a:t>
            </a:r>
            <a:r>
              <a:rPr lang="vi-VN" err="1"/>
              <a:t>phần</a:t>
            </a:r>
            <a:r>
              <a:rPr lang="vi-VN"/>
              <a:t> tử </a:t>
            </a:r>
            <a:r>
              <a:rPr lang="vi-VN" err="1"/>
              <a:t>có</a:t>
            </a:r>
            <a:r>
              <a:rPr lang="vi-VN"/>
              <a:t> </a:t>
            </a:r>
            <a:r>
              <a:rPr lang="vi-VN" err="1"/>
              <a:t>bản</a:t>
            </a:r>
            <a:r>
              <a:rPr lang="vi-VN"/>
              <a:t> chương </a:t>
            </a:r>
            <a:r>
              <a:rPr lang="vi-VN" err="1"/>
              <a:t>trình</a:t>
            </a:r>
            <a:r>
              <a:rPr lang="vi-VN"/>
              <a:t> C++</a:t>
            </a:r>
            <a:endParaRPr lang="en-US"/>
          </a:p>
        </p:txBody>
      </p:sp>
      <p:sp>
        <p:nvSpPr>
          <p:cNvPr id="3" name="Content Placeholder 2">
            <a:extLst>
              <a:ext uri="{FF2B5EF4-FFF2-40B4-BE49-F238E27FC236}">
                <a16:creationId xmlns:a16="http://schemas.microsoft.com/office/drawing/2014/main" id="{4E1F028D-F3C5-43F5-9AB8-35903E70853E}"/>
              </a:ext>
            </a:extLst>
          </p:cNvPr>
          <p:cNvSpPr>
            <a:spLocks noGrp="1"/>
          </p:cNvSpPr>
          <p:nvPr>
            <p:ph idx="1"/>
          </p:nvPr>
        </p:nvSpPr>
        <p:spPr/>
        <p:txBody>
          <a:bodyPr>
            <a:normAutofit fontScale="92500" lnSpcReduction="20000"/>
          </a:bodyPr>
          <a:lstStyle/>
          <a:p>
            <a:pPr marL="533400" indent="-533400">
              <a:buFont typeface="Arial" panose="020B0604020202020204" pitchFamily="34" charset="0"/>
              <a:buAutoNum type="arabicPeriod"/>
            </a:pPr>
            <a:r>
              <a:rPr lang="en-US" altLang="en-US" err="1"/>
              <a:t>Tập</a:t>
            </a:r>
            <a:r>
              <a:rPr lang="en-US" altLang="en-US"/>
              <a:t> </a:t>
            </a:r>
            <a:r>
              <a:rPr lang="en-US" altLang="en-US" err="1"/>
              <a:t>ký</a:t>
            </a:r>
            <a:r>
              <a:rPr lang="en-US" altLang="en-US"/>
              <a:t> </a:t>
            </a:r>
            <a:r>
              <a:rPr lang="en-US" altLang="en-US" err="1"/>
              <a:t>tự</a:t>
            </a:r>
            <a:endParaRPr lang="en-US" altLang="en-US"/>
          </a:p>
          <a:p>
            <a:pPr marL="533400" indent="-533400">
              <a:buFont typeface="Arial" panose="020B0604020202020204" pitchFamily="34" charset="0"/>
              <a:buAutoNum type="arabicPeriod"/>
            </a:pPr>
            <a:r>
              <a:rPr lang="en-US" altLang="en-US" err="1"/>
              <a:t>Từ</a:t>
            </a:r>
            <a:r>
              <a:rPr lang="en-US" altLang="en-US"/>
              <a:t> </a:t>
            </a:r>
            <a:r>
              <a:rPr lang="en-US" altLang="en-US" err="1"/>
              <a:t>khóa</a:t>
            </a:r>
            <a:r>
              <a:rPr lang="en-US" altLang="en-US"/>
              <a:t> </a:t>
            </a:r>
          </a:p>
          <a:p>
            <a:pPr marL="533400" indent="-533400">
              <a:buFont typeface="Arial" panose="020B0604020202020204" pitchFamily="34" charset="0"/>
              <a:buAutoNum type="arabicPeriod"/>
            </a:pPr>
            <a:r>
              <a:rPr lang="en-US" altLang="en-US" err="1"/>
              <a:t>Định</a:t>
            </a:r>
            <a:r>
              <a:rPr lang="en-US" altLang="en-US"/>
              <a:t> </a:t>
            </a:r>
            <a:r>
              <a:rPr lang="en-US" altLang="en-US" err="1"/>
              <a:t>danh</a:t>
            </a:r>
            <a:endParaRPr lang="en-US" altLang="en-US"/>
          </a:p>
          <a:p>
            <a:pPr marL="533400" indent="-533400">
              <a:buFont typeface="Arial" panose="020B0604020202020204" pitchFamily="34" charset="0"/>
              <a:buAutoNum type="arabicPeriod"/>
            </a:pPr>
            <a:r>
              <a:rPr lang="en-US" altLang="en-US" err="1"/>
              <a:t>Các</a:t>
            </a:r>
            <a:r>
              <a:rPr lang="en-US" altLang="en-US"/>
              <a:t> </a:t>
            </a:r>
            <a:r>
              <a:rPr lang="en-US" altLang="en-US" err="1"/>
              <a:t>kiểu</a:t>
            </a:r>
            <a:r>
              <a:rPr lang="en-US" altLang="en-US"/>
              <a:t> </a:t>
            </a:r>
            <a:r>
              <a:rPr lang="en-US" altLang="en-US" err="1"/>
              <a:t>dữ</a:t>
            </a:r>
            <a:r>
              <a:rPr lang="en-US" altLang="en-US"/>
              <a:t> </a:t>
            </a:r>
            <a:r>
              <a:rPr lang="en-US" altLang="en-US" err="1"/>
              <a:t>liệu</a:t>
            </a:r>
            <a:endParaRPr lang="en-US" altLang="en-US"/>
          </a:p>
          <a:p>
            <a:pPr marL="533400" indent="-533400">
              <a:buFont typeface="Arial" panose="020B0604020202020204" pitchFamily="34" charset="0"/>
              <a:buAutoNum type="arabicPeriod"/>
            </a:pPr>
            <a:r>
              <a:rPr lang="en-US" altLang="en-US"/>
              <a:t>Hằng </a:t>
            </a:r>
            <a:r>
              <a:rPr lang="en-US" altLang="en-US" err="1"/>
              <a:t>số</a:t>
            </a:r>
            <a:endParaRPr lang="en-US" altLang="en-US"/>
          </a:p>
          <a:p>
            <a:pPr marL="533400" indent="-533400">
              <a:buFont typeface="Arial" panose="020B0604020202020204" pitchFamily="34" charset="0"/>
              <a:buAutoNum type="arabicPeriod"/>
            </a:pPr>
            <a:r>
              <a:rPr lang="en-US" altLang="en-US" err="1"/>
              <a:t>Biến</a:t>
            </a:r>
            <a:endParaRPr lang="en-US" altLang="en-US"/>
          </a:p>
          <a:p>
            <a:pPr marL="533400" indent="-533400">
              <a:buFont typeface="Arial" panose="020B0604020202020204" pitchFamily="34" charset="0"/>
              <a:buAutoNum type="arabicPeriod"/>
            </a:pPr>
            <a:r>
              <a:rPr lang="en-US" altLang="en-US" err="1"/>
              <a:t>Hàm</a:t>
            </a:r>
            <a:endParaRPr lang="en-US" altLang="en-US"/>
          </a:p>
          <a:p>
            <a:pPr marL="533400" indent="-533400">
              <a:buFont typeface="Arial" panose="020B0604020202020204" pitchFamily="34" charset="0"/>
              <a:buAutoNum type="arabicPeriod"/>
            </a:pPr>
            <a:r>
              <a:rPr lang="en-US" altLang="en-US" err="1"/>
              <a:t>Biểu</a:t>
            </a:r>
            <a:r>
              <a:rPr lang="en-US" altLang="en-US"/>
              <a:t> </a:t>
            </a:r>
            <a:r>
              <a:rPr lang="en-US" altLang="en-US" err="1"/>
              <a:t>thức</a:t>
            </a:r>
            <a:endParaRPr lang="en-US" altLang="en-US"/>
          </a:p>
          <a:p>
            <a:pPr marL="533400" indent="-533400">
              <a:buFont typeface="Arial" panose="020B0604020202020204" pitchFamily="34" charset="0"/>
              <a:buAutoNum type="arabicPeriod"/>
            </a:pPr>
            <a:r>
              <a:rPr lang="en-US" altLang="en-US" err="1"/>
              <a:t>Câu</a:t>
            </a:r>
            <a:r>
              <a:rPr lang="en-US" altLang="en-US"/>
              <a:t> </a:t>
            </a:r>
            <a:r>
              <a:rPr lang="en-US" altLang="en-US" err="1"/>
              <a:t>lệnh</a:t>
            </a:r>
            <a:endParaRPr lang="en-US" altLang="en-US"/>
          </a:p>
          <a:p>
            <a:pPr marL="533400" indent="-533400">
              <a:buFont typeface="Arial" panose="020B0604020202020204" pitchFamily="34" charset="0"/>
              <a:buAutoNum type="arabicPeriod"/>
            </a:pPr>
            <a:r>
              <a:rPr lang="en-US" altLang="en-US" err="1"/>
              <a:t>Chú</a:t>
            </a:r>
            <a:r>
              <a:rPr lang="en-US" altLang="en-US"/>
              <a:t> </a:t>
            </a:r>
            <a:r>
              <a:rPr lang="en-US" altLang="en-US" err="1"/>
              <a:t>thích</a:t>
            </a:r>
            <a:endParaRPr lang="en-US" altLang="en-US"/>
          </a:p>
        </p:txBody>
      </p:sp>
    </p:spTree>
    <p:extLst>
      <p:ext uri="{BB962C8B-B14F-4D97-AF65-F5344CB8AC3E}">
        <p14:creationId xmlns:p14="http://schemas.microsoft.com/office/powerpoint/2010/main" val="13597747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741A3BC8-2A9D-4AC6-ADED-39C800C08329}"/>
              </a:ext>
            </a:extLst>
          </p:cNvPr>
          <p:cNvSpPr>
            <a:spLocks noGrp="1" noChangeArrowheads="1"/>
          </p:cNvSpPr>
          <p:nvPr>
            <p:ph type="body" idx="1"/>
          </p:nvPr>
        </p:nvSpPr>
        <p:spPr>
          <a:xfrm>
            <a:off x="1981200" y="1295400"/>
            <a:ext cx="8229600" cy="5257800"/>
          </a:xfrm>
        </p:spPr>
        <p:txBody>
          <a:bodyPr/>
          <a:lstStyle/>
          <a:p>
            <a:pPr marL="533400" indent="-533400">
              <a:buFontTx/>
              <a:buAutoNum type="arabicPeriod"/>
            </a:pPr>
            <a:r>
              <a:rPr lang="en-US" altLang="en-US"/>
              <a:t>	#include &lt;iostream.h&gt;</a:t>
            </a:r>
          </a:p>
          <a:p>
            <a:pPr marL="533400" indent="-533400">
              <a:buFontTx/>
              <a:buAutoNum type="arabicPeriod"/>
            </a:pPr>
            <a:r>
              <a:rPr lang="en-US" altLang="en-US"/>
              <a:t>	void main()</a:t>
            </a:r>
          </a:p>
          <a:p>
            <a:pPr marL="533400" indent="-533400">
              <a:buFontTx/>
              <a:buAutoNum type="arabicPeriod"/>
            </a:pPr>
            <a:r>
              <a:rPr lang="en-US" altLang="en-US"/>
              <a:t>	{	int a[4][6];</a:t>
            </a:r>
          </a:p>
          <a:p>
            <a:pPr marL="533400" indent="-533400">
              <a:buFontTx/>
              <a:buAutoNum type="arabicPeriod"/>
            </a:pPr>
            <a:r>
              <a:rPr lang="en-US" altLang="en-US"/>
              <a:t>		int i,j;</a:t>
            </a:r>
          </a:p>
          <a:p>
            <a:pPr marL="533400" indent="-533400">
              <a:buFontTx/>
              <a:buAutoNum type="arabicPeriod"/>
            </a:pPr>
            <a:r>
              <a:rPr lang="en-US" altLang="en-US"/>
              <a:t>		for (i=0;i&lt;4;i++)</a:t>
            </a:r>
          </a:p>
          <a:p>
            <a:pPr marL="533400" indent="-533400">
              <a:buFontTx/>
              <a:buAutoNum type="arabicPeriod"/>
            </a:pPr>
            <a:r>
              <a:rPr lang="en-US" altLang="en-US"/>
              <a:t>		    for (j=0;j&lt;6;j++)</a:t>
            </a:r>
          </a:p>
          <a:p>
            <a:pPr marL="533400" indent="-533400">
              <a:buFontTx/>
              <a:buAutoNum type="arabicPeriod"/>
            </a:pPr>
            <a:r>
              <a:rPr lang="en-US" altLang="en-US"/>
              <a:t>			{    cout &lt;&lt;“a[“&lt;&lt;i&lt;&lt;“][”&lt;&lt;j&lt;&lt;“] =”;</a:t>
            </a:r>
          </a:p>
          <a:p>
            <a:pPr marL="533400" indent="-533400">
              <a:buFontTx/>
              <a:buAutoNum type="arabicPeriod"/>
            </a:pPr>
            <a:r>
              <a:rPr lang="en-US" altLang="en-US"/>
              <a:t>                            cin &gt;&gt; a[i][j];</a:t>
            </a:r>
          </a:p>
          <a:p>
            <a:pPr marL="533400" indent="-533400">
              <a:buFontTx/>
              <a:buAutoNum type="arabicPeriod"/>
            </a:pPr>
            <a:r>
              <a:rPr lang="en-US" altLang="en-US"/>
              <a:t>			}</a:t>
            </a:r>
          </a:p>
          <a:p>
            <a:pPr marL="533400" indent="-533400">
              <a:buFontTx/>
              <a:buAutoNum type="arabicPeriod"/>
            </a:pPr>
            <a:r>
              <a:rPr lang="en-US" altLang="en-US"/>
              <a:t>	}</a:t>
            </a:r>
          </a:p>
        </p:txBody>
      </p:sp>
      <p:sp>
        <p:nvSpPr>
          <p:cNvPr id="154627" name="Rectangle 3">
            <a:extLst>
              <a:ext uri="{FF2B5EF4-FFF2-40B4-BE49-F238E27FC236}">
                <a16:creationId xmlns:a16="http://schemas.microsoft.com/office/drawing/2014/main" id="{8E368825-0ACA-426F-9DFA-DD8CA12402AC}"/>
              </a:ext>
            </a:extLst>
          </p:cNvPr>
          <p:cNvSpPr>
            <a:spLocks noGrp="1" noChangeArrowheads="1"/>
          </p:cNvSpPr>
          <p:nvPr>
            <p:ph type="title"/>
          </p:nvPr>
        </p:nvSpPr>
        <p:spPr/>
        <p:txBody>
          <a:bodyPr/>
          <a:lstStyle/>
          <a:p>
            <a:pPr eaLnBrk="1" hangingPunct="1">
              <a:defRPr/>
            </a:pPr>
            <a:r>
              <a:rPr lang="en-US">
                <a:latin typeface="Times New Roman" panose="02020603050405020304" pitchFamily="18" charset="0"/>
                <a:cs typeface="Times New Roman" panose="02020603050405020304" pitchFamily="18" charset="0"/>
              </a:rPr>
              <a:t>Con </a:t>
            </a:r>
            <a:r>
              <a:rPr lang="en-US" err="1">
                <a:latin typeface="Times New Roman" panose="02020603050405020304" pitchFamily="18" charset="0"/>
                <a:cs typeface="Times New Roman" panose="02020603050405020304" pitchFamily="18" charset="0"/>
              </a:rPr>
              <a:t>trỏ</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chiều</a:t>
            </a:r>
            <a:endParaRPr 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CA0D26F0-0C45-4134-8FE4-57EF47F1BB9B}"/>
              </a:ext>
            </a:extLst>
          </p:cNvPr>
          <p:cNvSpPr>
            <a:spLocks noGrp="1" noChangeArrowheads="1"/>
          </p:cNvSpPr>
          <p:nvPr>
            <p:ph type="body" idx="1"/>
          </p:nvPr>
        </p:nvSpPr>
        <p:spPr>
          <a:xfrm>
            <a:off x="1971040" y="919480"/>
            <a:ext cx="8229600" cy="5029200"/>
          </a:xfrm>
        </p:spPr>
        <p:txBody>
          <a:bodyPr>
            <a:normAutofit lnSpcReduction="10000"/>
          </a:bodyPr>
          <a:lstStyle/>
          <a:p>
            <a:pPr eaLnBrk="1" hangingPunct="1">
              <a:lnSpc>
                <a:spcPct val="90000"/>
              </a:lnSpc>
            </a:pPr>
            <a:r>
              <a:rPr lang="en-US" altLang="en-US"/>
              <a:t>Các phần tử của mảng 2 chiều được sắp xếp: các phần tử của hàng đầu tiên, sau đó đến các phần tử của hàng kế tiếp …</a:t>
            </a:r>
          </a:p>
          <a:p>
            <a:pPr eaLnBrk="1" hangingPunct="1">
              <a:lnSpc>
                <a:spcPct val="90000"/>
              </a:lnSpc>
              <a:buFontTx/>
              <a:buNone/>
            </a:pPr>
            <a:endParaRPr lang="en-US" altLang="en-US"/>
          </a:p>
          <a:p>
            <a:pPr eaLnBrk="1" hangingPunct="1">
              <a:lnSpc>
                <a:spcPct val="90000"/>
              </a:lnSpc>
              <a:buFontTx/>
              <a:buNone/>
            </a:pPr>
            <a:r>
              <a:rPr lang="en-US" altLang="en-US"/>
              <a:t>	int *pa, a[4][6]; </a:t>
            </a:r>
          </a:p>
          <a:p>
            <a:pPr eaLnBrk="1" hangingPunct="1">
              <a:lnSpc>
                <a:spcPct val="90000"/>
              </a:lnSpc>
              <a:buFontTx/>
              <a:buNone/>
            </a:pPr>
            <a:r>
              <a:rPr lang="en-US" altLang="en-US"/>
              <a:t>	pa=(int *)a;	// ép kiểu</a:t>
            </a:r>
          </a:p>
          <a:p>
            <a:pPr eaLnBrk="1" hangingPunct="1">
              <a:lnSpc>
                <a:spcPct val="90000"/>
              </a:lnSpc>
              <a:buFontTx/>
              <a:buNone/>
            </a:pPr>
            <a:r>
              <a:rPr lang="en-US" altLang="en-US"/>
              <a:t>	Khi đó	pa 		là địa chỉ của	a[0][0]</a:t>
            </a:r>
          </a:p>
          <a:p>
            <a:pPr eaLnBrk="1" hangingPunct="1">
              <a:lnSpc>
                <a:spcPct val="90000"/>
              </a:lnSpc>
              <a:buFontTx/>
              <a:buNone/>
            </a:pPr>
            <a:r>
              <a:rPr lang="en-US" altLang="en-US"/>
              <a:t>			pa + 1	là địa chỉ của 	a[0][1]</a:t>
            </a:r>
          </a:p>
          <a:p>
            <a:pPr eaLnBrk="1" hangingPunct="1">
              <a:lnSpc>
                <a:spcPct val="90000"/>
              </a:lnSpc>
              <a:buFontTx/>
              <a:buNone/>
            </a:pPr>
            <a:r>
              <a:rPr lang="en-US" altLang="en-US"/>
              <a:t>			pa + 2	là địa chỉ của 	a[0][2]</a:t>
            </a:r>
          </a:p>
          <a:p>
            <a:pPr eaLnBrk="1" hangingPunct="1">
              <a:lnSpc>
                <a:spcPct val="90000"/>
              </a:lnSpc>
              <a:buFontTx/>
              <a:buNone/>
            </a:pPr>
            <a:r>
              <a:rPr lang="en-US" altLang="en-US"/>
              <a:t>			........</a:t>
            </a:r>
          </a:p>
          <a:p>
            <a:pPr eaLnBrk="1" hangingPunct="1">
              <a:lnSpc>
                <a:spcPct val="90000"/>
              </a:lnSpc>
              <a:buFontTx/>
              <a:buNone/>
            </a:pPr>
            <a:r>
              <a:rPr lang="en-US" altLang="en-US"/>
              <a:t>			pa + i*6 + j	là địa chỉ của 	a[i][j]</a:t>
            </a:r>
          </a:p>
        </p:txBody>
      </p:sp>
      <p:sp>
        <p:nvSpPr>
          <p:cNvPr id="155651" name="Rectangle 3">
            <a:extLst>
              <a:ext uri="{FF2B5EF4-FFF2-40B4-BE49-F238E27FC236}">
                <a16:creationId xmlns:a16="http://schemas.microsoft.com/office/drawing/2014/main" id="{2FEFE882-7CC8-41B3-A233-B69FFD63C96A}"/>
              </a:ext>
            </a:extLst>
          </p:cNvPr>
          <p:cNvSpPr>
            <a:spLocks noGrp="1" noChangeArrowheads="1"/>
          </p:cNvSpPr>
          <p:nvPr>
            <p:ph type="title"/>
          </p:nvPr>
        </p:nvSpPr>
        <p:spPr>
          <a:xfrm>
            <a:off x="828040" y="-635"/>
            <a:ext cx="10515600" cy="1325563"/>
          </a:xfrm>
        </p:spPr>
        <p:txBody>
          <a:bodyPr/>
          <a:lstStyle/>
          <a:p>
            <a:pPr eaLnBrk="1" hangingPunct="1">
              <a:defRPr/>
            </a:pPr>
            <a:r>
              <a:rPr lang="en-US">
                <a:latin typeface="Times New Roman" panose="02020603050405020304" pitchFamily="18" charset="0"/>
                <a:cs typeface="Times New Roman" panose="02020603050405020304" pitchFamily="18" charset="0"/>
              </a:rPr>
              <a:t>Con </a:t>
            </a:r>
            <a:r>
              <a:rPr lang="en-US" err="1">
                <a:latin typeface="Times New Roman" panose="02020603050405020304" pitchFamily="18" charset="0"/>
                <a:cs typeface="Times New Roman" panose="02020603050405020304" pitchFamily="18" charset="0"/>
              </a:rPr>
              <a:t>trỏ</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chiều</a:t>
            </a:r>
            <a:endParaRPr 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04656523-7DEE-49ED-9DBC-09C4E5244830}"/>
              </a:ext>
            </a:extLst>
          </p:cNvPr>
          <p:cNvSpPr>
            <a:spLocks noGrp="1" noChangeArrowheads="1"/>
          </p:cNvSpPr>
          <p:nvPr>
            <p:ph type="body" idx="1"/>
          </p:nvPr>
        </p:nvSpPr>
        <p:spPr>
          <a:xfrm>
            <a:off x="1524000" y="914400"/>
            <a:ext cx="9144000" cy="5791200"/>
          </a:xfrm>
        </p:spPr>
        <p:txBody>
          <a:bodyPr>
            <a:normAutofit fontScale="85000" lnSpcReduction="20000"/>
          </a:bodyPr>
          <a:lstStyle/>
          <a:p>
            <a:pPr marL="609600" indent="-609600">
              <a:lnSpc>
                <a:spcPct val="80000"/>
              </a:lnSpc>
              <a:buFontTx/>
              <a:buAutoNum type="arabicPeriod"/>
            </a:pPr>
            <a:r>
              <a:rPr lang="en-US" altLang="en-US" sz="1800"/>
              <a:t>#include &lt;iostream.h&gt;</a:t>
            </a:r>
          </a:p>
          <a:p>
            <a:pPr marL="609600" indent="-609600">
              <a:lnSpc>
                <a:spcPct val="80000"/>
              </a:lnSpc>
              <a:buFontTx/>
              <a:buAutoNum type="arabicPeriod"/>
            </a:pPr>
            <a:r>
              <a:rPr lang="en-US" altLang="en-US" sz="1800"/>
              <a:t>void main()</a:t>
            </a:r>
          </a:p>
          <a:p>
            <a:pPr marL="609600" indent="-609600">
              <a:lnSpc>
                <a:spcPct val="80000"/>
              </a:lnSpc>
              <a:buFontTx/>
              <a:buAutoNum type="arabicPeriod"/>
            </a:pPr>
            <a:r>
              <a:rPr lang="en-US" altLang="en-US" sz="1800"/>
              <a:t>{  int i,j;</a:t>
            </a:r>
          </a:p>
          <a:p>
            <a:pPr marL="609600" indent="-609600">
              <a:lnSpc>
                <a:spcPct val="80000"/>
              </a:lnSpc>
              <a:buFontTx/>
              <a:buAutoNum type="arabicPeriod"/>
            </a:pPr>
            <a:r>
              <a:rPr lang="en-US" altLang="en-US" sz="1800"/>
              <a:t>   int *pa, a[4][6];</a:t>
            </a:r>
          </a:p>
          <a:p>
            <a:pPr marL="609600" indent="-609600">
              <a:lnSpc>
                <a:spcPct val="80000"/>
              </a:lnSpc>
              <a:buFontTx/>
              <a:buAutoNum type="arabicPeriod"/>
            </a:pPr>
            <a:r>
              <a:rPr lang="en-US" altLang="en-US" sz="1800"/>
              <a:t>   pa=(int *)a;</a:t>
            </a:r>
          </a:p>
          <a:p>
            <a:pPr marL="609600" indent="-609600">
              <a:lnSpc>
                <a:spcPct val="80000"/>
              </a:lnSpc>
              <a:buFontTx/>
              <a:buAutoNum type="arabicPeriod"/>
            </a:pPr>
            <a:r>
              <a:rPr lang="en-US" altLang="en-US" sz="1800"/>
              <a:t>   cout &lt;&lt;"\nNhap vao cac phan tu cua mang:";</a:t>
            </a:r>
          </a:p>
          <a:p>
            <a:pPr marL="609600" indent="-609600">
              <a:lnSpc>
                <a:spcPct val="80000"/>
              </a:lnSpc>
              <a:buFontTx/>
              <a:buAutoNum type="arabicPeriod"/>
            </a:pPr>
            <a:r>
              <a:rPr lang="en-US" altLang="en-US" sz="1800"/>
              <a:t>   for (i=0 ; i&lt;4 ; i++)</a:t>
            </a:r>
          </a:p>
          <a:p>
            <a:pPr marL="609600" indent="-609600">
              <a:lnSpc>
                <a:spcPct val="80000"/>
              </a:lnSpc>
              <a:buFontTx/>
              <a:buAutoNum type="arabicPeriod"/>
            </a:pPr>
            <a:r>
              <a:rPr lang="en-US" altLang="en-US" sz="1800"/>
              <a:t>      for (j=0 ; j&lt;6 ; j++)</a:t>
            </a:r>
          </a:p>
          <a:p>
            <a:pPr marL="609600" indent="-609600">
              <a:lnSpc>
                <a:spcPct val="80000"/>
              </a:lnSpc>
              <a:buFontTx/>
              <a:buAutoNum type="arabicPeriod"/>
            </a:pPr>
            <a:r>
              <a:rPr lang="en-US" altLang="en-US" sz="1800"/>
              <a:t>	{</a:t>
            </a:r>
          </a:p>
          <a:p>
            <a:pPr marL="609600" indent="-609600">
              <a:lnSpc>
                <a:spcPct val="80000"/>
              </a:lnSpc>
              <a:buFontTx/>
              <a:buAutoNum type="arabicPeriod"/>
            </a:pPr>
            <a:r>
              <a:rPr lang="en-US" altLang="en-US" sz="1800"/>
              <a:t>          cout &lt;&lt;"a["&lt;&lt;i&lt;&lt;"]["&lt;&lt;j&lt;&lt;"]=";</a:t>
            </a:r>
          </a:p>
          <a:p>
            <a:pPr marL="609600" indent="-609600">
              <a:lnSpc>
                <a:spcPct val="80000"/>
              </a:lnSpc>
              <a:buFontTx/>
              <a:buAutoNum type="arabicPeriod"/>
            </a:pPr>
            <a:r>
              <a:rPr lang="en-US" altLang="en-US" sz="1800"/>
              <a:t>          cin &gt;&gt;*(pa+i*6+j);</a:t>
            </a:r>
          </a:p>
          <a:p>
            <a:pPr marL="609600" indent="-609600">
              <a:lnSpc>
                <a:spcPct val="80000"/>
              </a:lnSpc>
              <a:buFontTx/>
              <a:buAutoNum type="arabicPeriod"/>
            </a:pPr>
            <a:r>
              <a:rPr lang="en-US" altLang="en-US" sz="1800"/>
              <a:t>	}</a:t>
            </a:r>
          </a:p>
          <a:p>
            <a:pPr marL="609600" indent="-609600">
              <a:lnSpc>
                <a:spcPct val="80000"/>
              </a:lnSpc>
              <a:buFontTx/>
              <a:buAutoNum type="arabicPeriod"/>
            </a:pPr>
            <a:r>
              <a:rPr lang="en-US" altLang="en-US" sz="1800"/>
              <a:t>      cout &lt;&lt;"\n\n";</a:t>
            </a:r>
          </a:p>
          <a:p>
            <a:pPr marL="609600" indent="-609600">
              <a:lnSpc>
                <a:spcPct val="80000"/>
              </a:lnSpc>
              <a:buFontTx/>
              <a:buAutoNum type="arabicPeriod"/>
            </a:pPr>
            <a:r>
              <a:rPr lang="en-US" altLang="en-US" sz="1800"/>
              <a:t>      for (i=0 ; i&lt;4 ; i++)</a:t>
            </a:r>
          </a:p>
          <a:p>
            <a:pPr marL="609600" indent="-609600">
              <a:lnSpc>
                <a:spcPct val="80000"/>
              </a:lnSpc>
              <a:buFontTx/>
              <a:buAutoNum type="arabicPeriod"/>
            </a:pPr>
            <a:r>
              <a:rPr lang="en-US" altLang="en-US" sz="1800"/>
              <a:t>      {	</a:t>
            </a:r>
          </a:p>
          <a:p>
            <a:pPr marL="609600" indent="-609600">
              <a:lnSpc>
                <a:spcPct val="80000"/>
              </a:lnSpc>
              <a:buFontTx/>
              <a:buAutoNum type="arabicPeriod"/>
            </a:pPr>
            <a:r>
              <a:rPr lang="en-US" altLang="en-US" sz="1800"/>
              <a:t>         for (j=0 ; j&lt;6 ; j++)</a:t>
            </a:r>
          </a:p>
          <a:p>
            <a:pPr marL="609600" indent="-609600">
              <a:lnSpc>
                <a:spcPct val="80000"/>
              </a:lnSpc>
              <a:buFontTx/>
              <a:buAutoNum type="arabicPeriod"/>
            </a:pPr>
            <a:r>
              <a:rPr lang="en-US" altLang="en-US" sz="1800"/>
              <a:t>              cout&lt;&lt;"   a["&lt;&lt;i&lt;&lt;"]["&lt;&lt;j&lt;&lt;"]="&lt;&lt;*(pa+i*6+j);</a:t>
            </a:r>
          </a:p>
          <a:p>
            <a:pPr marL="609600" indent="-609600">
              <a:lnSpc>
                <a:spcPct val="80000"/>
              </a:lnSpc>
              <a:buFontTx/>
              <a:buAutoNum type="arabicPeriod"/>
            </a:pPr>
            <a:r>
              <a:rPr lang="en-US" altLang="en-US" sz="1800"/>
              <a:t>         cout &lt;&lt;"\n";</a:t>
            </a:r>
          </a:p>
          <a:p>
            <a:pPr marL="609600" indent="-609600">
              <a:lnSpc>
                <a:spcPct val="80000"/>
              </a:lnSpc>
              <a:buFontTx/>
              <a:buAutoNum type="arabicPeriod"/>
            </a:pPr>
            <a:r>
              <a:rPr lang="en-US" altLang="en-US" sz="1800"/>
              <a:t>      }</a:t>
            </a:r>
          </a:p>
          <a:p>
            <a:pPr marL="609600" indent="-609600">
              <a:lnSpc>
                <a:spcPct val="80000"/>
              </a:lnSpc>
              <a:buFontTx/>
              <a:buAutoNum type="arabicPeriod"/>
            </a:pPr>
            <a:r>
              <a:rPr lang="en-US" altLang="en-US" sz="1800"/>
              <a:t>    getchar();</a:t>
            </a:r>
          </a:p>
          <a:p>
            <a:pPr marL="609600" indent="-609600">
              <a:lnSpc>
                <a:spcPct val="80000"/>
              </a:lnSpc>
              <a:buFontTx/>
              <a:buAutoNum type="arabicPeriod"/>
            </a:pPr>
            <a:r>
              <a:rPr lang="en-US" altLang="en-US" sz="1800"/>
              <a:t>}</a:t>
            </a:r>
          </a:p>
        </p:txBody>
      </p:sp>
    </p:spTree>
    <p:custDataLst>
      <p:tags r:id="rId1"/>
    </p:custData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8DB2DDA8-F8E4-4D0D-89B8-95F2FBC0D3F0}"/>
              </a:ext>
            </a:extLst>
          </p:cNvPr>
          <p:cNvSpPr>
            <a:spLocks noGrp="1" noChangeArrowheads="1"/>
          </p:cNvSpPr>
          <p:nvPr>
            <p:ph type="body" idx="1"/>
          </p:nvPr>
        </p:nvSpPr>
        <p:spPr/>
        <p:txBody>
          <a:bodyPr/>
          <a:lstStyle/>
          <a:p>
            <a:pPr eaLnBrk="1" hangingPunct="1"/>
            <a:r>
              <a:rPr lang="en-US" altLang="en-US"/>
              <a:t>Giả sử ta cần truyền mảng int a[4] [6] cho hàm</a:t>
            </a:r>
          </a:p>
          <a:p>
            <a:pPr eaLnBrk="1" hangingPunct="1"/>
            <a:r>
              <a:rPr lang="en-US" altLang="en-US"/>
              <a:t>Cách 1: khai báo</a:t>
            </a:r>
          </a:p>
          <a:p>
            <a:pPr eaLnBrk="1" hangingPunct="1">
              <a:buFontTx/>
              <a:buNone/>
            </a:pPr>
            <a:r>
              <a:rPr lang="en-US" altLang="en-US"/>
              <a:t>		int (*pa)[6];   hoặc   int pa[ ][6];	</a:t>
            </a:r>
          </a:p>
          <a:p>
            <a:pPr eaLnBrk="1" hangingPunct="1">
              <a:buFontTx/>
              <a:buNone/>
            </a:pPr>
            <a:r>
              <a:rPr lang="en-US" altLang="en-US"/>
              <a:t>		Trong thân hàm, để truy cập phần tử a[i][j] ta dùng pa[i][j]. </a:t>
            </a:r>
          </a:p>
          <a:p>
            <a:pPr eaLnBrk="1" hangingPunct="1"/>
            <a:r>
              <a:rPr lang="en-US" altLang="en-US"/>
              <a:t>Cách 2: khai báo</a:t>
            </a:r>
          </a:p>
          <a:p>
            <a:pPr eaLnBrk="1" hangingPunct="1">
              <a:buFontTx/>
              <a:buNone/>
            </a:pPr>
            <a:r>
              <a:rPr lang="en-US" altLang="en-US"/>
              <a:t>		int *pa;   và int n;  // số cột</a:t>
            </a:r>
          </a:p>
          <a:p>
            <a:pPr eaLnBrk="1" hangingPunct="1">
              <a:buFontTx/>
              <a:buNone/>
            </a:pPr>
            <a:r>
              <a:rPr lang="en-US" altLang="en-US"/>
              <a:t>		Trong thân hàm, để truy cập phần tử a[i][j] ta dùng *(pa+i*n+j)</a:t>
            </a:r>
          </a:p>
        </p:txBody>
      </p:sp>
      <p:sp>
        <p:nvSpPr>
          <p:cNvPr id="157699" name="Rectangle 3">
            <a:extLst>
              <a:ext uri="{FF2B5EF4-FFF2-40B4-BE49-F238E27FC236}">
                <a16:creationId xmlns:a16="http://schemas.microsoft.com/office/drawing/2014/main" id="{793D81C6-C7AC-428B-AB6E-C34FA68AAAC2}"/>
              </a:ext>
            </a:extLst>
          </p:cNvPr>
          <p:cNvSpPr>
            <a:spLocks noGrp="1" noChangeArrowheads="1"/>
          </p:cNvSpPr>
          <p:nvPr>
            <p:ph type="title"/>
          </p:nvPr>
        </p:nvSpPr>
        <p:spPr/>
        <p:txBody>
          <a:bodyPr/>
          <a:lstStyle/>
          <a:p>
            <a:pPr eaLnBrk="1" hangingPunct="1">
              <a:defRPr/>
            </a:pPr>
            <a:r>
              <a:rPr lang="en-US" sz="4000" err="1">
                <a:latin typeface="Times New Roman" panose="02020603050405020304" pitchFamily="18" charset="0"/>
                <a:cs typeface="Times New Roman" panose="02020603050405020304" pitchFamily="18" charset="0"/>
              </a:rPr>
              <a:t>Truyền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mảng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nhiều</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chiều</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hàm</a:t>
            </a:r>
            <a:endParaRPr lang="en-US" sz="400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A593C768-E9EE-4934-93D4-46BEF4DF4072}"/>
              </a:ext>
            </a:extLst>
          </p:cNvPr>
          <p:cNvSpPr>
            <a:spLocks noGrp="1" noChangeArrowheads="1"/>
          </p:cNvSpPr>
          <p:nvPr>
            <p:ph type="body" idx="1"/>
          </p:nvPr>
        </p:nvSpPr>
        <p:spPr>
          <a:xfrm>
            <a:off x="1524000" y="76200"/>
            <a:ext cx="9144000" cy="6629400"/>
          </a:xfrm>
        </p:spPr>
        <p:txBody>
          <a:bodyPr/>
          <a:lstStyle/>
          <a:p>
            <a:pPr marL="381000" indent="-381000">
              <a:buFontTx/>
              <a:buAutoNum type="arabicPeriod"/>
            </a:pPr>
            <a:r>
              <a:rPr lang="en-US" altLang="en-US"/>
              <a:t>//</a:t>
            </a:r>
            <a:r>
              <a:rPr lang="en-US" altLang="en-US" err="1"/>
              <a:t>chương</a:t>
            </a:r>
            <a:r>
              <a:rPr lang="en-US" altLang="en-US"/>
              <a:t> </a:t>
            </a:r>
            <a:r>
              <a:rPr lang="en-US" altLang="en-US" err="1"/>
              <a:t>trình</a:t>
            </a:r>
            <a:r>
              <a:rPr lang="en-US" altLang="en-US"/>
              <a:t> </a:t>
            </a:r>
            <a:r>
              <a:rPr lang="en-US" altLang="en-US" err="1"/>
              <a:t>nhập</a:t>
            </a:r>
            <a:r>
              <a:rPr lang="en-US" altLang="en-US"/>
              <a:t> </a:t>
            </a:r>
            <a:r>
              <a:rPr lang="en-US" altLang="en-US" err="1"/>
              <a:t>xuất</a:t>
            </a:r>
            <a:r>
              <a:rPr lang="en-US" altLang="en-US"/>
              <a:t> </a:t>
            </a:r>
            <a:r>
              <a:rPr lang="en-US" altLang="en-US" err="1"/>
              <a:t>mảng</a:t>
            </a:r>
            <a:r>
              <a:rPr lang="en-US" altLang="en-US"/>
              <a:t> 2 </a:t>
            </a:r>
            <a:r>
              <a:rPr lang="en-US" altLang="en-US" err="1"/>
              <a:t>chiều</a:t>
            </a:r>
            <a:r>
              <a:rPr lang="en-US" altLang="en-US"/>
              <a:t> </a:t>
            </a:r>
            <a:r>
              <a:rPr lang="en-US" altLang="en-US" err="1"/>
              <a:t>theo</a:t>
            </a:r>
            <a:r>
              <a:rPr lang="en-US" altLang="en-US"/>
              <a:t> </a:t>
            </a:r>
            <a:r>
              <a:rPr lang="en-US" altLang="en-US" err="1"/>
              <a:t>cách</a:t>
            </a:r>
            <a:r>
              <a:rPr lang="en-US" altLang="en-US"/>
              <a:t> 1</a:t>
            </a:r>
            <a:endParaRPr lang="en-US" altLang="en-US" sz="3600"/>
          </a:p>
          <a:p>
            <a:pPr marL="381000" indent="-381000">
              <a:buFontTx/>
              <a:buAutoNum type="arabicPeriod"/>
            </a:pPr>
            <a:r>
              <a:rPr lang="en-US" altLang="en-US"/>
              <a:t>	#include &lt;iostream&gt;</a:t>
            </a:r>
          </a:p>
          <a:p>
            <a:pPr marL="381000" indent="-381000">
              <a:buFontTx/>
              <a:buAutoNum type="arabicPeriod"/>
            </a:pPr>
            <a:r>
              <a:rPr lang="en-US" altLang="en-US"/>
              <a:t>	void </a:t>
            </a:r>
            <a:r>
              <a:rPr lang="en-US" altLang="en-US" err="1"/>
              <a:t>nhap</a:t>
            </a:r>
            <a:r>
              <a:rPr lang="en-US" altLang="en-US"/>
              <a:t>(int a[][6],int </a:t>
            </a:r>
            <a:r>
              <a:rPr lang="en-US" altLang="en-US" err="1"/>
              <a:t>m,int</a:t>
            </a:r>
            <a:r>
              <a:rPr lang="en-US" altLang="en-US"/>
              <a:t> n)</a:t>
            </a:r>
          </a:p>
          <a:p>
            <a:pPr marL="381000" indent="-381000">
              <a:buFontTx/>
              <a:buAutoNum type="arabicPeriod"/>
            </a:pPr>
            <a:r>
              <a:rPr lang="en-US" altLang="en-US"/>
              <a:t>	{	</a:t>
            </a:r>
          </a:p>
          <a:p>
            <a:pPr marL="381000" indent="-381000">
              <a:buFontTx/>
              <a:buAutoNum type="arabicPeriod"/>
            </a:pPr>
            <a:r>
              <a:rPr lang="en-US" altLang="en-US"/>
              <a:t>		</a:t>
            </a:r>
            <a:r>
              <a:rPr lang="en-US" altLang="en-US" err="1"/>
              <a:t>cout</a:t>
            </a:r>
            <a:r>
              <a:rPr lang="en-US" altLang="en-US"/>
              <a:t>&lt;&lt;</a:t>
            </a:r>
            <a:r>
              <a:rPr lang="en-US" altLang="en-US" err="1"/>
              <a:t>endl</a:t>
            </a:r>
            <a:r>
              <a:rPr lang="en-US" altLang="en-US"/>
              <a:t>&lt;&lt;"</a:t>
            </a:r>
            <a:r>
              <a:rPr lang="en-US" altLang="en-US" err="1"/>
              <a:t>Nhap</a:t>
            </a:r>
            <a:r>
              <a:rPr lang="en-US" altLang="en-US"/>
              <a:t> </a:t>
            </a:r>
            <a:r>
              <a:rPr lang="en-US" altLang="en-US" err="1"/>
              <a:t>vao</a:t>
            </a:r>
            <a:r>
              <a:rPr lang="en-US" altLang="en-US"/>
              <a:t> </a:t>
            </a:r>
            <a:r>
              <a:rPr lang="en-US" altLang="en-US" err="1"/>
              <a:t>cac</a:t>
            </a:r>
            <a:r>
              <a:rPr lang="en-US" altLang="en-US"/>
              <a:t> phan tu </a:t>
            </a:r>
            <a:r>
              <a:rPr lang="en-US" altLang="en-US" err="1"/>
              <a:t>cua</a:t>
            </a:r>
            <a:r>
              <a:rPr lang="en-US" altLang="en-US"/>
              <a:t> </a:t>
            </a:r>
            <a:r>
              <a:rPr lang="en-US" altLang="en-US" err="1"/>
              <a:t>mang</a:t>
            </a:r>
            <a:r>
              <a:rPr lang="en-US" altLang="en-US"/>
              <a:t>:";</a:t>
            </a:r>
          </a:p>
          <a:p>
            <a:pPr marL="381000" indent="-381000">
              <a:buFontTx/>
              <a:buAutoNum type="arabicPeriod"/>
            </a:pPr>
            <a:r>
              <a:rPr lang="en-US" altLang="en-US"/>
              <a:t>		for ( </a:t>
            </a:r>
            <a:r>
              <a:rPr lang="en-US" altLang="en-US" err="1"/>
              <a:t>i</a:t>
            </a:r>
            <a:r>
              <a:rPr lang="en-US" altLang="en-US"/>
              <a:t>=0 ; </a:t>
            </a:r>
            <a:r>
              <a:rPr lang="en-US" altLang="en-US" err="1"/>
              <a:t>i</a:t>
            </a:r>
            <a:r>
              <a:rPr lang="en-US" altLang="en-US"/>
              <a:t>&lt;m ; </a:t>
            </a:r>
            <a:r>
              <a:rPr lang="en-US" altLang="en-US" err="1"/>
              <a:t>i</a:t>
            </a:r>
            <a:r>
              <a:rPr lang="en-US" altLang="en-US"/>
              <a:t>++)</a:t>
            </a:r>
          </a:p>
          <a:p>
            <a:pPr marL="381000" indent="-381000">
              <a:buFontTx/>
              <a:buAutoNum type="arabicPeriod"/>
            </a:pPr>
            <a:r>
              <a:rPr lang="en-US" altLang="en-US"/>
              <a:t>		    for ( j=0 ; j&lt;n ; </a:t>
            </a:r>
            <a:r>
              <a:rPr lang="en-US" altLang="en-US" err="1"/>
              <a:t>j++</a:t>
            </a:r>
            <a:r>
              <a:rPr lang="en-US" altLang="en-US"/>
              <a:t>)</a:t>
            </a:r>
          </a:p>
          <a:p>
            <a:pPr marL="381000" indent="-381000">
              <a:buFontTx/>
              <a:buAutoNum type="arabicPeriod"/>
            </a:pPr>
            <a:r>
              <a:rPr lang="en-US" altLang="en-US"/>
              <a:t>			{     </a:t>
            </a:r>
          </a:p>
          <a:p>
            <a:pPr marL="381000" indent="-381000">
              <a:buFontTx/>
              <a:buAutoNum type="arabicPeriod"/>
            </a:pPr>
            <a:r>
              <a:rPr lang="en-US" altLang="en-US"/>
              <a:t>			      </a:t>
            </a:r>
            <a:r>
              <a:rPr lang="en-US" altLang="en-US" err="1"/>
              <a:t>cout</a:t>
            </a:r>
            <a:r>
              <a:rPr lang="en-US" altLang="en-US"/>
              <a:t>&lt;&lt;“a[“&lt;&lt;</a:t>
            </a:r>
            <a:r>
              <a:rPr lang="en-US" altLang="en-US" err="1"/>
              <a:t>i</a:t>
            </a:r>
            <a:r>
              <a:rPr lang="en-US" altLang="en-US"/>
              <a:t>&lt;&lt;“][“&lt;&lt;j&lt;&lt;“]=“;</a:t>
            </a:r>
          </a:p>
          <a:p>
            <a:pPr marL="381000" indent="-381000">
              <a:buFontTx/>
              <a:buAutoNum type="arabicPeriod"/>
            </a:pPr>
            <a:r>
              <a:rPr lang="en-US" altLang="en-US"/>
              <a:t>			      </a:t>
            </a:r>
            <a:r>
              <a:rPr lang="en-US" altLang="en-US" err="1"/>
              <a:t>cin</a:t>
            </a:r>
            <a:r>
              <a:rPr lang="en-US" altLang="en-US"/>
              <a:t>&gt;&gt; a[</a:t>
            </a:r>
            <a:r>
              <a:rPr lang="en-US" altLang="en-US" err="1"/>
              <a:t>i</a:t>
            </a:r>
            <a:r>
              <a:rPr lang="en-US" altLang="en-US"/>
              <a:t>][j];</a:t>
            </a:r>
          </a:p>
          <a:p>
            <a:pPr marL="381000" indent="-381000">
              <a:buFontTx/>
              <a:buAutoNum type="arabicPeriod"/>
            </a:pPr>
            <a:r>
              <a:rPr lang="en-US" altLang="en-US"/>
              <a:t>			}</a:t>
            </a:r>
          </a:p>
          <a:p>
            <a:pPr marL="381000" indent="-381000">
              <a:buFontTx/>
              <a:buAutoNum type="arabicPeriod"/>
            </a:pPr>
            <a:r>
              <a:rPr lang="en-US" altLang="en-US"/>
              <a:t>	}</a:t>
            </a:r>
          </a:p>
        </p:txBody>
      </p:sp>
    </p:spTree>
    <p:custDataLst>
      <p:tags r:id="rId1"/>
    </p:custData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86558687-2B83-4816-821E-FD6C9AD8D6A4}"/>
              </a:ext>
            </a:extLst>
          </p:cNvPr>
          <p:cNvSpPr>
            <a:spLocks noGrp="1" noChangeArrowheads="1"/>
          </p:cNvSpPr>
          <p:nvPr>
            <p:ph type="body" idx="1"/>
          </p:nvPr>
        </p:nvSpPr>
        <p:spPr>
          <a:xfrm>
            <a:off x="1524000" y="76200"/>
            <a:ext cx="9144000" cy="6781800"/>
          </a:xfrm>
        </p:spPr>
        <p:txBody>
          <a:bodyPr>
            <a:normAutofit fontScale="92500" lnSpcReduction="10000"/>
          </a:bodyPr>
          <a:lstStyle/>
          <a:p>
            <a:pPr marL="457200" indent="-457200">
              <a:lnSpc>
                <a:spcPct val="80000"/>
              </a:lnSpc>
              <a:buFontTx/>
              <a:buAutoNum type="arabicPeriod" startAt="15"/>
            </a:pPr>
            <a:r>
              <a:rPr lang="en-US" altLang="en-US" sz="2600"/>
              <a:t>	void </a:t>
            </a:r>
            <a:r>
              <a:rPr lang="en-US" altLang="en-US" sz="2600" err="1"/>
              <a:t>hienthi</a:t>
            </a:r>
            <a:r>
              <a:rPr lang="en-US" altLang="en-US" sz="2600"/>
              <a:t>(int a[][6],int </a:t>
            </a:r>
            <a:r>
              <a:rPr lang="en-US" altLang="en-US" sz="2600" err="1"/>
              <a:t>m,int</a:t>
            </a:r>
            <a:r>
              <a:rPr lang="en-US" altLang="en-US" sz="2600"/>
              <a:t> n)</a:t>
            </a:r>
          </a:p>
          <a:p>
            <a:pPr marL="457200" indent="-457200">
              <a:lnSpc>
                <a:spcPct val="80000"/>
              </a:lnSpc>
              <a:buFontTx/>
              <a:buAutoNum type="arabicPeriod" startAt="15"/>
            </a:pPr>
            <a:r>
              <a:rPr lang="en-US" altLang="en-US" sz="2600"/>
              <a:t>	{	</a:t>
            </a:r>
          </a:p>
          <a:p>
            <a:pPr marL="457200" indent="-457200">
              <a:lnSpc>
                <a:spcPct val="80000"/>
              </a:lnSpc>
              <a:buFontTx/>
              <a:buAutoNum type="arabicPeriod" startAt="15"/>
            </a:pPr>
            <a:r>
              <a:rPr lang="en-US" altLang="en-US" sz="2600"/>
              <a:t>		</a:t>
            </a:r>
            <a:r>
              <a:rPr lang="en-US" altLang="en-US" sz="2600" err="1"/>
              <a:t>cout</a:t>
            </a:r>
            <a:r>
              <a:rPr lang="en-US" altLang="en-US" sz="2600"/>
              <a:t> &lt;&lt;&lt;&lt;</a:t>
            </a:r>
            <a:r>
              <a:rPr lang="en-US" altLang="en-US" sz="2600" err="1"/>
              <a:t>endl</a:t>
            </a:r>
            <a:r>
              <a:rPr lang="en-US" altLang="en-US" sz="2600"/>
              <a:t>&lt;&lt;“</a:t>
            </a:r>
            <a:r>
              <a:rPr lang="en-US" altLang="en-US" sz="2600" err="1"/>
              <a:t>Cac</a:t>
            </a:r>
            <a:r>
              <a:rPr lang="en-US" altLang="en-US" sz="2600"/>
              <a:t> phan tu </a:t>
            </a:r>
            <a:r>
              <a:rPr lang="en-US" altLang="en-US" sz="2600" err="1"/>
              <a:t>cua</a:t>
            </a:r>
            <a:r>
              <a:rPr lang="en-US" altLang="en-US" sz="2600"/>
              <a:t> </a:t>
            </a:r>
            <a:r>
              <a:rPr lang="en-US" altLang="en-US" sz="2600" err="1"/>
              <a:t>mang</a:t>
            </a:r>
            <a:r>
              <a:rPr lang="en-US" altLang="en-US" sz="2600"/>
              <a:t>:“&lt;&lt;</a:t>
            </a:r>
            <a:r>
              <a:rPr lang="en-US" altLang="en-US" sz="2600" err="1"/>
              <a:t>endl</a:t>
            </a:r>
            <a:r>
              <a:rPr lang="en-US" altLang="en-US" sz="2600"/>
              <a:t>;</a:t>
            </a:r>
          </a:p>
          <a:p>
            <a:pPr marL="457200" indent="-457200">
              <a:lnSpc>
                <a:spcPct val="80000"/>
              </a:lnSpc>
              <a:buFontTx/>
              <a:buAutoNum type="arabicPeriod" startAt="15"/>
            </a:pPr>
            <a:r>
              <a:rPr lang="en-US" altLang="en-US" sz="2600"/>
              <a:t>		for (int </a:t>
            </a:r>
            <a:r>
              <a:rPr lang="en-US" altLang="en-US" sz="2600" err="1"/>
              <a:t>i</a:t>
            </a:r>
            <a:r>
              <a:rPr lang="en-US" altLang="en-US" sz="2600"/>
              <a:t>=0 ; </a:t>
            </a:r>
            <a:r>
              <a:rPr lang="en-US" altLang="en-US" sz="2600" err="1"/>
              <a:t>i</a:t>
            </a:r>
            <a:r>
              <a:rPr lang="en-US" altLang="en-US" sz="2600"/>
              <a:t>&lt;m ; </a:t>
            </a:r>
            <a:r>
              <a:rPr lang="en-US" altLang="en-US" sz="2600" err="1"/>
              <a:t>i</a:t>
            </a:r>
            <a:r>
              <a:rPr lang="en-US" altLang="en-US" sz="2600"/>
              <a:t>++)</a:t>
            </a:r>
          </a:p>
          <a:p>
            <a:pPr marL="457200" indent="-457200">
              <a:lnSpc>
                <a:spcPct val="80000"/>
              </a:lnSpc>
              <a:buFontTx/>
              <a:buAutoNum type="arabicPeriod" startAt="15"/>
            </a:pPr>
            <a:r>
              <a:rPr lang="en-US" altLang="en-US" sz="2600"/>
              <a:t>		     {	for (int j=0 ; j&lt;n ; </a:t>
            </a:r>
            <a:r>
              <a:rPr lang="en-US" altLang="en-US" sz="2600" err="1"/>
              <a:t>j++</a:t>
            </a:r>
            <a:r>
              <a:rPr lang="en-US" altLang="en-US" sz="2600"/>
              <a:t>)</a:t>
            </a:r>
          </a:p>
          <a:p>
            <a:pPr marL="457200" indent="-457200">
              <a:lnSpc>
                <a:spcPct val="80000"/>
              </a:lnSpc>
              <a:buFontTx/>
              <a:buAutoNum type="arabicPeriod" startAt="15"/>
            </a:pPr>
            <a:r>
              <a:rPr lang="en-US" altLang="en-US" sz="2600"/>
              <a:t>			     </a:t>
            </a:r>
            <a:r>
              <a:rPr lang="en-US" altLang="en-US" sz="2400" err="1"/>
              <a:t>cout</a:t>
            </a:r>
            <a:r>
              <a:rPr lang="en-US" altLang="en-US" sz="2400"/>
              <a:t>&lt;&lt;“a[“&lt;&lt;</a:t>
            </a:r>
            <a:r>
              <a:rPr lang="en-US" altLang="en-US" sz="2400" err="1"/>
              <a:t>i</a:t>
            </a:r>
            <a:r>
              <a:rPr lang="en-US" altLang="en-US" sz="2400"/>
              <a:t>&lt;&lt;“][“&lt;&lt;j&lt;&lt;“]=“&lt;&lt;</a:t>
            </a:r>
            <a:r>
              <a:rPr lang="en-US" altLang="en-US" sz="2600"/>
              <a:t>a[</a:t>
            </a:r>
            <a:r>
              <a:rPr lang="en-US" altLang="en-US" sz="2600" err="1"/>
              <a:t>i</a:t>
            </a:r>
            <a:r>
              <a:rPr lang="en-US" altLang="en-US" sz="2600"/>
              <a:t>][j] &lt;&lt;“  “;</a:t>
            </a:r>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a:t>
            </a:r>
          </a:p>
          <a:p>
            <a:pPr marL="457200" indent="-457200">
              <a:lnSpc>
                <a:spcPct val="80000"/>
              </a:lnSpc>
              <a:buFontTx/>
              <a:buAutoNum type="arabicPeriod" startAt="15"/>
            </a:pPr>
            <a:r>
              <a:rPr lang="en-US" altLang="en-US" sz="2600"/>
              <a:t>		     }</a:t>
            </a:r>
          </a:p>
          <a:p>
            <a:pPr marL="457200" indent="-457200">
              <a:lnSpc>
                <a:spcPct val="80000"/>
              </a:lnSpc>
              <a:buFontTx/>
              <a:buAutoNum type="arabicPeriod" startAt="15"/>
            </a:pPr>
            <a:r>
              <a:rPr lang="en-US" altLang="en-US" sz="2600"/>
              <a:t>	}</a:t>
            </a:r>
          </a:p>
          <a:p>
            <a:pPr marL="457200" indent="-457200">
              <a:lnSpc>
                <a:spcPct val="80000"/>
              </a:lnSpc>
              <a:buFontTx/>
              <a:buAutoNum type="arabicPeriod" startAt="15"/>
            </a:pPr>
            <a:r>
              <a:rPr lang="en-US" altLang="en-US" sz="2600"/>
              <a:t>	void main()</a:t>
            </a:r>
          </a:p>
          <a:p>
            <a:pPr marL="457200" indent="-457200">
              <a:lnSpc>
                <a:spcPct val="80000"/>
              </a:lnSpc>
              <a:buFontTx/>
              <a:buAutoNum type="arabicPeriod" startAt="15"/>
            </a:pPr>
            <a:r>
              <a:rPr lang="en-US" altLang="en-US" sz="2600"/>
              <a:t>	{	int </a:t>
            </a:r>
            <a:r>
              <a:rPr lang="en-US" altLang="en-US" sz="2600" err="1"/>
              <a:t>m,n</a:t>
            </a:r>
            <a:r>
              <a:rPr lang="en-US" altLang="en-US" sz="2600"/>
              <a:t>;</a:t>
            </a:r>
          </a:p>
          <a:p>
            <a:pPr marL="457200" indent="-457200">
              <a:lnSpc>
                <a:spcPct val="80000"/>
              </a:lnSpc>
              <a:buFontTx/>
              <a:buAutoNum type="arabicPeriod" startAt="15"/>
            </a:pPr>
            <a:r>
              <a:rPr lang="en-US" altLang="en-US" sz="2600"/>
              <a:t>		int a[10][6];</a:t>
            </a:r>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&lt;&lt;"</a:t>
            </a:r>
            <a:r>
              <a:rPr lang="en-US" altLang="en-US" sz="2600" err="1"/>
              <a:t>Nhap</a:t>
            </a:r>
            <a:r>
              <a:rPr lang="en-US" altLang="en-US" sz="2600"/>
              <a:t> </a:t>
            </a:r>
            <a:r>
              <a:rPr lang="en-US" altLang="en-US" sz="2600" err="1"/>
              <a:t>m,n</a:t>
            </a:r>
            <a:r>
              <a:rPr lang="en-US" altLang="en-US" sz="2600"/>
              <a:t>:"; </a:t>
            </a:r>
            <a:r>
              <a:rPr lang="en-US" altLang="en-US" sz="2600" err="1"/>
              <a:t>cin</a:t>
            </a:r>
            <a:r>
              <a:rPr lang="en-US" altLang="en-US" sz="2600"/>
              <a:t>&gt;&gt;m&gt;&gt;n;</a:t>
            </a:r>
          </a:p>
          <a:p>
            <a:pPr marL="457200" indent="-457200">
              <a:lnSpc>
                <a:spcPct val="80000"/>
              </a:lnSpc>
              <a:buFontTx/>
              <a:buAutoNum type="arabicPeriod" startAt="15"/>
            </a:pPr>
            <a:r>
              <a:rPr lang="en-US" altLang="en-US" sz="2600"/>
              <a:t>		</a:t>
            </a:r>
            <a:r>
              <a:rPr lang="en-US" altLang="en-US" sz="2600" err="1"/>
              <a:t>nhap</a:t>
            </a:r>
            <a:r>
              <a:rPr lang="en-US" altLang="en-US" sz="2600"/>
              <a:t>(</a:t>
            </a:r>
            <a:r>
              <a:rPr lang="en-US" altLang="en-US" sz="2600" err="1"/>
              <a:t>a,m,n</a:t>
            </a:r>
            <a:r>
              <a:rPr lang="en-US" altLang="en-US" sz="2600"/>
              <a:t>);</a:t>
            </a:r>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a:t>
            </a:r>
          </a:p>
          <a:p>
            <a:pPr marL="457200" indent="-457200">
              <a:lnSpc>
                <a:spcPct val="80000"/>
              </a:lnSpc>
              <a:buFontTx/>
              <a:buAutoNum type="arabicPeriod" startAt="15"/>
            </a:pPr>
            <a:r>
              <a:rPr lang="en-US" altLang="en-US" sz="2600"/>
              <a:t>		</a:t>
            </a:r>
            <a:r>
              <a:rPr lang="en-US" altLang="en-US" sz="2600" err="1"/>
              <a:t>hienthi</a:t>
            </a:r>
            <a:r>
              <a:rPr lang="en-US" altLang="en-US" sz="2600"/>
              <a:t>(</a:t>
            </a:r>
            <a:r>
              <a:rPr lang="en-US" altLang="en-US" sz="2600" err="1"/>
              <a:t>a,m,n</a:t>
            </a:r>
            <a:r>
              <a:rPr lang="en-US" altLang="en-US" sz="2600"/>
              <a:t>);</a:t>
            </a:r>
          </a:p>
          <a:p>
            <a:pPr marL="457200" indent="-457200">
              <a:lnSpc>
                <a:spcPct val="80000"/>
              </a:lnSpc>
              <a:buFontTx/>
              <a:buAutoNum type="arabicPeriod" startAt="15"/>
            </a:pPr>
            <a:r>
              <a:rPr lang="en-US" altLang="en-US" sz="2600"/>
              <a:t>	}</a:t>
            </a:r>
          </a:p>
        </p:txBody>
      </p:sp>
    </p:spTree>
    <p:custDataLst>
      <p:tags r:id="rId1"/>
    </p:custData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919776FD-BCAC-482A-90AF-BCA8B17E23DB}"/>
              </a:ext>
            </a:extLst>
          </p:cNvPr>
          <p:cNvSpPr>
            <a:spLocks noGrp="1" noChangeArrowheads="1"/>
          </p:cNvSpPr>
          <p:nvPr>
            <p:ph type="body" idx="1"/>
          </p:nvPr>
        </p:nvSpPr>
        <p:spPr>
          <a:xfrm>
            <a:off x="1524000" y="914400"/>
            <a:ext cx="9144000" cy="5943600"/>
          </a:xfrm>
        </p:spPr>
        <p:txBody>
          <a:bodyPr>
            <a:normAutofit/>
          </a:bodyPr>
          <a:lstStyle/>
          <a:p>
            <a:pPr marL="533400" indent="-533400">
              <a:lnSpc>
                <a:spcPct val="85000"/>
              </a:lnSpc>
              <a:buFontTx/>
              <a:buAutoNum type="arabicPeriod"/>
            </a:pPr>
            <a:r>
              <a:rPr lang="en-US" altLang="en-US" sz="2400"/>
              <a:t>	//  </a:t>
            </a:r>
            <a:r>
              <a:rPr lang="en-US" altLang="en-US" sz="2400" err="1"/>
              <a:t>nhập</a:t>
            </a:r>
            <a:r>
              <a:rPr lang="en-US" altLang="en-US" sz="2400"/>
              <a:t> </a:t>
            </a:r>
            <a:r>
              <a:rPr lang="en-US" altLang="en-US" sz="2400" err="1"/>
              <a:t>xuất</a:t>
            </a:r>
            <a:r>
              <a:rPr lang="en-US" altLang="en-US" sz="2400"/>
              <a:t> </a:t>
            </a:r>
            <a:r>
              <a:rPr lang="en-US" altLang="en-US" sz="2400" err="1"/>
              <a:t>mảng</a:t>
            </a:r>
            <a:r>
              <a:rPr lang="en-US" altLang="en-US" sz="2400"/>
              <a:t> 2 </a:t>
            </a:r>
            <a:r>
              <a:rPr lang="en-US" altLang="en-US" sz="2400" err="1"/>
              <a:t>chiều</a:t>
            </a:r>
            <a:r>
              <a:rPr lang="en-US" altLang="en-US" sz="2400"/>
              <a:t> </a:t>
            </a:r>
            <a:r>
              <a:rPr lang="en-US" altLang="en-US" sz="2400" err="1"/>
              <a:t>theo</a:t>
            </a:r>
            <a:r>
              <a:rPr lang="en-US" altLang="en-US" sz="2400"/>
              <a:t> </a:t>
            </a:r>
            <a:r>
              <a:rPr lang="en-US" altLang="en-US" sz="2400" err="1"/>
              <a:t>cách</a:t>
            </a:r>
            <a:r>
              <a:rPr lang="en-US" altLang="en-US" sz="2400"/>
              <a:t> 2</a:t>
            </a:r>
            <a:endParaRPr lang="en-US" altLang="en-US" sz="2000"/>
          </a:p>
          <a:p>
            <a:pPr marL="533400" indent="-533400">
              <a:lnSpc>
                <a:spcPct val="85000"/>
              </a:lnSpc>
              <a:buFontTx/>
              <a:buAutoNum type="arabicPeriod"/>
            </a:pPr>
            <a:r>
              <a:rPr lang="en-US" altLang="en-US" sz="2400"/>
              <a:t>	#include &lt;iostream&gt;</a:t>
            </a:r>
          </a:p>
          <a:p>
            <a:pPr marL="533400" indent="-533400">
              <a:lnSpc>
                <a:spcPct val="85000"/>
              </a:lnSpc>
              <a:buFontTx/>
              <a:buAutoNum type="arabicPeriod"/>
            </a:pPr>
            <a:r>
              <a:rPr lang="en-US" altLang="en-US" sz="2400"/>
              <a:t>	void </a:t>
            </a:r>
            <a:r>
              <a:rPr lang="en-US" altLang="en-US" sz="2400" err="1"/>
              <a:t>nhap</a:t>
            </a:r>
            <a:r>
              <a:rPr lang="en-US" altLang="en-US" sz="2400"/>
              <a:t>(int *</a:t>
            </a:r>
            <a:r>
              <a:rPr lang="en-US" altLang="en-US" sz="2400" err="1"/>
              <a:t>p,int</a:t>
            </a:r>
            <a:r>
              <a:rPr lang="en-US" altLang="en-US" sz="2400"/>
              <a:t> </a:t>
            </a:r>
            <a:r>
              <a:rPr lang="en-US" altLang="en-US" sz="2400" err="1"/>
              <a:t>m,int</a:t>
            </a:r>
            <a:r>
              <a:rPr lang="en-US" altLang="en-US" sz="2400"/>
              <a:t> n)</a:t>
            </a:r>
          </a:p>
          <a:p>
            <a:pPr marL="533400" indent="-533400">
              <a:lnSpc>
                <a:spcPct val="85000"/>
              </a:lnSpc>
              <a:buFontTx/>
              <a:buAutoNum type="arabicPeriod"/>
            </a:pPr>
            <a:r>
              <a:rPr lang="en-US" altLang="en-US" sz="2400"/>
              <a:t>	{	int </a:t>
            </a:r>
            <a:r>
              <a:rPr lang="en-US" altLang="en-US" sz="2400" err="1"/>
              <a:t>i,j</a:t>
            </a:r>
            <a:r>
              <a:rPr lang="en-US" altLang="en-US" sz="2400"/>
              <a:t>;</a:t>
            </a:r>
          </a:p>
          <a:p>
            <a:pPr marL="533400" indent="-533400">
              <a:lnSpc>
                <a:spcPct val="85000"/>
              </a:lnSpc>
              <a:buFontTx/>
              <a:buAutoNum type="arabicPeriod"/>
            </a:pPr>
            <a:r>
              <a:rPr lang="en-US" altLang="en-US" sz="2400"/>
              <a:t>		 </a:t>
            </a:r>
            <a:r>
              <a:rPr lang="en-US" altLang="en-US" sz="2400" err="1"/>
              <a:t>cout</a:t>
            </a:r>
            <a:r>
              <a:rPr lang="en-US" altLang="en-US" sz="2400"/>
              <a:t>&lt;&lt;</a:t>
            </a:r>
            <a:r>
              <a:rPr lang="en-US" altLang="en-US" sz="2400" err="1"/>
              <a:t>endl</a:t>
            </a:r>
            <a:r>
              <a:rPr lang="en-US" altLang="en-US" sz="2400"/>
              <a:t>&lt;&lt;"</a:t>
            </a:r>
            <a:r>
              <a:rPr lang="en-US" altLang="en-US" sz="2400" err="1"/>
              <a:t>Nhap</a:t>
            </a:r>
            <a:r>
              <a:rPr lang="en-US" altLang="en-US" sz="2400"/>
              <a:t> </a:t>
            </a:r>
            <a:r>
              <a:rPr lang="en-US" altLang="en-US" sz="2400" err="1"/>
              <a:t>vao</a:t>
            </a:r>
            <a:r>
              <a:rPr lang="en-US" altLang="en-US" sz="2400"/>
              <a:t> </a:t>
            </a:r>
            <a:r>
              <a:rPr lang="en-US" altLang="en-US" sz="2400" err="1"/>
              <a:t>cac</a:t>
            </a:r>
            <a:r>
              <a:rPr lang="en-US" altLang="en-US" sz="2400"/>
              <a:t> phan tu </a:t>
            </a:r>
            <a:r>
              <a:rPr lang="en-US" altLang="en-US" sz="2400" err="1"/>
              <a:t>cua</a:t>
            </a:r>
            <a:r>
              <a:rPr lang="en-US" altLang="en-US" sz="2400"/>
              <a:t> </a:t>
            </a:r>
            <a:r>
              <a:rPr lang="en-US" altLang="en-US" sz="2400" err="1"/>
              <a:t>mang</a:t>
            </a:r>
            <a:r>
              <a:rPr lang="en-US" altLang="en-US" sz="2400"/>
              <a:t>:";</a:t>
            </a:r>
          </a:p>
          <a:p>
            <a:pPr marL="533400" indent="-533400">
              <a:lnSpc>
                <a:spcPct val="85000"/>
              </a:lnSpc>
              <a:buFontTx/>
              <a:buAutoNum type="arabicPeriod"/>
            </a:pPr>
            <a:r>
              <a:rPr lang="en-US" altLang="en-US" sz="2400"/>
              <a:t>		for (</a:t>
            </a:r>
            <a:r>
              <a:rPr lang="en-US" altLang="en-US" sz="2400" err="1"/>
              <a:t>i</a:t>
            </a:r>
            <a:r>
              <a:rPr lang="en-US" altLang="en-US" sz="2400"/>
              <a:t>=0;i&lt;</a:t>
            </a:r>
            <a:r>
              <a:rPr lang="en-US" altLang="en-US" sz="2400" err="1"/>
              <a:t>m;i</a:t>
            </a:r>
            <a:r>
              <a:rPr lang="en-US" altLang="en-US" sz="2400"/>
              <a:t>++)</a:t>
            </a:r>
          </a:p>
          <a:p>
            <a:pPr marL="533400" indent="-533400">
              <a:lnSpc>
                <a:spcPct val="85000"/>
              </a:lnSpc>
              <a:buFontTx/>
              <a:buAutoNum type="arabicPeriod"/>
            </a:pPr>
            <a:r>
              <a:rPr lang="en-US" altLang="en-US" sz="2400"/>
              <a:t>		    for (j=0;j&lt;</a:t>
            </a:r>
            <a:r>
              <a:rPr lang="en-US" altLang="en-US" sz="2400" err="1"/>
              <a:t>n;j</a:t>
            </a:r>
            <a:r>
              <a:rPr lang="en-US" altLang="en-US" sz="2400"/>
              <a:t>++)</a:t>
            </a:r>
          </a:p>
          <a:p>
            <a:pPr marL="533400" indent="-533400">
              <a:lnSpc>
                <a:spcPct val="85000"/>
              </a:lnSpc>
              <a:buFontTx/>
              <a:buAutoNum type="arabicPeriod"/>
            </a:pPr>
            <a:r>
              <a:rPr lang="en-US" altLang="en-US" sz="2400"/>
              <a:t>			{    </a:t>
            </a:r>
          </a:p>
          <a:p>
            <a:pPr marL="381000" indent="-381000">
              <a:buFontTx/>
              <a:buAutoNum type="arabicPeriod"/>
            </a:pPr>
            <a:r>
              <a:rPr lang="en-US" altLang="en-US" sz="2400"/>
              <a:t>			     </a:t>
            </a:r>
            <a:r>
              <a:rPr lang="en-US" altLang="en-US" sz="2400" err="1"/>
              <a:t>cout</a:t>
            </a:r>
            <a:r>
              <a:rPr lang="en-US" altLang="en-US" sz="2400"/>
              <a:t>&lt;&lt;“a[“&lt;&lt;</a:t>
            </a:r>
            <a:r>
              <a:rPr lang="en-US" altLang="en-US" sz="2400" err="1"/>
              <a:t>i</a:t>
            </a:r>
            <a:r>
              <a:rPr lang="en-US" altLang="en-US" sz="2400"/>
              <a:t>&lt;&lt;“][“&lt;&lt;j&lt;&lt;“]=“;</a:t>
            </a:r>
          </a:p>
          <a:p>
            <a:pPr marL="381000" indent="-381000">
              <a:buFontTx/>
              <a:buAutoNum type="arabicPeriod"/>
            </a:pPr>
            <a:r>
              <a:rPr lang="en-US" altLang="en-US" sz="2400"/>
              <a:t>			      </a:t>
            </a:r>
            <a:r>
              <a:rPr lang="en-US" altLang="en-US" sz="2400" err="1"/>
              <a:t>cin</a:t>
            </a:r>
            <a:r>
              <a:rPr lang="en-US" altLang="en-US" sz="2400"/>
              <a:t>&gt;&gt; *(</a:t>
            </a:r>
            <a:r>
              <a:rPr lang="en-US" altLang="en-US" sz="2400" err="1"/>
              <a:t>p+i</a:t>
            </a:r>
            <a:r>
              <a:rPr lang="en-US" altLang="en-US" sz="2400"/>
              <a:t>*</a:t>
            </a:r>
            <a:r>
              <a:rPr lang="en-US" altLang="en-US" sz="2400" err="1"/>
              <a:t>n+j</a:t>
            </a:r>
            <a:r>
              <a:rPr lang="en-US" altLang="en-US" sz="2400"/>
              <a:t>);</a:t>
            </a:r>
          </a:p>
          <a:p>
            <a:pPr marL="533400" indent="-533400">
              <a:lnSpc>
                <a:spcPct val="85000"/>
              </a:lnSpc>
              <a:buFontTx/>
              <a:buAutoNum type="arabicPeriod"/>
            </a:pPr>
            <a:r>
              <a:rPr lang="en-US" altLang="en-US" sz="2400"/>
              <a:t>			}</a:t>
            </a:r>
          </a:p>
          <a:p>
            <a:pPr marL="533400" indent="-533400">
              <a:lnSpc>
                <a:spcPct val="85000"/>
              </a:lnSpc>
              <a:buFontTx/>
              <a:buAutoNum type="arabicPeriod"/>
            </a:pPr>
            <a:r>
              <a:rPr lang="en-US" altLang="en-US" sz="2400"/>
              <a:t>	}</a:t>
            </a:r>
          </a:p>
        </p:txBody>
      </p:sp>
    </p:spTree>
    <p:custDataLst>
      <p:tags r:id="rId1"/>
    </p:custData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E5E1EB99-3FF0-4F92-9195-3E9AA794B5E3}"/>
              </a:ext>
            </a:extLst>
          </p:cNvPr>
          <p:cNvSpPr>
            <a:spLocks noGrp="1" noChangeArrowheads="1"/>
          </p:cNvSpPr>
          <p:nvPr>
            <p:ph type="body" idx="1"/>
          </p:nvPr>
        </p:nvSpPr>
        <p:spPr>
          <a:xfrm>
            <a:off x="1524000" y="152400"/>
            <a:ext cx="9144000" cy="6629400"/>
          </a:xfrm>
        </p:spPr>
        <p:txBody>
          <a:bodyPr>
            <a:normAutofit fontScale="92500" lnSpcReduction="20000"/>
          </a:bodyPr>
          <a:lstStyle/>
          <a:p>
            <a:pPr marL="457200" indent="-457200">
              <a:lnSpc>
                <a:spcPct val="73000"/>
              </a:lnSpc>
              <a:buFontTx/>
              <a:buAutoNum type="arabicPeriod" startAt="16"/>
            </a:pPr>
            <a:r>
              <a:rPr lang="en-US" altLang="en-US" sz="2600"/>
              <a:t>	void </a:t>
            </a:r>
            <a:r>
              <a:rPr lang="en-US" altLang="en-US" sz="2600" err="1"/>
              <a:t>hienthi</a:t>
            </a:r>
            <a:r>
              <a:rPr lang="en-US" altLang="en-US" sz="2600"/>
              <a:t>(int *p, int m, int n) </a:t>
            </a:r>
          </a:p>
          <a:p>
            <a:pPr marL="457200" indent="-457200">
              <a:lnSpc>
                <a:spcPct val="73000"/>
              </a:lnSpc>
              <a:buFontTx/>
              <a:buAutoNum type="arabicPeriod" startAt="16"/>
            </a:pPr>
            <a:r>
              <a:rPr lang="en-US" altLang="en-US" sz="2600"/>
              <a:t>	{	</a:t>
            </a:r>
          </a:p>
          <a:p>
            <a:pPr marL="457200" indent="-457200">
              <a:lnSpc>
                <a:spcPct val="80000"/>
              </a:lnSpc>
              <a:buFontTx/>
              <a:buAutoNum type="arabicPeriod" startAt="15"/>
            </a:pPr>
            <a:r>
              <a:rPr lang="en-US" altLang="en-US" sz="2600"/>
              <a:t>		</a:t>
            </a:r>
            <a:r>
              <a:rPr lang="en-US" altLang="en-US" sz="2600" err="1"/>
              <a:t>cout</a:t>
            </a:r>
            <a:r>
              <a:rPr lang="en-US" altLang="en-US" sz="2600"/>
              <a:t> &lt;&lt;&lt;&lt;</a:t>
            </a:r>
            <a:r>
              <a:rPr lang="en-US" altLang="en-US" sz="2600" err="1"/>
              <a:t>endl</a:t>
            </a:r>
            <a:r>
              <a:rPr lang="en-US" altLang="en-US" sz="2600"/>
              <a:t>&lt;&lt;“</a:t>
            </a:r>
            <a:r>
              <a:rPr lang="en-US" altLang="en-US" sz="2600" err="1"/>
              <a:t>Cac</a:t>
            </a:r>
            <a:r>
              <a:rPr lang="en-US" altLang="en-US" sz="2600"/>
              <a:t> phan tu </a:t>
            </a:r>
            <a:r>
              <a:rPr lang="en-US" altLang="en-US" sz="2600" err="1"/>
              <a:t>cua</a:t>
            </a:r>
            <a:r>
              <a:rPr lang="en-US" altLang="en-US" sz="2600"/>
              <a:t> </a:t>
            </a:r>
            <a:r>
              <a:rPr lang="en-US" altLang="en-US" sz="2600" err="1"/>
              <a:t>mang</a:t>
            </a:r>
            <a:r>
              <a:rPr lang="en-US" altLang="en-US" sz="2600"/>
              <a:t>:“&lt;&lt;</a:t>
            </a:r>
            <a:r>
              <a:rPr lang="en-US" altLang="en-US" sz="2600" err="1"/>
              <a:t>endl</a:t>
            </a:r>
            <a:r>
              <a:rPr lang="en-US" altLang="en-US" sz="2600"/>
              <a:t>;</a:t>
            </a:r>
          </a:p>
          <a:p>
            <a:pPr marL="457200" indent="-457200">
              <a:lnSpc>
                <a:spcPct val="80000"/>
              </a:lnSpc>
              <a:buFontTx/>
              <a:buAutoNum type="arabicPeriod" startAt="15"/>
            </a:pPr>
            <a:r>
              <a:rPr lang="en-US" altLang="en-US" sz="2600"/>
              <a:t>		for (int </a:t>
            </a:r>
            <a:r>
              <a:rPr lang="en-US" altLang="en-US" sz="2600" err="1"/>
              <a:t>i</a:t>
            </a:r>
            <a:r>
              <a:rPr lang="en-US" altLang="en-US" sz="2600"/>
              <a:t>=0 ; </a:t>
            </a:r>
            <a:r>
              <a:rPr lang="en-US" altLang="en-US" sz="2600" err="1"/>
              <a:t>i</a:t>
            </a:r>
            <a:r>
              <a:rPr lang="en-US" altLang="en-US" sz="2600"/>
              <a:t>&lt;m ; </a:t>
            </a:r>
            <a:r>
              <a:rPr lang="en-US" altLang="en-US" sz="2600" err="1"/>
              <a:t>i</a:t>
            </a:r>
            <a:r>
              <a:rPr lang="en-US" altLang="en-US" sz="2600"/>
              <a:t>++)</a:t>
            </a:r>
          </a:p>
          <a:p>
            <a:pPr marL="457200" indent="-457200">
              <a:lnSpc>
                <a:spcPct val="80000"/>
              </a:lnSpc>
              <a:buFontTx/>
              <a:buAutoNum type="arabicPeriod" startAt="15"/>
            </a:pPr>
            <a:r>
              <a:rPr lang="en-US" altLang="en-US" sz="2600"/>
              <a:t>		     {	for (int j=0 ; j&lt;n ; </a:t>
            </a:r>
            <a:r>
              <a:rPr lang="en-US" altLang="en-US" sz="2600" err="1"/>
              <a:t>j++</a:t>
            </a:r>
            <a:r>
              <a:rPr lang="en-US" altLang="en-US" sz="2600"/>
              <a:t>)</a:t>
            </a:r>
          </a:p>
          <a:p>
            <a:pPr marL="457200" indent="-457200">
              <a:lnSpc>
                <a:spcPct val="80000"/>
              </a:lnSpc>
              <a:buFontTx/>
              <a:buAutoNum type="arabicPeriod" startAt="15"/>
            </a:pPr>
            <a:r>
              <a:rPr lang="en-US" altLang="en-US" sz="2600"/>
              <a:t>			     </a:t>
            </a:r>
            <a:r>
              <a:rPr lang="en-US" altLang="en-US" sz="2400" err="1"/>
              <a:t>cout</a:t>
            </a:r>
            <a:r>
              <a:rPr lang="en-US" altLang="en-US" sz="2400"/>
              <a:t>&lt;&lt;“a[“&lt;&lt;</a:t>
            </a:r>
            <a:r>
              <a:rPr lang="en-US" altLang="en-US" sz="2400" err="1"/>
              <a:t>i</a:t>
            </a:r>
            <a:r>
              <a:rPr lang="en-US" altLang="en-US" sz="2400"/>
              <a:t>&lt;&lt;“][“&lt;&lt;j&lt;&lt;“]=“&lt;&lt;*(</a:t>
            </a:r>
            <a:r>
              <a:rPr lang="en-US" altLang="en-US" sz="2400" err="1"/>
              <a:t>p+i</a:t>
            </a:r>
            <a:r>
              <a:rPr lang="en-US" altLang="en-US" sz="2400"/>
              <a:t>*</a:t>
            </a:r>
            <a:r>
              <a:rPr lang="en-US" altLang="en-US" sz="2400" err="1"/>
              <a:t>n+j</a:t>
            </a:r>
            <a:r>
              <a:rPr lang="en-US" altLang="en-US" sz="2400"/>
              <a:t>)</a:t>
            </a:r>
            <a:r>
              <a:rPr lang="en-US" altLang="en-US" sz="2600"/>
              <a:t> &lt;&lt;“  “;</a:t>
            </a:r>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a:t>
            </a:r>
          </a:p>
          <a:p>
            <a:pPr marL="457200" indent="-457200">
              <a:lnSpc>
                <a:spcPct val="80000"/>
              </a:lnSpc>
              <a:buFontTx/>
              <a:buAutoNum type="arabicPeriod" startAt="15"/>
            </a:pPr>
            <a:r>
              <a:rPr lang="en-US" altLang="en-US" sz="2600"/>
              <a:t>		     }</a:t>
            </a:r>
          </a:p>
          <a:p>
            <a:pPr marL="457200" indent="-457200">
              <a:lnSpc>
                <a:spcPct val="80000"/>
              </a:lnSpc>
              <a:buFontTx/>
              <a:buAutoNum type="arabicPeriod" startAt="15"/>
            </a:pPr>
            <a:r>
              <a:rPr lang="en-US" altLang="en-US" sz="2600"/>
              <a:t>	}</a:t>
            </a:r>
          </a:p>
          <a:p>
            <a:pPr marL="457200" indent="-457200">
              <a:lnSpc>
                <a:spcPct val="73000"/>
              </a:lnSpc>
              <a:buFontTx/>
              <a:buAutoNum type="arabicPeriod" startAt="16"/>
            </a:pPr>
            <a:r>
              <a:rPr lang="en-US" altLang="en-US" sz="2600"/>
              <a:t>	void main()</a:t>
            </a:r>
          </a:p>
          <a:p>
            <a:pPr marL="457200" indent="-457200">
              <a:lnSpc>
                <a:spcPct val="73000"/>
              </a:lnSpc>
              <a:buFontTx/>
              <a:buAutoNum type="arabicPeriod" startAt="16"/>
            </a:pPr>
            <a:r>
              <a:rPr lang="en-US" altLang="en-US" sz="2600"/>
              <a:t>	{	int </a:t>
            </a:r>
            <a:r>
              <a:rPr lang="en-US" altLang="en-US" sz="2600" err="1"/>
              <a:t>m,n</a:t>
            </a:r>
            <a:r>
              <a:rPr lang="en-US" altLang="en-US" sz="2600"/>
              <a:t>;</a:t>
            </a:r>
          </a:p>
          <a:p>
            <a:pPr marL="457200" indent="-457200">
              <a:lnSpc>
                <a:spcPct val="73000"/>
              </a:lnSpc>
              <a:buFontTx/>
              <a:buAutoNum type="arabicPeriod" startAt="16"/>
            </a:pPr>
            <a:r>
              <a:rPr lang="en-US" altLang="en-US" sz="2600"/>
              <a:t>		int *pa, a[10][10];</a:t>
            </a:r>
          </a:p>
          <a:p>
            <a:pPr marL="457200" indent="-457200">
              <a:lnSpc>
                <a:spcPct val="73000"/>
              </a:lnSpc>
              <a:buFontTx/>
              <a:buAutoNum type="arabicPeriod" startAt="16"/>
            </a:pPr>
            <a:r>
              <a:rPr lang="en-US" altLang="en-US" sz="2600"/>
              <a:t>		pa=(int *)a;		// </a:t>
            </a:r>
            <a:r>
              <a:rPr lang="en-US" altLang="en-US" sz="2600" err="1"/>
              <a:t>chú</a:t>
            </a:r>
            <a:r>
              <a:rPr lang="en-US" altLang="en-US" sz="2600"/>
              <a:t> ý </a:t>
            </a:r>
            <a:r>
              <a:rPr lang="en-US" altLang="en-US" sz="2600" err="1"/>
              <a:t>lệnh</a:t>
            </a:r>
            <a:r>
              <a:rPr lang="en-US" altLang="en-US" sz="2600"/>
              <a:t> </a:t>
            </a:r>
            <a:r>
              <a:rPr lang="en-US" altLang="en-US" sz="2600" err="1"/>
              <a:t>này</a:t>
            </a:r>
            <a:endParaRPr lang="en-US" altLang="en-US" sz="2600"/>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&lt;&lt;"</a:t>
            </a:r>
            <a:r>
              <a:rPr lang="en-US" altLang="en-US" sz="2600" err="1"/>
              <a:t>Nhap</a:t>
            </a:r>
            <a:r>
              <a:rPr lang="en-US" altLang="en-US" sz="2600"/>
              <a:t> </a:t>
            </a:r>
            <a:r>
              <a:rPr lang="en-US" altLang="en-US" sz="2600" err="1"/>
              <a:t>m,n</a:t>
            </a:r>
            <a:r>
              <a:rPr lang="en-US" altLang="en-US" sz="2600"/>
              <a:t>:"; </a:t>
            </a:r>
            <a:r>
              <a:rPr lang="en-US" altLang="en-US" sz="2600" err="1"/>
              <a:t>cin</a:t>
            </a:r>
            <a:r>
              <a:rPr lang="en-US" altLang="en-US" sz="2600"/>
              <a:t>&gt;&gt;m&gt;&gt;n;</a:t>
            </a:r>
          </a:p>
          <a:p>
            <a:pPr marL="457200" indent="-457200">
              <a:lnSpc>
                <a:spcPct val="80000"/>
              </a:lnSpc>
              <a:buFontTx/>
              <a:buAutoNum type="arabicPeriod" startAt="15"/>
            </a:pPr>
            <a:r>
              <a:rPr lang="en-US" altLang="en-US" sz="2600"/>
              <a:t>		</a:t>
            </a:r>
            <a:r>
              <a:rPr lang="en-US" altLang="en-US" sz="2600" err="1"/>
              <a:t>nhap</a:t>
            </a:r>
            <a:r>
              <a:rPr lang="en-US" altLang="en-US" sz="2600"/>
              <a:t>(</a:t>
            </a:r>
            <a:r>
              <a:rPr lang="en-US" altLang="en-US" sz="2600" err="1"/>
              <a:t>pa,m,n</a:t>
            </a:r>
            <a:r>
              <a:rPr lang="en-US" altLang="en-US" sz="2600"/>
              <a:t>);</a:t>
            </a:r>
          </a:p>
          <a:p>
            <a:pPr marL="457200" indent="-457200">
              <a:lnSpc>
                <a:spcPct val="80000"/>
              </a:lnSpc>
              <a:buFontTx/>
              <a:buAutoNum type="arabicPeriod" startAt="15"/>
            </a:pPr>
            <a:r>
              <a:rPr lang="en-US" altLang="en-US" sz="2600"/>
              <a:t>		</a:t>
            </a:r>
            <a:r>
              <a:rPr lang="en-US" altLang="en-US" sz="2600" err="1"/>
              <a:t>cout</a:t>
            </a:r>
            <a:r>
              <a:rPr lang="en-US" altLang="en-US" sz="2600"/>
              <a:t> &lt;&lt;</a:t>
            </a:r>
            <a:r>
              <a:rPr lang="en-US" altLang="en-US" sz="2600" err="1"/>
              <a:t>endl</a:t>
            </a:r>
            <a:r>
              <a:rPr lang="en-US" altLang="en-US" sz="2600"/>
              <a:t>;</a:t>
            </a:r>
          </a:p>
          <a:p>
            <a:pPr marL="457200" indent="-457200">
              <a:lnSpc>
                <a:spcPct val="80000"/>
              </a:lnSpc>
              <a:buFontTx/>
              <a:buAutoNum type="arabicPeriod" startAt="15"/>
            </a:pPr>
            <a:r>
              <a:rPr lang="en-US" altLang="en-US" sz="2600"/>
              <a:t>		</a:t>
            </a:r>
            <a:r>
              <a:rPr lang="en-US" altLang="en-US" sz="2600" err="1"/>
              <a:t>hienthi</a:t>
            </a:r>
            <a:r>
              <a:rPr lang="en-US" altLang="en-US" sz="2600"/>
              <a:t>(</a:t>
            </a:r>
            <a:r>
              <a:rPr lang="en-US" altLang="en-US" sz="2600" err="1"/>
              <a:t>pa,m,n</a:t>
            </a:r>
            <a:r>
              <a:rPr lang="en-US" altLang="en-US" sz="2600"/>
              <a:t>);</a:t>
            </a:r>
          </a:p>
          <a:p>
            <a:pPr marL="457200" indent="-457200">
              <a:lnSpc>
                <a:spcPct val="73000"/>
              </a:lnSpc>
              <a:buFontTx/>
              <a:buAutoNum type="arabicPeriod" startAt="16"/>
            </a:pPr>
            <a:r>
              <a:rPr lang="en-US" altLang="en-US" sz="2600"/>
              <a:t>	}</a:t>
            </a:r>
          </a:p>
        </p:txBody>
      </p:sp>
    </p:spTree>
    <p:custDataLst>
      <p:tags r:id="rId1"/>
    </p:custData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E9CF404-D3CD-4A1E-89DB-7D2806F36B0D}"/>
              </a:ext>
            </a:extLst>
          </p:cNvPr>
          <p:cNvSpPr>
            <a:spLocks noGrp="1" noChangeArrowheads="1"/>
          </p:cNvSpPr>
          <p:nvPr>
            <p:ph type="title"/>
          </p:nvPr>
        </p:nvSpPr>
        <p:spPr/>
        <p:txBody>
          <a:bodyPr/>
          <a:lstStyle/>
          <a:p>
            <a:pPr eaLnBrk="1" hangingPunct="1">
              <a:defRPr/>
            </a:pPr>
            <a:r>
              <a:rPr lang="vi-VN" err="1"/>
              <a:t>Bộ</a:t>
            </a:r>
            <a:r>
              <a:rPr lang="vi-VN"/>
              <a:t> </a:t>
            </a:r>
            <a:r>
              <a:rPr lang="vi-VN" err="1"/>
              <a:t>Nhớ</a:t>
            </a:r>
            <a:r>
              <a:rPr lang="vi-VN"/>
              <a:t> </a:t>
            </a:r>
            <a:r>
              <a:rPr lang="vi-VN" err="1"/>
              <a:t>Động</a:t>
            </a:r>
            <a:r>
              <a:rPr lang="vi-VN"/>
              <a:t> - </a:t>
            </a:r>
            <a:r>
              <a:rPr lang="vi-VN" err="1"/>
              <a:t>Tĩnh</a:t>
            </a:r>
            <a:endParaRPr lang="vi-VN"/>
          </a:p>
        </p:txBody>
      </p:sp>
      <p:sp>
        <p:nvSpPr>
          <p:cNvPr id="233475" name="Rectangle 3">
            <a:extLst>
              <a:ext uri="{FF2B5EF4-FFF2-40B4-BE49-F238E27FC236}">
                <a16:creationId xmlns:a16="http://schemas.microsoft.com/office/drawing/2014/main" id="{F8008C99-EA25-43E5-9C13-F04EE395C43E}"/>
              </a:ext>
            </a:extLst>
          </p:cNvPr>
          <p:cNvSpPr>
            <a:spLocks noGrp="1" noChangeArrowheads="1"/>
          </p:cNvSpPr>
          <p:nvPr>
            <p:ph type="body" idx="1"/>
          </p:nvPr>
        </p:nvSpPr>
        <p:spPr>
          <a:xfrm>
            <a:off x="1981200" y="1752600"/>
            <a:ext cx="8534400" cy="4114800"/>
          </a:xfrm>
        </p:spPr>
        <p:txBody>
          <a:bodyPr/>
          <a:lstStyle/>
          <a:p>
            <a:pPr eaLnBrk="1" hangingPunct="1"/>
            <a:r>
              <a:rPr lang="vi-VN" altLang="en-US"/>
              <a:t>Bộ nhớ động (heap)</a:t>
            </a:r>
          </a:p>
          <a:p>
            <a:pPr lvl="1" eaLnBrk="1" hangingPunct="1"/>
            <a:r>
              <a:rPr lang="vi-VN" altLang="en-US"/>
              <a:t>Vùng nhớ được cấp phát động trong thời gian thực thi</a:t>
            </a:r>
          </a:p>
          <a:p>
            <a:pPr eaLnBrk="1" hangingPunct="1"/>
            <a:r>
              <a:rPr lang="vi-VN" altLang="en-US"/>
              <a:t>Bộ nhớ tĩnh (stack)</a:t>
            </a:r>
          </a:p>
          <a:p>
            <a:pPr lvl="1" eaLnBrk="1" hangingPunct="1"/>
            <a:r>
              <a:rPr lang="vi-VN" altLang="en-US"/>
              <a:t>Vùng nhớ được sử dụng để lưu trữ các biến toàn cục và lời gọi hàm</a:t>
            </a:r>
          </a:p>
          <a:p>
            <a:pPr eaLnBrk="1" hangingPunct="1"/>
            <a:r>
              <a:rPr lang="vi-VN" altLang="en-US"/>
              <a:t>Hai toán tử được sử dụng</a:t>
            </a:r>
          </a:p>
          <a:p>
            <a:pPr lvl="1" eaLnBrk="1" hangingPunct="1"/>
            <a:r>
              <a:rPr lang="vi-VN" altLang="en-US" b="1">
                <a:solidFill>
                  <a:srgbClr val="CC3300"/>
                </a:solidFill>
              </a:rPr>
              <a:t>new</a:t>
            </a:r>
            <a:r>
              <a:rPr lang="vi-VN" altLang="en-US"/>
              <a:t>: cấp phát</a:t>
            </a:r>
          </a:p>
          <a:p>
            <a:pPr lvl="1" eaLnBrk="1" hangingPunct="1"/>
            <a:r>
              <a:rPr lang="vi-VN" altLang="en-US" b="1">
                <a:solidFill>
                  <a:srgbClr val="FF0000"/>
                </a:solidFill>
              </a:rPr>
              <a:t>delete</a:t>
            </a:r>
            <a:r>
              <a:rPr lang="vi-VN" altLang="en-US"/>
              <a:t>: thu hồi</a:t>
            </a:r>
          </a:p>
          <a:p>
            <a:pPr lvl="1" eaLnBrk="1" hangingPunct="1"/>
            <a:endParaRPr lang="vi-VN" altLang="en-US"/>
          </a:p>
        </p:txBody>
      </p:sp>
      <p:sp>
        <p:nvSpPr>
          <p:cNvPr id="233476" name="Text Box 4">
            <a:extLst>
              <a:ext uri="{FF2B5EF4-FFF2-40B4-BE49-F238E27FC236}">
                <a16:creationId xmlns:a16="http://schemas.microsoft.com/office/drawing/2014/main" id="{2BDF358A-30E8-4427-9DA5-6AFF512C1434}"/>
              </a:ext>
            </a:extLst>
          </p:cNvPr>
          <p:cNvSpPr txBox="1">
            <a:spLocks noChangeArrowheads="1"/>
          </p:cNvSpPr>
          <p:nvPr/>
        </p:nvSpPr>
        <p:spPr bwMode="auto">
          <a:xfrm>
            <a:off x="5486400" y="4648200"/>
            <a:ext cx="4038600" cy="1803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400"/>
              <a:t>void Foo (void)</a:t>
            </a:r>
          </a:p>
          <a:p>
            <a:pPr eaLnBrk="1" hangingPunct="1">
              <a:spcBef>
                <a:spcPct val="0"/>
              </a:spcBef>
              <a:buFontTx/>
              <a:buNone/>
            </a:pPr>
            <a:r>
              <a:rPr lang="en-AU" altLang="en-US" sz="1400"/>
              <a:t>{</a:t>
            </a:r>
          </a:p>
          <a:p>
            <a:pPr eaLnBrk="1" hangingPunct="1">
              <a:spcBef>
                <a:spcPct val="0"/>
              </a:spcBef>
              <a:buFontTx/>
              <a:buNone/>
            </a:pPr>
            <a:r>
              <a:rPr lang="en-AU" altLang="en-US" sz="1400"/>
              <a:t>     int     *</a:t>
            </a:r>
            <a:r>
              <a:rPr lang="en-AU" altLang="en-US" sz="1400" err="1"/>
              <a:t>ptr</a:t>
            </a:r>
            <a:r>
              <a:rPr lang="en-AU" altLang="en-US" sz="1400"/>
              <a:t> = </a:t>
            </a:r>
            <a:r>
              <a:rPr lang="en-AU" altLang="en-US" sz="1400" b="1">
                <a:solidFill>
                  <a:srgbClr val="CC3300"/>
                </a:solidFill>
              </a:rPr>
              <a:t>new</a:t>
            </a:r>
            <a:r>
              <a:rPr lang="en-AU" altLang="en-US" sz="1400"/>
              <a:t> int;     </a:t>
            </a:r>
          </a:p>
          <a:p>
            <a:pPr eaLnBrk="1" hangingPunct="1">
              <a:spcBef>
                <a:spcPct val="0"/>
              </a:spcBef>
              <a:buFontTx/>
              <a:buNone/>
            </a:pPr>
            <a:r>
              <a:rPr lang="en-AU" altLang="en-US" sz="1400"/>
              <a:t>     char  *str = </a:t>
            </a:r>
            <a:r>
              <a:rPr lang="en-AU" altLang="en-US" sz="1400" b="1">
                <a:solidFill>
                  <a:srgbClr val="CC3300"/>
                </a:solidFill>
              </a:rPr>
              <a:t>new</a:t>
            </a:r>
            <a:r>
              <a:rPr lang="en-AU" altLang="en-US" sz="1400"/>
              <a:t> char[10];</a:t>
            </a:r>
          </a:p>
          <a:p>
            <a:pPr eaLnBrk="1" hangingPunct="1">
              <a:spcBef>
                <a:spcPct val="0"/>
              </a:spcBef>
              <a:buFontTx/>
              <a:buNone/>
            </a:pPr>
            <a:r>
              <a:rPr lang="en-AU" altLang="en-US" sz="1400"/>
              <a:t>     //...</a:t>
            </a:r>
          </a:p>
          <a:p>
            <a:pPr eaLnBrk="1" hangingPunct="1">
              <a:spcBef>
                <a:spcPct val="0"/>
              </a:spcBef>
              <a:buFontTx/>
              <a:buNone/>
            </a:pPr>
            <a:r>
              <a:rPr lang="en-AU" altLang="en-US" sz="1400" b="1">
                <a:solidFill>
                  <a:schemeClr val="bg2"/>
                </a:solidFill>
              </a:rPr>
              <a:t>    </a:t>
            </a:r>
            <a:r>
              <a:rPr lang="en-AU" altLang="en-US" sz="1400" b="1">
                <a:solidFill>
                  <a:srgbClr val="FF0000"/>
                </a:solidFill>
              </a:rPr>
              <a:t>delete</a:t>
            </a:r>
            <a:r>
              <a:rPr lang="en-AU" altLang="en-US" sz="1400"/>
              <a:t>  </a:t>
            </a:r>
            <a:r>
              <a:rPr lang="en-AU" altLang="en-US" sz="1400" err="1"/>
              <a:t>ptr</a:t>
            </a:r>
            <a:r>
              <a:rPr lang="en-AU" altLang="en-US" sz="1400"/>
              <a:t>; </a:t>
            </a:r>
          </a:p>
          <a:p>
            <a:pPr eaLnBrk="1" hangingPunct="1">
              <a:spcBef>
                <a:spcPct val="0"/>
              </a:spcBef>
              <a:buFontTx/>
              <a:buNone/>
            </a:pPr>
            <a:r>
              <a:rPr lang="en-AU" altLang="en-US" sz="1400" b="1">
                <a:solidFill>
                  <a:schemeClr val="bg2"/>
                </a:solidFill>
              </a:rPr>
              <a:t>    </a:t>
            </a:r>
            <a:r>
              <a:rPr lang="en-AU" altLang="en-US" sz="1400" b="1">
                <a:solidFill>
                  <a:srgbClr val="FF0000"/>
                </a:solidFill>
              </a:rPr>
              <a:t>delete</a:t>
            </a:r>
            <a:r>
              <a:rPr lang="en-AU" altLang="en-US" sz="1400"/>
              <a:t>  [ ]str; </a:t>
            </a:r>
          </a:p>
          <a:p>
            <a:pPr eaLnBrk="1" hangingPunct="1">
              <a:spcBef>
                <a:spcPct val="0"/>
              </a:spcBef>
              <a:buFontTx/>
              <a:buNone/>
            </a:pPr>
            <a:r>
              <a:rPr lang="en-AU" altLang="en-US" sz="1400"/>
              <a:t>}</a:t>
            </a:r>
            <a:endParaRPr lang="vi-VN" altLang="en-US" sz="1400"/>
          </a:p>
        </p:txBody>
      </p:sp>
    </p:spTree>
    <p:custDataLst>
      <p:tags r:id="rId1"/>
    </p:custData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B06C-CA9E-48E4-92F8-B598D17379AD}"/>
              </a:ext>
            </a:extLst>
          </p:cNvPr>
          <p:cNvSpPr>
            <a:spLocks noGrp="1"/>
          </p:cNvSpPr>
          <p:nvPr>
            <p:ph type="title"/>
          </p:nvPr>
        </p:nvSpPr>
        <p:spPr/>
        <p:txBody>
          <a:bodyPr/>
          <a:lstStyle/>
          <a:p>
            <a:r>
              <a:rPr lang="vi-VN" err="1"/>
              <a:t>Các</a:t>
            </a:r>
            <a:r>
              <a:rPr lang="vi-VN"/>
              <a:t> </a:t>
            </a:r>
            <a:r>
              <a:rPr lang="vi-VN" err="1"/>
              <a:t>kiểu</a:t>
            </a:r>
            <a:r>
              <a:rPr lang="vi-VN"/>
              <a:t> </a:t>
            </a:r>
            <a:r>
              <a:rPr lang="vi-VN" err="1"/>
              <a:t>dữ</a:t>
            </a:r>
            <a:r>
              <a:rPr lang="vi-VN"/>
              <a:t> </a:t>
            </a:r>
            <a:r>
              <a:rPr lang="vi-VN" err="1"/>
              <a:t>liệu</a:t>
            </a:r>
            <a:r>
              <a:rPr lang="vi-VN"/>
              <a:t> </a:t>
            </a:r>
            <a:r>
              <a:rPr lang="vi-VN" err="1"/>
              <a:t>tự</a:t>
            </a:r>
            <a:r>
              <a:rPr lang="vi-VN"/>
              <a:t> </a:t>
            </a:r>
            <a:r>
              <a:rPr lang="vi-VN" err="1"/>
              <a:t>định</a:t>
            </a:r>
            <a:r>
              <a:rPr lang="vi-VN"/>
              <a:t> </a:t>
            </a:r>
            <a:r>
              <a:rPr lang="vi-VN" err="1"/>
              <a:t>nghĩa</a:t>
            </a:r>
            <a:endParaRPr lang="en-US"/>
          </a:p>
        </p:txBody>
      </p:sp>
      <p:sp>
        <p:nvSpPr>
          <p:cNvPr id="3" name="Text Placeholder 2">
            <a:extLst>
              <a:ext uri="{FF2B5EF4-FFF2-40B4-BE49-F238E27FC236}">
                <a16:creationId xmlns:a16="http://schemas.microsoft.com/office/drawing/2014/main" id="{4BB3518C-5854-486F-B475-75B298D9BD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3380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3A74-6CDC-4AC5-BFAF-E54A9A4A1118}"/>
              </a:ext>
            </a:extLst>
          </p:cNvPr>
          <p:cNvSpPr>
            <a:spLocks noGrp="1"/>
          </p:cNvSpPr>
          <p:nvPr>
            <p:ph type="title"/>
          </p:nvPr>
        </p:nvSpPr>
        <p:spPr/>
        <p:txBody>
          <a:bodyPr/>
          <a:lstStyle/>
          <a:p>
            <a:r>
              <a:rPr lang="vi-VN" err="1"/>
              <a:t>Tập</a:t>
            </a:r>
            <a:r>
              <a:rPr lang="vi-VN"/>
              <a:t> </a:t>
            </a:r>
            <a:r>
              <a:rPr lang="vi-VN" err="1"/>
              <a:t>ký</a:t>
            </a:r>
            <a:r>
              <a:rPr lang="vi-VN"/>
              <a:t> </a:t>
            </a:r>
            <a:r>
              <a:rPr lang="vi-VN" err="1"/>
              <a:t>tự</a:t>
            </a:r>
            <a:endParaRPr lang="en-US"/>
          </a:p>
        </p:txBody>
      </p:sp>
      <p:sp>
        <p:nvSpPr>
          <p:cNvPr id="3" name="Content Placeholder 2">
            <a:extLst>
              <a:ext uri="{FF2B5EF4-FFF2-40B4-BE49-F238E27FC236}">
                <a16:creationId xmlns:a16="http://schemas.microsoft.com/office/drawing/2014/main" id="{89296510-89B0-4C80-A940-442EF25CDB6D}"/>
              </a:ext>
            </a:extLst>
          </p:cNvPr>
          <p:cNvSpPr>
            <a:spLocks noGrp="1"/>
          </p:cNvSpPr>
          <p:nvPr>
            <p:ph idx="1"/>
          </p:nvPr>
        </p:nvSpPr>
        <p:spPr/>
        <p:txBody>
          <a:bodyPr>
            <a:normAutofit fontScale="92500" lnSpcReduction="10000"/>
          </a:bodyPr>
          <a:lstStyle/>
          <a:p>
            <a:r>
              <a:rPr lang="en-US" altLang="en-US" err="1"/>
              <a:t>Tập</a:t>
            </a:r>
            <a:r>
              <a:rPr lang="en-US" altLang="en-US"/>
              <a:t> </a:t>
            </a:r>
            <a:r>
              <a:rPr lang="en-US" altLang="en-US" err="1"/>
              <a:t>ký</a:t>
            </a:r>
            <a:r>
              <a:rPr lang="en-US" altLang="en-US"/>
              <a:t> </a:t>
            </a:r>
            <a:r>
              <a:rPr lang="en-US" altLang="en-US" err="1"/>
              <a:t>tự</a:t>
            </a:r>
            <a:r>
              <a:rPr lang="en-US" altLang="en-US"/>
              <a:t> </a:t>
            </a:r>
            <a:r>
              <a:rPr lang="en-US" altLang="en-US" err="1"/>
              <a:t>là</a:t>
            </a:r>
            <a:r>
              <a:rPr lang="en-US" altLang="en-US"/>
              <a:t> </a:t>
            </a:r>
            <a:r>
              <a:rPr lang="en-US" altLang="en-US" err="1"/>
              <a:t>tập</a:t>
            </a:r>
            <a:r>
              <a:rPr lang="en-US" altLang="en-US"/>
              <a:t> </a:t>
            </a:r>
            <a:r>
              <a:rPr lang="en-US" altLang="en-US" err="1"/>
              <a:t>các</a:t>
            </a:r>
            <a:r>
              <a:rPr lang="en-US" altLang="en-US"/>
              <a:t> </a:t>
            </a:r>
            <a:r>
              <a:rPr lang="en-US" altLang="en-US" err="1"/>
              <a:t>phần</a:t>
            </a:r>
            <a:r>
              <a:rPr lang="en-US" altLang="en-US"/>
              <a:t> tử </a:t>
            </a:r>
            <a:r>
              <a:rPr lang="en-US" altLang="en-US" err="1"/>
              <a:t>cơ</a:t>
            </a:r>
            <a:r>
              <a:rPr lang="en-US" altLang="en-US"/>
              <a:t> </a:t>
            </a:r>
            <a:r>
              <a:rPr lang="en-US" altLang="en-US" err="1"/>
              <a:t>bản</a:t>
            </a:r>
            <a:r>
              <a:rPr lang="en-US" altLang="en-US"/>
              <a:t> </a:t>
            </a:r>
            <a:r>
              <a:rPr lang="en-US" altLang="en-US" err="1"/>
              <a:t>tạo</a:t>
            </a:r>
            <a:r>
              <a:rPr lang="en-US" altLang="en-US"/>
              <a:t> </a:t>
            </a:r>
            <a:r>
              <a:rPr lang="en-US" altLang="en-US" err="1"/>
              <a:t>nên</a:t>
            </a:r>
            <a:r>
              <a:rPr lang="en-US" altLang="en-US"/>
              <a:t> </a:t>
            </a:r>
            <a:r>
              <a:rPr lang="en-US" altLang="en-US" err="1"/>
              <a:t>chương</a:t>
            </a:r>
            <a:r>
              <a:rPr lang="en-US" altLang="en-US"/>
              <a:t> </a:t>
            </a:r>
            <a:r>
              <a:rPr lang="en-US" altLang="en-US" err="1"/>
              <a:t>trình</a:t>
            </a:r>
            <a:endParaRPr lang="en-US" altLang="en-US"/>
          </a:p>
          <a:p>
            <a:pPr lvl="1"/>
            <a:r>
              <a:rPr lang="en-US" altLang="en-US" err="1">
                <a:ea typeface="Arial" panose="020B0604020202020204" pitchFamily="34" charset="0"/>
              </a:rPr>
              <a:t>Tổ</a:t>
            </a:r>
            <a:r>
              <a:rPr lang="en-US" altLang="en-US">
                <a:ea typeface="Arial" panose="020B0604020202020204" pitchFamily="34" charset="0"/>
              </a:rPr>
              <a:t> </a:t>
            </a:r>
            <a:r>
              <a:rPr lang="en-US" altLang="en-US" err="1">
                <a:ea typeface="Arial" panose="020B0604020202020204" pitchFamily="34" charset="0"/>
              </a:rPr>
              <a:t>hợp</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ký</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-&gt; </a:t>
            </a:r>
            <a:r>
              <a:rPr lang="en-US" altLang="en-US" err="1">
                <a:ea typeface="Arial" panose="020B0604020202020204" pitchFamily="34" charset="0"/>
              </a:rPr>
              <a:t>từ</a:t>
            </a:r>
            <a:endParaRPr lang="en-US" altLang="en-US">
              <a:ea typeface="Arial" panose="020B0604020202020204" pitchFamily="34" charset="0"/>
            </a:endParaRPr>
          </a:p>
          <a:p>
            <a:pPr lvl="1"/>
            <a:r>
              <a:rPr lang="en-US" altLang="en-US" err="1">
                <a:ea typeface="Arial" panose="020B0604020202020204" pitchFamily="34" charset="0"/>
              </a:rPr>
              <a:t>Liên</a:t>
            </a:r>
            <a:r>
              <a:rPr lang="en-US" altLang="en-US">
                <a:ea typeface="Arial" panose="020B0604020202020204" pitchFamily="34" charset="0"/>
              </a:rPr>
              <a:t> </a:t>
            </a:r>
            <a:r>
              <a:rPr lang="en-US" altLang="en-US" err="1">
                <a:ea typeface="Arial" panose="020B0604020202020204" pitchFamily="34" charset="0"/>
              </a:rPr>
              <a:t>kết</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từ</a:t>
            </a:r>
            <a:r>
              <a:rPr lang="en-US" altLang="en-US">
                <a:ea typeface="Arial" panose="020B0604020202020204" pitchFamily="34" charset="0"/>
              </a:rPr>
              <a:t> </a:t>
            </a:r>
            <a:r>
              <a:rPr lang="en-US" altLang="en-US" err="1">
                <a:ea typeface="Arial" panose="020B0604020202020204" pitchFamily="34" charset="0"/>
              </a:rPr>
              <a:t>theo</a:t>
            </a:r>
            <a:r>
              <a:rPr lang="en-US" altLang="en-US">
                <a:ea typeface="Arial" panose="020B0604020202020204" pitchFamily="34" charset="0"/>
              </a:rPr>
              <a:t> </a:t>
            </a:r>
            <a:r>
              <a:rPr lang="en-US" altLang="en-US" err="1">
                <a:ea typeface="Arial" panose="020B0604020202020204" pitchFamily="34" charset="0"/>
              </a:rPr>
              <a:t>cú</a:t>
            </a:r>
            <a:r>
              <a:rPr lang="en-US" altLang="en-US">
                <a:ea typeface="Arial" panose="020B0604020202020204" pitchFamily="34" charset="0"/>
              </a:rPr>
              <a:t> </a:t>
            </a:r>
            <a:r>
              <a:rPr lang="en-US" altLang="en-US" err="1">
                <a:ea typeface="Arial" panose="020B0604020202020204" pitchFamily="34" charset="0"/>
              </a:rPr>
              <a:t>pháp</a:t>
            </a:r>
            <a:r>
              <a:rPr lang="en-US" altLang="en-US">
                <a:ea typeface="Arial" panose="020B0604020202020204" pitchFamily="34" charset="0"/>
              </a:rPr>
              <a:t> -&gt; </a:t>
            </a:r>
            <a:r>
              <a:rPr lang="en-US" altLang="en-US" err="1">
                <a:ea typeface="Arial" panose="020B0604020202020204" pitchFamily="34" charset="0"/>
              </a:rPr>
              <a:t>câu</a:t>
            </a:r>
            <a:r>
              <a:rPr lang="en-US" altLang="en-US">
                <a:ea typeface="Arial" panose="020B0604020202020204" pitchFamily="34" charset="0"/>
              </a:rPr>
              <a:t> </a:t>
            </a:r>
            <a:r>
              <a:rPr lang="en-US" altLang="en-US" err="1">
                <a:ea typeface="Arial" panose="020B0604020202020204" pitchFamily="34" charset="0"/>
              </a:rPr>
              <a:t>lệnh</a:t>
            </a:r>
            <a:endParaRPr lang="en-US" altLang="en-US">
              <a:ea typeface="Arial" panose="020B0604020202020204" pitchFamily="34" charset="0"/>
            </a:endParaRPr>
          </a:p>
          <a:p>
            <a:pPr lvl="1"/>
            <a:r>
              <a:rPr lang="en-US" altLang="en-US" err="1">
                <a:ea typeface="Arial" panose="020B0604020202020204" pitchFamily="34" charset="0"/>
              </a:rPr>
              <a:t>Tổ</a:t>
            </a:r>
            <a:r>
              <a:rPr lang="en-US" altLang="en-US">
                <a:ea typeface="Arial" panose="020B0604020202020204" pitchFamily="34" charset="0"/>
              </a:rPr>
              <a:t> </a:t>
            </a:r>
            <a:r>
              <a:rPr lang="en-US" altLang="en-US" err="1">
                <a:ea typeface="Arial" panose="020B0604020202020204" pitchFamily="34" charset="0"/>
              </a:rPr>
              <a:t>chức</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câu</a:t>
            </a:r>
            <a:r>
              <a:rPr lang="en-US" altLang="en-US">
                <a:ea typeface="Arial" panose="020B0604020202020204" pitchFamily="34" charset="0"/>
              </a:rPr>
              <a:t> </a:t>
            </a:r>
            <a:r>
              <a:rPr lang="en-US" altLang="en-US" err="1">
                <a:ea typeface="Arial" panose="020B0604020202020204" pitchFamily="34" charset="0"/>
              </a:rPr>
              <a:t>lệnh</a:t>
            </a:r>
            <a:r>
              <a:rPr lang="en-US" altLang="en-US">
                <a:ea typeface="Arial" panose="020B0604020202020204" pitchFamily="34" charset="0"/>
              </a:rPr>
              <a:t> -&gt;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 </a:t>
            </a:r>
          </a:p>
          <a:p>
            <a:r>
              <a:rPr lang="en-US" altLang="en-US" err="1"/>
              <a:t>Tập</a:t>
            </a:r>
            <a:r>
              <a:rPr lang="en-US" altLang="en-US"/>
              <a:t> </a:t>
            </a:r>
            <a:r>
              <a:rPr lang="en-US" altLang="en-US" err="1"/>
              <a:t>ký</a:t>
            </a:r>
            <a:r>
              <a:rPr lang="en-US" altLang="en-US"/>
              <a:t> </a:t>
            </a:r>
            <a:r>
              <a:rPr lang="en-US" altLang="en-US" err="1"/>
              <a:t>tự</a:t>
            </a:r>
            <a:r>
              <a:rPr lang="en-US" altLang="en-US"/>
              <a:t> </a:t>
            </a:r>
            <a:r>
              <a:rPr lang="en-US" altLang="en-US" err="1"/>
              <a:t>trong</a:t>
            </a:r>
            <a:r>
              <a:rPr lang="en-US" altLang="en-US"/>
              <a:t> </a:t>
            </a:r>
            <a:r>
              <a:rPr lang="vi-VN" altLang="en-US"/>
              <a:t>C++</a:t>
            </a:r>
            <a:endParaRPr lang="en-US" altLang="en-US"/>
          </a:p>
          <a:p>
            <a:pPr lvl="1"/>
            <a:r>
              <a:rPr lang="vi-VN" altLang="en-US">
                <a:ea typeface="Arial" panose="020B0604020202020204" pitchFamily="34" charset="0"/>
              </a:rPr>
              <a:t>26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cái</a:t>
            </a:r>
            <a:r>
              <a:rPr lang="vi-VN" altLang="en-US">
                <a:ea typeface="Arial" panose="020B0604020202020204" pitchFamily="34" charset="0"/>
              </a:rPr>
              <a:t> </a:t>
            </a:r>
            <a:r>
              <a:rPr lang="vi-VN" altLang="en-US" err="1">
                <a:ea typeface="Arial" panose="020B0604020202020204" pitchFamily="34" charset="0"/>
              </a:rPr>
              <a:t>hoa:A</a:t>
            </a:r>
            <a:r>
              <a:rPr lang="vi-VN" altLang="en-US">
                <a:ea typeface="Arial" panose="020B0604020202020204" pitchFamily="34" charset="0"/>
              </a:rPr>
              <a:t> B C ... X  Y  Z </a:t>
            </a:r>
            <a:endParaRPr lang="en-US" altLang="en-US">
              <a:ea typeface="Arial" panose="020B0604020202020204" pitchFamily="34" charset="0"/>
            </a:endParaRPr>
          </a:p>
          <a:p>
            <a:pPr lvl="1"/>
            <a:r>
              <a:rPr lang="vi-VN" altLang="en-US">
                <a:ea typeface="Arial" panose="020B0604020202020204" pitchFamily="34" charset="0"/>
              </a:rPr>
              <a:t>26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cái</a:t>
            </a:r>
            <a:r>
              <a:rPr lang="vi-VN" altLang="en-US">
                <a:ea typeface="Arial" panose="020B0604020202020204" pitchFamily="34" charset="0"/>
              </a:rPr>
              <a:t> </a:t>
            </a:r>
            <a:r>
              <a:rPr lang="vi-VN" altLang="en-US" err="1">
                <a:ea typeface="Arial" panose="020B0604020202020204" pitchFamily="34" charset="0"/>
              </a:rPr>
              <a:t>thường:a</a:t>
            </a:r>
            <a:r>
              <a:rPr lang="vi-VN" altLang="en-US">
                <a:ea typeface="Arial" panose="020B0604020202020204" pitchFamily="34" charset="0"/>
              </a:rPr>
              <a:t> b c … x y z.</a:t>
            </a:r>
            <a:endParaRPr lang="en-US" altLang="en-US">
              <a:ea typeface="Arial" panose="020B0604020202020204" pitchFamily="34" charset="0"/>
            </a:endParaRPr>
          </a:p>
          <a:p>
            <a:pPr lvl="1"/>
            <a:r>
              <a:rPr lang="vi-VN" altLang="en-US">
                <a:ea typeface="Arial" panose="020B0604020202020204" pitchFamily="34" charset="0"/>
              </a:rPr>
              <a:t>10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số</a:t>
            </a:r>
            <a:r>
              <a:rPr lang="vi-VN" altLang="en-US">
                <a:ea typeface="Arial" panose="020B0604020202020204" pitchFamily="34" charset="0"/>
              </a:rPr>
              <a:t>: 0 1 2 3 4 5 6 7 8 9.</a:t>
            </a:r>
            <a:endParaRPr lang="en-US" altLang="en-US">
              <a:ea typeface="Arial" panose="020B0604020202020204" pitchFamily="34" charset="0"/>
            </a:endParaRPr>
          </a:p>
          <a:p>
            <a:pPr lvl="1"/>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kí</a:t>
            </a:r>
            <a:r>
              <a:rPr lang="vi-VN" altLang="en-US">
                <a:ea typeface="Arial" panose="020B0604020202020204" pitchFamily="34" charset="0"/>
              </a:rPr>
              <a:t> </a:t>
            </a:r>
            <a:r>
              <a:rPr lang="vi-VN" altLang="en-US" err="1">
                <a:ea typeface="Arial" panose="020B0604020202020204" pitchFamily="34" charset="0"/>
              </a:rPr>
              <a:t>hiệu</a:t>
            </a:r>
            <a:r>
              <a:rPr lang="vi-VN" altLang="en-US">
                <a:ea typeface="Arial" panose="020B0604020202020204" pitchFamily="34" charset="0"/>
              </a:rPr>
              <a:t> </a:t>
            </a:r>
            <a:r>
              <a:rPr lang="vi-VN" altLang="en-US" err="1">
                <a:ea typeface="Arial" panose="020B0604020202020204" pitchFamily="34" charset="0"/>
              </a:rPr>
              <a:t>toán</a:t>
            </a:r>
            <a:r>
              <a:rPr lang="vi-VN" altLang="en-US">
                <a:ea typeface="Arial" panose="020B0604020202020204" pitchFamily="34" charset="0"/>
              </a:rPr>
              <a:t> </a:t>
            </a:r>
            <a:r>
              <a:rPr lang="vi-VN" altLang="en-US" err="1">
                <a:ea typeface="Arial" panose="020B0604020202020204" pitchFamily="34" charset="0"/>
              </a:rPr>
              <a:t>học</a:t>
            </a:r>
            <a:r>
              <a:rPr lang="vi-VN" altLang="en-US">
                <a:ea typeface="Arial" panose="020B0604020202020204" pitchFamily="34" charset="0"/>
              </a:rPr>
              <a:t>:+  -  *  /  =  &lt;  &gt;</a:t>
            </a:r>
            <a:endParaRPr lang="en-US" altLang="en-US">
              <a:ea typeface="Arial" panose="020B0604020202020204" pitchFamily="34" charset="0"/>
            </a:endParaRPr>
          </a:p>
          <a:p>
            <a:pPr lvl="1"/>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dấu</a:t>
            </a:r>
            <a:r>
              <a:rPr lang="vi-VN" altLang="en-US">
                <a:ea typeface="Arial" panose="020B0604020202020204" pitchFamily="34" charset="0"/>
              </a:rPr>
              <a:t> ngăn </a:t>
            </a:r>
            <a:r>
              <a:rPr lang="vi-VN" altLang="en-US" err="1">
                <a:ea typeface="Arial" panose="020B0604020202020204" pitchFamily="34" charset="0"/>
              </a:rPr>
              <a:t>cách</a:t>
            </a:r>
            <a:r>
              <a:rPr lang="vi-VN" altLang="en-US">
                <a:ea typeface="Arial" panose="020B0604020202020204" pitchFamily="34" charset="0"/>
              </a:rPr>
              <a:t>: .  ;  ,  :  </a:t>
            </a:r>
            <a:r>
              <a:rPr lang="vi-VN" altLang="en-US" err="1">
                <a:ea typeface="Arial" panose="020B0604020202020204" pitchFamily="34" charset="0"/>
              </a:rPr>
              <a:t>space</a:t>
            </a:r>
            <a:r>
              <a:rPr lang="en-US" altLang="en-US">
                <a:ea typeface="Arial" panose="020B0604020202020204" pitchFamily="34" charset="0"/>
              </a:rPr>
              <a:t>  tab</a:t>
            </a:r>
          </a:p>
          <a:p>
            <a:pPr lvl="1"/>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dấu</a:t>
            </a:r>
            <a:r>
              <a:rPr lang="vi-VN" altLang="en-US">
                <a:ea typeface="Arial" panose="020B0604020202020204" pitchFamily="34" charset="0"/>
              </a:rPr>
              <a:t> </a:t>
            </a:r>
            <a:r>
              <a:rPr lang="vi-VN" altLang="en-US" err="1">
                <a:ea typeface="Arial" panose="020B0604020202020204" pitchFamily="34" charset="0"/>
              </a:rPr>
              <a:t>ngoặc</a:t>
            </a:r>
            <a:r>
              <a:rPr lang="vi-VN" altLang="en-US">
                <a:ea typeface="Arial" panose="020B0604020202020204" pitchFamily="34" charset="0"/>
              </a:rPr>
              <a:t>:(  )  [  ]  {  }</a:t>
            </a:r>
            <a:endParaRPr lang="en-US" altLang="en-US">
              <a:ea typeface="Arial" panose="020B0604020202020204" pitchFamily="34" charset="0"/>
            </a:endParaRPr>
          </a:p>
          <a:p>
            <a:pPr lvl="1"/>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kí</a:t>
            </a:r>
            <a:r>
              <a:rPr lang="vi-VN" altLang="en-US">
                <a:ea typeface="Arial" panose="020B0604020202020204" pitchFamily="34" charset="0"/>
              </a:rPr>
              <a:t> </a:t>
            </a:r>
            <a:r>
              <a:rPr lang="vi-VN" altLang="en-US" err="1">
                <a:ea typeface="Arial" panose="020B0604020202020204" pitchFamily="34" charset="0"/>
              </a:rPr>
              <a:t>hiệu</a:t>
            </a:r>
            <a:r>
              <a:rPr lang="vi-VN" altLang="en-US">
                <a:ea typeface="Arial" panose="020B0604020202020204" pitchFamily="34" charset="0"/>
              </a:rPr>
              <a:t> </a:t>
            </a:r>
            <a:r>
              <a:rPr lang="vi-VN" altLang="en-US" err="1">
                <a:ea typeface="Arial" panose="020B0604020202020204" pitchFamily="34" charset="0"/>
              </a:rPr>
              <a:t>đặc</a:t>
            </a:r>
            <a:r>
              <a:rPr lang="vi-VN" altLang="en-US">
                <a:ea typeface="Arial" panose="020B0604020202020204" pitchFamily="34" charset="0"/>
              </a:rPr>
              <a:t> </a:t>
            </a:r>
            <a:r>
              <a:rPr lang="vi-VN" altLang="en-US" err="1">
                <a:ea typeface="Arial" panose="020B0604020202020204" pitchFamily="34" charset="0"/>
              </a:rPr>
              <a:t>biệt</a:t>
            </a:r>
            <a:r>
              <a:rPr lang="vi-VN" altLang="en-US">
                <a:ea typeface="Arial" panose="020B0604020202020204" pitchFamily="34" charset="0"/>
              </a:rPr>
              <a:t>:_  ?  $  &amp;  #  ^  \  !  ‘  “  ~  .</a:t>
            </a:r>
            <a:r>
              <a:rPr lang="vi-VN" altLang="en-US" err="1">
                <a:ea typeface="Arial" panose="020B0604020202020204" pitchFamily="34" charset="0"/>
              </a:rPr>
              <a:t>v.v</a:t>
            </a:r>
            <a:r>
              <a:rPr lang="vi-VN" altLang="en-US">
                <a:ea typeface="Arial" panose="020B0604020202020204" pitchFamily="34" charset="0"/>
              </a:rPr>
              <a:t>.</a:t>
            </a:r>
            <a:endParaRPr lang="en-US" altLang="en-US">
              <a:ea typeface="Arial" panose="020B0604020202020204" pitchFamily="34" charset="0"/>
            </a:endParaRPr>
          </a:p>
          <a:p>
            <a:endParaRPr lang="en-US"/>
          </a:p>
        </p:txBody>
      </p:sp>
    </p:spTree>
    <p:extLst>
      <p:ext uri="{BB962C8B-B14F-4D97-AF65-F5344CB8AC3E}">
        <p14:creationId xmlns:p14="http://schemas.microsoft.com/office/powerpoint/2010/main" val="28351179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59F59879-DAF9-4D86-BA0A-7EA7FAD9C564}"/>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(struct)</a:t>
            </a:r>
          </a:p>
        </p:txBody>
      </p:sp>
      <p:sp>
        <p:nvSpPr>
          <p:cNvPr id="83971" name="Rectangle 3">
            <a:extLst>
              <a:ext uri="{FF2B5EF4-FFF2-40B4-BE49-F238E27FC236}">
                <a16:creationId xmlns:a16="http://schemas.microsoft.com/office/drawing/2014/main" id="{973CDACF-4CC2-405B-91CE-032A30470EEF}"/>
              </a:ext>
            </a:extLst>
          </p:cNvPr>
          <p:cNvSpPr>
            <a:spLocks noGrp="1" noChangeArrowheads="1"/>
          </p:cNvSpPr>
          <p:nvPr>
            <p:ph type="body" idx="1"/>
          </p:nvPr>
        </p:nvSpPr>
        <p:spPr/>
        <p:txBody>
          <a:bodyPr/>
          <a:lstStyle/>
          <a:p>
            <a:pPr eaLnBrk="1" hangingPunct="1">
              <a:lnSpc>
                <a:spcPct val="80000"/>
              </a:lnSpc>
            </a:pP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dữ</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liệu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tập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hợp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các</a:t>
            </a:r>
            <a:r>
              <a:rPr lang="vi-VN" altLang="en-US">
                <a:latin typeface="Arial" panose="020B0604020202020204" pitchFamily="34" charset="0"/>
                <a:cs typeface="Arial" panose="020B0604020202020204" pitchFamily="34" charset="0"/>
              </a:rPr>
              <a:t> thanh </a:t>
            </a:r>
            <a:r>
              <a:rPr lang="vi-VN" altLang="en-US" err="1">
                <a:latin typeface="Arial" panose="020B0604020202020204" pitchFamily="34" charset="0"/>
                <a:cs typeface="Arial" panose="020B0604020202020204" pitchFamily="34" charset="0"/>
              </a:rPr>
              <a:t>phần</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trường</a:t>
            </a:r>
            <a:r>
              <a:rPr lang="vi-VN" altLang="en-US">
                <a:latin typeface="Arial" panose="020B0604020202020204" pitchFamily="34" charset="0"/>
                <a:cs typeface="Arial" panose="020B0604020202020204" pitchFamily="34" charset="0"/>
              </a:rPr>
              <a:t> – </a:t>
            </a:r>
            <a:r>
              <a:rPr lang="vi-VN" altLang="en-US" err="1">
                <a:latin typeface="Arial" panose="020B0604020202020204" pitchFamily="34" charset="0"/>
                <a:cs typeface="Arial" panose="020B0604020202020204" pitchFamily="34" charset="0"/>
              </a:rPr>
              <a:t>field</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có</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các</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kiểu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dữ</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liệu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nhau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gộp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lại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với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tên</a:t>
            </a:r>
            <a:r>
              <a:rPr lang="en-US" altLang="en-US">
                <a:latin typeface="Arial" panose="020B0604020202020204" pitchFamily="34" charset="0"/>
                <a:cs typeface="Arial" panose="020B0604020202020204" pitchFamily="34" charset="0"/>
              </a:rPr>
              <a:t> duy </a:t>
            </a:r>
            <a:r>
              <a:rPr lang="en-US" altLang="en-US" err="1">
                <a:latin typeface="Arial" panose="020B0604020202020204" pitchFamily="34" charset="0"/>
                <a:cs typeface="Arial" panose="020B0604020202020204" pitchFamily="34" charset="0"/>
              </a:rPr>
              <a:t>nhất</a:t>
            </a:r>
            <a:r>
              <a:rPr lang="en-US" altLang="en-US">
                <a:latin typeface="Arial" panose="020B0604020202020204" pitchFamily="34" charset="0"/>
                <a:cs typeface="Arial" panose="020B0604020202020204" pitchFamily="34" charset="0"/>
              </a:rPr>
              <a:t>.</a:t>
            </a:r>
          </a:p>
          <a:p>
            <a:pPr eaLnBrk="1" hangingPunct="1">
              <a:lnSpc>
                <a:spcPct val="80000"/>
              </a:lnSpc>
            </a:pPr>
            <a:r>
              <a:rPr lang="en-US" altLang="en-US" err="1">
                <a:latin typeface="Arial" panose="020B0604020202020204" pitchFamily="34" charset="0"/>
                <a:cs typeface="Arial" panose="020B0604020202020204" pitchFamily="34" charset="0"/>
              </a:rPr>
              <a:t>Dạng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thức</a:t>
            </a:r>
            <a:endParaRPr lang="en-US" altLang="en-US">
              <a:latin typeface="Arial" panose="020B0604020202020204" pitchFamily="34" charset="0"/>
              <a:cs typeface="Arial" panose="020B0604020202020204" pitchFamily="34" charset="0"/>
            </a:endParaRPr>
          </a:p>
          <a:p>
            <a:pPr lvl="1" eaLnBrk="1" hangingPunct="1">
              <a:lnSpc>
                <a:spcPct val="80000"/>
              </a:lnSpc>
              <a:buFontTx/>
              <a:buNone/>
            </a:pPr>
            <a:r>
              <a:rPr lang="en-US" altLang="en-US" b="1">
                <a:solidFill>
                  <a:schemeClr val="accent2"/>
                </a:solidFill>
                <a:latin typeface="Arial" panose="020B0604020202020204" pitchFamily="34" charset="0"/>
                <a:cs typeface="Arial" panose="020B0604020202020204" pitchFamily="34" charset="0"/>
              </a:rPr>
              <a:t>struct &lt;</a:t>
            </a:r>
            <a:r>
              <a:rPr lang="en-US" altLang="en-US" b="1" err="1">
                <a:solidFill>
                  <a:schemeClr val="accent2"/>
                </a:solidFill>
                <a:latin typeface="Arial" panose="020B0604020202020204" pitchFamily="34" charset="0"/>
                <a:cs typeface="Arial" panose="020B0604020202020204" pitchFamily="34" charset="0"/>
              </a:rPr>
              <a:t>tên_kiểu_cấu_trúc</a:t>
            </a:r>
            <a:r>
              <a:rPr lang="en-US" altLang="en-US" b="1">
                <a:solidFill>
                  <a:schemeClr val="accent2"/>
                </a:solidFill>
                <a:latin typeface="Arial" panose="020B0604020202020204" pitchFamily="34" charset="0"/>
                <a:cs typeface="Arial" panose="020B0604020202020204" pitchFamily="34" charset="0"/>
              </a:rPr>
              <a:t>&gt;</a:t>
            </a:r>
          </a:p>
          <a:p>
            <a:pPr lvl="1" eaLnBrk="1" hangingPunct="1">
              <a:lnSpc>
                <a:spcPct val="80000"/>
              </a:lnSpc>
              <a:buFontTx/>
              <a:buNone/>
            </a:pPr>
            <a:r>
              <a:rPr lang="en-US" altLang="en-US" b="1">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Khai</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báo</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các</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thành</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phần</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cấu</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trúc</a:t>
            </a:r>
            <a:endParaRPr lang="en-US" altLang="en-US" b="1">
              <a:solidFill>
                <a:schemeClr val="accent2"/>
              </a:solidFill>
              <a:latin typeface="Arial" panose="020B0604020202020204" pitchFamily="34" charset="0"/>
              <a:cs typeface="Arial" panose="020B0604020202020204" pitchFamily="34" charset="0"/>
            </a:endParaRPr>
          </a:p>
          <a:p>
            <a:pPr lvl="1" eaLnBrk="1" hangingPunct="1">
              <a:lnSpc>
                <a:spcPct val="80000"/>
              </a:lnSpc>
              <a:buFontTx/>
              <a:buNone/>
            </a:pPr>
            <a:r>
              <a:rPr lang="en-US" altLang="en-US" b="1">
                <a:solidFill>
                  <a:schemeClr val="accent2"/>
                </a:solidFill>
                <a:latin typeface="Arial" panose="020B0604020202020204" pitchFamily="34" charset="0"/>
                <a:cs typeface="Arial" panose="020B0604020202020204" pitchFamily="34" charset="0"/>
              </a:rPr>
              <a:t>	//…</a:t>
            </a:r>
          </a:p>
          <a:p>
            <a:pPr lvl="1" eaLnBrk="1" hangingPunct="1">
              <a:lnSpc>
                <a:spcPct val="80000"/>
              </a:lnSpc>
              <a:buFontTx/>
              <a:buNone/>
            </a:pPr>
            <a:r>
              <a:rPr lang="en-US" altLang="en-US" b="1">
                <a:solidFill>
                  <a:schemeClr val="accent2"/>
                </a:solidFill>
                <a:latin typeface="Arial" panose="020B0604020202020204" pitchFamily="34" charset="0"/>
                <a:cs typeface="Arial" panose="020B0604020202020204" pitchFamily="34" charset="0"/>
              </a:rPr>
              <a:t>} &lt;</a:t>
            </a:r>
            <a:r>
              <a:rPr lang="en-US" altLang="en-US" b="1" err="1">
                <a:solidFill>
                  <a:schemeClr val="accent2"/>
                </a:solidFill>
                <a:latin typeface="Arial" panose="020B0604020202020204" pitchFamily="34" charset="0"/>
                <a:cs typeface="Arial" panose="020B0604020202020204" pitchFamily="34" charset="0"/>
              </a:rPr>
              <a:t>tên_cấu</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chemeClr val="accent2"/>
                </a:solidFill>
                <a:latin typeface="Arial" panose="020B0604020202020204" pitchFamily="34" charset="0"/>
                <a:cs typeface="Arial" panose="020B0604020202020204" pitchFamily="34" charset="0"/>
              </a:rPr>
              <a:t>trúc</a:t>
            </a:r>
            <a:r>
              <a:rPr lang="en-US" altLang="en-US" b="1">
                <a:solidFill>
                  <a:schemeClr val="accent2"/>
                </a:solidFill>
                <a:latin typeface="Arial" panose="020B0604020202020204" pitchFamily="34" charset="0"/>
                <a:cs typeface="Arial" panose="020B0604020202020204" pitchFamily="34" charset="0"/>
              </a:rPr>
              <a:t>&gt;;</a:t>
            </a:r>
          </a:p>
          <a:p>
            <a:pPr eaLnBrk="1" hangingPunct="1">
              <a:lnSpc>
                <a:spcPct val="80000"/>
              </a:lnSpc>
            </a:pP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mảng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a:t>
            </a:r>
          </a:p>
          <a:p>
            <a:pPr lvl="1" eaLnBrk="1" hangingPunct="1">
              <a:lnSpc>
                <a:spcPct val="80000"/>
              </a:lnSpc>
              <a:buFontTx/>
              <a:buNone/>
            </a:pPr>
            <a:r>
              <a:rPr lang="en-US" altLang="en-US" b="1" err="1">
                <a:solidFill>
                  <a:schemeClr val="accent2"/>
                </a:solidFill>
                <a:latin typeface="Arial" panose="020B0604020202020204" pitchFamily="34" charset="0"/>
                <a:cs typeface="Arial" panose="020B0604020202020204" pitchFamily="34" charset="0"/>
              </a:rPr>
              <a:t>tên_kiểu_cấu_trúc</a:t>
            </a:r>
            <a:r>
              <a:rPr lang="en-US" altLang="en-US" b="1">
                <a:solidFill>
                  <a:schemeClr val="accent2"/>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danh</a:t>
            </a:r>
            <a:r>
              <a:rPr lang="en-US" altLang="en-US" b="1">
                <a:solidFill>
                  <a:srgbClr val="CC6600"/>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sách</a:t>
            </a:r>
            <a:r>
              <a:rPr lang="en-US" altLang="en-US" b="1">
                <a:solidFill>
                  <a:srgbClr val="CC6600"/>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biến</a:t>
            </a:r>
            <a:r>
              <a:rPr lang="en-US" altLang="en-US" b="1">
                <a:solidFill>
                  <a:srgbClr val="CC6600"/>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mảng</a:t>
            </a:r>
            <a:r>
              <a:rPr lang="en-US" altLang="en-US" b="1">
                <a:solidFill>
                  <a:srgbClr val="CC6600"/>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cấu</a:t>
            </a:r>
            <a:r>
              <a:rPr lang="en-US" altLang="en-US" b="1">
                <a:solidFill>
                  <a:srgbClr val="CC6600"/>
                </a:solidFill>
                <a:latin typeface="Arial" panose="020B0604020202020204" pitchFamily="34" charset="0"/>
                <a:cs typeface="Arial" panose="020B0604020202020204" pitchFamily="34" charset="0"/>
              </a:rPr>
              <a:t> </a:t>
            </a:r>
            <a:r>
              <a:rPr lang="en-US" altLang="en-US" b="1" err="1">
                <a:solidFill>
                  <a:srgbClr val="CC6600"/>
                </a:solidFill>
                <a:latin typeface="Arial" panose="020B0604020202020204" pitchFamily="34" charset="0"/>
                <a:cs typeface="Arial" panose="020B0604020202020204" pitchFamily="34" charset="0"/>
              </a:rPr>
              <a:t>trúc</a:t>
            </a:r>
            <a:r>
              <a:rPr lang="en-US" altLang="en-US" b="1">
                <a:solidFill>
                  <a:schemeClr val="accent2"/>
                </a:solidFill>
                <a:latin typeface="Arial" panose="020B0604020202020204" pitchFamily="34" charset="0"/>
                <a:cs typeface="Arial" panose="020B0604020202020204" pitchFamily="34" charset="0"/>
              </a:rPr>
              <a:t>;</a:t>
            </a:r>
          </a:p>
        </p:txBody>
      </p:sp>
    </p:spTree>
    <p:custDataLst>
      <p:tags r:id="rId1"/>
    </p:custDataLst>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5CC4-C52B-4364-840E-CF6602246E93}"/>
              </a:ext>
            </a:extLst>
          </p:cNvPr>
          <p:cNvSpPr>
            <a:spLocks noGrp="1"/>
          </p:cNvSpPr>
          <p:nvPr>
            <p:ph type="title"/>
          </p:nvPr>
        </p:nvSpPr>
        <p:spPr/>
        <p:txBody>
          <a:bodyPr/>
          <a:lstStyle/>
          <a:p>
            <a:r>
              <a:rPr lang="vi-VN" err="1"/>
              <a:t>Cấu</a:t>
            </a:r>
            <a:r>
              <a:rPr lang="vi-VN"/>
              <a:t> </a:t>
            </a:r>
            <a:r>
              <a:rPr lang="vi-VN" err="1"/>
              <a:t>trúc</a:t>
            </a:r>
            <a:endParaRPr lang="en-US"/>
          </a:p>
        </p:txBody>
      </p:sp>
      <p:sp>
        <p:nvSpPr>
          <p:cNvPr id="3" name="Content Placeholder 2">
            <a:extLst>
              <a:ext uri="{FF2B5EF4-FFF2-40B4-BE49-F238E27FC236}">
                <a16:creationId xmlns:a16="http://schemas.microsoft.com/office/drawing/2014/main" id="{AD8A6DD8-2C6E-4DFB-8A81-3619BDFB4142}"/>
              </a:ext>
            </a:extLst>
          </p:cNvPr>
          <p:cNvSpPr>
            <a:spLocks noGrp="1"/>
          </p:cNvSpPr>
          <p:nvPr>
            <p:ph idx="1"/>
          </p:nvPr>
        </p:nvSpPr>
        <p:spPr>
          <a:xfrm>
            <a:off x="838200" y="1825625"/>
            <a:ext cx="10515600" cy="4667250"/>
          </a:xfrm>
        </p:spPr>
        <p:txBody>
          <a:bodyPr>
            <a:normAutofit fontScale="92500" lnSpcReduction="10000"/>
          </a:bodyPr>
          <a:lstStyle/>
          <a:p>
            <a:pPr eaLnBrk="1" hangingPunct="1">
              <a:lnSpc>
                <a:spcPct val="80000"/>
              </a:lnSpc>
            </a:pPr>
            <a:r>
              <a:rPr lang="en-US" altLang="en-US" sz="2400" err="1">
                <a:latin typeface="Arial" panose="020B0604020202020204" pitchFamily="34" charset="0"/>
                <a:cs typeface="Arial" panose="020B0604020202020204" pitchFamily="34" charset="0"/>
              </a:rPr>
              <a:t>Ví</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dụ</a:t>
            </a:r>
            <a:r>
              <a:rPr lang="en-US" altLang="en-US" sz="2400">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struct </a:t>
            </a:r>
            <a:r>
              <a:rPr lang="en-US" altLang="en-US" sz="2000" err="1">
                <a:solidFill>
                  <a:srgbClr val="CC6600"/>
                </a:solidFill>
                <a:latin typeface="Arial" panose="020B0604020202020204" pitchFamily="34" charset="0"/>
                <a:cs typeface="Arial" panose="020B0604020202020204" pitchFamily="34" charset="0"/>
              </a:rPr>
              <a:t>thi_sinh</a:t>
            </a:r>
            <a:endParaRPr lang="en-US" altLang="en-US" sz="2000">
              <a:solidFill>
                <a:srgbClr val="CC6600"/>
              </a:solidFill>
              <a:latin typeface="Arial" panose="020B0604020202020204" pitchFamily="34" charset="0"/>
              <a:cs typeface="Arial" panose="020B0604020202020204" pitchFamily="34" charset="0"/>
            </a:endParaRP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char </a:t>
            </a:r>
            <a:r>
              <a:rPr lang="en-US" altLang="en-US" sz="2000" err="1">
                <a:solidFill>
                  <a:schemeClr val="accent2"/>
                </a:solidFill>
                <a:latin typeface="Arial" panose="020B0604020202020204" pitchFamily="34" charset="0"/>
                <a:cs typeface="Arial" panose="020B0604020202020204" pitchFamily="34" charset="0"/>
              </a:rPr>
              <a:t>hoten</a:t>
            </a:r>
            <a:r>
              <a:rPr lang="en-US" altLang="en-US" sz="2000">
                <a:solidFill>
                  <a:schemeClr val="accent2"/>
                </a:solidFill>
                <a:latin typeface="Arial" panose="020B0604020202020204" pitchFamily="34" charset="0"/>
                <a:cs typeface="Arial" panose="020B0604020202020204" pitchFamily="34" charset="0"/>
              </a:rPr>
              <a:t>[25];</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long </a:t>
            </a:r>
            <a:r>
              <a:rPr lang="en-US" altLang="en-US" sz="2000" err="1">
                <a:solidFill>
                  <a:schemeClr val="accent2"/>
                </a:solidFill>
                <a:latin typeface="Arial" panose="020B0604020202020204" pitchFamily="34" charset="0"/>
                <a:cs typeface="Arial" panose="020B0604020202020204" pitchFamily="34" charset="0"/>
              </a:rPr>
              <a:t>sobaodanh</a:t>
            </a: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float </a:t>
            </a:r>
            <a:r>
              <a:rPr lang="en-US" altLang="en-US" sz="2000" err="1">
                <a:solidFill>
                  <a:schemeClr val="accent2"/>
                </a:solidFill>
                <a:latin typeface="Arial" panose="020B0604020202020204" pitchFamily="34" charset="0"/>
                <a:cs typeface="Arial" panose="020B0604020202020204" pitchFamily="34" charset="0"/>
              </a:rPr>
              <a:t>diemToan</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diemLy</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diemHoa</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trungbinh</a:t>
            </a: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err="1">
                <a:solidFill>
                  <a:schemeClr val="accent1"/>
                </a:solidFill>
                <a:latin typeface="Arial" panose="020B0604020202020204" pitchFamily="34" charset="0"/>
                <a:cs typeface="Arial" panose="020B0604020202020204" pitchFamily="34" charset="0"/>
              </a:rPr>
              <a:t>thi_sinh</a:t>
            </a:r>
            <a:r>
              <a:rPr lang="en-US" altLang="en-US" sz="2000">
                <a:solidFill>
                  <a:schemeClr val="accent1"/>
                </a:solidFill>
                <a:latin typeface="Arial" panose="020B0604020202020204" pitchFamily="34" charset="0"/>
                <a:cs typeface="Arial" panose="020B0604020202020204" pitchFamily="34" charset="0"/>
              </a:rPr>
              <a:t> ts1, </a:t>
            </a:r>
            <a:r>
              <a:rPr lang="vi-VN" altLang="en-US" sz="2000">
                <a:solidFill>
                  <a:schemeClr val="accent1"/>
                </a:solidFill>
                <a:latin typeface="Arial" panose="020B0604020202020204" pitchFamily="34" charset="0"/>
                <a:cs typeface="Arial" panose="020B0604020202020204" pitchFamily="34" charset="0"/>
              </a:rPr>
              <a:t>ts_2, </a:t>
            </a:r>
            <a:r>
              <a:rPr lang="en-US" altLang="en-US" sz="2000" err="1">
                <a:solidFill>
                  <a:schemeClr val="accent1"/>
                </a:solidFill>
                <a:latin typeface="Arial" panose="020B0604020202020204" pitchFamily="34" charset="0"/>
                <a:cs typeface="Arial" panose="020B0604020202020204" pitchFamily="34" charset="0"/>
              </a:rPr>
              <a:t>bachkhoa</a:t>
            </a:r>
            <a:r>
              <a:rPr lang="en-US" altLang="en-US" sz="2000">
                <a:solidFill>
                  <a:schemeClr val="accent1"/>
                </a:solidFill>
                <a:latin typeface="Arial" panose="020B0604020202020204" pitchFamily="34" charset="0"/>
                <a:cs typeface="Arial" panose="020B0604020202020204" pitchFamily="34" charset="0"/>
              </a:rPr>
              <a:t>[3000]];</a:t>
            </a:r>
            <a:endParaRPr lang="vi-VN" altLang="en-US" sz="2000">
              <a:solidFill>
                <a:schemeClr val="accent1"/>
              </a:solidFill>
              <a:latin typeface="Arial" panose="020B0604020202020204" pitchFamily="34" charset="0"/>
              <a:cs typeface="Arial" panose="020B0604020202020204" pitchFamily="34" charset="0"/>
            </a:endParaRPr>
          </a:p>
          <a:p>
            <a:pPr lvl="1" eaLnBrk="1" hangingPunct="1">
              <a:lnSpc>
                <a:spcPct val="80000"/>
              </a:lnSpc>
              <a:buFontTx/>
              <a:buNone/>
            </a:pPr>
            <a:r>
              <a:rPr lang="vi-VN" altLang="en-US" sz="2000" err="1">
                <a:solidFill>
                  <a:schemeClr val="accent1"/>
                </a:solidFill>
                <a:latin typeface="Arial" panose="020B0604020202020204" pitchFamily="34" charset="0"/>
                <a:cs typeface="Arial" panose="020B0604020202020204" pitchFamily="34" charset="0"/>
              </a:rPr>
              <a:t>thi_sinh</a:t>
            </a:r>
            <a:r>
              <a:rPr lang="vi-VN" altLang="en-US" sz="2000">
                <a:solidFill>
                  <a:schemeClr val="accent1"/>
                </a:solidFill>
                <a:latin typeface="Arial" panose="020B0604020202020204" pitchFamily="34" charset="0"/>
                <a:cs typeface="Arial" panose="020B0604020202020204" pitchFamily="34" charset="0"/>
              </a:rPr>
              <a:t> *</a:t>
            </a:r>
            <a:r>
              <a:rPr lang="vi-VN" altLang="en-US" sz="2000" err="1">
                <a:solidFill>
                  <a:schemeClr val="accent1"/>
                </a:solidFill>
                <a:latin typeface="Arial" panose="020B0604020202020204" pitchFamily="34" charset="0"/>
                <a:cs typeface="Arial" panose="020B0604020202020204" pitchFamily="34" charset="0"/>
              </a:rPr>
              <a:t>p_ts</a:t>
            </a:r>
            <a:r>
              <a:rPr lang="vi-VN" altLang="en-US" sz="2000">
                <a:solidFill>
                  <a:schemeClr val="accent1"/>
                </a:solidFill>
                <a:latin typeface="Arial" panose="020B0604020202020204" pitchFamily="34" charset="0"/>
                <a:cs typeface="Arial" panose="020B0604020202020204" pitchFamily="34" charset="0"/>
              </a:rPr>
              <a:t>;</a:t>
            </a:r>
            <a:endParaRPr lang="en-US" altLang="en-US" sz="2000">
              <a:solidFill>
                <a:schemeClr val="accent1"/>
              </a:solidFill>
              <a:latin typeface="Arial" panose="020B0604020202020204" pitchFamily="34" charset="0"/>
              <a:cs typeface="Arial" panose="020B0604020202020204" pitchFamily="34" charset="0"/>
            </a:endParaRPr>
          </a:p>
          <a:p>
            <a:pPr eaLnBrk="1" hangingPunct="1">
              <a:lnSpc>
                <a:spcPct val="80000"/>
              </a:lnSpc>
            </a:pPr>
            <a:r>
              <a:rPr lang="en-US" altLang="en-US" sz="2400" err="1">
                <a:latin typeface="Arial" panose="020B0604020202020204" pitchFamily="34" charset="0"/>
                <a:cs typeface="Arial" panose="020B0604020202020204" pitchFamily="34" charset="0"/>
              </a:rPr>
              <a:t>Hoặc</a:t>
            </a:r>
            <a:r>
              <a:rPr lang="en-US" altLang="en-US" sz="2400">
                <a:latin typeface="Arial" panose="020B0604020202020204" pitchFamily="34" charset="0"/>
                <a:cs typeface="Arial" panose="020B0604020202020204" pitchFamily="34" charset="0"/>
              </a:rPr>
              <a:t> </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struct </a:t>
            </a:r>
            <a:r>
              <a:rPr lang="en-US" altLang="en-US" sz="2000" err="1">
                <a:solidFill>
                  <a:srgbClr val="CC6600"/>
                </a:solidFill>
                <a:latin typeface="Arial" panose="020B0604020202020204" pitchFamily="34" charset="0"/>
                <a:cs typeface="Arial" panose="020B0604020202020204" pitchFamily="34" charset="0"/>
              </a:rPr>
              <a:t>thi_sinh</a:t>
            </a:r>
            <a:endParaRPr lang="en-US" altLang="en-US" sz="2000">
              <a:solidFill>
                <a:srgbClr val="CC6600"/>
              </a:solidFill>
              <a:latin typeface="Arial" panose="020B0604020202020204" pitchFamily="34" charset="0"/>
              <a:cs typeface="Arial" panose="020B0604020202020204" pitchFamily="34" charset="0"/>
            </a:endParaRP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char </a:t>
            </a:r>
            <a:r>
              <a:rPr lang="en-US" altLang="en-US" sz="2000" err="1">
                <a:solidFill>
                  <a:schemeClr val="accent2"/>
                </a:solidFill>
                <a:latin typeface="Arial" panose="020B0604020202020204" pitchFamily="34" charset="0"/>
                <a:cs typeface="Arial" panose="020B0604020202020204" pitchFamily="34" charset="0"/>
              </a:rPr>
              <a:t>hoten</a:t>
            </a:r>
            <a:r>
              <a:rPr lang="en-US" altLang="en-US" sz="2000">
                <a:solidFill>
                  <a:schemeClr val="accent2"/>
                </a:solidFill>
                <a:latin typeface="Arial" panose="020B0604020202020204" pitchFamily="34" charset="0"/>
                <a:cs typeface="Arial" panose="020B0604020202020204" pitchFamily="34" charset="0"/>
              </a:rPr>
              <a:t>[25];</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long </a:t>
            </a:r>
            <a:r>
              <a:rPr lang="en-US" altLang="en-US" sz="2000" err="1">
                <a:solidFill>
                  <a:schemeClr val="accent2"/>
                </a:solidFill>
                <a:latin typeface="Arial" panose="020B0604020202020204" pitchFamily="34" charset="0"/>
                <a:cs typeface="Arial" panose="020B0604020202020204" pitchFamily="34" charset="0"/>
              </a:rPr>
              <a:t>sobaodanh</a:t>
            </a: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float </a:t>
            </a:r>
            <a:r>
              <a:rPr lang="en-US" altLang="en-US" sz="2000" err="1">
                <a:solidFill>
                  <a:schemeClr val="accent2"/>
                </a:solidFill>
                <a:latin typeface="Arial" panose="020B0604020202020204" pitchFamily="34" charset="0"/>
                <a:cs typeface="Arial" panose="020B0604020202020204" pitchFamily="34" charset="0"/>
              </a:rPr>
              <a:t>diemToan</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diemLy</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diemHoa</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trungbinh</a:t>
            </a: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bachkhoa</a:t>
            </a:r>
            <a:r>
              <a:rPr lang="en-US" altLang="en-US" sz="2000">
                <a:solidFill>
                  <a:schemeClr val="accent2"/>
                </a:solidFill>
                <a:latin typeface="Arial" panose="020B0604020202020204" pitchFamily="34" charset="0"/>
                <a:cs typeface="Arial" panose="020B0604020202020204" pitchFamily="34" charset="0"/>
              </a:rPr>
              <a:t>[2000], </a:t>
            </a:r>
            <a:r>
              <a:rPr lang="en-US" altLang="en-US" sz="2000" err="1">
                <a:solidFill>
                  <a:schemeClr val="accent2"/>
                </a:solidFill>
                <a:latin typeface="Arial" panose="020B0604020202020204" pitchFamily="34" charset="0"/>
                <a:cs typeface="Arial" panose="020B0604020202020204" pitchFamily="34" charset="0"/>
              </a:rPr>
              <a:t>kinhte</a:t>
            </a:r>
            <a:r>
              <a:rPr lang="en-US" altLang="en-US" sz="2000">
                <a:solidFill>
                  <a:schemeClr val="accent2"/>
                </a:solidFill>
                <a:latin typeface="Arial" panose="020B0604020202020204" pitchFamily="34" charset="0"/>
                <a:cs typeface="Arial" panose="020B0604020202020204" pitchFamily="34" charset="0"/>
              </a:rPr>
              <a:t>[2000], </a:t>
            </a:r>
            <a:r>
              <a:rPr lang="en-US" altLang="en-US" sz="2000" err="1">
                <a:solidFill>
                  <a:schemeClr val="accent2"/>
                </a:solidFill>
                <a:latin typeface="Arial" panose="020B0604020202020204" pitchFamily="34" charset="0"/>
                <a:cs typeface="Arial" panose="020B0604020202020204" pitchFamily="34" charset="0"/>
              </a:rPr>
              <a:t>caodang</a:t>
            </a:r>
            <a:r>
              <a:rPr lang="en-US" altLang="en-US" sz="2000">
                <a:solidFill>
                  <a:schemeClr val="accent2"/>
                </a:solidFill>
                <a:latin typeface="Arial" panose="020B0604020202020204" pitchFamily="34" charset="0"/>
                <a:cs typeface="Arial" panose="020B0604020202020204" pitchFamily="34" charset="0"/>
              </a:rPr>
              <a:t>[2000];</a:t>
            </a:r>
          </a:p>
          <a:p>
            <a:pPr lvl="1" eaLnBrk="1" hangingPunct="1">
              <a:lnSpc>
                <a:spcPct val="80000"/>
              </a:lnSpc>
              <a:buFontTx/>
              <a:buNone/>
            </a:pPr>
            <a:endParaRPr lang="en-US" altLang="en-US" sz="200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1793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22AD-0240-422E-AF03-8C9FD4055CDF}"/>
              </a:ext>
            </a:extLst>
          </p:cNvPr>
          <p:cNvSpPr>
            <a:spLocks noGrp="1"/>
          </p:cNvSpPr>
          <p:nvPr>
            <p:ph type="title"/>
          </p:nvPr>
        </p:nvSpPr>
        <p:spPr/>
        <p:txBody>
          <a:bodyPr/>
          <a:lstStyle/>
          <a:p>
            <a:r>
              <a:rPr lang="vi-VN" err="1"/>
              <a:t>Cấu</a:t>
            </a:r>
            <a:r>
              <a:rPr lang="vi-VN"/>
              <a:t> </a:t>
            </a:r>
            <a:r>
              <a:rPr lang="vi-VN" err="1"/>
              <a:t>trúc</a:t>
            </a:r>
            <a:endParaRPr lang="en-US"/>
          </a:p>
        </p:txBody>
      </p:sp>
      <p:sp>
        <p:nvSpPr>
          <p:cNvPr id="3" name="Content Placeholder 2">
            <a:extLst>
              <a:ext uri="{FF2B5EF4-FFF2-40B4-BE49-F238E27FC236}">
                <a16:creationId xmlns:a16="http://schemas.microsoft.com/office/drawing/2014/main" id="{94601EAC-1EDD-4D86-AA09-D36956B48B89}"/>
              </a:ext>
            </a:extLst>
          </p:cNvPr>
          <p:cNvSpPr>
            <a:spLocks noGrp="1"/>
          </p:cNvSpPr>
          <p:nvPr>
            <p:ph idx="1"/>
          </p:nvPr>
        </p:nvSpPr>
        <p:spPr/>
        <p:txBody>
          <a:bodyPr/>
          <a:lstStyle/>
          <a:p>
            <a:r>
              <a:rPr lang="vi-VN"/>
              <a:t>Truy </a:t>
            </a:r>
            <a:r>
              <a:rPr lang="vi-VN" err="1"/>
              <a:t>cập</a:t>
            </a:r>
            <a:r>
              <a:rPr lang="vi-VN"/>
              <a:t> </a:t>
            </a:r>
            <a:r>
              <a:rPr lang="vi-VN" err="1"/>
              <a:t>vào</a:t>
            </a:r>
            <a:r>
              <a:rPr lang="vi-VN"/>
              <a:t> thanh </a:t>
            </a:r>
            <a:r>
              <a:rPr lang="vi-VN" err="1"/>
              <a:t>phần</a:t>
            </a:r>
            <a:r>
              <a:rPr lang="vi-VN"/>
              <a:t> </a:t>
            </a:r>
            <a:r>
              <a:rPr lang="vi-VN" err="1"/>
              <a:t>cấu</a:t>
            </a:r>
            <a:r>
              <a:rPr lang="vi-VN"/>
              <a:t> </a:t>
            </a:r>
            <a:r>
              <a:rPr lang="vi-VN" err="1"/>
              <a:t>trúc</a:t>
            </a:r>
            <a:r>
              <a:rPr lang="vi-VN"/>
              <a:t>: </a:t>
            </a:r>
            <a:r>
              <a:rPr lang="vi-VN" err="1"/>
              <a:t>sử</a:t>
            </a:r>
            <a:r>
              <a:rPr lang="vi-VN"/>
              <a:t> </a:t>
            </a:r>
            <a:r>
              <a:rPr lang="vi-VN" err="1"/>
              <a:t>dụng</a:t>
            </a:r>
            <a:r>
              <a:rPr lang="vi-VN"/>
              <a:t> </a:t>
            </a:r>
            <a:r>
              <a:rPr lang="vi-VN" err="1"/>
              <a:t>toán</a:t>
            </a:r>
            <a:r>
              <a:rPr lang="vi-VN"/>
              <a:t> tử ‘.’ </a:t>
            </a:r>
            <a:r>
              <a:rPr lang="vi-VN" err="1"/>
              <a:t>đối</a:t>
            </a:r>
            <a:r>
              <a:rPr lang="vi-VN"/>
              <a:t> </a:t>
            </a:r>
            <a:r>
              <a:rPr lang="vi-VN" err="1"/>
              <a:t>với</a:t>
            </a:r>
            <a:r>
              <a:rPr lang="vi-VN"/>
              <a:t> </a:t>
            </a:r>
            <a:r>
              <a:rPr lang="vi-VN" err="1"/>
              <a:t>biến</a:t>
            </a:r>
            <a:r>
              <a:rPr lang="vi-VN"/>
              <a:t> </a:t>
            </a:r>
            <a:r>
              <a:rPr lang="vi-VN" err="1"/>
              <a:t>cấu</a:t>
            </a:r>
            <a:r>
              <a:rPr lang="vi-VN"/>
              <a:t> </a:t>
            </a:r>
            <a:r>
              <a:rPr lang="vi-VN" err="1"/>
              <a:t>trúc</a:t>
            </a:r>
            <a:r>
              <a:rPr lang="vi-VN"/>
              <a:t> </a:t>
            </a:r>
            <a:r>
              <a:rPr lang="vi-VN" err="1"/>
              <a:t>hoặc</a:t>
            </a:r>
            <a:r>
              <a:rPr lang="vi-VN"/>
              <a:t> </a:t>
            </a:r>
            <a:r>
              <a:rPr lang="vi-VN" err="1"/>
              <a:t>mũi</a:t>
            </a:r>
            <a:r>
              <a:rPr lang="vi-VN"/>
              <a:t> tên ‘-&gt;’</a:t>
            </a:r>
            <a:r>
              <a:rPr lang="vi-VN" err="1"/>
              <a:t>đối</a:t>
            </a:r>
            <a:r>
              <a:rPr lang="vi-VN"/>
              <a:t> </a:t>
            </a:r>
            <a:r>
              <a:rPr lang="vi-VN" err="1"/>
              <a:t>với</a:t>
            </a:r>
            <a:r>
              <a:rPr lang="vi-VN"/>
              <a:t> con </a:t>
            </a:r>
            <a:r>
              <a:rPr lang="vi-VN" err="1"/>
              <a:t>trỏ</a:t>
            </a:r>
            <a:r>
              <a:rPr lang="vi-VN"/>
              <a:t> </a:t>
            </a:r>
            <a:r>
              <a:rPr lang="vi-VN" err="1"/>
              <a:t>cấu</a:t>
            </a:r>
            <a:r>
              <a:rPr lang="vi-VN"/>
              <a:t> </a:t>
            </a:r>
            <a:r>
              <a:rPr lang="vi-VN" err="1"/>
              <a:t>trúc</a:t>
            </a:r>
            <a:r>
              <a:rPr lang="vi-VN"/>
              <a:t> theo </a:t>
            </a:r>
            <a:r>
              <a:rPr lang="vi-VN" err="1"/>
              <a:t>dạng</a:t>
            </a:r>
            <a:r>
              <a:rPr lang="vi-VN"/>
              <a:t> </a:t>
            </a:r>
            <a:r>
              <a:rPr lang="vi-VN" err="1"/>
              <a:t>thức</a:t>
            </a:r>
            <a:r>
              <a:rPr lang="vi-VN"/>
              <a:t>:</a:t>
            </a:r>
          </a:p>
          <a:p>
            <a:pPr marL="457200" lvl="1" indent="0">
              <a:buNone/>
            </a:pPr>
            <a:r>
              <a:rPr lang="vi-VN" b="1" i="1" err="1"/>
              <a:t>Tên_biến_cấu_trúc.tên_thành_phần</a:t>
            </a:r>
            <a:endParaRPr lang="vi-VN" b="1" i="1"/>
          </a:p>
          <a:p>
            <a:pPr marL="457200" lvl="1" indent="0">
              <a:buNone/>
            </a:pPr>
            <a:r>
              <a:rPr lang="vi-VN" b="1" i="1" err="1"/>
              <a:t>Tên_con_trỏ_cấu_trúc</a:t>
            </a:r>
            <a:r>
              <a:rPr lang="vi-VN" b="1" i="1"/>
              <a:t>-&gt;</a:t>
            </a:r>
            <a:r>
              <a:rPr lang="vi-VN" b="1" i="1" err="1"/>
              <a:t>tên_thành_phần</a:t>
            </a:r>
            <a:r>
              <a:rPr lang="vi-VN" b="1" i="1"/>
              <a:t> </a:t>
            </a:r>
          </a:p>
          <a:p>
            <a:r>
              <a:rPr lang="vi-VN" err="1"/>
              <a:t>Ví</a:t>
            </a:r>
            <a:r>
              <a:rPr lang="vi-VN"/>
              <a:t> </a:t>
            </a:r>
            <a:r>
              <a:rPr lang="vi-VN" err="1"/>
              <a:t>dụ</a:t>
            </a:r>
            <a:r>
              <a:rPr lang="vi-VN"/>
              <a:t>:</a:t>
            </a:r>
          </a:p>
          <a:p>
            <a:pPr marL="457200" lvl="1" indent="0">
              <a:buNone/>
            </a:pPr>
            <a:r>
              <a:rPr lang="vi-VN"/>
              <a:t>ts1.sobaodanh = 12345;</a:t>
            </a:r>
          </a:p>
          <a:p>
            <a:pPr marL="457200" lvl="1" indent="0">
              <a:buNone/>
            </a:pPr>
            <a:r>
              <a:rPr lang="vi-VN" err="1"/>
              <a:t>cout</a:t>
            </a:r>
            <a:r>
              <a:rPr lang="vi-VN"/>
              <a:t>&lt;&lt;</a:t>
            </a:r>
            <a:r>
              <a:rPr lang="vi-VN" err="1"/>
              <a:t>p_ts</a:t>
            </a:r>
            <a:r>
              <a:rPr lang="vi-VN"/>
              <a:t>-&gt;</a:t>
            </a:r>
            <a:r>
              <a:rPr lang="vi-VN" err="1"/>
              <a:t>hoten</a:t>
            </a:r>
            <a:r>
              <a:rPr lang="vi-VN"/>
              <a:t>;</a:t>
            </a:r>
          </a:p>
          <a:p>
            <a:pPr marL="457200" lvl="1" indent="0">
              <a:buNone/>
            </a:pPr>
            <a:r>
              <a:rPr lang="vi-VN" err="1"/>
              <a:t>bachkhoa</a:t>
            </a:r>
            <a:r>
              <a:rPr lang="vi-VN"/>
              <a:t>[5].</a:t>
            </a:r>
            <a:r>
              <a:rPr lang="vi-VN" err="1"/>
              <a:t>diemToan</a:t>
            </a:r>
            <a:r>
              <a:rPr lang="vi-VN"/>
              <a:t>=10;</a:t>
            </a:r>
          </a:p>
          <a:p>
            <a:endParaRPr lang="en-US"/>
          </a:p>
        </p:txBody>
      </p:sp>
    </p:spTree>
    <p:extLst>
      <p:ext uri="{BB962C8B-B14F-4D97-AF65-F5344CB8AC3E}">
        <p14:creationId xmlns:p14="http://schemas.microsoft.com/office/powerpoint/2010/main" val="8454748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0839-E180-4DDF-8A0D-3B7E2701F787}"/>
              </a:ext>
            </a:extLst>
          </p:cNvPr>
          <p:cNvSpPr>
            <a:spLocks noGrp="1"/>
          </p:cNvSpPr>
          <p:nvPr>
            <p:ph type="title"/>
          </p:nvPr>
        </p:nvSpPr>
        <p:spPr/>
        <p:txBody>
          <a:bodyPr/>
          <a:lstStyle/>
          <a:p>
            <a:r>
              <a:rPr lang="vi-VN" err="1"/>
              <a:t>Cấu</a:t>
            </a:r>
            <a:r>
              <a:rPr lang="vi-VN"/>
              <a:t> </a:t>
            </a:r>
            <a:r>
              <a:rPr lang="vi-VN" err="1"/>
              <a:t>trúc</a:t>
            </a:r>
            <a:endParaRPr lang="en-US"/>
          </a:p>
        </p:txBody>
      </p:sp>
      <p:sp>
        <p:nvSpPr>
          <p:cNvPr id="3" name="Content Placeholder 2">
            <a:extLst>
              <a:ext uri="{FF2B5EF4-FFF2-40B4-BE49-F238E27FC236}">
                <a16:creationId xmlns:a16="http://schemas.microsoft.com/office/drawing/2014/main" id="{F6C8ED46-A7FA-4463-BD16-1FC6F4449B24}"/>
              </a:ext>
            </a:extLst>
          </p:cNvPr>
          <p:cNvSpPr>
            <a:spLocks noGrp="1"/>
          </p:cNvSpPr>
          <p:nvPr>
            <p:ph idx="1"/>
          </p:nvPr>
        </p:nvSpPr>
        <p:spPr/>
        <p:txBody>
          <a:bodyPr>
            <a:normAutofit/>
          </a:bodyPr>
          <a:lstStyle/>
          <a:p>
            <a:r>
              <a:rPr lang="vi-VN" err="1">
                <a:latin typeface="Arial" panose="020B0604020202020204" pitchFamily="34" charset="0"/>
                <a:cs typeface="Arial" panose="020B0604020202020204" pitchFamily="34" charset="0"/>
              </a:rPr>
              <a:t>Struct</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lồng</a:t>
            </a:r>
            <a:r>
              <a:rPr lang="vi-VN">
                <a:latin typeface="Arial" panose="020B0604020202020204" pitchFamily="34" charset="0"/>
                <a:cs typeface="Arial" panose="020B0604020202020204" pitchFamily="34" charset="0"/>
              </a:rPr>
              <a:t> nhau:</a:t>
            </a:r>
          </a:p>
          <a:p>
            <a:pPr lvl="1"/>
            <a:r>
              <a:rPr lang="en-US" altLang="en-US" err="1">
                <a:latin typeface="Arial" panose="020B0604020202020204" pitchFamily="34" charset="0"/>
                <a:cs typeface="Arial" panose="020B0604020202020204" pitchFamily="34" charset="0"/>
              </a:rPr>
              <a:t>Có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 </a:t>
            </a:r>
            <a:r>
              <a:rPr lang="vi-VN" altLang="en-US">
                <a:latin typeface="Arial" panose="020B0604020202020204" pitchFamily="34" charset="0"/>
                <a:cs typeface="Arial" panose="020B0604020202020204" pitchFamily="34" charset="0"/>
              </a:rPr>
              <a:t>bên </a:t>
            </a:r>
            <a:r>
              <a:rPr lang="vi-VN" altLang="en-US" err="1">
                <a:latin typeface="Arial" panose="020B0604020202020204" pitchFamily="34" charset="0"/>
                <a:cs typeface="Arial" panose="020B0604020202020204" pitchFamily="34" charset="0"/>
              </a:rPr>
              <a:t>ngoài</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hoặc</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tiếp</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trường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dữ</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liệu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của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bên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trong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khác</a:t>
            </a:r>
            <a:r>
              <a:rPr lang="vi-VN" altLang="en-US">
                <a:latin typeface="Arial" panose="020B0604020202020204" pitchFamily="34" charset="0"/>
                <a:cs typeface="Arial" panose="020B0604020202020204" pitchFamily="34" charset="0"/>
              </a:rPr>
              <a:t>.</a:t>
            </a:r>
          </a:p>
          <a:p>
            <a:pPr lvl="1"/>
            <a:r>
              <a:rPr lang="vi-VN" altLang="en-US" err="1">
                <a:latin typeface="Arial" panose="020B0604020202020204" pitchFamily="34" charset="0"/>
                <a:cs typeface="Arial" panose="020B0604020202020204" pitchFamily="34" charset="0"/>
              </a:rPr>
              <a:t>Ví</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dụ</a:t>
            </a:r>
            <a:r>
              <a:rPr lang="vi-VN" altLang="en-US">
                <a:latin typeface="Arial" panose="020B0604020202020204" pitchFamily="34" charset="0"/>
                <a:cs typeface="Arial" panose="020B0604020202020204" pitchFamily="34" charset="0"/>
              </a:rPr>
              <a:t>: </a:t>
            </a:r>
            <a:endParaRPr lang="en-US" altLang="en-US">
              <a:latin typeface="Arial" panose="020B0604020202020204" pitchFamily="34" charset="0"/>
              <a:cs typeface="Arial" panose="020B0604020202020204" pitchFamily="34" charset="0"/>
            </a:endParaRPr>
          </a:p>
          <a:p>
            <a:pPr lvl="1">
              <a:buNone/>
            </a:pPr>
            <a:r>
              <a:rPr lang="en-US" alt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522487F-21F5-4937-8FF7-60BE7EC564E1}"/>
              </a:ext>
            </a:extLst>
          </p:cNvPr>
          <p:cNvSpPr txBox="1"/>
          <p:nvPr/>
        </p:nvSpPr>
        <p:spPr>
          <a:xfrm>
            <a:off x="5891748" y="3635477"/>
            <a:ext cx="5301451" cy="2308324"/>
          </a:xfrm>
          <a:prstGeom prst="rect">
            <a:avLst/>
          </a:prstGeom>
          <a:noFill/>
        </p:spPr>
        <p:txBody>
          <a:bodyPr wrap="none" rtlCol="0">
            <a:spAutoFit/>
          </a:bodyPr>
          <a:lstStyle/>
          <a:p>
            <a:pPr lvl="1">
              <a:buNone/>
            </a:pPr>
            <a:r>
              <a:rPr lang="en-US" altLang="en-US">
                <a:latin typeface="Arial" panose="020B0604020202020204" pitchFamily="34" charset="0"/>
                <a:cs typeface="Arial" panose="020B0604020202020204" pitchFamily="34" charset="0"/>
              </a:rPr>
              <a:t>	struct </a:t>
            </a:r>
            <a:r>
              <a:rPr lang="en-US" altLang="en-US" err="1">
                <a:latin typeface="Arial" panose="020B0604020202020204" pitchFamily="34" charset="0"/>
                <a:cs typeface="Arial" panose="020B0604020202020204" pitchFamily="34" charset="0"/>
              </a:rPr>
              <a:t>thi_sinh</a:t>
            </a:r>
            <a:r>
              <a:rPr lang="en-US" altLang="en-US">
                <a:latin typeface="Arial" panose="020B0604020202020204" pitchFamily="34" charset="0"/>
                <a:cs typeface="Arial" panose="020B0604020202020204" pitchFamily="34" charset="0"/>
              </a:rPr>
              <a:t>{</a:t>
            </a:r>
          </a:p>
          <a:p>
            <a:pPr lvl="1">
              <a:buNone/>
            </a:pPr>
            <a:r>
              <a:rPr lang="en-US" altLang="en-US">
                <a:latin typeface="Arial" panose="020B0604020202020204" pitchFamily="34" charset="0"/>
                <a:cs typeface="Arial" panose="020B0604020202020204" pitchFamily="34" charset="0"/>
              </a:rPr>
              <a:t>		char SBD[10];</a:t>
            </a:r>
          </a:p>
          <a:p>
            <a:pPr lvl="1">
              <a:buNone/>
            </a:pPr>
            <a:r>
              <a:rPr lang="en-US" altLang="en-US">
                <a:latin typeface="Arial" panose="020B0604020202020204" pitchFamily="34" charset="0"/>
                <a:cs typeface="Arial" panose="020B0604020202020204" pitchFamily="34" charset="0"/>
              </a:rPr>
              <a:t>		char </a:t>
            </a:r>
            <a:r>
              <a:rPr lang="en-US" altLang="en-US" err="1">
                <a:latin typeface="Arial" panose="020B0604020202020204" pitchFamily="34" charset="0"/>
                <a:cs typeface="Arial" panose="020B0604020202020204" pitchFamily="34" charset="0"/>
              </a:rPr>
              <a:t>ho_va_ten</a:t>
            </a:r>
            <a:r>
              <a:rPr lang="en-US" altLang="en-US">
                <a:latin typeface="Arial" panose="020B0604020202020204" pitchFamily="34" charset="0"/>
                <a:cs typeface="Arial" panose="020B0604020202020204" pitchFamily="34" charset="0"/>
              </a:rPr>
              <a:t>[30];</a:t>
            </a:r>
          </a:p>
          <a:p>
            <a:pPr lvl="1">
              <a:buNone/>
            </a:pPr>
            <a:r>
              <a:rPr lang="en-US" altLang="en-US">
                <a:latin typeface="Arial" panose="020B0604020202020204" pitchFamily="34" charset="0"/>
                <a:cs typeface="Arial" panose="020B0604020202020204" pitchFamily="34" charset="0"/>
              </a:rPr>
              <a:t>		</a:t>
            </a:r>
            <a:r>
              <a:rPr lang="en-US" altLang="en-US">
                <a:solidFill>
                  <a:srgbClr val="C00000"/>
                </a:solidFill>
                <a:latin typeface="Arial" panose="020B0604020202020204" pitchFamily="34" charset="0"/>
                <a:cs typeface="Arial" panose="020B0604020202020204" pitchFamily="34" charset="0"/>
              </a:rPr>
              <a:t>struct [</a:t>
            </a:r>
            <a:r>
              <a:rPr lang="en-US" altLang="en-US" err="1">
                <a:solidFill>
                  <a:srgbClr val="C00000"/>
                </a:solidFill>
                <a:latin typeface="Arial" panose="020B0604020202020204" pitchFamily="34" charset="0"/>
                <a:cs typeface="Arial" panose="020B0604020202020204" pitchFamily="34" charset="0"/>
              </a:rPr>
              <a:t>diem_thi</a:t>
            </a:r>
            <a:r>
              <a:rPr lang="en-US" altLang="en-US">
                <a:solidFill>
                  <a:srgbClr val="C00000"/>
                </a:solidFill>
                <a:latin typeface="Arial" panose="020B0604020202020204" pitchFamily="34" charset="0"/>
                <a:cs typeface="Arial" panose="020B0604020202020204" pitchFamily="34" charset="0"/>
              </a:rPr>
              <a:t>]{</a:t>
            </a:r>
          </a:p>
          <a:p>
            <a:pPr lvl="1">
              <a:buNone/>
            </a:pPr>
            <a:r>
              <a:rPr lang="en-US" altLang="en-US">
                <a:solidFill>
                  <a:srgbClr val="C00000"/>
                </a:solidFill>
                <a:latin typeface="Arial" panose="020B0604020202020204" pitchFamily="34" charset="0"/>
                <a:cs typeface="Arial" panose="020B0604020202020204" pitchFamily="34" charset="0"/>
              </a:rPr>
              <a:t>			float </a:t>
            </a:r>
            <a:r>
              <a:rPr lang="en-US" altLang="en-US" err="1">
                <a:solidFill>
                  <a:srgbClr val="C00000"/>
                </a:solidFill>
                <a:latin typeface="Arial" panose="020B0604020202020204" pitchFamily="34" charset="0"/>
                <a:cs typeface="Arial" panose="020B0604020202020204" pitchFamily="34" charset="0"/>
              </a:rPr>
              <a:t>dToan</a:t>
            </a:r>
            <a:r>
              <a:rPr lang="en-US" altLang="en-US">
                <a:solidFill>
                  <a:srgbClr val="C00000"/>
                </a:solidFill>
                <a:latin typeface="Arial" panose="020B0604020202020204" pitchFamily="34" charset="0"/>
                <a:cs typeface="Arial" panose="020B0604020202020204" pitchFamily="34" charset="0"/>
              </a:rPr>
              <a:t>, </a:t>
            </a:r>
            <a:r>
              <a:rPr lang="en-US" altLang="en-US" err="1">
                <a:solidFill>
                  <a:srgbClr val="C00000"/>
                </a:solidFill>
                <a:latin typeface="Arial" panose="020B0604020202020204" pitchFamily="34" charset="0"/>
                <a:cs typeface="Arial" panose="020B0604020202020204" pitchFamily="34" charset="0"/>
              </a:rPr>
              <a:t>dLy</a:t>
            </a:r>
            <a:r>
              <a:rPr lang="en-US" altLang="en-US">
                <a:solidFill>
                  <a:srgbClr val="C00000"/>
                </a:solidFill>
                <a:latin typeface="Arial" panose="020B0604020202020204" pitchFamily="34" charset="0"/>
                <a:cs typeface="Arial" panose="020B0604020202020204" pitchFamily="34" charset="0"/>
              </a:rPr>
              <a:t>, </a:t>
            </a:r>
            <a:r>
              <a:rPr lang="en-US" altLang="en-US" err="1">
                <a:solidFill>
                  <a:srgbClr val="C00000"/>
                </a:solidFill>
                <a:latin typeface="Arial" panose="020B0604020202020204" pitchFamily="34" charset="0"/>
                <a:cs typeface="Arial" panose="020B0604020202020204" pitchFamily="34" charset="0"/>
              </a:rPr>
              <a:t>dHoa</a:t>
            </a:r>
            <a:r>
              <a:rPr lang="en-US" altLang="en-US">
                <a:solidFill>
                  <a:srgbClr val="C00000"/>
                </a:solidFill>
                <a:latin typeface="Arial" panose="020B0604020202020204" pitchFamily="34" charset="0"/>
                <a:cs typeface="Arial" panose="020B0604020202020204" pitchFamily="34" charset="0"/>
              </a:rPr>
              <a:t>;</a:t>
            </a:r>
          </a:p>
          <a:p>
            <a:pPr lvl="1">
              <a:buNone/>
            </a:pPr>
            <a:r>
              <a:rPr lang="en-US" altLang="en-US">
                <a:solidFill>
                  <a:srgbClr val="C00000"/>
                </a:solidFill>
                <a:latin typeface="Arial" panose="020B0604020202020204" pitchFamily="34" charset="0"/>
                <a:cs typeface="Arial" panose="020B0604020202020204" pitchFamily="34" charset="0"/>
              </a:rPr>
              <a:t>		} </a:t>
            </a:r>
            <a:r>
              <a:rPr lang="en-US" altLang="en-US" err="1">
                <a:solidFill>
                  <a:srgbClr val="C00000"/>
                </a:solidFill>
                <a:latin typeface="Arial" panose="020B0604020202020204" pitchFamily="34" charset="0"/>
                <a:cs typeface="Arial" panose="020B0604020202020204" pitchFamily="34" charset="0"/>
              </a:rPr>
              <a:t>ket_qua</a:t>
            </a:r>
            <a:r>
              <a:rPr lang="en-US" altLang="en-US">
                <a:solidFill>
                  <a:srgbClr val="C00000"/>
                </a:solidFill>
                <a:latin typeface="Arial" panose="020B0604020202020204" pitchFamily="34" charset="0"/>
                <a:cs typeface="Arial" panose="020B0604020202020204" pitchFamily="34" charset="0"/>
              </a:rPr>
              <a:t>;</a:t>
            </a:r>
          </a:p>
          <a:p>
            <a:pPr lvl="1">
              <a:buNone/>
            </a:pPr>
            <a:r>
              <a:rPr lang="en-US" altLang="en-US">
                <a:latin typeface="Arial" panose="020B0604020202020204" pitchFamily="34" charset="0"/>
                <a:cs typeface="Arial" panose="020B0604020202020204" pitchFamily="34" charset="0"/>
              </a:rPr>
              <a:t>	} thi_sinh_1, thi_sinh_2;</a:t>
            </a:r>
          </a:p>
          <a:p>
            <a:endParaRPr lang="en-US"/>
          </a:p>
        </p:txBody>
      </p:sp>
      <p:sp>
        <p:nvSpPr>
          <p:cNvPr id="5" name="TextBox 4">
            <a:extLst>
              <a:ext uri="{FF2B5EF4-FFF2-40B4-BE49-F238E27FC236}">
                <a16:creationId xmlns:a16="http://schemas.microsoft.com/office/drawing/2014/main" id="{C655B506-93F1-4EDC-88D9-88CDE3005DEB}"/>
              </a:ext>
            </a:extLst>
          </p:cNvPr>
          <p:cNvSpPr txBox="1"/>
          <p:nvPr/>
        </p:nvSpPr>
        <p:spPr>
          <a:xfrm>
            <a:off x="1712424" y="3357880"/>
            <a:ext cx="3544560" cy="2585323"/>
          </a:xfrm>
          <a:prstGeom prst="rect">
            <a:avLst/>
          </a:prstGeom>
          <a:noFill/>
        </p:spPr>
        <p:txBody>
          <a:bodyPr wrap="none" rtlCol="0">
            <a:spAutoFit/>
          </a:bodyPr>
          <a:lstStyle/>
          <a:p>
            <a:r>
              <a:rPr lang="en-US" altLang="en-US">
                <a:solidFill>
                  <a:srgbClr val="C00000"/>
                </a:solidFill>
                <a:latin typeface="Arial" panose="020B0604020202020204" pitchFamily="34" charset="0"/>
                <a:cs typeface="Arial" panose="020B0604020202020204" pitchFamily="34" charset="0"/>
              </a:rPr>
              <a:t>struct </a:t>
            </a:r>
            <a:r>
              <a:rPr lang="en-US" altLang="en-US" err="1">
                <a:solidFill>
                  <a:srgbClr val="C00000"/>
                </a:solidFill>
                <a:latin typeface="Arial" panose="020B0604020202020204" pitchFamily="34" charset="0"/>
                <a:cs typeface="Arial" panose="020B0604020202020204" pitchFamily="34" charset="0"/>
              </a:rPr>
              <a:t>diem_thi</a:t>
            </a:r>
            <a:r>
              <a:rPr lang="en-US" altLang="en-US">
                <a:solidFill>
                  <a:srgbClr val="C00000"/>
                </a:solidFill>
                <a:latin typeface="Arial" panose="020B0604020202020204" pitchFamily="34" charset="0"/>
                <a:cs typeface="Arial" panose="020B0604020202020204" pitchFamily="34" charset="0"/>
              </a:rPr>
              <a:t>{</a:t>
            </a:r>
          </a:p>
          <a:p>
            <a:r>
              <a:rPr lang="vi-VN" altLang="en-US">
                <a:solidFill>
                  <a:srgbClr val="C00000"/>
                </a:solidFill>
                <a:latin typeface="Arial" panose="020B0604020202020204" pitchFamily="34" charset="0"/>
                <a:cs typeface="Arial" panose="020B0604020202020204" pitchFamily="34" charset="0"/>
              </a:rPr>
              <a:t>	</a:t>
            </a:r>
            <a:r>
              <a:rPr lang="en-US" altLang="en-US">
                <a:solidFill>
                  <a:srgbClr val="C00000"/>
                </a:solidFill>
                <a:latin typeface="Arial" panose="020B0604020202020204" pitchFamily="34" charset="0"/>
                <a:cs typeface="Arial" panose="020B0604020202020204" pitchFamily="34" charset="0"/>
              </a:rPr>
              <a:t>float </a:t>
            </a:r>
            <a:r>
              <a:rPr lang="en-US" altLang="en-US" err="1">
                <a:solidFill>
                  <a:srgbClr val="C00000"/>
                </a:solidFill>
                <a:latin typeface="Arial" panose="020B0604020202020204" pitchFamily="34" charset="0"/>
                <a:cs typeface="Arial" panose="020B0604020202020204" pitchFamily="34" charset="0"/>
              </a:rPr>
              <a:t>dToan</a:t>
            </a:r>
            <a:r>
              <a:rPr lang="en-US" altLang="en-US">
                <a:solidFill>
                  <a:srgbClr val="C00000"/>
                </a:solidFill>
                <a:latin typeface="Arial" panose="020B0604020202020204" pitchFamily="34" charset="0"/>
                <a:cs typeface="Arial" panose="020B0604020202020204" pitchFamily="34" charset="0"/>
              </a:rPr>
              <a:t>, </a:t>
            </a:r>
            <a:r>
              <a:rPr lang="en-US" altLang="en-US" err="1">
                <a:solidFill>
                  <a:srgbClr val="C00000"/>
                </a:solidFill>
                <a:latin typeface="Arial" panose="020B0604020202020204" pitchFamily="34" charset="0"/>
                <a:cs typeface="Arial" panose="020B0604020202020204" pitchFamily="34" charset="0"/>
              </a:rPr>
              <a:t>dLy</a:t>
            </a:r>
            <a:r>
              <a:rPr lang="en-US" altLang="en-US">
                <a:solidFill>
                  <a:srgbClr val="C00000"/>
                </a:solidFill>
                <a:latin typeface="Arial" panose="020B0604020202020204" pitchFamily="34" charset="0"/>
                <a:cs typeface="Arial" panose="020B0604020202020204" pitchFamily="34" charset="0"/>
              </a:rPr>
              <a:t>, </a:t>
            </a:r>
            <a:r>
              <a:rPr lang="en-US" altLang="en-US" err="1">
                <a:solidFill>
                  <a:srgbClr val="C00000"/>
                </a:solidFill>
                <a:latin typeface="Arial" panose="020B0604020202020204" pitchFamily="34" charset="0"/>
                <a:cs typeface="Arial" panose="020B0604020202020204" pitchFamily="34" charset="0"/>
              </a:rPr>
              <a:t>dHoa</a:t>
            </a:r>
            <a:r>
              <a:rPr lang="en-US" altLang="en-US">
                <a:solidFill>
                  <a:srgbClr val="C00000"/>
                </a:solidFill>
                <a:latin typeface="Arial" panose="020B0604020202020204" pitchFamily="34" charset="0"/>
                <a:cs typeface="Arial" panose="020B0604020202020204" pitchFamily="34" charset="0"/>
              </a:rPr>
              <a:t>;</a:t>
            </a:r>
          </a:p>
          <a:p>
            <a:r>
              <a:rPr lang="en-US" altLang="en-US">
                <a:solidFill>
                  <a:srgbClr val="C00000"/>
                </a:solidFill>
                <a:latin typeface="Arial" panose="020B0604020202020204" pitchFamily="34" charset="0"/>
                <a:cs typeface="Arial" panose="020B0604020202020204" pitchFamily="34" charset="0"/>
              </a:rPr>
              <a:t>	};</a:t>
            </a:r>
          </a:p>
          <a:p>
            <a:r>
              <a:rPr lang="en-US" altLang="en-US">
                <a:latin typeface="Arial" panose="020B0604020202020204" pitchFamily="34" charset="0"/>
                <a:cs typeface="Arial" panose="020B0604020202020204" pitchFamily="34" charset="0"/>
              </a:rPr>
              <a:t>struct </a:t>
            </a:r>
            <a:r>
              <a:rPr lang="en-US" altLang="en-US" err="1">
                <a:latin typeface="Arial" panose="020B0604020202020204" pitchFamily="34" charset="0"/>
                <a:cs typeface="Arial" panose="020B0604020202020204" pitchFamily="34" charset="0"/>
              </a:rPr>
              <a:t>thi_sinh</a:t>
            </a:r>
            <a:r>
              <a:rPr lang="en-US" altLang="en-US">
                <a:latin typeface="Arial" panose="020B0604020202020204" pitchFamily="34" charset="0"/>
                <a:cs typeface="Arial" panose="020B0604020202020204" pitchFamily="34" charset="0"/>
              </a:rPr>
              <a:t>{</a:t>
            </a:r>
          </a:p>
          <a:p>
            <a:r>
              <a:rPr lang="en-US" altLang="en-US">
                <a:latin typeface="Arial" panose="020B0604020202020204" pitchFamily="34" charset="0"/>
                <a:cs typeface="Arial" panose="020B0604020202020204" pitchFamily="34" charset="0"/>
              </a:rPr>
              <a:t>	char SBD[10];</a:t>
            </a:r>
          </a:p>
          <a:p>
            <a:r>
              <a:rPr lang="en-US" altLang="en-US">
                <a:latin typeface="Arial" panose="020B0604020202020204" pitchFamily="34" charset="0"/>
                <a:cs typeface="Arial" panose="020B0604020202020204" pitchFamily="34" charset="0"/>
              </a:rPr>
              <a:t>	char </a:t>
            </a:r>
            <a:r>
              <a:rPr lang="en-US" altLang="en-US" err="1">
                <a:latin typeface="Arial" panose="020B0604020202020204" pitchFamily="34" charset="0"/>
                <a:cs typeface="Arial" panose="020B0604020202020204" pitchFamily="34" charset="0"/>
              </a:rPr>
              <a:t>ho_va_ten</a:t>
            </a:r>
            <a:r>
              <a:rPr lang="en-US" altLang="en-US">
                <a:latin typeface="Arial" panose="020B0604020202020204" pitchFamily="34" charset="0"/>
                <a:cs typeface="Arial" panose="020B0604020202020204" pitchFamily="34" charset="0"/>
              </a:rPr>
              <a:t>[30];</a:t>
            </a:r>
            <a:endParaRPr lang="vi-VN" altLang="en-US">
              <a:latin typeface="Arial" panose="020B0604020202020204" pitchFamily="34" charset="0"/>
              <a:cs typeface="Arial" panose="020B0604020202020204" pitchFamily="34" charset="0"/>
            </a:endParaRPr>
          </a:p>
          <a:p>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diem_thi</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ket_qua</a:t>
            </a:r>
            <a:r>
              <a:rPr lang="vi-VN" altLang="en-US">
                <a:latin typeface="Arial" panose="020B0604020202020204" pitchFamily="34" charset="0"/>
                <a:cs typeface="Arial" panose="020B0604020202020204" pitchFamily="34" charset="0"/>
              </a:rPr>
              <a:t>; </a:t>
            </a:r>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	} thi_sinh_1, thi_sinh_2;</a:t>
            </a:r>
            <a:endParaRPr lang="vi-VN"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63789F-E870-4FCD-B608-64C10D327480}"/>
              </a:ext>
            </a:extLst>
          </p:cNvPr>
          <p:cNvSpPr txBox="1"/>
          <p:nvPr/>
        </p:nvSpPr>
        <p:spPr>
          <a:xfrm>
            <a:off x="4269185" y="5934670"/>
            <a:ext cx="3667414" cy="923330"/>
          </a:xfrm>
          <a:prstGeom prst="rect">
            <a:avLst/>
          </a:prstGeom>
          <a:noFill/>
        </p:spPr>
        <p:txBody>
          <a:bodyPr wrap="none" rtlCol="0">
            <a:spAutoFit/>
          </a:bodyPr>
          <a:lstStyle/>
          <a:p>
            <a:r>
              <a:rPr lang="vi-VN" b="1"/>
              <a:t>Truy </a:t>
            </a:r>
            <a:r>
              <a:rPr lang="vi-VN" b="1" err="1"/>
              <a:t>cập</a:t>
            </a:r>
            <a:r>
              <a:rPr lang="vi-VN" b="1"/>
              <a:t>:</a:t>
            </a:r>
          </a:p>
          <a:p>
            <a:pPr lvl="1"/>
            <a:r>
              <a:rPr lang="vi-VN"/>
              <a:t>thi_sinh1.</a:t>
            </a:r>
            <a:r>
              <a:rPr lang="en-US" err="1"/>
              <a:t>ket_qua</a:t>
            </a:r>
            <a:r>
              <a:rPr lang="vi-VN"/>
              <a:t>.dToan = 10;</a:t>
            </a:r>
            <a:endParaRPr lang="en-US"/>
          </a:p>
          <a:p>
            <a:endParaRPr lang="en-US"/>
          </a:p>
        </p:txBody>
      </p:sp>
    </p:spTree>
    <p:extLst>
      <p:ext uri="{BB962C8B-B14F-4D97-AF65-F5344CB8AC3E}">
        <p14:creationId xmlns:p14="http://schemas.microsoft.com/office/powerpoint/2010/main" val="35208999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0CA4-876D-4606-A963-B128514208B4}"/>
              </a:ext>
            </a:extLst>
          </p:cNvPr>
          <p:cNvSpPr>
            <a:spLocks noGrp="1"/>
          </p:cNvSpPr>
          <p:nvPr>
            <p:ph type="title"/>
          </p:nvPr>
        </p:nvSpPr>
        <p:spPr/>
        <p:txBody>
          <a:bodyPr/>
          <a:lstStyle/>
          <a:p>
            <a:r>
              <a:rPr lang="vi-VN" err="1"/>
              <a:t>Cấu</a:t>
            </a:r>
            <a:r>
              <a:rPr lang="vi-VN"/>
              <a:t> </a:t>
            </a:r>
            <a:r>
              <a:rPr lang="vi-VN" err="1"/>
              <a:t>trúc</a:t>
            </a:r>
            <a:endParaRPr lang="en-US"/>
          </a:p>
        </p:txBody>
      </p:sp>
      <p:sp>
        <p:nvSpPr>
          <p:cNvPr id="3" name="Content Placeholder 2">
            <a:extLst>
              <a:ext uri="{FF2B5EF4-FFF2-40B4-BE49-F238E27FC236}">
                <a16:creationId xmlns:a16="http://schemas.microsoft.com/office/drawing/2014/main" id="{07C5BDA3-8746-4D9F-B39D-A57F8691ECE1}"/>
              </a:ext>
            </a:extLst>
          </p:cNvPr>
          <p:cNvSpPr>
            <a:spLocks noGrp="1"/>
          </p:cNvSpPr>
          <p:nvPr>
            <p:ph idx="1"/>
          </p:nvPr>
        </p:nvSpPr>
        <p:spPr/>
        <p:txBody>
          <a:bodyPr>
            <a:normAutofit lnSpcReduction="10000"/>
          </a:bodyPr>
          <a:lstStyle/>
          <a:p>
            <a:r>
              <a:rPr lang="vi-VN" err="1">
                <a:latin typeface="Arial" panose="020B0604020202020204" pitchFamily="34" charset="0"/>
                <a:cs typeface="Arial" panose="020B0604020202020204" pitchFamily="34" charset="0"/>
              </a:rPr>
              <a:t>Khởi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tạo</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biến</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cấu</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trúc</a:t>
            </a:r>
            <a:r>
              <a:rPr lang="vi-VN">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Có</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thể</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gán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giá</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trị</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khởi</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đầu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cho</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một</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biến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cấu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trúc</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theo</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nguyên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tắc</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như</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kiểu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mảng</a:t>
            </a:r>
            <a:endParaRPr lang="en-US" altLang="en-US" sz="2800">
              <a:latin typeface="Arial" panose="020B0604020202020204" pitchFamily="34" charset="0"/>
              <a:cs typeface="Arial" panose="020B0604020202020204" pitchFamily="34" charset="0"/>
            </a:endParaRPr>
          </a:p>
          <a:p>
            <a:r>
              <a:rPr lang="en-US" altLang="en-US" sz="3200" err="1">
                <a:latin typeface="Arial" panose="020B0604020202020204" pitchFamily="34" charset="0"/>
                <a:cs typeface="Arial" panose="020B0604020202020204" pitchFamily="34" charset="0"/>
              </a:rPr>
              <a:t>Ví</a:t>
            </a:r>
            <a:r>
              <a:rPr lang="en-US" altLang="en-US" sz="3200">
                <a:latin typeface="Arial" panose="020B0604020202020204" pitchFamily="34" charset="0"/>
                <a:cs typeface="Arial" panose="020B0604020202020204" pitchFamily="34" charset="0"/>
              </a:rPr>
              <a:t> </a:t>
            </a:r>
            <a:r>
              <a:rPr lang="en-US" altLang="en-US" sz="3200" err="1">
                <a:latin typeface="Arial" panose="020B0604020202020204" pitchFamily="34" charset="0"/>
                <a:cs typeface="Arial" panose="020B0604020202020204" pitchFamily="34" charset="0"/>
              </a:rPr>
              <a:t>dụ</a:t>
            </a:r>
            <a:r>
              <a:rPr lang="en-US" altLang="en-US" sz="3200">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struct Date{</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int day;</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int month;</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int year;</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struct{</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char </a:t>
            </a:r>
            <a:r>
              <a:rPr lang="vi-VN" altLang="en-US" sz="2400" err="1">
                <a:latin typeface="Arial" panose="020B0604020202020204" pitchFamily="34" charset="0"/>
                <a:ea typeface="Arial" panose="020B0604020202020204" pitchFamily="34" charset="0"/>
                <a:cs typeface="Arial" panose="020B0604020202020204" pitchFamily="34" charset="0"/>
              </a:rPr>
              <a:t>hoTen</a:t>
            </a:r>
            <a:r>
              <a:rPr lang="en-US" altLang="en-US" sz="2400">
                <a:latin typeface="Arial" panose="020B0604020202020204" pitchFamily="34" charset="0"/>
                <a:ea typeface="Arial" panose="020B0604020202020204" pitchFamily="34" charset="0"/>
                <a:cs typeface="Arial" panose="020B0604020202020204" pitchFamily="34" charset="0"/>
              </a:rPr>
              <a:t>[</a:t>
            </a:r>
            <a:r>
              <a:rPr lang="vi-VN" altLang="en-US" sz="2400">
                <a:latin typeface="Arial" panose="020B0604020202020204" pitchFamily="34" charset="0"/>
                <a:ea typeface="Arial" panose="020B0604020202020204" pitchFamily="34" charset="0"/>
                <a:cs typeface="Arial" panose="020B0604020202020204" pitchFamily="34" charset="0"/>
              </a:rPr>
              <a:t>5</a:t>
            </a:r>
            <a:r>
              <a:rPr lang="en-US" altLang="en-US" sz="2400">
                <a:latin typeface="Arial" panose="020B0604020202020204" pitchFamily="34" charset="0"/>
                <a:ea typeface="Arial" panose="020B0604020202020204" pitchFamily="34" charset="0"/>
                <a:cs typeface="Arial" panose="020B0604020202020204" pitchFamily="34" charset="0"/>
              </a:rPr>
              <a:t>0];</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Date </a:t>
            </a:r>
            <a:r>
              <a:rPr lang="vi-VN" altLang="en-US" sz="2400" err="1">
                <a:latin typeface="Arial" panose="020B0604020202020204" pitchFamily="34" charset="0"/>
                <a:ea typeface="Arial" panose="020B0604020202020204" pitchFamily="34" charset="0"/>
                <a:cs typeface="Arial" panose="020B0604020202020204" pitchFamily="34" charset="0"/>
              </a:rPr>
              <a:t>ngaysinh</a:t>
            </a:r>
            <a:r>
              <a:rPr lang="en-US" altLang="en-US" sz="2400">
                <a:latin typeface="Arial" panose="020B0604020202020204" pitchFamily="34" charset="0"/>
                <a:ea typeface="Arial" panose="020B0604020202020204" pitchFamily="34" charset="0"/>
                <a:cs typeface="Arial" panose="020B0604020202020204" pitchFamily="34" charset="0"/>
              </a:rPr>
              <a:t>;</a:t>
            </a:r>
          </a:p>
          <a:p>
            <a:pPr lvl="2">
              <a:spcBef>
                <a:spcPct val="0"/>
              </a:spcBef>
              <a:buNone/>
            </a:pPr>
            <a:r>
              <a:rPr lang="en-US" altLang="en-US" sz="2400">
                <a:latin typeface="Arial" panose="020B0604020202020204" pitchFamily="34" charset="0"/>
                <a:ea typeface="Arial" panose="020B0604020202020204" pitchFamily="34" charset="0"/>
                <a:cs typeface="Arial" panose="020B0604020202020204" pitchFamily="34" charset="0"/>
              </a:rPr>
              <a:t> } SV = {</a:t>
            </a:r>
            <a:r>
              <a:rPr lang="ja-JP" altLang="en-US" sz="2400">
                <a:latin typeface="Arial" panose="020B0604020202020204" pitchFamily="34" charset="0"/>
                <a:ea typeface="MS PGothic" panose="020B0600070205080204" pitchFamily="34" charset="-128"/>
                <a:cs typeface="Arial" panose="020B0604020202020204" pitchFamily="34" charset="0"/>
              </a:rPr>
              <a:t>“</a:t>
            </a:r>
            <a:r>
              <a:rPr lang="en-US" altLang="ja-JP" sz="2400">
                <a:latin typeface="Arial" panose="020B0604020202020204" pitchFamily="34" charset="0"/>
                <a:ea typeface="MS PGothic" panose="020B0600070205080204" pitchFamily="34" charset="-128"/>
                <a:cs typeface="Arial" panose="020B0604020202020204" pitchFamily="34" charset="0"/>
              </a:rPr>
              <a:t>Tran </a:t>
            </a:r>
            <a:r>
              <a:rPr lang="vi-VN" altLang="ja-JP" sz="2400">
                <a:latin typeface="Arial" panose="020B0604020202020204" pitchFamily="34" charset="0"/>
                <a:ea typeface="MS PGothic" panose="020B0600070205080204" pitchFamily="34" charset="-128"/>
                <a:cs typeface="Arial" panose="020B0604020202020204" pitchFamily="34" charset="0"/>
              </a:rPr>
              <a:t>Van </a:t>
            </a:r>
            <a:r>
              <a:rPr lang="en-US" altLang="ja-JP" sz="2400">
                <a:latin typeface="Arial" panose="020B0604020202020204" pitchFamily="34" charset="0"/>
                <a:ea typeface="MS PGothic" panose="020B0600070205080204" pitchFamily="34" charset="-128"/>
                <a:cs typeface="Arial" panose="020B0604020202020204" pitchFamily="34" charset="0"/>
              </a:rPr>
              <a:t>Anh", 20, 12, 1990 };</a:t>
            </a:r>
            <a:endParaRPr lang="en-US" altLang="en-US" sz="2400">
              <a:latin typeface="Arial" panose="020B0604020202020204" pitchFamily="34" charset="0"/>
              <a:ea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96263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22AD-0240-422E-AF03-8C9FD4055CDF}"/>
              </a:ext>
            </a:extLst>
          </p:cNvPr>
          <p:cNvSpPr>
            <a:spLocks noGrp="1"/>
          </p:cNvSpPr>
          <p:nvPr>
            <p:ph type="title"/>
          </p:nvPr>
        </p:nvSpPr>
        <p:spPr/>
        <p:txBody>
          <a:bodyPr/>
          <a:lstStyle/>
          <a:p>
            <a:r>
              <a:rPr lang="vi-VN" err="1"/>
              <a:t>Cấu</a:t>
            </a:r>
            <a:r>
              <a:rPr lang="vi-VN"/>
              <a:t> </a:t>
            </a:r>
            <a:r>
              <a:rPr lang="vi-VN" err="1"/>
              <a:t>trúc</a:t>
            </a:r>
            <a:endParaRPr lang="en-US"/>
          </a:p>
        </p:txBody>
      </p:sp>
      <p:sp>
        <p:nvSpPr>
          <p:cNvPr id="3" name="Content Placeholder 2">
            <a:extLst>
              <a:ext uri="{FF2B5EF4-FFF2-40B4-BE49-F238E27FC236}">
                <a16:creationId xmlns:a16="http://schemas.microsoft.com/office/drawing/2014/main" id="{94601EAC-1EDD-4D86-AA09-D36956B48B89}"/>
              </a:ext>
            </a:extLst>
          </p:cNvPr>
          <p:cNvSpPr>
            <a:spLocks noGrp="1"/>
          </p:cNvSpPr>
          <p:nvPr>
            <p:ph idx="1"/>
          </p:nvPr>
        </p:nvSpPr>
        <p:spPr>
          <a:xfrm>
            <a:off x="838201" y="1825625"/>
            <a:ext cx="5257800" cy="4351338"/>
          </a:xfrm>
        </p:spPr>
        <p:txBody>
          <a:bodyPr/>
          <a:lstStyle/>
          <a:p>
            <a:r>
              <a:rPr lang="vi-VN" err="1"/>
              <a:t>Gán</a:t>
            </a:r>
            <a:r>
              <a:rPr lang="vi-VN"/>
              <a:t> </a:t>
            </a:r>
            <a:r>
              <a:rPr lang="vi-VN" err="1"/>
              <a:t>giữa</a:t>
            </a:r>
            <a:r>
              <a:rPr lang="vi-VN"/>
              <a:t> </a:t>
            </a:r>
            <a:r>
              <a:rPr lang="vi-VN" err="1"/>
              <a:t>các</a:t>
            </a:r>
            <a:r>
              <a:rPr lang="vi-VN"/>
              <a:t> </a:t>
            </a:r>
            <a:r>
              <a:rPr lang="vi-VN" err="1"/>
              <a:t>biến</a:t>
            </a:r>
            <a:r>
              <a:rPr lang="vi-VN"/>
              <a:t> </a:t>
            </a:r>
            <a:r>
              <a:rPr lang="vi-VN" err="1"/>
              <a:t>cấu</a:t>
            </a:r>
            <a:r>
              <a:rPr lang="vi-VN"/>
              <a:t> </a:t>
            </a:r>
            <a:r>
              <a:rPr lang="vi-VN" err="1"/>
              <a:t>trúc</a:t>
            </a:r>
            <a:r>
              <a:rPr lang="vi-VN"/>
              <a:t>: </a:t>
            </a:r>
            <a:r>
              <a:rPr lang="vi-VN" err="1"/>
              <a:t>Sử</a:t>
            </a:r>
            <a:r>
              <a:rPr lang="vi-VN"/>
              <a:t> </a:t>
            </a:r>
            <a:r>
              <a:rPr lang="vi-VN" err="1"/>
              <a:t>dụng</a:t>
            </a:r>
            <a:r>
              <a:rPr lang="vi-VN"/>
              <a:t> </a:t>
            </a:r>
            <a:r>
              <a:rPr lang="vi-VN" err="1"/>
              <a:t>toán</a:t>
            </a:r>
            <a:r>
              <a:rPr lang="vi-VN"/>
              <a:t> tử </a:t>
            </a:r>
            <a:r>
              <a:rPr lang="vi-VN" err="1"/>
              <a:t>gán</a:t>
            </a:r>
            <a:r>
              <a:rPr lang="vi-VN"/>
              <a:t> ‘=‘ </a:t>
            </a:r>
            <a:r>
              <a:rPr lang="vi-VN" err="1"/>
              <a:t>để</a:t>
            </a:r>
            <a:r>
              <a:rPr lang="vi-VN"/>
              <a:t> </a:t>
            </a:r>
            <a:r>
              <a:rPr lang="vi-VN" err="1"/>
              <a:t>gán</a:t>
            </a:r>
            <a:r>
              <a:rPr lang="vi-VN"/>
              <a:t> </a:t>
            </a:r>
            <a:r>
              <a:rPr lang="vi-VN" err="1"/>
              <a:t>các</a:t>
            </a:r>
            <a:r>
              <a:rPr lang="vi-VN"/>
              <a:t> thanh </a:t>
            </a:r>
            <a:r>
              <a:rPr lang="vi-VN" err="1"/>
              <a:t>phần</a:t>
            </a:r>
            <a:r>
              <a:rPr lang="vi-VN"/>
              <a:t> </a:t>
            </a:r>
            <a:r>
              <a:rPr lang="vi-VN" err="1"/>
              <a:t>của</a:t>
            </a:r>
            <a:r>
              <a:rPr lang="vi-VN"/>
              <a:t> </a:t>
            </a:r>
            <a:r>
              <a:rPr lang="vi-VN" err="1"/>
              <a:t>các</a:t>
            </a:r>
            <a:r>
              <a:rPr lang="vi-VN"/>
              <a:t> </a:t>
            </a:r>
            <a:r>
              <a:rPr lang="vi-VN" err="1"/>
              <a:t>biến</a:t>
            </a:r>
            <a:r>
              <a:rPr lang="vi-VN"/>
              <a:t> </a:t>
            </a:r>
            <a:r>
              <a:rPr lang="vi-VN" err="1"/>
              <a:t>cấu</a:t>
            </a:r>
            <a:r>
              <a:rPr lang="vi-VN"/>
              <a:t> </a:t>
            </a:r>
            <a:r>
              <a:rPr lang="vi-VN" err="1"/>
              <a:t>trúc</a:t>
            </a:r>
            <a:r>
              <a:rPr lang="vi-VN"/>
              <a:t> </a:t>
            </a:r>
            <a:r>
              <a:rPr lang="vi-VN" err="1"/>
              <a:t>với</a:t>
            </a:r>
            <a:r>
              <a:rPr lang="vi-VN"/>
              <a:t> nhau</a:t>
            </a:r>
          </a:p>
          <a:p>
            <a:pPr marL="457200" lvl="1" indent="0">
              <a:buNone/>
            </a:pPr>
            <a:r>
              <a:rPr lang="vi-VN" b="1" i="1"/>
              <a:t>biến_cấu_trúc1 = </a:t>
            </a:r>
            <a:r>
              <a:rPr lang="vi-VN" b="1" i="1" err="1"/>
              <a:t>biến_cấu</a:t>
            </a:r>
            <a:r>
              <a:rPr lang="vi-VN" b="1" i="1"/>
              <a:t> trúc_2</a:t>
            </a:r>
          </a:p>
          <a:p>
            <a:r>
              <a:rPr lang="vi-VN" err="1"/>
              <a:t>Ví</a:t>
            </a:r>
            <a:r>
              <a:rPr lang="vi-VN"/>
              <a:t> </a:t>
            </a:r>
            <a:r>
              <a:rPr lang="vi-VN" err="1"/>
              <a:t>dụ</a:t>
            </a:r>
            <a:r>
              <a:rPr lang="vi-VN"/>
              <a:t>:</a:t>
            </a:r>
          </a:p>
          <a:p>
            <a:endParaRPr lang="en-US"/>
          </a:p>
        </p:txBody>
      </p:sp>
      <p:sp>
        <p:nvSpPr>
          <p:cNvPr id="4" name="TextBox 3">
            <a:extLst>
              <a:ext uri="{FF2B5EF4-FFF2-40B4-BE49-F238E27FC236}">
                <a16:creationId xmlns:a16="http://schemas.microsoft.com/office/drawing/2014/main" id="{F193BE70-52D2-47EA-980D-075D48F071B0}"/>
              </a:ext>
            </a:extLst>
          </p:cNvPr>
          <p:cNvSpPr txBox="1"/>
          <p:nvPr/>
        </p:nvSpPr>
        <p:spPr>
          <a:xfrm>
            <a:off x="6420465" y="1248696"/>
            <a:ext cx="5578450" cy="4801314"/>
          </a:xfrm>
          <a:prstGeom prst="rect">
            <a:avLst/>
          </a:prstGeom>
          <a:noFill/>
        </p:spPr>
        <p:txBody>
          <a:bodyPr wrap="none" rtlCol="0">
            <a:spAutoFit/>
          </a:bodyPr>
          <a:lstStyle/>
          <a:p>
            <a:pPr eaLnBrk="1" hangingPunct="1">
              <a:buFont typeface="Arial" panose="020B0604020202020204" pitchFamily="34" charset="0"/>
              <a:buNone/>
            </a:pPr>
            <a:r>
              <a:rPr lang="vi-VN" altLang="en-US" sz="1800"/>
              <a:t>#include &lt;</a:t>
            </a:r>
            <a:r>
              <a:rPr lang="vi-VN" altLang="en-US" sz="1800" err="1"/>
              <a:t>iostream</a:t>
            </a:r>
            <a:r>
              <a:rPr lang="vi-VN" altLang="en-US" sz="1800"/>
              <a:t>&gt;</a:t>
            </a:r>
          </a:p>
          <a:p>
            <a:pPr eaLnBrk="1" hangingPunct="1">
              <a:buFont typeface="Arial" panose="020B0604020202020204" pitchFamily="34" charset="0"/>
              <a:buNone/>
            </a:pPr>
            <a:r>
              <a:rPr lang="vi-VN" altLang="en-US" sz="1800" err="1"/>
              <a:t>using</a:t>
            </a:r>
            <a:r>
              <a:rPr lang="vi-VN" altLang="en-US" sz="1800"/>
              <a:t> </a:t>
            </a:r>
            <a:r>
              <a:rPr lang="vi-VN" altLang="en-US" sz="1800" err="1"/>
              <a:t>namespace</a:t>
            </a:r>
            <a:r>
              <a:rPr lang="vi-VN" altLang="en-US" sz="1800"/>
              <a:t> </a:t>
            </a:r>
            <a:r>
              <a:rPr lang="vi-VN" altLang="en-US" sz="1800" err="1"/>
              <a:t>std</a:t>
            </a:r>
            <a:r>
              <a:rPr lang="vi-VN" altLang="en-US" sz="1800"/>
              <a:t>;</a:t>
            </a:r>
          </a:p>
          <a:p>
            <a:pPr eaLnBrk="1" hangingPunct="1">
              <a:buFont typeface="Arial" panose="020B0604020202020204" pitchFamily="34" charset="0"/>
              <a:buNone/>
            </a:pPr>
            <a:r>
              <a:rPr lang="vi-VN" altLang="en-US" sz="1800" err="1"/>
              <a:t>struct</a:t>
            </a:r>
            <a:r>
              <a:rPr lang="vi-VN" altLang="en-US" sz="1800"/>
              <a:t> point_3D{</a:t>
            </a:r>
          </a:p>
          <a:p>
            <a:pPr eaLnBrk="1" hangingPunct="1">
              <a:buFont typeface="Arial" panose="020B0604020202020204" pitchFamily="34" charset="0"/>
              <a:buNone/>
            </a:pPr>
            <a:r>
              <a:rPr lang="vi-VN" altLang="en-US" sz="1800"/>
              <a:t>	</a:t>
            </a:r>
            <a:r>
              <a:rPr lang="vi-VN" altLang="en-US" sz="1800" err="1"/>
              <a:t>float</a:t>
            </a:r>
            <a:r>
              <a:rPr lang="vi-VN" altLang="en-US" sz="1800"/>
              <a:t> x;</a:t>
            </a:r>
          </a:p>
          <a:p>
            <a:pPr eaLnBrk="1" hangingPunct="1">
              <a:buFont typeface="Arial" panose="020B0604020202020204" pitchFamily="34" charset="0"/>
              <a:buNone/>
            </a:pPr>
            <a:r>
              <a:rPr lang="vi-VN" altLang="en-US" sz="1800"/>
              <a:t>	</a:t>
            </a:r>
            <a:r>
              <a:rPr lang="vi-VN" altLang="en-US" sz="1800" err="1"/>
              <a:t>float</a:t>
            </a:r>
            <a:r>
              <a:rPr lang="vi-VN" altLang="en-US" sz="1800"/>
              <a:t> y;</a:t>
            </a:r>
          </a:p>
          <a:p>
            <a:pPr eaLnBrk="1" hangingPunct="1">
              <a:buFont typeface="Arial" panose="020B0604020202020204" pitchFamily="34" charset="0"/>
              <a:buNone/>
            </a:pPr>
            <a:r>
              <a:rPr lang="vi-VN" altLang="en-US" sz="1800"/>
              <a:t>	</a:t>
            </a:r>
            <a:r>
              <a:rPr lang="vi-VN" altLang="en-US" sz="1800" err="1"/>
              <a:t>float</a:t>
            </a:r>
            <a:r>
              <a:rPr lang="vi-VN" altLang="en-US" sz="1800"/>
              <a:t> z;</a:t>
            </a:r>
          </a:p>
          <a:p>
            <a:pPr eaLnBrk="1" hangingPunct="1">
              <a:buFont typeface="Arial" panose="020B0604020202020204" pitchFamily="34" charset="0"/>
              <a:buNone/>
            </a:pPr>
            <a:r>
              <a:rPr lang="vi-VN" altLang="en-US" sz="1800"/>
              <a:t>  } p1, p2;</a:t>
            </a:r>
          </a:p>
          <a:p>
            <a:pPr eaLnBrk="1" hangingPunct="1">
              <a:buFont typeface="Arial" panose="020B0604020202020204" pitchFamily="34" charset="0"/>
              <a:buNone/>
            </a:pPr>
            <a:endParaRPr lang="vi-VN" altLang="en-US" sz="1800"/>
          </a:p>
          <a:p>
            <a:pPr eaLnBrk="1" hangingPunct="1">
              <a:buFont typeface="Arial" panose="020B0604020202020204" pitchFamily="34" charset="0"/>
              <a:buNone/>
            </a:pPr>
            <a:r>
              <a:rPr lang="vi-VN" altLang="en-US" sz="1800" err="1"/>
              <a:t>int</a:t>
            </a:r>
            <a:r>
              <a:rPr lang="vi-VN" altLang="en-US" sz="1800"/>
              <a:t> </a:t>
            </a:r>
            <a:r>
              <a:rPr lang="vi-VN" altLang="en-US" sz="1800" err="1"/>
              <a:t>main</a:t>
            </a:r>
            <a:r>
              <a:rPr lang="vi-VN" altLang="en-US" sz="1800"/>
              <a:t>()</a:t>
            </a:r>
          </a:p>
          <a:p>
            <a:pPr eaLnBrk="1" hangingPunct="1">
              <a:buFont typeface="Arial" panose="020B0604020202020204" pitchFamily="34" charset="0"/>
              <a:buNone/>
            </a:pPr>
            <a:r>
              <a:rPr lang="vi-VN" altLang="en-US" sz="1800"/>
              <a:t>{</a:t>
            </a:r>
          </a:p>
          <a:p>
            <a:pPr eaLnBrk="1" hangingPunct="1">
              <a:buFont typeface="Arial" panose="020B0604020202020204" pitchFamily="34" charset="0"/>
              <a:buNone/>
            </a:pPr>
            <a:r>
              <a:rPr lang="vi-VN" altLang="en-US" sz="1800"/>
              <a:t> p1={1,2,3};</a:t>
            </a:r>
          </a:p>
          <a:p>
            <a:pPr eaLnBrk="1" hangingPunct="1">
              <a:buFont typeface="Arial" panose="020B0604020202020204" pitchFamily="34" charset="0"/>
              <a:buNone/>
            </a:pPr>
            <a:r>
              <a:rPr lang="vi-VN" altLang="en-US" sz="1800"/>
              <a:t> </a:t>
            </a:r>
            <a:r>
              <a:rPr lang="vi-VN" altLang="en-US" sz="1800" err="1"/>
              <a:t>cout</a:t>
            </a:r>
            <a:r>
              <a:rPr lang="vi-VN" altLang="en-US" sz="1800"/>
              <a:t> &lt;&lt;"Toa do cua p1: </a:t>
            </a:r>
            <a:r>
              <a:rPr lang="en-US" altLang="en-US" sz="1800"/>
              <a:t>“;</a:t>
            </a:r>
          </a:p>
          <a:p>
            <a:pPr eaLnBrk="1" hangingPunct="1">
              <a:buFont typeface="Arial" panose="020B0604020202020204" pitchFamily="34" charset="0"/>
              <a:buNone/>
            </a:pPr>
            <a:r>
              <a:rPr lang="en-US" altLang="en-US"/>
              <a:t> </a:t>
            </a:r>
            <a:r>
              <a:rPr lang="en-US" altLang="en-US" err="1"/>
              <a:t>cout</a:t>
            </a:r>
            <a:r>
              <a:rPr lang="en-US" altLang="en-US"/>
              <a:t>&lt;&lt;</a:t>
            </a:r>
            <a:r>
              <a:rPr lang="vi-VN" altLang="en-US"/>
              <a:t>“</a:t>
            </a:r>
            <a:r>
              <a:rPr lang="vi-VN" altLang="en-US" sz="1800"/>
              <a:t>("&lt;&lt;p1.x&lt;&lt;","&lt;&lt;p1.y&lt;&lt;","&lt;&lt;p1.z&lt;&lt;")"&lt;&lt;endl;</a:t>
            </a:r>
          </a:p>
          <a:p>
            <a:pPr eaLnBrk="1" hangingPunct="1">
              <a:buFont typeface="Arial" panose="020B0604020202020204" pitchFamily="34" charset="0"/>
              <a:buNone/>
            </a:pPr>
            <a:r>
              <a:rPr lang="vi-VN" altLang="en-US" sz="1800"/>
              <a:t> p2=p1;</a:t>
            </a:r>
          </a:p>
          <a:p>
            <a:pPr eaLnBrk="1" hangingPunct="1">
              <a:buFont typeface="Arial" panose="020B0604020202020204" pitchFamily="34" charset="0"/>
              <a:buNone/>
            </a:pPr>
            <a:r>
              <a:rPr lang="vi-VN" altLang="en-US" sz="1800"/>
              <a:t> </a:t>
            </a:r>
            <a:r>
              <a:rPr lang="vi-VN" altLang="en-US" sz="1800" err="1"/>
              <a:t>cout</a:t>
            </a:r>
            <a:r>
              <a:rPr lang="vi-VN" altLang="en-US" sz="1800"/>
              <a:t> &lt;&lt;"Toa do cua p1: </a:t>
            </a:r>
            <a:r>
              <a:rPr lang="en-US" altLang="en-US" sz="1800"/>
              <a:t>“;</a:t>
            </a:r>
          </a:p>
          <a:p>
            <a:pPr eaLnBrk="1" hangingPunct="1">
              <a:buFont typeface="Arial" panose="020B0604020202020204" pitchFamily="34" charset="0"/>
              <a:buNone/>
            </a:pPr>
            <a:r>
              <a:rPr lang="en-US" altLang="en-US"/>
              <a:t> </a:t>
            </a:r>
            <a:r>
              <a:rPr lang="en-US" altLang="en-US" err="1"/>
              <a:t>cout</a:t>
            </a:r>
            <a:r>
              <a:rPr lang="en-US" altLang="en-US"/>
              <a:t>&lt;&lt;</a:t>
            </a:r>
            <a:r>
              <a:rPr lang="vi-VN" altLang="en-US"/>
              <a:t>“</a:t>
            </a:r>
            <a:r>
              <a:rPr lang="vi-VN" altLang="en-US" sz="1800"/>
              <a:t>("&lt;&lt;p1.x&lt;&lt;","&lt;&lt;p1.y&lt;&lt;","&lt;&lt;p1.z&lt;&lt;")"&lt;&lt;endl; </a:t>
            </a:r>
          </a:p>
          <a:p>
            <a:pPr eaLnBrk="1" hangingPunct="1">
              <a:buFont typeface="Arial" panose="020B0604020202020204" pitchFamily="34" charset="0"/>
              <a:buNone/>
            </a:pPr>
            <a:r>
              <a:rPr lang="vi-VN" altLang="en-US" sz="1800"/>
              <a:t>}</a:t>
            </a:r>
            <a:endParaRPr lang="en-US"/>
          </a:p>
        </p:txBody>
      </p:sp>
    </p:spTree>
    <p:extLst>
      <p:ext uri="{BB962C8B-B14F-4D97-AF65-F5344CB8AC3E}">
        <p14:creationId xmlns:p14="http://schemas.microsoft.com/office/powerpoint/2010/main" val="2090271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5A2CCE92-9022-4889-9473-C0130DE51C7B}"/>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(union)</a:t>
            </a:r>
          </a:p>
        </p:txBody>
      </p:sp>
      <p:sp>
        <p:nvSpPr>
          <p:cNvPr id="88067" name="Rectangle 5">
            <a:extLst>
              <a:ext uri="{FF2B5EF4-FFF2-40B4-BE49-F238E27FC236}">
                <a16:creationId xmlns:a16="http://schemas.microsoft.com/office/drawing/2014/main" id="{2909D8CE-B974-4F4C-BA75-3335DC3A29B7}"/>
              </a:ext>
            </a:extLst>
          </p:cNvPr>
          <p:cNvSpPr>
            <a:spLocks noGrp="1" noChangeArrowheads="1"/>
          </p:cNvSpPr>
          <p:nvPr>
            <p:ph type="body" idx="1"/>
          </p:nvPr>
        </p:nvSpPr>
        <p:spPr>
          <a:noFill/>
        </p:spPr>
        <p:txBody>
          <a:bodyPr>
            <a:normAutofit lnSpcReduction="10000"/>
          </a:bodyPr>
          <a:lstStyle/>
          <a:p>
            <a:pPr eaLnBrk="1" hangingPunct="1">
              <a:lnSpc>
                <a:spcPct val="80000"/>
              </a:lnSpc>
            </a:pPr>
            <a:r>
              <a:rPr lang="en-US" altLang="en-US" sz="2400"/>
              <a:t>Union </a:t>
            </a:r>
            <a:r>
              <a:rPr lang="en-US" altLang="en-US" sz="2400" err="1"/>
              <a:t>cho</a:t>
            </a:r>
            <a:r>
              <a:rPr lang="en-US" altLang="en-US" sz="2400"/>
              <a:t> </a:t>
            </a:r>
            <a:r>
              <a:rPr lang="en-US" altLang="en-US" sz="2400" err="1"/>
              <a:t>phép</a:t>
            </a:r>
            <a:r>
              <a:rPr lang="en-US" altLang="en-US" sz="2400"/>
              <a:t> </a:t>
            </a:r>
            <a:r>
              <a:rPr lang="en-US" altLang="en-US" sz="2400" err="1"/>
              <a:t>một</a:t>
            </a:r>
            <a:r>
              <a:rPr lang="en-US" altLang="en-US" sz="2400"/>
              <a:t> </a:t>
            </a:r>
            <a:r>
              <a:rPr lang="en-US" altLang="en-US" sz="2400" err="1"/>
              <a:t>phần</a:t>
            </a:r>
            <a:r>
              <a:rPr lang="en-US" altLang="en-US" sz="2400"/>
              <a:t> </a:t>
            </a:r>
            <a:r>
              <a:rPr lang="en-US" altLang="en-US" sz="2400" err="1"/>
              <a:t>bộ</a:t>
            </a:r>
            <a:r>
              <a:rPr lang="en-US" altLang="en-US" sz="2400"/>
              <a:t> </a:t>
            </a:r>
            <a:r>
              <a:rPr lang="en-US" altLang="en-US" sz="2400" err="1"/>
              <a:t>nhớ</a:t>
            </a:r>
            <a:r>
              <a:rPr lang="en-US" altLang="en-US" sz="2400"/>
              <a:t> </a:t>
            </a:r>
            <a:r>
              <a:rPr lang="en-US" altLang="en-US" sz="2400" err="1"/>
              <a:t>có</a:t>
            </a:r>
            <a:r>
              <a:rPr lang="en-US" altLang="en-US" sz="2400"/>
              <a:t> </a:t>
            </a:r>
            <a:r>
              <a:rPr lang="en-US" altLang="en-US" sz="2400" err="1"/>
              <a:t>thể</a:t>
            </a:r>
            <a:r>
              <a:rPr lang="en-US" altLang="en-US" sz="2400"/>
              <a:t> </a:t>
            </a:r>
            <a:r>
              <a:rPr lang="en-US" altLang="en-US" sz="2400" err="1"/>
              <a:t>được</a:t>
            </a:r>
            <a:r>
              <a:rPr lang="en-US" altLang="en-US" sz="2400"/>
              <a:t> </a:t>
            </a:r>
            <a:r>
              <a:rPr lang="en-US" altLang="en-US" sz="2400" err="1"/>
              <a:t>truy</a:t>
            </a:r>
            <a:r>
              <a:rPr lang="en-US" altLang="en-US" sz="2400"/>
              <a:t> </a:t>
            </a:r>
            <a:r>
              <a:rPr lang="en-US" altLang="en-US" sz="2400" err="1"/>
              <a:t>xuất</a:t>
            </a:r>
            <a:r>
              <a:rPr lang="en-US" altLang="en-US" sz="2400"/>
              <a:t> </a:t>
            </a:r>
            <a:r>
              <a:rPr lang="en-US" altLang="en-US" sz="2400" err="1"/>
              <a:t>dưới</a:t>
            </a:r>
            <a:r>
              <a:rPr lang="en-US" altLang="en-US" sz="2400"/>
              <a:t> </a:t>
            </a:r>
            <a:r>
              <a:rPr lang="en-US" altLang="en-US" sz="2400" err="1"/>
              <a:t>dạng</a:t>
            </a:r>
            <a:r>
              <a:rPr lang="en-US" altLang="en-US" sz="2400"/>
              <a:t> </a:t>
            </a:r>
            <a:r>
              <a:rPr lang="en-US" altLang="en-US" sz="2400" err="1"/>
              <a:t>nhiều</a:t>
            </a:r>
            <a:r>
              <a:rPr lang="en-US" altLang="en-US" sz="2400"/>
              <a:t> </a:t>
            </a:r>
            <a:r>
              <a:rPr lang="en-US" altLang="en-US" sz="2400" err="1"/>
              <a:t>kiểu</a:t>
            </a:r>
            <a:r>
              <a:rPr lang="en-US" altLang="en-US" sz="2400"/>
              <a:t> </a:t>
            </a:r>
            <a:r>
              <a:rPr lang="en-US" altLang="en-US" sz="2400" err="1"/>
              <a:t>dữ</a:t>
            </a:r>
            <a:r>
              <a:rPr lang="en-US" altLang="en-US" sz="2400"/>
              <a:t> </a:t>
            </a:r>
            <a:r>
              <a:rPr lang="en-US" altLang="en-US" sz="2400" err="1"/>
              <a:t>liệu</a:t>
            </a:r>
            <a:r>
              <a:rPr lang="en-US" altLang="en-US" sz="2400"/>
              <a:t> </a:t>
            </a:r>
            <a:r>
              <a:rPr lang="en-US" altLang="en-US" sz="2400" err="1"/>
              <a:t>khác</a:t>
            </a:r>
            <a:r>
              <a:rPr lang="en-US" altLang="en-US" sz="2400"/>
              <a:t> </a:t>
            </a:r>
            <a:r>
              <a:rPr lang="en-US" altLang="en-US" sz="2400" err="1"/>
              <a:t>nhau</a:t>
            </a:r>
            <a:r>
              <a:rPr lang="en-US" altLang="en-US" sz="2400"/>
              <a:t>.</a:t>
            </a:r>
          </a:p>
          <a:p>
            <a:pPr eaLnBrk="1" hangingPunct="1">
              <a:lnSpc>
                <a:spcPct val="80000"/>
              </a:lnSpc>
            </a:pPr>
            <a:r>
              <a:rPr lang="en-US" altLang="en-US" sz="2400" err="1"/>
              <a:t>Tất</a:t>
            </a:r>
            <a:r>
              <a:rPr lang="en-US" altLang="en-US" sz="2400"/>
              <a:t> </a:t>
            </a:r>
            <a:r>
              <a:rPr lang="en-US" altLang="en-US" sz="2400" err="1"/>
              <a:t>cả</a:t>
            </a:r>
            <a:r>
              <a:rPr lang="en-US" altLang="en-US" sz="2400"/>
              <a:t> </a:t>
            </a:r>
            <a:r>
              <a:rPr lang="en-US" altLang="en-US" sz="2400" err="1"/>
              <a:t>các</a:t>
            </a:r>
            <a:r>
              <a:rPr lang="en-US" altLang="en-US" sz="2400"/>
              <a:t> </a:t>
            </a:r>
            <a:r>
              <a:rPr lang="en-US" altLang="en-US" sz="2400" err="1"/>
              <a:t>phần</a:t>
            </a:r>
            <a:r>
              <a:rPr lang="en-US" altLang="en-US" sz="2400"/>
              <a:t> tử </a:t>
            </a:r>
            <a:r>
              <a:rPr lang="en-US" altLang="en-US" sz="2400" err="1"/>
              <a:t>của</a:t>
            </a:r>
            <a:r>
              <a:rPr lang="en-US" altLang="en-US" sz="2400"/>
              <a:t> </a:t>
            </a:r>
            <a:r>
              <a:rPr lang="en-US" altLang="en-US" sz="2400" i="1"/>
              <a:t>union</a:t>
            </a:r>
            <a:r>
              <a:rPr lang="en-US" altLang="en-US" sz="2400"/>
              <a:t> </a:t>
            </a:r>
            <a:r>
              <a:rPr lang="en-US" altLang="en-US" sz="2400" err="1"/>
              <a:t>đều</a:t>
            </a:r>
            <a:r>
              <a:rPr lang="en-US" altLang="en-US" sz="2400"/>
              <a:t> </a:t>
            </a:r>
            <a:r>
              <a:rPr lang="en-US" altLang="en-US" sz="2400" err="1"/>
              <a:t>chiếm</a:t>
            </a:r>
            <a:r>
              <a:rPr lang="en-US" altLang="en-US" sz="2400"/>
              <a:t> </a:t>
            </a:r>
            <a:r>
              <a:rPr lang="en-US" altLang="en-US" sz="2400" err="1"/>
              <a:t>cùng</a:t>
            </a:r>
            <a:r>
              <a:rPr lang="en-US" altLang="en-US" sz="2400"/>
              <a:t> </a:t>
            </a:r>
            <a:r>
              <a:rPr lang="en-US" altLang="en-US" sz="2400" err="1"/>
              <a:t>một</a:t>
            </a:r>
            <a:r>
              <a:rPr lang="en-US" altLang="en-US" sz="2400"/>
              <a:t> </a:t>
            </a:r>
            <a:r>
              <a:rPr lang="en-US" altLang="en-US" sz="2400" err="1"/>
              <a:t>chỗ</a:t>
            </a:r>
            <a:r>
              <a:rPr lang="en-US" altLang="en-US" sz="2400"/>
              <a:t> </a:t>
            </a:r>
            <a:r>
              <a:rPr lang="en-US" altLang="en-US" sz="2400" err="1"/>
              <a:t>trong</a:t>
            </a:r>
            <a:r>
              <a:rPr lang="en-US" altLang="en-US" sz="2400"/>
              <a:t> </a:t>
            </a:r>
            <a:r>
              <a:rPr lang="en-US" altLang="en-US" sz="2400" err="1"/>
              <a:t>bộ</a:t>
            </a:r>
            <a:r>
              <a:rPr lang="en-US" altLang="en-US" sz="2400"/>
              <a:t> </a:t>
            </a:r>
            <a:r>
              <a:rPr lang="en-US" altLang="en-US" sz="2400" err="1"/>
              <a:t>nhớ</a:t>
            </a:r>
            <a:r>
              <a:rPr lang="en-US" altLang="en-US" sz="2400"/>
              <a:t>. </a:t>
            </a:r>
          </a:p>
          <a:p>
            <a:pPr eaLnBrk="1" hangingPunct="1">
              <a:lnSpc>
                <a:spcPct val="80000"/>
              </a:lnSpc>
            </a:pPr>
            <a:r>
              <a:rPr lang="en-US" altLang="en-US" sz="2400" err="1"/>
              <a:t>Kích</a:t>
            </a:r>
            <a:r>
              <a:rPr lang="en-US" altLang="en-US" sz="2400"/>
              <a:t> </a:t>
            </a:r>
            <a:r>
              <a:rPr lang="en-US" altLang="en-US" sz="2400" err="1"/>
              <a:t>thước</a:t>
            </a:r>
            <a:r>
              <a:rPr lang="en-US" altLang="en-US" sz="2400"/>
              <a:t> </a:t>
            </a:r>
            <a:r>
              <a:rPr lang="en-US" altLang="en-US" sz="2400" err="1"/>
              <a:t>của</a:t>
            </a:r>
            <a:r>
              <a:rPr lang="en-US" altLang="en-US" sz="2400"/>
              <a:t> </a:t>
            </a:r>
            <a:r>
              <a:rPr lang="en-US" altLang="en-US" sz="2400" err="1"/>
              <a:t>nó</a:t>
            </a:r>
            <a:r>
              <a:rPr lang="en-US" altLang="en-US" sz="2400"/>
              <a:t> </a:t>
            </a:r>
            <a:r>
              <a:rPr lang="en-US" altLang="en-US" sz="2400" err="1"/>
              <a:t>là</a:t>
            </a:r>
            <a:r>
              <a:rPr lang="en-US" altLang="en-US" sz="2400"/>
              <a:t> </a:t>
            </a:r>
            <a:r>
              <a:rPr lang="en-US" altLang="en-US" sz="2400" err="1"/>
              <a:t>kích</a:t>
            </a:r>
            <a:r>
              <a:rPr lang="en-US" altLang="en-US" sz="2400"/>
              <a:t> </a:t>
            </a:r>
            <a:r>
              <a:rPr lang="en-US" altLang="en-US" sz="2400" err="1"/>
              <a:t>thước</a:t>
            </a:r>
            <a:r>
              <a:rPr lang="en-US" altLang="en-US" sz="2400"/>
              <a:t> </a:t>
            </a:r>
            <a:r>
              <a:rPr lang="en-US" altLang="en-US" sz="2400" err="1"/>
              <a:t>của</a:t>
            </a:r>
            <a:r>
              <a:rPr lang="en-US" altLang="en-US" sz="2400"/>
              <a:t> </a:t>
            </a:r>
            <a:r>
              <a:rPr lang="en-US" altLang="en-US" sz="2400" err="1"/>
              <a:t>phần</a:t>
            </a:r>
            <a:r>
              <a:rPr lang="en-US" altLang="en-US" sz="2400"/>
              <a:t> tử </a:t>
            </a:r>
            <a:r>
              <a:rPr lang="en-US" altLang="en-US" sz="2400" err="1"/>
              <a:t>lớn</a:t>
            </a:r>
            <a:r>
              <a:rPr lang="en-US" altLang="en-US" sz="2400"/>
              <a:t> </a:t>
            </a:r>
            <a:r>
              <a:rPr lang="en-US" altLang="en-US" sz="2400" err="1"/>
              <a:t>nhất</a:t>
            </a:r>
            <a:r>
              <a:rPr lang="en-US" altLang="en-US" sz="2400"/>
              <a:t>. </a:t>
            </a:r>
          </a:p>
          <a:p>
            <a:pPr eaLnBrk="1" hangingPunct="1">
              <a:lnSpc>
                <a:spcPct val="80000"/>
              </a:lnSpc>
            </a:pPr>
            <a:r>
              <a:rPr lang="en-US" altLang="en-US" sz="2400" err="1"/>
              <a:t>Dạng</a:t>
            </a:r>
            <a:r>
              <a:rPr lang="en-US" altLang="en-US" sz="2400"/>
              <a:t> </a:t>
            </a:r>
            <a:r>
              <a:rPr lang="en-US" altLang="en-US" sz="2400" err="1"/>
              <a:t>thức</a:t>
            </a:r>
            <a:endParaRPr lang="en-US" altLang="en-US" sz="2400"/>
          </a:p>
          <a:p>
            <a:pPr lvl="1" eaLnBrk="1" hangingPunct="1">
              <a:lnSpc>
                <a:spcPct val="80000"/>
              </a:lnSpc>
              <a:buFontTx/>
              <a:buNone/>
            </a:pPr>
            <a:r>
              <a:rPr lang="en-US" altLang="en-US" b="1">
                <a:solidFill>
                  <a:schemeClr val="accent2"/>
                </a:solidFill>
              </a:rPr>
              <a:t>union &lt;</a:t>
            </a:r>
            <a:r>
              <a:rPr lang="en-US" altLang="en-US" b="1" err="1">
                <a:solidFill>
                  <a:schemeClr val="accent2"/>
                </a:solidFill>
              </a:rPr>
              <a:t>tên_kiểu_hợp</a:t>
            </a:r>
            <a:r>
              <a:rPr lang="en-US" altLang="en-US" b="1">
                <a:solidFill>
                  <a:schemeClr val="accent2"/>
                </a:solidFill>
              </a:rPr>
              <a:t>&gt;</a:t>
            </a:r>
          </a:p>
          <a:p>
            <a:pPr lvl="1" eaLnBrk="1" hangingPunct="1">
              <a:lnSpc>
                <a:spcPct val="80000"/>
              </a:lnSpc>
              <a:buFontTx/>
              <a:buNone/>
            </a:pPr>
            <a:r>
              <a:rPr lang="en-US" altLang="en-US" b="1">
                <a:solidFill>
                  <a:schemeClr val="accent2"/>
                </a:solidFill>
              </a:rPr>
              <a:t>{</a:t>
            </a:r>
          </a:p>
          <a:p>
            <a:pPr lvl="1" eaLnBrk="1" hangingPunct="1">
              <a:lnSpc>
                <a:spcPct val="80000"/>
              </a:lnSpc>
              <a:buFontTx/>
              <a:buNone/>
            </a:pPr>
            <a:r>
              <a:rPr lang="en-US" altLang="en-US" b="1">
                <a:solidFill>
                  <a:schemeClr val="accent2"/>
                </a:solidFill>
              </a:rPr>
              <a:t>	//</a:t>
            </a:r>
            <a:r>
              <a:rPr lang="en-US" altLang="en-US" b="1" err="1">
                <a:solidFill>
                  <a:schemeClr val="accent2"/>
                </a:solidFill>
              </a:rPr>
              <a:t>Khai</a:t>
            </a:r>
            <a:r>
              <a:rPr lang="en-US" altLang="en-US" b="1">
                <a:solidFill>
                  <a:schemeClr val="accent2"/>
                </a:solidFill>
              </a:rPr>
              <a:t> </a:t>
            </a:r>
            <a:r>
              <a:rPr lang="en-US" altLang="en-US" b="1" err="1">
                <a:solidFill>
                  <a:schemeClr val="accent2"/>
                </a:solidFill>
              </a:rPr>
              <a:t>báo</a:t>
            </a:r>
            <a:r>
              <a:rPr lang="en-US" altLang="en-US" b="1">
                <a:solidFill>
                  <a:schemeClr val="accent2"/>
                </a:solidFill>
              </a:rPr>
              <a:t> </a:t>
            </a:r>
            <a:r>
              <a:rPr lang="en-US" altLang="en-US" b="1" err="1">
                <a:solidFill>
                  <a:schemeClr val="accent2"/>
                </a:solidFill>
              </a:rPr>
              <a:t>các</a:t>
            </a:r>
            <a:r>
              <a:rPr lang="en-US" altLang="en-US" b="1">
                <a:solidFill>
                  <a:schemeClr val="accent2"/>
                </a:solidFill>
              </a:rPr>
              <a:t> </a:t>
            </a:r>
            <a:r>
              <a:rPr lang="en-US" altLang="en-US" b="1" err="1">
                <a:solidFill>
                  <a:schemeClr val="accent2"/>
                </a:solidFill>
              </a:rPr>
              <a:t>thành</a:t>
            </a:r>
            <a:r>
              <a:rPr lang="en-US" altLang="en-US" b="1">
                <a:solidFill>
                  <a:schemeClr val="accent2"/>
                </a:solidFill>
              </a:rPr>
              <a:t> </a:t>
            </a:r>
            <a:r>
              <a:rPr lang="en-US" altLang="en-US" b="1" err="1">
                <a:solidFill>
                  <a:schemeClr val="accent2"/>
                </a:solidFill>
              </a:rPr>
              <a:t>phần</a:t>
            </a:r>
            <a:r>
              <a:rPr lang="en-US" altLang="en-US" b="1">
                <a:solidFill>
                  <a:schemeClr val="accent2"/>
                </a:solidFill>
              </a:rPr>
              <a:t> </a:t>
            </a:r>
            <a:r>
              <a:rPr lang="en-US" altLang="en-US" b="1" err="1">
                <a:solidFill>
                  <a:schemeClr val="accent2"/>
                </a:solidFill>
              </a:rPr>
              <a:t>của</a:t>
            </a:r>
            <a:r>
              <a:rPr lang="en-US" altLang="en-US" b="1">
                <a:solidFill>
                  <a:schemeClr val="accent2"/>
                </a:solidFill>
              </a:rPr>
              <a:t> </a:t>
            </a:r>
            <a:r>
              <a:rPr lang="en-US" altLang="en-US" b="1" err="1">
                <a:solidFill>
                  <a:schemeClr val="accent2"/>
                </a:solidFill>
              </a:rPr>
              <a:t>hợp</a:t>
            </a:r>
            <a:endParaRPr lang="en-US" altLang="en-US" b="1">
              <a:solidFill>
                <a:schemeClr val="accent2"/>
              </a:solidFill>
            </a:endParaRPr>
          </a:p>
          <a:p>
            <a:pPr lvl="1" eaLnBrk="1" hangingPunct="1">
              <a:lnSpc>
                <a:spcPct val="80000"/>
              </a:lnSpc>
              <a:buFontTx/>
              <a:buNone/>
            </a:pPr>
            <a:r>
              <a:rPr lang="en-US" altLang="en-US" b="1">
                <a:solidFill>
                  <a:schemeClr val="accent2"/>
                </a:solidFill>
              </a:rPr>
              <a:t>	//…</a:t>
            </a:r>
          </a:p>
          <a:p>
            <a:pPr lvl="1" eaLnBrk="1" hangingPunct="1">
              <a:lnSpc>
                <a:spcPct val="80000"/>
              </a:lnSpc>
              <a:buFontTx/>
              <a:buNone/>
            </a:pPr>
            <a:r>
              <a:rPr lang="en-US" altLang="en-US" b="1">
                <a:solidFill>
                  <a:schemeClr val="accent2"/>
                </a:solidFill>
              </a:rPr>
              <a:t>} &lt;</a:t>
            </a:r>
            <a:r>
              <a:rPr lang="en-US" altLang="en-US" b="1" err="1">
                <a:solidFill>
                  <a:schemeClr val="accent2"/>
                </a:solidFill>
              </a:rPr>
              <a:t>tên_hợp</a:t>
            </a:r>
            <a:r>
              <a:rPr lang="en-US" altLang="en-US" b="1">
                <a:solidFill>
                  <a:schemeClr val="accent2"/>
                </a:solidFill>
              </a:rPr>
              <a:t>&gt;;</a:t>
            </a:r>
          </a:p>
          <a:p>
            <a:pPr eaLnBrk="1" hangingPunct="1">
              <a:lnSpc>
                <a:spcPct val="80000"/>
              </a:lnSpc>
            </a:pPr>
            <a:r>
              <a:rPr lang="en-US" altLang="en-US" sz="2400" err="1"/>
              <a:t>Khai</a:t>
            </a:r>
            <a:r>
              <a:rPr lang="en-US" altLang="en-US" sz="2400"/>
              <a:t> </a:t>
            </a:r>
            <a:r>
              <a:rPr lang="en-US" altLang="en-US" sz="2400" err="1"/>
              <a:t>báo</a:t>
            </a:r>
            <a:r>
              <a:rPr lang="en-US" altLang="en-US" sz="2400"/>
              <a:t> </a:t>
            </a:r>
            <a:r>
              <a:rPr lang="en-US" altLang="en-US" sz="2400" err="1"/>
              <a:t>biến</a:t>
            </a:r>
            <a:r>
              <a:rPr lang="en-US" altLang="en-US" sz="2400"/>
              <a:t>, </a:t>
            </a:r>
            <a:r>
              <a:rPr lang="en-US" altLang="en-US" sz="2400" err="1"/>
              <a:t>mảng</a:t>
            </a:r>
            <a:r>
              <a:rPr lang="en-US" altLang="en-US" sz="2400"/>
              <a:t> Union :</a:t>
            </a:r>
          </a:p>
          <a:p>
            <a:pPr lvl="1" eaLnBrk="1" hangingPunct="1">
              <a:lnSpc>
                <a:spcPct val="80000"/>
              </a:lnSpc>
              <a:buFontTx/>
              <a:buNone/>
            </a:pPr>
            <a:r>
              <a:rPr lang="en-US" altLang="en-US" b="1" err="1">
                <a:solidFill>
                  <a:schemeClr val="accent2"/>
                </a:solidFill>
              </a:rPr>
              <a:t>tên_kiểu_hợp</a:t>
            </a:r>
            <a:r>
              <a:rPr lang="en-US" altLang="en-US" b="1">
                <a:solidFill>
                  <a:schemeClr val="accent2"/>
                </a:solidFill>
              </a:rPr>
              <a:t>  </a:t>
            </a:r>
            <a:r>
              <a:rPr lang="en-US" altLang="en-US" b="1" err="1">
                <a:solidFill>
                  <a:srgbClr val="CC6600"/>
                </a:solidFill>
              </a:rPr>
              <a:t>danh</a:t>
            </a:r>
            <a:r>
              <a:rPr lang="en-US" altLang="en-US" b="1">
                <a:solidFill>
                  <a:srgbClr val="CC6600"/>
                </a:solidFill>
              </a:rPr>
              <a:t> </a:t>
            </a:r>
            <a:r>
              <a:rPr lang="en-US" altLang="en-US" b="1" err="1">
                <a:solidFill>
                  <a:srgbClr val="CC6600"/>
                </a:solidFill>
              </a:rPr>
              <a:t>sách</a:t>
            </a:r>
            <a:r>
              <a:rPr lang="en-US" altLang="en-US" b="1">
                <a:solidFill>
                  <a:srgbClr val="CC6600"/>
                </a:solidFill>
              </a:rPr>
              <a:t> </a:t>
            </a:r>
            <a:r>
              <a:rPr lang="en-US" altLang="en-US" b="1" err="1">
                <a:solidFill>
                  <a:srgbClr val="CC6600"/>
                </a:solidFill>
              </a:rPr>
              <a:t>biến</a:t>
            </a:r>
            <a:r>
              <a:rPr lang="en-US" altLang="en-US" b="1">
                <a:solidFill>
                  <a:srgbClr val="CC6600"/>
                </a:solidFill>
              </a:rPr>
              <a:t>, </a:t>
            </a:r>
            <a:r>
              <a:rPr lang="en-US" altLang="en-US" b="1" err="1">
                <a:solidFill>
                  <a:srgbClr val="CC6600"/>
                </a:solidFill>
              </a:rPr>
              <a:t>mảng</a:t>
            </a:r>
            <a:r>
              <a:rPr lang="en-US" altLang="en-US" b="1">
                <a:solidFill>
                  <a:srgbClr val="CC6600"/>
                </a:solidFill>
              </a:rPr>
              <a:t> </a:t>
            </a:r>
            <a:r>
              <a:rPr lang="en-US" altLang="en-US" b="1" err="1">
                <a:solidFill>
                  <a:srgbClr val="CC6600"/>
                </a:solidFill>
              </a:rPr>
              <a:t>hợp</a:t>
            </a:r>
            <a:r>
              <a:rPr lang="en-US" altLang="en-US" b="1">
                <a:solidFill>
                  <a:schemeClr val="accent2"/>
                </a:solidFill>
              </a:rPr>
              <a:t>;</a:t>
            </a:r>
          </a:p>
        </p:txBody>
      </p:sp>
    </p:spTree>
    <p:custDataLst>
      <p:tags r:id="rId1"/>
    </p:custDataLst>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5FA598A5-4E57-415F-93DE-EC91C0447580}"/>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(union)</a:t>
            </a:r>
          </a:p>
        </p:txBody>
      </p:sp>
      <p:sp>
        <p:nvSpPr>
          <p:cNvPr id="90115" name="Rectangle 3">
            <a:extLst>
              <a:ext uri="{FF2B5EF4-FFF2-40B4-BE49-F238E27FC236}">
                <a16:creationId xmlns:a16="http://schemas.microsoft.com/office/drawing/2014/main" id="{1B98E2D9-C70C-4330-A895-12AF16021D3A}"/>
              </a:ext>
            </a:extLst>
          </p:cNvPr>
          <p:cNvSpPr>
            <a:spLocks noGrp="1" noChangeArrowheads="1"/>
          </p:cNvSpPr>
          <p:nvPr>
            <p:ph type="body" idx="1"/>
          </p:nvPr>
        </p:nvSpPr>
        <p:spPr/>
        <p:txBody>
          <a:bodyPr/>
          <a:lstStyle/>
          <a:p>
            <a:pPr eaLnBrk="1" hangingPunct="1"/>
            <a:r>
              <a:rPr lang="en-US" altLang="en-US"/>
              <a:t>Ví dụ:</a:t>
            </a:r>
          </a:p>
          <a:p>
            <a:pPr lvl="1" eaLnBrk="1" hangingPunct="1">
              <a:buFontTx/>
              <a:buNone/>
            </a:pPr>
            <a:r>
              <a:rPr lang="en-US" altLang="en-US" b="1"/>
              <a:t>union mytypes_t </a:t>
            </a:r>
          </a:p>
          <a:p>
            <a:pPr lvl="1" eaLnBrk="1" hangingPunct="1">
              <a:buFontTx/>
              <a:buNone/>
            </a:pPr>
            <a:r>
              <a:rPr lang="en-US" altLang="en-US" b="1"/>
              <a:t>{  </a:t>
            </a:r>
          </a:p>
          <a:p>
            <a:pPr lvl="1" eaLnBrk="1" hangingPunct="1">
              <a:buFontTx/>
              <a:buNone/>
            </a:pPr>
            <a:r>
              <a:rPr lang="en-US" altLang="en-US" b="1"/>
              <a:t>  char c;  </a:t>
            </a:r>
          </a:p>
          <a:p>
            <a:pPr lvl="1" eaLnBrk="1" hangingPunct="1">
              <a:buFontTx/>
              <a:buNone/>
            </a:pPr>
            <a:r>
              <a:rPr lang="en-US" altLang="en-US" b="1"/>
              <a:t>  int i;  </a:t>
            </a:r>
          </a:p>
          <a:p>
            <a:pPr lvl="1" eaLnBrk="1" hangingPunct="1">
              <a:buFontTx/>
              <a:buNone/>
            </a:pPr>
            <a:r>
              <a:rPr lang="en-US" altLang="en-US" b="1"/>
              <a:t>  float f;  </a:t>
            </a:r>
          </a:p>
          <a:p>
            <a:pPr lvl="1" eaLnBrk="1" hangingPunct="1">
              <a:buFontTx/>
              <a:buNone/>
            </a:pPr>
            <a:r>
              <a:rPr lang="en-US" altLang="en-US" b="1"/>
              <a:t>} mytypes;</a:t>
            </a:r>
          </a:p>
          <a:p>
            <a:pPr lvl="1" eaLnBrk="1" hangingPunct="1"/>
            <a:r>
              <a:rPr lang="en-US" altLang="en-US"/>
              <a:t>định nghĩa ba phần tử: mytypes.c, mytypes.i, mytypes.f chiếm cùng chỗ trong bộ nhớ, kích thước 4 bytes (float).</a:t>
            </a:r>
          </a:p>
        </p:txBody>
      </p:sp>
    </p:spTree>
    <p:custDataLst>
      <p:tags r:id="rId1"/>
    </p:custDataLst>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E09B08ED-894C-488E-A064-5A8307316B15}"/>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(union)</a:t>
            </a:r>
          </a:p>
        </p:txBody>
      </p:sp>
      <p:sp>
        <p:nvSpPr>
          <p:cNvPr id="92163" name="Rectangle 3">
            <a:extLst>
              <a:ext uri="{FF2B5EF4-FFF2-40B4-BE49-F238E27FC236}">
                <a16:creationId xmlns:a16="http://schemas.microsoft.com/office/drawing/2014/main" id="{6BBD38B5-0CE8-4788-B952-12F540A47507}"/>
              </a:ext>
            </a:extLst>
          </p:cNvPr>
          <p:cNvSpPr>
            <a:spLocks noGrp="1" noChangeArrowheads="1"/>
          </p:cNvSpPr>
          <p:nvPr>
            <p:ph type="body" idx="1"/>
          </p:nvPr>
        </p:nvSpPr>
        <p:spPr/>
        <p:txBody>
          <a:bodyPr/>
          <a:lstStyle/>
          <a:p>
            <a:pPr eaLnBrk="1" hangingPunct="1"/>
            <a:r>
              <a:rPr lang="en-US" altLang="en-US"/>
              <a:t>Các union vô danh</a:t>
            </a:r>
          </a:p>
          <a:p>
            <a:pPr eaLnBrk="1" hangingPunct="1"/>
            <a:endParaRPr lang="en-US" altLang="en-US"/>
          </a:p>
        </p:txBody>
      </p:sp>
      <p:sp>
        <p:nvSpPr>
          <p:cNvPr id="92164" name="Text Box 4">
            <a:extLst>
              <a:ext uri="{FF2B5EF4-FFF2-40B4-BE49-F238E27FC236}">
                <a16:creationId xmlns:a16="http://schemas.microsoft.com/office/drawing/2014/main" id="{E2B7AF92-85C7-4ABF-BFA5-FE178625F66B}"/>
              </a:ext>
            </a:extLst>
          </p:cNvPr>
          <p:cNvSpPr txBox="1">
            <a:spLocks noChangeArrowheads="1"/>
          </p:cNvSpPr>
          <p:nvPr/>
        </p:nvSpPr>
        <p:spPr bwMode="auto">
          <a:xfrm>
            <a:off x="2514600" y="2380694"/>
            <a:ext cx="3581400" cy="418576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600"/>
              </a:spcBef>
              <a:buFontTx/>
              <a:buNone/>
            </a:pPr>
            <a:r>
              <a:rPr lang="en-US" altLang="en-US" sz="1800" b="1" err="1"/>
              <a:t>Ví</a:t>
            </a:r>
            <a:r>
              <a:rPr lang="en-US" altLang="en-US" sz="1800" b="1"/>
              <a:t> </a:t>
            </a:r>
            <a:r>
              <a:rPr lang="en-US" altLang="en-US" sz="1800" b="1" err="1"/>
              <a:t>dụ</a:t>
            </a:r>
            <a:r>
              <a:rPr lang="en-US" altLang="en-US" sz="1800" b="1"/>
              <a:t> Union:</a:t>
            </a:r>
          </a:p>
          <a:p>
            <a:pPr lvl="1" eaLnBrk="1" hangingPunct="1">
              <a:spcBef>
                <a:spcPts val="600"/>
              </a:spcBef>
              <a:buFontTx/>
              <a:buNone/>
            </a:pPr>
            <a:r>
              <a:rPr lang="en-US" altLang="en-US" sz="1800" b="1"/>
              <a:t>struct {  </a:t>
            </a:r>
          </a:p>
          <a:p>
            <a:pPr lvl="1" eaLnBrk="1" hangingPunct="1">
              <a:spcBef>
                <a:spcPts val="600"/>
              </a:spcBef>
              <a:buFontTx/>
              <a:buNone/>
            </a:pPr>
            <a:r>
              <a:rPr lang="en-US" altLang="en-US" sz="1800" b="1"/>
              <a:t>char title[50];  </a:t>
            </a:r>
          </a:p>
          <a:p>
            <a:pPr lvl="1" eaLnBrk="1" hangingPunct="1">
              <a:spcBef>
                <a:spcPts val="600"/>
              </a:spcBef>
              <a:buFontTx/>
              <a:buNone/>
            </a:pPr>
            <a:r>
              <a:rPr lang="en-US" altLang="en-US" sz="1800" b="1"/>
              <a:t>char author[50];  </a:t>
            </a:r>
          </a:p>
          <a:p>
            <a:pPr lvl="1" eaLnBrk="1" hangingPunct="1">
              <a:spcBef>
                <a:spcPts val="600"/>
              </a:spcBef>
              <a:buFontTx/>
              <a:buNone/>
            </a:pPr>
            <a:r>
              <a:rPr lang="en-US" altLang="en-US" sz="1800" b="1"/>
              <a:t>union {</a:t>
            </a:r>
          </a:p>
          <a:p>
            <a:pPr lvl="1" eaLnBrk="1" hangingPunct="1">
              <a:spcBef>
                <a:spcPts val="600"/>
              </a:spcBef>
              <a:buFontTx/>
              <a:buNone/>
            </a:pPr>
            <a:r>
              <a:rPr lang="en-US" altLang="en-US" sz="1800" b="1"/>
              <a:t>    float dollars;</a:t>
            </a:r>
          </a:p>
          <a:p>
            <a:pPr lvl="1" eaLnBrk="1" hangingPunct="1">
              <a:spcBef>
                <a:spcPts val="600"/>
              </a:spcBef>
              <a:buFontTx/>
              <a:buNone/>
            </a:pPr>
            <a:r>
              <a:rPr lang="en-US" altLang="en-US" sz="1800" b="1"/>
              <a:t>    int yens;</a:t>
            </a:r>
          </a:p>
          <a:p>
            <a:pPr lvl="1" eaLnBrk="1" hangingPunct="1">
              <a:spcBef>
                <a:spcPts val="600"/>
              </a:spcBef>
              <a:buFontTx/>
              <a:buNone/>
            </a:pPr>
            <a:r>
              <a:rPr lang="en-US" altLang="en-US" sz="1800" b="1"/>
              <a:t>  } price;</a:t>
            </a:r>
          </a:p>
          <a:p>
            <a:pPr lvl="1" eaLnBrk="1" hangingPunct="1">
              <a:spcBef>
                <a:spcPts val="600"/>
              </a:spcBef>
              <a:buFontTx/>
              <a:buNone/>
            </a:pPr>
            <a:r>
              <a:rPr lang="en-US" altLang="en-US" sz="1800" b="1"/>
              <a:t>} book; </a:t>
            </a:r>
          </a:p>
          <a:p>
            <a:pPr eaLnBrk="1" hangingPunct="1">
              <a:spcBef>
                <a:spcPts val="600"/>
              </a:spcBef>
              <a:buFontTx/>
              <a:buNone/>
            </a:pPr>
            <a:r>
              <a:rPr lang="en-US" altLang="en-US" sz="1800" b="1" err="1"/>
              <a:t>Truy</a:t>
            </a:r>
            <a:r>
              <a:rPr lang="en-US" altLang="en-US" sz="1800" b="1"/>
              <a:t> </a:t>
            </a:r>
            <a:r>
              <a:rPr lang="en-US" altLang="en-US" sz="1800" b="1" err="1"/>
              <a:t>cập</a:t>
            </a:r>
            <a:r>
              <a:rPr lang="en-US" altLang="en-US" sz="1800" b="1"/>
              <a:t>:</a:t>
            </a:r>
          </a:p>
          <a:p>
            <a:pPr lvl="1" eaLnBrk="1" hangingPunct="1">
              <a:spcBef>
                <a:spcPts val="600"/>
              </a:spcBef>
              <a:buFontTx/>
              <a:buNone/>
            </a:pPr>
            <a:r>
              <a:rPr lang="en-US" altLang="en-US" sz="1800" b="1" err="1"/>
              <a:t>book.price.dollars</a:t>
            </a:r>
            <a:br>
              <a:rPr lang="en-US" altLang="en-US" sz="1800" b="1"/>
            </a:br>
            <a:r>
              <a:rPr lang="en-US" altLang="en-US" sz="1800" b="1" err="1"/>
              <a:t>book.price.yens</a:t>
            </a:r>
            <a:r>
              <a:rPr lang="en-US" altLang="en-US" sz="1800" b="1"/>
              <a:t> </a:t>
            </a:r>
          </a:p>
        </p:txBody>
      </p:sp>
      <p:sp>
        <p:nvSpPr>
          <p:cNvPr id="92165" name="Text Box 5">
            <a:extLst>
              <a:ext uri="{FF2B5EF4-FFF2-40B4-BE49-F238E27FC236}">
                <a16:creationId xmlns:a16="http://schemas.microsoft.com/office/drawing/2014/main" id="{3A131638-22F6-457D-AB49-36A828732A28}"/>
              </a:ext>
            </a:extLst>
          </p:cNvPr>
          <p:cNvSpPr txBox="1">
            <a:spLocks noChangeArrowheads="1"/>
          </p:cNvSpPr>
          <p:nvPr/>
        </p:nvSpPr>
        <p:spPr bwMode="auto">
          <a:xfrm>
            <a:off x="6543368" y="2307114"/>
            <a:ext cx="3581400" cy="4185761"/>
          </a:xfrm>
          <a:prstGeom prst="rect">
            <a:avLst/>
          </a:prstGeom>
          <a:solidFill>
            <a:schemeClr val="accent2">
              <a:lumMod val="20000"/>
              <a:lumOff val="80000"/>
            </a:schemeClr>
          </a:solidFill>
          <a:ln>
            <a:noFill/>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600"/>
              </a:spcBef>
              <a:buFontTx/>
              <a:buNone/>
            </a:pPr>
            <a:r>
              <a:rPr lang="en-US" altLang="en-US" sz="1800" b="1"/>
              <a:t>Ví dụ Union vô danh:</a:t>
            </a:r>
          </a:p>
          <a:p>
            <a:pPr lvl="1" eaLnBrk="1" hangingPunct="1">
              <a:spcBef>
                <a:spcPts val="600"/>
              </a:spcBef>
              <a:buFontTx/>
              <a:buNone/>
            </a:pPr>
            <a:r>
              <a:rPr lang="en-US" altLang="en-US" sz="1800" b="1"/>
              <a:t>struct {  </a:t>
            </a:r>
          </a:p>
          <a:p>
            <a:pPr lvl="1" eaLnBrk="1" hangingPunct="1">
              <a:spcBef>
                <a:spcPts val="600"/>
              </a:spcBef>
              <a:buFontTx/>
              <a:buNone/>
            </a:pPr>
            <a:r>
              <a:rPr lang="en-US" altLang="en-US" sz="1800" b="1"/>
              <a:t>char title[50];  </a:t>
            </a:r>
          </a:p>
          <a:p>
            <a:pPr lvl="1" eaLnBrk="1" hangingPunct="1">
              <a:spcBef>
                <a:spcPts val="600"/>
              </a:spcBef>
              <a:buFontTx/>
              <a:buNone/>
            </a:pPr>
            <a:r>
              <a:rPr lang="en-US" altLang="en-US" sz="1800" b="1"/>
              <a:t>char author[50];  </a:t>
            </a:r>
          </a:p>
          <a:p>
            <a:pPr lvl="1" eaLnBrk="1" hangingPunct="1">
              <a:spcBef>
                <a:spcPts val="600"/>
              </a:spcBef>
              <a:buFontTx/>
              <a:buNone/>
            </a:pPr>
            <a:r>
              <a:rPr lang="en-US" altLang="en-US" sz="1800" b="1"/>
              <a:t>union {</a:t>
            </a:r>
          </a:p>
          <a:p>
            <a:pPr lvl="1" eaLnBrk="1" hangingPunct="1">
              <a:spcBef>
                <a:spcPts val="600"/>
              </a:spcBef>
              <a:buFontTx/>
              <a:buNone/>
            </a:pPr>
            <a:r>
              <a:rPr lang="en-US" altLang="en-US" sz="1800" b="1"/>
              <a:t>    float dollars;</a:t>
            </a:r>
          </a:p>
          <a:p>
            <a:pPr lvl="1" eaLnBrk="1" hangingPunct="1">
              <a:spcBef>
                <a:spcPts val="600"/>
              </a:spcBef>
              <a:buFontTx/>
              <a:buNone/>
            </a:pPr>
            <a:r>
              <a:rPr lang="en-US" altLang="en-US" sz="1800" b="1"/>
              <a:t>    int yens;</a:t>
            </a:r>
          </a:p>
          <a:p>
            <a:pPr lvl="1" eaLnBrk="1" hangingPunct="1">
              <a:spcBef>
                <a:spcPts val="600"/>
              </a:spcBef>
              <a:buFontTx/>
              <a:buNone/>
            </a:pPr>
            <a:r>
              <a:rPr lang="en-US" altLang="en-US" sz="1800" b="1"/>
              <a:t>  } ;</a:t>
            </a:r>
          </a:p>
          <a:p>
            <a:pPr lvl="1" eaLnBrk="1" hangingPunct="1">
              <a:spcBef>
                <a:spcPts val="600"/>
              </a:spcBef>
              <a:buFontTx/>
              <a:buNone/>
            </a:pPr>
            <a:r>
              <a:rPr lang="en-US" altLang="en-US" sz="1800" b="1"/>
              <a:t>} book; </a:t>
            </a:r>
          </a:p>
          <a:p>
            <a:pPr eaLnBrk="1" hangingPunct="1">
              <a:spcBef>
                <a:spcPts val="600"/>
              </a:spcBef>
              <a:buFontTx/>
              <a:buNone/>
            </a:pPr>
            <a:r>
              <a:rPr lang="en-US" altLang="en-US" sz="1800" b="1"/>
              <a:t>Truy cập:</a:t>
            </a:r>
          </a:p>
          <a:p>
            <a:pPr lvl="1" eaLnBrk="1" hangingPunct="1">
              <a:spcBef>
                <a:spcPts val="600"/>
              </a:spcBef>
              <a:buFontTx/>
              <a:buNone/>
            </a:pPr>
            <a:r>
              <a:rPr lang="en-US" altLang="en-US" sz="1800" b="1"/>
              <a:t>book.dollars</a:t>
            </a:r>
            <a:br>
              <a:rPr lang="en-US" altLang="en-US" sz="1800" b="1"/>
            </a:br>
            <a:r>
              <a:rPr lang="en-US" altLang="en-US" sz="1800" b="1"/>
              <a:t>book.yens </a:t>
            </a:r>
          </a:p>
        </p:txBody>
      </p:sp>
    </p:spTree>
    <p:custDataLst>
      <p:tags r:id="rId1"/>
    </p:custDataLst>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DDFB26E-8B60-43ED-BDC3-71F9C0E7A940}"/>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Kiểu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kê</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enum</a:t>
            </a:r>
            <a:r>
              <a:rPr lang="en-US">
                <a:latin typeface="Times New Roman" panose="02020603050405020304" pitchFamily="18" charset="0"/>
                <a:cs typeface="Times New Roman" panose="02020603050405020304" pitchFamily="18" charset="0"/>
              </a:rPr>
              <a:t>)</a:t>
            </a:r>
          </a:p>
        </p:txBody>
      </p:sp>
      <p:sp>
        <p:nvSpPr>
          <p:cNvPr id="94211" name="Rectangle 3">
            <a:extLst>
              <a:ext uri="{FF2B5EF4-FFF2-40B4-BE49-F238E27FC236}">
                <a16:creationId xmlns:a16="http://schemas.microsoft.com/office/drawing/2014/main" id="{30FDA4A8-F54A-4BE3-8CB5-8DB22F221969}"/>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vi-VN" altLang="en-US" err="1">
                <a:latin typeface="Arial" panose="020B0604020202020204" pitchFamily="34" charset="0"/>
                <a:cs typeface="Arial" panose="020B0604020202020204" pitchFamily="34" charset="0"/>
              </a:rPr>
              <a:t>Tập</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hợp</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các</a:t>
            </a:r>
            <a:r>
              <a:rPr lang="vi-VN" altLang="en-US">
                <a:latin typeface="Arial" panose="020B0604020202020204" pitchFamily="34" charset="0"/>
                <a:cs typeface="Arial" panose="020B0604020202020204" pitchFamily="34" charset="0"/>
              </a:rPr>
              <a:t> tên </a:t>
            </a:r>
            <a:r>
              <a:rPr lang="vi-VN" altLang="en-US" err="1">
                <a:latin typeface="Arial" panose="020B0604020202020204" pitchFamily="34" charset="0"/>
                <a:cs typeface="Arial" panose="020B0604020202020204" pitchFamily="34" charset="0"/>
              </a:rPr>
              <a:t>hằng</a:t>
            </a:r>
            <a:r>
              <a:rPr lang="vi-VN" altLang="en-US">
                <a:latin typeface="Arial" panose="020B0604020202020204" pitchFamily="34" charset="0"/>
                <a:cs typeface="Arial" panose="020B0604020202020204" pitchFamily="34" charset="0"/>
              </a:rPr>
              <a:t> trong </a:t>
            </a:r>
            <a:r>
              <a:rPr lang="vi-VN" altLang="en-US" err="1">
                <a:latin typeface="Arial" panose="020B0604020202020204" pitchFamily="34" charset="0"/>
                <a:cs typeface="Arial" panose="020B0604020202020204" pitchFamily="34" charset="0"/>
              </a:rPr>
              <a:t>tập</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giá</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trị</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của</a:t>
            </a:r>
            <a:r>
              <a:rPr lang="vi-VN" altLang="en-US">
                <a:latin typeface="Arial" panose="020B0604020202020204" pitchFamily="34" charset="0"/>
                <a:cs typeface="Arial" panose="020B0604020202020204" pitchFamily="34" charset="0"/>
              </a:rPr>
              <a:t> 1 </a:t>
            </a:r>
            <a:r>
              <a:rPr lang="vi-VN" altLang="en-US" err="1">
                <a:latin typeface="Arial" panose="020B0604020202020204" pitchFamily="34" charset="0"/>
                <a:cs typeface="Arial" panose="020B0604020202020204" pitchFamily="34" charset="0"/>
              </a:rPr>
              <a:t>kiểu</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dữ</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liệu</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nào</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đó</a:t>
            </a:r>
            <a:r>
              <a:rPr lang="en-US" altLang="en-US">
                <a:latin typeface="Arial" panose="020B0604020202020204" pitchFamily="34" charset="0"/>
                <a:cs typeface="Arial" panose="020B0604020202020204" pitchFamily="34" charset="0"/>
              </a:rPr>
              <a:t>. </a:t>
            </a:r>
          </a:p>
          <a:p>
            <a:pPr eaLnBrk="1" hangingPunct="1">
              <a:lnSpc>
                <a:spcPct val="80000"/>
              </a:lnSpc>
            </a:pPr>
            <a:r>
              <a:rPr lang="en-US" altLang="en-US" err="1">
                <a:latin typeface="Arial" panose="020B0604020202020204" pitchFamily="34" charset="0"/>
                <a:cs typeface="Arial" panose="020B0604020202020204" pitchFamily="34" charset="0"/>
              </a:rPr>
              <a:t>Dạng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thức</a:t>
            </a:r>
            <a:r>
              <a:rPr lang="en-US" altLang="en-US">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b="1" err="1">
                <a:solidFill>
                  <a:schemeClr val="accent2"/>
                </a:solidFill>
                <a:latin typeface="Arial" panose="020B0604020202020204" pitchFamily="34" charset="0"/>
                <a:cs typeface="Arial" panose="020B0604020202020204" pitchFamily="34" charset="0"/>
              </a:rPr>
              <a:t>enum</a:t>
            </a:r>
            <a:r>
              <a:rPr lang="en-US" altLang="en-US" sz="2000" b="1">
                <a:solidFill>
                  <a:schemeClr val="accent2"/>
                </a:solidFill>
                <a:latin typeface="Arial" panose="020B0604020202020204" pitchFamily="34" charset="0"/>
                <a:cs typeface="Arial" panose="020B0604020202020204" pitchFamily="34" charset="0"/>
              </a:rPr>
              <a:t> &lt;</a:t>
            </a:r>
            <a:r>
              <a:rPr lang="en-US" altLang="en-US" sz="2000" b="1" err="1">
                <a:solidFill>
                  <a:schemeClr val="accent2"/>
                </a:solidFill>
                <a:latin typeface="Arial" panose="020B0604020202020204" pitchFamily="34" charset="0"/>
                <a:cs typeface="Arial" panose="020B0604020202020204" pitchFamily="34" charset="0"/>
              </a:rPr>
              <a:t>kiểu_liệt_kê</a:t>
            </a:r>
            <a:r>
              <a:rPr lang="en-US" altLang="en-US" sz="2000" b="1">
                <a:solidFill>
                  <a:schemeClr val="accent2"/>
                </a:solidFill>
                <a:latin typeface="Arial" panose="020B0604020202020204" pitchFamily="34" charset="0"/>
                <a:cs typeface="Arial" panose="020B0604020202020204" pitchFamily="34" charset="0"/>
              </a:rPr>
              <a:t>&gt;</a:t>
            </a:r>
          </a:p>
          <a:p>
            <a:pPr lvl="1" eaLnBrk="1" hangingPunct="1">
              <a:lnSpc>
                <a:spcPct val="80000"/>
              </a:lnSpc>
              <a:buFontTx/>
              <a:buNone/>
            </a:pPr>
            <a:r>
              <a:rPr lang="en-US" altLang="en-US" sz="2000" b="1">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Khai</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báo</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các</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giá</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trị</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trong</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kiểu</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liệt</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chemeClr val="accent2"/>
                </a:solidFill>
                <a:latin typeface="Arial" panose="020B0604020202020204" pitchFamily="34" charset="0"/>
                <a:cs typeface="Arial" panose="020B0604020202020204" pitchFamily="34" charset="0"/>
              </a:rPr>
              <a:t>kê</a:t>
            </a:r>
            <a:endParaRPr lang="en-US" altLang="en-US" sz="2000" b="1">
              <a:solidFill>
                <a:schemeClr val="accent2"/>
              </a:solidFill>
              <a:latin typeface="Arial" panose="020B0604020202020204" pitchFamily="34" charset="0"/>
              <a:cs typeface="Arial" panose="020B0604020202020204" pitchFamily="34" charset="0"/>
            </a:endParaRPr>
          </a:p>
          <a:p>
            <a:pPr lvl="1" eaLnBrk="1" hangingPunct="1">
              <a:lnSpc>
                <a:spcPct val="80000"/>
              </a:lnSpc>
              <a:buFontTx/>
              <a:buNone/>
            </a:pPr>
            <a:r>
              <a:rPr lang="en-US" altLang="en-US" sz="2000" b="1">
                <a:solidFill>
                  <a:schemeClr val="accent2"/>
                </a:solidFill>
                <a:latin typeface="Arial" panose="020B0604020202020204" pitchFamily="34" charset="0"/>
                <a:cs typeface="Arial" panose="020B0604020202020204" pitchFamily="34" charset="0"/>
              </a:rPr>
              <a:t>} &lt;</a:t>
            </a:r>
            <a:r>
              <a:rPr lang="en-US" altLang="en-US" sz="2000" b="1" err="1">
                <a:solidFill>
                  <a:schemeClr val="accent2"/>
                </a:solidFill>
                <a:latin typeface="Arial" panose="020B0604020202020204" pitchFamily="34" charset="0"/>
                <a:cs typeface="Arial" panose="020B0604020202020204" pitchFamily="34" charset="0"/>
              </a:rPr>
              <a:t>tên_biến_liệt_kê</a:t>
            </a:r>
            <a:r>
              <a:rPr lang="en-US" altLang="en-US" sz="2000" b="1">
                <a:solidFill>
                  <a:schemeClr val="accent2"/>
                </a:solidFill>
                <a:latin typeface="Arial" panose="020B0604020202020204" pitchFamily="34" charset="0"/>
                <a:cs typeface="Arial" panose="020B0604020202020204" pitchFamily="34" charset="0"/>
              </a:rPr>
              <a:t>&gt;;</a:t>
            </a:r>
          </a:p>
          <a:p>
            <a:pPr eaLnBrk="1" hangingPunct="1">
              <a:lnSpc>
                <a:spcPct val="80000"/>
              </a:lnSpc>
            </a:pP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b="1" err="1">
                <a:solidFill>
                  <a:schemeClr val="accent2"/>
                </a:solidFill>
                <a:latin typeface="Arial" panose="020B0604020202020204" pitchFamily="34" charset="0"/>
                <a:cs typeface="Arial" panose="020B0604020202020204" pitchFamily="34" charset="0"/>
              </a:rPr>
              <a:t>kiểu_liệt_kê</a:t>
            </a:r>
            <a:r>
              <a:rPr lang="en-US" altLang="en-US" sz="2000" b="1">
                <a:solidFill>
                  <a:schemeClr val="accent2"/>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danh</a:t>
            </a:r>
            <a:r>
              <a:rPr lang="en-US" altLang="en-US" sz="2000" b="1">
                <a:solidFill>
                  <a:srgbClr val="CC6600"/>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sách</a:t>
            </a:r>
            <a:r>
              <a:rPr lang="en-US" altLang="en-US" sz="2000" b="1">
                <a:solidFill>
                  <a:srgbClr val="CC6600"/>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biến</a:t>
            </a:r>
            <a:r>
              <a:rPr lang="en-US" altLang="en-US" sz="2000" b="1">
                <a:solidFill>
                  <a:srgbClr val="CC6600"/>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mảng</a:t>
            </a:r>
            <a:r>
              <a:rPr lang="en-US" altLang="en-US" sz="2000" b="1">
                <a:solidFill>
                  <a:srgbClr val="CC6600"/>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liệt</a:t>
            </a:r>
            <a:r>
              <a:rPr lang="en-US" altLang="en-US" sz="2000" b="1">
                <a:solidFill>
                  <a:srgbClr val="CC6600"/>
                </a:solidFill>
                <a:latin typeface="Arial" panose="020B0604020202020204" pitchFamily="34" charset="0"/>
                <a:cs typeface="Arial" panose="020B0604020202020204" pitchFamily="34" charset="0"/>
              </a:rPr>
              <a:t> </a:t>
            </a:r>
            <a:r>
              <a:rPr lang="en-US" altLang="en-US" sz="2000" b="1" err="1">
                <a:solidFill>
                  <a:srgbClr val="CC6600"/>
                </a:solidFill>
                <a:latin typeface="Arial" panose="020B0604020202020204" pitchFamily="34" charset="0"/>
                <a:cs typeface="Arial" panose="020B0604020202020204" pitchFamily="34" charset="0"/>
              </a:rPr>
              <a:t>kê</a:t>
            </a:r>
            <a:r>
              <a:rPr lang="en-US" altLang="en-US" sz="2000" b="1">
                <a:solidFill>
                  <a:schemeClr val="accent2"/>
                </a:solidFill>
                <a:latin typeface="Arial" panose="020B0604020202020204" pitchFamily="34" charset="0"/>
                <a:cs typeface="Arial" panose="020B0604020202020204" pitchFamily="34" charset="0"/>
              </a:rPr>
              <a:t>;</a:t>
            </a:r>
          </a:p>
          <a:p>
            <a:pPr eaLnBrk="1" hangingPunct="1">
              <a:lnSpc>
                <a:spcPct val="80000"/>
              </a:lnSpc>
            </a:pPr>
            <a:r>
              <a:rPr lang="en-US" altLang="en-US" err="1">
                <a:latin typeface="Arial" panose="020B0604020202020204" pitchFamily="34" charset="0"/>
                <a:cs typeface="Arial" panose="020B0604020202020204" pitchFamily="34" charset="0"/>
              </a:rPr>
              <a:t>Ví</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dụ</a:t>
            </a:r>
            <a:r>
              <a:rPr lang="en-US" altLang="en-US">
                <a:latin typeface="Arial" panose="020B0604020202020204" pitchFamily="34" charset="0"/>
                <a:cs typeface="Arial" panose="020B0604020202020204" pitchFamily="34" charset="0"/>
              </a:rPr>
              <a:t>:</a:t>
            </a:r>
            <a:endParaRPr lang="vi-VN" altLang="en-US">
              <a:latin typeface="Arial" panose="020B0604020202020204" pitchFamily="34" charset="0"/>
              <a:cs typeface="Arial" panose="020B0604020202020204" pitchFamily="34" charset="0"/>
            </a:endParaRPr>
          </a:p>
          <a:p>
            <a:pPr lvl="1">
              <a:lnSpc>
                <a:spcPct val="80000"/>
              </a:lnSpc>
            </a:pPr>
            <a:r>
              <a:rPr lang="vi-VN" altLang="en-US" err="1">
                <a:latin typeface="Arial" panose="020B0604020202020204" pitchFamily="34" charset="0"/>
                <a:cs typeface="Arial" panose="020B0604020202020204" pitchFamily="34" charset="0"/>
              </a:rPr>
              <a:t>enum</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bool</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false</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true</a:t>
            </a:r>
            <a:r>
              <a:rPr lang="vi-VN" altLang="en-US">
                <a:latin typeface="Arial" panose="020B0604020202020204" pitchFamily="34" charset="0"/>
                <a:cs typeface="Arial" panose="020B0604020202020204" pitchFamily="34" charset="0"/>
              </a:rPr>
              <a:t>};</a:t>
            </a:r>
          </a:p>
          <a:p>
            <a:pPr>
              <a:lnSpc>
                <a:spcPct val="80000"/>
              </a:lnSpc>
            </a:pPr>
            <a:r>
              <a:rPr lang="en-US" altLang="en-US" sz="2800" err="1">
                <a:latin typeface="Arial" panose="020B0604020202020204" pitchFamily="34" charset="0"/>
                <a:cs typeface="Arial" panose="020B0604020202020204" pitchFamily="34" charset="0"/>
              </a:rPr>
              <a:t>Chú</a:t>
            </a:r>
            <a:r>
              <a:rPr lang="en-US" altLang="en-US" sz="2800">
                <a:latin typeface="Arial" panose="020B0604020202020204" pitchFamily="34" charset="0"/>
                <a:cs typeface="Arial" panose="020B0604020202020204" pitchFamily="34" charset="0"/>
              </a:rPr>
              <a:t> ý: </a:t>
            </a:r>
            <a:r>
              <a:rPr lang="en-US" altLang="en-US" sz="2800" err="1">
                <a:latin typeface="Arial" panose="020B0604020202020204" pitchFamily="34" charset="0"/>
                <a:cs typeface="Arial" panose="020B0604020202020204" pitchFamily="34" charset="0"/>
              </a:rPr>
              <a:t>không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sử</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dụng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bất</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kì</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một</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kiểu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dữ</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liệu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trong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phần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khai</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báo</a:t>
            </a:r>
            <a:r>
              <a:rPr lang="en-US" altLang="en-US" sz="2800">
                <a:latin typeface="Arial" panose="020B0604020202020204" pitchFamily="34" charset="0"/>
                <a:cs typeface="Arial" panose="020B0604020202020204" pitchFamily="34" charset="0"/>
              </a:rPr>
              <a:t>. </a:t>
            </a:r>
            <a:r>
              <a:rPr lang="vi-VN" altLang="en-US" sz="2800">
                <a:latin typeface="Arial" panose="020B0604020202020204" pitchFamily="34" charset="0"/>
                <a:cs typeface="Arial" panose="020B0604020202020204" pitchFamily="34" charset="0"/>
              </a:rPr>
              <a:t>K</a:t>
            </a:r>
            <a:r>
              <a:rPr lang="en-US" altLang="en-US" sz="2800" err="1">
                <a:latin typeface="Arial" panose="020B0604020202020204" pitchFamily="34" charset="0"/>
                <a:cs typeface="Arial" panose="020B0604020202020204" pitchFamily="34" charset="0"/>
              </a:rPr>
              <a:t>iểu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dữ</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liệu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mới</a:t>
            </a:r>
            <a:r>
              <a:rPr lang="en-US" altLang="en-US" sz="2800">
                <a:latin typeface="Arial" panose="020B0604020202020204" pitchFamily="34" charset="0"/>
                <a:cs typeface="Arial" panose="020B0604020202020204" pitchFamily="34" charset="0"/>
              </a:rPr>
              <a:t> </a:t>
            </a:r>
            <a:r>
              <a:rPr lang="vi-VN" altLang="en-US" sz="2800" err="1">
                <a:latin typeface="Arial" panose="020B0604020202020204" pitchFamily="34" charset="0"/>
                <a:cs typeface="Arial" panose="020B0604020202020204" pitchFamily="34" charset="0"/>
              </a:rPr>
              <a:t>được</a:t>
            </a:r>
            <a:r>
              <a:rPr lang="vi-VN" altLang="en-US" sz="2800">
                <a:latin typeface="Arial" panose="020B0604020202020204" pitchFamily="34" charset="0"/>
                <a:cs typeface="Arial" panose="020B0604020202020204" pitchFamily="34" charset="0"/>
              </a:rPr>
              <a:t> </a:t>
            </a:r>
            <a:r>
              <a:rPr lang="vi-VN" altLang="en-US" sz="2800" err="1">
                <a:latin typeface="Arial" panose="020B0604020202020204" pitchFamily="34" charset="0"/>
                <a:cs typeface="Arial" panose="020B0604020202020204" pitchFamily="34" charset="0"/>
              </a:rPr>
              <a:t>tạo</a:t>
            </a:r>
            <a:r>
              <a:rPr lang="vi-VN" altLang="en-US" sz="2800">
                <a:latin typeface="Arial" panose="020B0604020202020204" pitchFamily="34" charset="0"/>
                <a:cs typeface="Arial" panose="020B0604020202020204" pitchFamily="34" charset="0"/>
              </a:rPr>
              <a:t> ra </a:t>
            </a:r>
            <a:r>
              <a:rPr lang="en-US" altLang="en-US" sz="2800" err="1">
                <a:latin typeface="Arial" panose="020B0604020202020204" pitchFamily="34" charset="0"/>
                <a:cs typeface="Arial" panose="020B0604020202020204" pitchFamily="34" charset="0"/>
              </a:rPr>
              <a:t>mà</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không</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dựa</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trên</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kiểu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dữ</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liệu</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có</a:t>
            </a:r>
            <a:r>
              <a:rPr lang="en-US" altLang="en-US" sz="2800">
                <a:latin typeface="Arial" panose="020B0604020202020204" pitchFamily="34" charset="0"/>
                <a:cs typeface="Arial" panose="020B0604020202020204" pitchFamily="34" charset="0"/>
              </a:rPr>
              <a:t> </a:t>
            </a:r>
            <a:r>
              <a:rPr lang="en-US" altLang="en-US" sz="2800" err="1">
                <a:latin typeface="Arial" panose="020B0604020202020204" pitchFamily="34" charset="0"/>
                <a:cs typeface="Arial" panose="020B0604020202020204" pitchFamily="34" charset="0"/>
              </a:rPr>
              <a:t>sẵn</a:t>
            </a:r>
            <a:r>
              <a:rPr lang="en-US" altLang="en-US" sz="2800">
                <a:latin typeface="Arial" panose="020B0604020202020204" pitchFamily="34" charset="0"/>
                <a:cs typeface="Arial" panose="020B0604020202020204" pitchFamily="34" charset="0"/>
              </a:rPr>
              <a:t>.</a:t>
            </a:r>
            <a:endParaRPr lang="en-US" altLang="en-US" sz="2000" b="1">
              <a:solidFill>
                <a:schemeClr val="accent2"/>
              </a:solidFill>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F6A5-F413-4846-BA52-BCAFDCB90705}"/>
              </a:ext>
            </a:extLst>
          </p:cNvPr>
          <p:cNvSpPr>
            <a:spLocks noGrp="1"/>
          </p:cNvSpPr>
          <p:nvPr>
            <p:ph type="title"/>
          </p:nvPr>
        </p:nvSpPr>
        <p:spPr/>
        <p:txBody>
          <a:bodyPr/>
          <a:lstStyle/>
          <a:p>
            <a:r>
              <a:rPr lang="vi-VN" err="1"/>
              <a:t>Từ</a:t>
            </a:r>
            <a:r>
              <a:rPr lang="vi-VN"/>
              <a:t> </a:t>
            </a:r>
            <a:r>
              <a:rPr lang="vi-VN" err="1"/>
              <a:t>khóa</a:t>
            </a:r>
            <a:endParaRPr lang="en-US"/>
          </a:p>
        </p:txBody>
      </p:sp>
      <p:sp>
        <p:nvSpPr>
          <p:cNvPr id="3" name="Content Placeholder 2">
            <a:extLst>
              <a:ext uri="{FF2B5EF4-FFF2-40B4-BE49-F238E27FC236}">
                <a16:creationId xmlns:a16="http://schemas.microsoft.com/office/drawing/2014/main" id="{5033F546-D678-41D2-8F6E-B6468DAC6891}"/>
              </a:ext>
            </a:extLst>
          </p:cNvPr>
          <p:cNvSpPr>
            <a:spLocks noGrp="1"/>
          </p:cNvSpPr>
          <p:nvPr>
            <p:ph idx="1"/>
          </p:nvPr>
        </p:nvSpPr>
        <p:spPr/>
        <p:txBody>
          <a:bodyPr/>
          <a:lstStyle/>
          <a:p>
            <a:r>
              <a:rPr lang="en-US" altLang="en-US" err="1"/>
              <a:t>Từ</a:t>
            </a:r>
            <a:r>
              <a:rPr lang="en-US" altLang="en-US"/>
              <a:t> </a:t>
            </a:r>
            <a:r>
              <a:rPr lang="en-US" altLang="en-US" err="1"/>
              <a:t>khóa</a:t>
            </a:r>
            <a:r>
              <a:rPr lang="en-US" altLang="en-US"/>
              <a:t> (keyword) </a:t>
            </a:r>
          </a:p>
          <a:p>
            <a:pPr lvl="1"/>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sẵn</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mỗi</a:t>
            </a:r>
            <a:r>
              <a:rPr lang="en-US" altLang="en-US">
                <a:ea typeface="Arial" panose="020B0604020202020204" pitchFamily="34" charset="0"/>
              </a:rPr>
              <a:t> </a:t>
            </a:r>
            <a:r>
              <a:rPr lang="en-US" altLang="en-US" err="1">
                <a:ea typeface="Arial" panose="020B0604020202020204" pitchFamily="34" charset="0"/>
              </a:rPr>
              <a:t>ngôn</a:t>
            </a:r>
            <a:r>
              <a:rPr lang="en-US" altLang="en-US">
                <a:ea typeface="Arial" panose="020B0604020202020204" pitchFamily="34" charset="0"/>
              </a:rPr>
              <a:t> </a:t>
            </a:r>
            <a:r>
              <a:rPr lang="en-US" altLang="en-US" err="1">
                <a:ea typeface="Arial" panose="020B0604020202020204" pitchFamily="34" charset="0"/>
              </a:rPr>
              <a:t>ngữ</a:t>
            </a:r>
            <a:r>
              <a:rPr lang="en-US" altLang="en-US">
                <a:ea typeface="Arial" panose="020B0604020202020204" pitchFamily="34" charset="0"/>
              </a:rPr>
              <a:t> </a:t>
            </a:r>
            <a:r>
              <a:rPr lang="en-US" altLang="en-US" err="1">
                <a:ea typeface="Arial" panose="020B0604020202020204" pitchFamily="34" charset="0"/>
              </a:rPr>
              <a:t>lập</a:t>
            </a:r>
            <a:r>
              <a:rPr lang="en-US" altLang="en-US">
                <a:ea typeface="Arial" panose="020B0604020202020204" pitchFamily="34" charset="0"/>
              </a:rPr>
              <a:t> </a:t>
            </a:r>
            <a:r>
              <a:rPr lang="en-US" altLang="en-US" err="1">
                <a:ea typeface="Arial" panose="020B0604020202020204" pitchFamily="34" charset="0"/>
              </a:rPr>
              <a:t>trình</a:t>
            </a:r>
            <a:endParaRPr lang="en-US" altLang="en-US">
              <a:ea typeface="Arial" panose="020B0604020202020204" pitchFamily="34" charset="0"/>
            </a:endParaRPr>
          </a:p>
          <a:p>
            <a:pPr lvl="1"/>
            <a:r>
              <a:rPr lang="en-US" altLang="en-US" err="1">
                <a:ea typeface="Arial" panose="020B0604020202020204" pitchFamily="34" charset="0"/>
              </a:rPr>
              <a:t>Dành</a:t>
            </a:r>
            <a:r>
              <a:rPr lang="en-US" altLang="en-US">
                <a:ea typeface="Arial" panose="020B0604020202020204" pitchFamily="34" charset="0"/>
              </a:rPr>
              <a:t> </a:t>
            </a:r>
            <a:r>
              <a:rPr lang="en-US" altLang="en-US" err="1">
                <a:ea typeface="Arial" panose="020B0604020202020204" pitchFamily="34" charset="0"/>
              </a:rPr>
              <a:t>riêng</a:t>
            </a:r>
            <a:r>
              <a:rPr lang="en-US" altLang="en-US">
                <a:ea typeface="Arial" panose="020B0604020202020204" pitchFamily="34" charset="0"/>
              </a:rPr>
              <a:t> </a:t>
            </a:r>
            <a:r>
              <a:rPr lang="en-US" altLang="en-US" err="1">
                <a:ea typeface="Arial" panose="020B0604020202020204" pitchFamily="34" charset="0"/>
              </a:rPr>
              <a:t>cho</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mục</a:t>
            </a:r>
            <a:r>
              <a:rPr lang="en-US" altLang="en-US">
                <a:ea typeface="Arial" panose="020B0604020202020204" pitchFamily="34" charset="0"/>
              </a:rPr>
              <a:t> </a:t>
            </a:r>
            <a:r>
              <a:rPr lang="en-US" altLang="en-US" err="1">
                <a:ea typeface="Arial" panose="020B0604020202020204" pitchFamily="34" charset="0"/>
              </a:rPr>
              <a:t>đích</a:t>
            </a:r>
            <a:r>
              <a:rPr lang="en-US" altLang="en-US">
                <a:ea typeface="Arial" panose="020B0604020202020204" pitchFamily="34" charset="0"/>
              </a:rPr>
              <a:t> </a:t>
            </a:r>
            <a:r>
              <a:rPr lang="en-US" altLang="en-US" err="1">
                <a:ea typeface="Arial" panose="020B0604020202020204" pitchFamily="34" charset="0"/>
              </a:rPr>
              <a:t>xác</a:t>
            </a:r>
            <a:r>
              <a:rPr lang="en-US" altLang="en-US">
                <a:ea typeface="Arial" panose="020B0604020202020204" pitchFamily="34" charset="0"/>
              </a:rPr>
              <a:t> </a:t>
            </a:r>
            <a:r>
              <a:rPr lang="en-US" altLang="en-US" err="1">
                <a:ea typeface="Arial" panose="020B0604020202020204" pitchFamily="34" charset="0"/>
              </a:rPr>
              <a:t>định</a:t>
            </a:r>
            <a:endParaRPr lang="en-US" altLang="en-US">
              <a:ea typeface="Arial" panose="020B0604020202020204" pitchFamily="34" charset="0"/>
            </a:endParaRPr>
          </a:p>
          <a:p>
            <a:pPr lvl="2"/>
            <a:r>
              <a:rPr lang="en-US" altLang="en-US" err="1">
                <a:ea typeface="Arial" panose="020B0604020202020204" pitchFamily="34" charset="0"/>
              </a:rPr>
              <a:t>Đặt</a:t>
            </a:r>
            <a:r>
              <a:rPr lang="en-US" altLang="en-US">
                <a:ea typeface="Arial" panose="020B0604020202020204" pitchFamily="34" charset="0"/>
              </a:rPr>
              <a:t> </a:t>
            </a:r>
            <a:r>
              <a:rPr lang="en-US" altLang="en-US" err="1">
                <a:ea typeface="Arial" panose="020B0604020202020204" pitchFamily="34" charset="0"/>
              </a:rPr>
              <a:t>tên</a:t>
            </a:r>
            <a:r>
              <a:rPr lang="en-US" altLang="en-US">
                <a:ea typeface="Arial" panose="020B0604020202020204" pitchFamily="34" charset="0"/>
              </a:rPr>
              <a:t> </a:t>
            </a:r>
            <a:r>
              <a:rPr lang="en-US" altLang="en-US" err="1">
                <a:ea typeface="Arial" panose="020B0604020202020204" pitchFamily="34" charset="0"/>
              </a:rPr>
              <a:t>cho</a:t>
            </a:r>
            <a:r>
              <a:rPr lang="en-US" altLang="en-US">
                <a:ea typeface="Arial" panose="020B0604020202020204" pitchFamily="34" charset="0"/>
              </a:rPr>
              <a:t> </a:t>
            </a:r>
            <a:r>
              <a:rPr lang="en-US" altLang="en-US" err="1">
                <a:ea typeface="Arial" panose="020B0604020202020204" pitchFamily="34" charset="0"/>
              </a:rPr>
              <a:t>kiểu</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int, float, double…</a:t>
            </a:r>
          </a:p>
          <a:p>
            <a:pPr lvl="2"/>
            <a:r>
              <a:rPr lang="en-US" altLang="en-US" err="1">
                <a:ea typeface="Arial" panose="020B0604020202020204" pitchFamily="34" charset="0"/>
              </a:rPr>
              <a:t>Mô</a:t>
            </a:r>
            <a:r>
              <a:rPr lang="en-US" altLang="en-US">
                <a:ea typeface="Arial" panose="020B0604020202020204" pitchFamily="34" charset="0"/>
              </a:rPr>
              <a:t> </a:t>
            </a:r>
            <a:r>
              <a:rPr lang="en-US" altLang="en-US" err="1">
                <a:ea typeface="Arial" panose="020B0604020202020204" pitchFamily="34" charset="0"/>
              </a:rPr>
              <a:t>tả</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lệnh</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cấu</a:t>
            </a:r>
            <a:r>
              <a:rPr lang="en-US" altLang="en-US">
                <a:ea typeface="Arial" panose="020B0604020202020204" pitchFamily="34" charset="0"/>
              </a:rPr>
              <a:t> </a:t>
            </a:r>
            <a:r>
              <a:rPr lang="en-US" altLang="en-US" err="1">
                <a:ea typeface="Arial" panose="020B0604020202020204" pitchFamily="34" charset="0"/>
              </a:rPr>
              <a:t>trúc</a:t>
            </a:r>
            <a:r>
              <a:rPr lang="en-US" altLang="en-US">
                <a:ea typeface="Arial" panose="020B0604020202020204" pitchFamily="34" charset="0"/>
              </a:rPr>
              <a:t> </a:t>
            </a:r>
            <a:r>
              <a:rPr lang="en-US" altLang="en-US" err="1">
                <a:ea typeface="Arial" panose="020B0604020202020204" pitchFamily="34" charset="0"/>
              </a:rPr>
              <a:t>lập</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 if, while, case…</a:t>
            </a:r>
          </a:p>
          <a:p>
            <a:r>
              <a:rPr lang="en-US" altLang="en-US" err="1"/>
              <a:t>Chú</a:t>
            </a:r>
            <a:r>
              <a:rPr lang="en-US" altLang="en-US"/>
              <a:t> ý:</a:t>
            </a:r>
          </a:p>
          <a:p>
            <a:pPr lvl="1"/>
            <a:r>
              <a:rPr lang="en-US" altLang="en-US" i="1" err="1">
                <a:ea typeface="Arial" panose="020B0604020202020204" pitchFamily="34" charset="0"/>
              </a:rPr>
              <a:t>Tất</a:t>
            </a:r>
            <a:r>
              <a:rPr lang="en-US" altLang="en-US" i="1">
                <a:ea typeface="Arial" panose="020B0604020202020204" pitchFamily="34" charset="0"/>
              </a:rPr>
              <a:t> </a:t>
            </a:r>
            <a:r>
              <a:rPr lang="en-US" altLang="en-US" i="1" err="1">
                <a:ea typeface="Arial" panose="020B0604020202020204" pitchFamily="34" charset="0"/>
              </a:rPr>
              <a:t>cả</a:t>
            </a:r>
            <a:r>
              <a:rPr lang="en-US" altLang="en-US" i="1">
                <a:ea typeface="Arial" panose="020B0604020202020204" pitchFamily="34" charset="0"/>
              </a:rPr>
              <a:t> </a:t>
            </a:r>
            <a:r>
              <a:rPr lang="en-US" altLang="en-US" i="1" err="1">
                <a:ea typeface="Arial" panose="020B0604020202020204" pitchFamily="34" charset="0"/>
              </a:rPr>
              <a:t>từ</a:t>
            </a:r>
            <a:r>
              <a:rPr lang="en-US" altLang="en-US" i="1">
                <a:ea typeface="Arial" panose="020B0604020202020204" pitchFamily="34" charset="0"/>
              </a:rPr>
              <a:t> </a:t>
            </a:r>
            <a:r>
              <a:rPr lang="en-US" altLang="en-US" i="1" err="1">
                <a:ea typeface="Arial" panose="020B0604020202020204" pitchFamily="34" charset="0"/>
              </a:rPr>
              <a:t>khóa</a:t>
            </a:r>
            <a:r>
              <a:rPr lang="en-US" altLang="en-US" i="1">
                <a:ea typeface="Arial" panose="020B0604020202020204" pitchFamily="34" charset="0"/>
              </a:rPr>
              <a:t> </a:t>
            </a:r>
            <a:r>
              <a:rPr lang="en-US" altLang="en-US" i="1" err="1">
                <a:ea typeface="Arial" panose="020B0604020202020204" pitchFamily="34" charset="0"/>
              </a:rPr>
              <a:t>trong</a:t>
            </a:r>
            <a:r>
              <a:rPr lang="en-US" altLang="en-US" i="1">
                <a:ea typeface="Arial" panose="020B0604020202020204" pitchFamily="34" charset="0"/>
              </a:rPr>
              <a:t> </a:t>
            </a:r>
            <a:r>
              <a:rPr lang="vi-VN" altLang="en-US" i="1">
                <a:ea typeface="Arial" panose="020B0604020202020204" pitchFamily="34" charset="0"/>
              </a:rPr>
              <a:t>C++</a:t>
            </a:r>
            <a:r>
              <a:rPr lang="en-US" altLang="en-US" i="1">
                <a:ea typeface="Arial" panose="020B0604020202020204" pitchFamily="34" charset="0"/>
              </a:rPr>
              <a:t> </a:t>
            </a:r>
            <a:r>
              <a:rPr lang="en-US" altLang="en-US" i="1" err="1">
                <a:ea typeface="Arial" panose="020B0604020202020204" pitchFamily="34" charset="0"/>
              </a:rPr>
              <a:t>đều</a:t>
            </a:r>
            <a:r>
              <a:rPr lang="en-US" altLang="en-US" i="1">
                <a:ea typeface="Arial" panose="020B0604020202020204" pitchFamily="34" charset="0"/>
              </a:rPr>
              <a:t> </a:t>
            </a:r>
            <a:r>
              <a:rPr lang="en-US" altLang="en-US" i="1" err="1">
                <a:ea typeface="Arial" panose="020B0604020202020204" pitchFamily="34" charset="0"/>
              </a:rPr>
              <a:t>viết</a:t>
            </a:r>
            <a:r>
              <a:rPr lang="en-US" altLang="en-US" i="1">
                <a:ea typeface="Arial" panose="020B0604020202020204" pitchFamily="34" charset="0"/>
              </a:rPr>
              <a:t> </a:t>
            </a:r>
            <a:r>
              <a:rPr lang="en-US" altLang="en-US" i="1" err="1">
                <a:ea typeface="Arial" panose="020B0604020202020204" pitchFamily="34" charset="0"/>
              </a:rPr>
              <a:t>bằng</a:t>
            </a:r>
            <a:r>
              <a:rPr lang="en-US" altLang="en-US" i="1">
                <a:ea typeface="Arial" panose="020B0604020202020204" pitchFamily="34" charset="0"/>
              </a:rPr>
              <a:t> </a:t>
            </a:r>
            <a:r>
              <a:rPr lang="en-US" altLang="en-US" i="1" err="1">
                <a:ea typeface="Arial" panose="020B0604020202020204" pitchFamily="34" charset="0"/>
              </a:rPr>
              <a:t>chữ</a:t>
            </a:r>
            <a:r>
              <a:rPr lang="en-US" altLang="en-US" i="1">
                <a:ea typeface="Arial" panose="020B0604020202020204" pitchFamily="34" charset="0"/>
              </a:rPr>
              <a:t> </a:t>
            </a:r>
            <a:r>
              <a:rPr lang="en-US" altLang="en-US" i="1" err="1">
                <a:ea typeface="Arial" panose="020B0604020202020204" pitchFamily="34" charset="0"/>
              </a:rPr>
              <a:t>cái</a:t>
            </a:r>
            <a:r>
              <a:rPr lang="en-US" altLang="en-US" i="1">
                <a:ea typeface="Arial" panose="020B0604020202020204" pitchFamily="34" charset="0"/>
              </a:rPr>
              <a:t> </a:t>
            </a:r>
            <a:r>
              <a:rPr lang="en-US" altLang="en-US" i="1" err="1">
                <a:ea typeface="Arial" panose="020B0604020202020204" pitchFamily="34" charset="0"/>
              </a:rPr>
              <a:t>thường</a:t>
            </a:r>
            <a:endParaRPr lang="en-US" altLang="en-US" i="1">
              <a:ea typeface="Arial" panose="020B0604020202020204" pitchFamily="34" charset="0"/>
            </a:endParaRPr>
          </a:p>
          <a:p>
            <a:endParaRPr lang="en-US"/>
          </a:p>
        </p:txBody>
      </p:sp>
    </p:spTree>
    <p:extLst>
      <p:ext uri="{BB962C8B-B14F-4D97-AF65-F5344CB8AC3E}">
        <p14:creationId xmlns:p14="http://schemas.microsoft.com/office/powerpoint/2010/main" val="13473114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0E4A90D-4CBC-4F6D-877A-60C601A9CD90}"/>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Kiểu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kê</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enum</a:t>
            </a:r>
            <a:r>
              <a:rPr lang="en-US">
                <a:latin typeface="Times New Roman" panose="02020603050405020304" pitchFamily="18" charset="0"/>
                <a:cs typeface="Times New Roman" panose="02020603050405020304" pitchFamily="18" charset="0"/>
              </a:rPr>
              <a:t>)</a:t>
            </a:r>
          </a:p>
        </p:txBody>
      </p:sp>
      <p:sp>
        <p:nvSpPr>
          <p:cNvPr id="96259" name="Rectangle 3">
            <a:extLst>
              <a:ext uri="{FF2B5EF4-FFF2-40B4-BE49-F238E27FC236}">
                <a16:creationId xmlns:a16="http://schemas.microsoft.com/office/drawing/2014/main" id="{5C2331B0-08D0-441D-AC99-90F739BC0907}"/>
              </a:ext>
            </a:extLst>
          </p:cNvPr>
          <p:cNvSpPr>
            <a:spLocks noGrp="1" noChangeArrowheads="1"/>
          </p:cNvSpPr>
          <p:nvPr>
            <p:ph type="body" idx="1"/>
          </p:nvPr>
        </p:nvSpPr>
        <p:spPr/>
        <p:txBody>
          <a:bodyPr>
            <a:normAutofit/>
          </a:bodyPr>
          <a:lstStyle/>
          <a:p>
            <a:pPr eaLnBrk="1" hangingPunct="1">
              <a:lnSpc>
                <a:spcPct val="80000"/>
              </a:lnSpc>
            </a:pPr>
            <a:r>
              <a:rPr lang="en-US" altLang="en-US" sz="2400" err="1">
                <a:latin typeface="Arial" panose="020B0604020202020204" pitchFamily="34" charset="0"/>
                <a:cs typeface="Arial" panose="020B0604020202020204" pitchFamily="34" charset="0"/>
              </a:rPr>
              <a:t>Khai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báo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sử</a:t>
            </a:r>
            <a:r>
              <a:rPr lang="en-US"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dụng</a:t>
            </a:r>
            <a:r>
              <a:rPr lang="vi-VN" altLang="en-US" sz="2400">
                <a:latin typeface="Arial" panose="020B0604020202020204" pitchFamily="34" charset="0"/>
                <a:cs typeface="Arial" panose="020B0604020202020204" pitchFamily="34" charset="0"/>
              </a:rPr>
              <a:t>:</a:t>
            </a:r>
          </a:p>
          <a:p>
            <a:pPr marL="457200" lvl="1" indent="0">
              <a:lnSpc>
                <a:spcPct val="80000"/>
              </a:lnSpc>
              <a:buNone/>
            </a:pPr>
            <a:r>
              <a:rPr lang="en-US" altLang="en-US" sz="2000" err="1">
                <a:solidFill>
                  <a:schemeClr val="accent2"/>
                </a:solidFill>
                <a:latin typeface="Arial" panose="020B0604020202020204" pitchFamily="34" charset="0"/>
                <a:cs typeface="Arial" panose="020B0604020202020204" pitchFamily="34" charset="0"/>
              </a:rPr>
              <a:t>enum</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colors_t</a:t>
            </a:r>
            <a:r>
              <a:rPr lang="en-US" altLang="en-US" sz="2000">
                <a:solidFill>
                  <a:schemeClr val="accent2"/>
                </a:solidFill>
                <a:latin typeface="Arial" panose="020B0604020202020204" pitchFamily="34" charset="0"/>
                <a:cs typeface="Arial" panose="020B0604020202020204" pitchFamily="34" charset="0"/>
              </a:rPr>
              <a:t> {black, blue, green, cyan, red, purple, yellow, white};</a:t>
            </a:r>
          </a:p>
          <a:p>
            <a:pPr lvl="1" eaLnBrk="1" hangingPunct="1">
              <a:lnSpc>
                <a:spcPct val="80000"/>
              </a:lnSpc>
              <a:buFontTx/>
              <a:buNone/>
            </a:pPr>
            <a:r>
              <a:rPr lang="en-US" altLang="en-US" sz="2000" err="1">
                <a:solidFill>
                  <a:schemeClr val="accent2"/>
                </a:solidFill>
                <a:latin typeface="Arial" panose="020B0604020202020204" pitchFamily="34" charset="0"/>
                <a:cs typeface="Arial" panose="020B0604020202020204" pitchFamily="34" charset="0"/>
              </a:rPr>
              <a:t>colors_t</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mycolor</a:t>
            </a:r>
            <a:r>
              <a:rPr lang="en-US" altLang="en-US" sz="2000">
                <a:solidFill>
                  <a:schemeClr val="accent2"/>
                </a:solidFill>
                <a:latin typeface="Arial" panose="020B0604020202020204" pitchFamily="34" charset="0"/>
                <a:cs typeface="Arial" panose="020B0604020202020204" pitchFamily="34" charset="0"/>
              </a:rPr>
              <a:t>;</a:t>
            </a:r>
          </a:p>
          <a:p>
            <a:pPr lvl="1" eaLnBrk="1" hangingPunct="1">
              <a:lnSpc>
                <a:spcPct val="80000"/>
              </a:lnSpc>
              <a:buFontTx/>
              <a:buNone/>
            </a:pPr>
            <a:r>
              <a:rPr lang="en-US" altLang="en-US" sz="2000" err="1">
                <a:solidFill>
                  <a:schemeClr val="accent2"/>
                </a:solidFill>
                <a:latin typeface="Arial" panose="020B0604020202020204" pitchFamily="34" charset="0"/>
                <a:cs typeface="Arial" panose="020B0604020202020204" pitchFamily="34" charset="0"/>
              </a:rPr>
              <a:t>mycolor</a:t>
            </a:r>
            <a:r>
              <a:rPr lang="en-US" altLang="en-US" sz="2000">
                <a:solidFill>
                  <a:schemeClr val="accent2"/>
                </a:solidFill>
                <a:latin typeface="Arial" panose="020B0604020202020204" pitchFamily="34" charset="0"/>
                <a:cs typeface="Arial" panose="020B0604020202020204" pitchFamily="34" charset="0"/>
              </a:rPr>
              <a:t> = blue;</a:t>
            </a:r>
          </a:p>
          <a:p>
            <a:pPr lvl="1" eaLnBrk="1" hangingPunct="1">
              <a:lnSpc>
                <a:spcPct val="80000"/>
              </a:lnSpc>
              <a:buFontTx/>
              <a:buNone/>
            </a:pPr>
            <a:r>
              <a:rPr lang="en-US" altLang="en-US" sz="2000">
                <a:solidFill>
                  <a:schemeClr val="accent2"/>
                </a:solidFill>
                <a:latin typeface="Arial" panose="020B0604020202020204" pitchFamily="34" charset="0"/>
                <a:cs typeface="Arial" panose="020B0604020202020204" pitchFamily="34" charset="0"/>
              </a:rPr>
              <a:t>if (</a:t>
            </a:r>
            <a:r>
              <a:rPr lang="en-US" altLang="en-US" sz="2000" err="1">
                <a:solidFill>
                  <a:schemeClr val="accent2"/>
                </a:solidFill>
                <a:latin typeface="Arial" panose="020B0604020202020204" pitchFamily="34" charset="0"/>
                <a:cs typeface="Arial" panose="020B0604020202020204" pitchFamily="34" charset="0"/>
              </a:rPr>
              <a:t>mycolor</a:t>
            </a:r>
            <a:r>
              <a:rPr lang="en-US" altLang="en-US" sz="2000">
                <a:solidFill>
                  <a:schemeClr val="accent2"/>
                </a:solidFill>
                <a:latin typeface="Arial" panose="020B0604020202020204" pitchFamily="34" charset="0"/>
                <a:cs typeface="Arial" panose="020B0604020202020204" pitchFamily="34" charset="0"/>
              </a:rPr>
              <a:t> == green) </a:t>
            </a:r>
            <a:r>
              <a:rPr lang="en-US" altLang="en-US" sz="2000" err="1">
                <a:solidFill>
                  <a:schemeClr val="accent2"/>
                </a:solidFill>
                <a:latin typeface="Arial" panose="020B0604020202020204" pitchFamily="34" charset="0"/>
                <a:cs typeface="Arial" panose="020B0604020202020204" pitchFamily="34" charset="0"/>
              </a:rPr>
              <a:t>cout</a:t>
            </a:r>
            <a:r>
              <a:rPr lang="en-US" altLang="en-US" sz="2000">
                <a:solidFill>
                  <a:schemeClr val="accent2"/>
                </a:solidFill>
                <a:latin typeface="Arial" panose="020B0604020202020204" pitchFamily="34" charset="0"/>
                <a:cs typeface="Arial" panose="020B0604020202020204" pitchFamily="34" charset="0"/>
              </a:rPr>
              <a:t> &lt;&lt;“</a:t>
            </a:r>
            <a:r>
              <a:rPr lang="en-US" altLang="en-US" sz="2000" err="1">
                <a:solidFill>
                  <a:schemeClr val="accent2"/>
                </a:solidFill>
                <a:latin typeface="Arial" panose="020B0604020202020204" pitchFamily="34" charset="0"/>
                <a:cs typeface="Arial" panose="020B0604020202020204" pitchFamily="34" charset="0"/>
              </a:rPr>
              <a:t>mau</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xanh</a:t>
            </a:r>
            <a:r>
              <a:rPr lang="en-US" altLang="en-US" sz="2000">
                <a:solidFill>
                  <a:schemeClr val="accent2"/>
                </a:solidFill>
                <a:latin typeface="Arial" panose="020B0604020202020204" pitchFamily="34" charset="0"/>
                <a:cs typeface="Arial" panose="020B0604020202020204" pitchFamily="34" charset="0"/>
              </a:rPr>
              <a:t> </a:t>
            </a:r>
            <a:r>
              <a:rPr lang="en-US" altLang="en-US" sz="2000" err="1">
                <a:solidFill>
                  <a:schemeClr val="accent2"/>
                </a:solidFill>
                <a:latin typeface="Arial" panose="020B0604020202020204" pitchFamily="34" charset="0"/>
                <a:cs typeface="Arial" panose="020B0604020202020204" pitchFamily="34" charset="0"/>
              </a:rPr>
              <a:t>luc</a:t>
            </a:r>
            <a:r>
              <a:rPr lang="en-US" altLang="en-US" sz="2000">
                <a:solidFill>
                  <a:schemeClr val="accent2"/>
                </a:solidFill>
                <a:latin typeface="Arial" panose="020B0604020202020204" pitchFamily="34" charset="0"/>
                <a:cs typeface="Arial" panose="020B0604020202020204" pitchFamily="34" charset="0"/>
              </a:rPr>
              <a:t>”; </a:t>
            </a:r>
          </a:p>
          <a:p>
            <a:pPr eaLnBrk="1" hangingPunct="1">
              <a:lnSpc>
                <a:spcPct val="80000"/>
              </a:lnSpc>
            </a:pPr>
            <a:r>
              <a:rPr lang="en-US" altLang="en-US" sz="2400" err="1">
                <a:latin typeface="Arial" panose="020B0604020202020204" pitchFamily="34" charset="0"/>
                <a:cs typeface="Arial" panose="020B0604020202020204" pitchFamily="34" charset="0"/>
              </a:rPr>
              <a:t>Kiểu</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liệt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kê</a:t>
            </a:r>
            <a:r>
              <a:rPr lang="en-US" altLang="en-US" sz="2400">
                <a:latin typeface="Arial" panose="020B0604020202020204" pitchFamily="34" charset="0"/>
                <a:cs typeface="Arial" panose="020B0604020202020204" pitchFamily="34" charset="0"/>
              </a:rPr>
              <a:t> </a:t>
            </a:r>
            <a:r>
              <a:rPr lang="vi-VN" altLang="en-US" sz="2400">
                <a:latin typeface="Arial" panose="020B0604020202020204" pitchFamily="34" charset="0"/>
                <a:cs typeface="Arial" panose="020B0604020202020204" pitchFamily="34" charset="0"/>
              </a:rPr>
              <a:t>khi </a:t>
            </a:r>
            <a:r>
              <a:rPr lang="en-US" altLang="en-US" sz="2400" err="1">
                <a:latin typeface="Arial" panose="020B0604020202020204" pitchFamily="34" charset="0"/>
                <a:cs typeface="Arial" panose="020B0604020202020204" pitchFamily="34" charset="0"/>
              </a:rPr>
              <a:t>dịch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tập</a:t>
            </a:r>
            <a:r>
              <a:rPr lang="vi-VN"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nguyên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giá</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của</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nó</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hằng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nguyên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chỉ</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định</a:t>
            </a:r>
            <a:r>
              <a:rPr lang="en-US" altLang="en-US" sz="2400">
                <a:latin typeface="Arial" panose="020B0604020202020204" pitchFamily="34" charset="0"/>
                <a:cs typeface="Arial" panose="020B0604020202020204" pitchFamily="34" charset="0"/>
              </a:rPr>
              <a:t>. </a:t>
            </a:r>
            <a:endParaRPr lang="vi-VN" altLang="en-US" sz="2400">
              <a:latin typeface="Arial" panose="020B0604020202020204" pitchFamily="34" charset="0"/>
              <a:cs typeface="Arial" panose="020B0604020202020204" pitchFamily="34" charset="0"/>
            </a:endParaRPr>
          </a:p>
          <a:p>
            <a:pPr eaLnBrk="1" hangingPunct="1">
              <a:lnSpc>
                <a:spcPct val="80000"/>
              </a:lnSpc>
            </a:pPr>
            <a:r>
              <a:rPr lang="vi-VN" altLang="en-US" sz="2400" err="1">
                <a:latin typeface="Arial" panose="020B0604020202020204" pitchFamily="34" charset="0"/>
                <a:cs typeface="Arial" panose="020B0604020202020204" pitchFamily="34" charset="0"/>
              </a:rPr>
              <a:t>Giá</a:t>
            </a:r>
            <a:r>
              <a:rPr lang="vi-VN"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trị</a:t>
            </a:r>
            <a:r>
              <a:rPr lang="vi-VN" altLang="en-US" sz="2400">
                <a:latin typeface="Arial" panose="020B0604020202020204" pitchFamily="34" charset="0"/>
                <a:cs typeface="Arial" panose="020B0604020202020204" pitchFamily="34" charset="0"/>
              </a:rPr>
              <a:t> m</a:t>
            </a:r>
            <a:r>
              <a:rPr lang="en-US" altLang="en-US" sz="2400" err="1">
                <a:latin typeface="Arial" panose="020B0604020202020204" pitchFamily="34" charset="0"/>
                <a:cs typeface="Arial" panose="020B0604020202020204" pitchFamily="34" charset="0"/>
              </a:rPr>
              <a:t>ặc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định</a:t>
            </a:r>
            <a:r>
              <a:rPr lang="en-US" altLang="en-US" sz="2400">
                <a:latin typeface="Arial" panose="020B0604020202020204" pitchFamily="34" charset="0"/>
                <a:cs typeface="Arial" panose="020B0604020202020204" pitchFamily="34" charset="0"/>
              </a:rPr>
              <a:t> </a:t>
            </a:r>
            <a:r>
              <a:rPr lang="vi-VN" altLang="en-US" sz="2400" err="1">
                <a:latin typeface="Arial" panose="020B0604020202020204" pitchFamily="34" charset="0"/>
                <a:cs typeface="Arial" panose="020B0604020202020204" pitchFamily="34" charset="0"/>
              </a:rPr>
              <a:t>của</a:t>
            </a:r>
            <a:r>
              <a:rPr lang="vi-VN"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phần</a:t>
            </a:r>
            <a:r>
              <a:rPr lang="en-US" altLang="en-US" sz="2400">
                <a:latin typeface="Arial" panose="020B0604020202020204" pitchFamily="34" charset="0"/>
                <a:cs typeface="Arial" panose="020B0604020202020204" pitchFamily="34" charset="0"/>
              </a:rPr>
              <a:t> tử </a:t>
            </a:r>
            <a:r>
              <a:rPr lang="en-US" altLang="en-US" sz="2400" err="1">
                <a:latin typeface="Arial" panose="020B0604020202020204" pitchFamily="34" charset="0"/>
                <a:cs typeface="Arial" panose="020B0604020202020204" pitchFamily="34" charset="0"/>
              </a:rPr>
              <a:t>đầu</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tiên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0</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giá</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tiếp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theo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cứ</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thế</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tăng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lên</a:t>
            </a:r>
            <a:r>
              <a:rPr lang="en-US" altLang="en-US" sz="2400">
                <a:latin typeface="Arial" panose="020B0604020202020204" pitchFamily="34" charset="0"/>
                <a:cs typeface="Arial" panose="020B0604020202020204" pitchFamily="34" charset="0"/>
              </a:rPr>
              <a:t> 1. </a:t>
            </a:r>
            <a:r>
              <a:rPr lang="en-US" altLang="en-US" sz="2400" err="1">
                <a:latin typeface="Arial" panose="020B0604020202020204" pitchFamily="34" charset="0"/>
                <a:cs typeface="Arial" panose="020B0604020202020204" pitchFamily="34" charset="0"/>
              </a:rPr>
              <a:t>Vì</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vậy</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black</a:t>
            </a:r>
            <a:r>
              <a:rPr lang="en-US" altLang="en-US" sz="2400">
                <a:latin typeface="Arial" panose="020B0604020202020204" pitchFamily="34" charset="0"/>
                <a:cs typeface="Arial" panose="020B0604020202020204" pitchFamily="34" charset="0"/>
              </a:rPr>
              <a:t> ~ </a:t>
            </a:r>
            <a:r>
              <a:rPr lang="en-US" altLang="en-US" sz="2400" b="1">
                <a:latin typeface="Arial" panose="020B0604020202020204" pitchFamily="34" charset="0"/>
                <a:cs typeface="Arial" panose="020B0604020202020204" pitchFamily="34" charset="0"/>
              </a:rPr>
              <a:t>0</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blue</a:t>
            </a:r>
            <a:r>
              <a:rPr lang="en-US" altLang="en-US" sz="2400">
                <a:latin typeface="Arial" panose="020B0604020202020204" pitchFamily="34" charset="0"/>
                <a:cs typeface="Arial" panose="020B0604020202020204" pitchFamily="34" charset="0"/>
              </a:rPr>
              <a:t> ~ </a:t>
            </a:r>
            <a:r>
              <a:rPr lang="en-US" altLang="en-US" sz="2400" b="1">
                <a:latin typeface="Arial" panose="020B0604020202020204" pitchFamily="34" charset="0"/>
                <a:cs typeface="Arial" panose="020B0604020202020204" pitchFamily="34" charset="0"/>
              </a:rPr>
              <a:t>1</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green</a:t>
            </a:r>
            <a:r>
              <a:rPr lang="en-US" altLang="en-US" sz="2400">
                <a:latin typeface="Arial" panose="020B0604020202020204" pitchFamily="34" charset="0"/>
                <a:cs typeface="Arial" panose="020B0604020202020204" pitchFamily="34" charset="0"/>
              </a:rPr>
              <a:t> ~ </a:t>
            </a:r>
            <a:r>
              <a:rPr lang="en-US" altLang="en-US" sz="2400" b="1">
                <a:latin typeface="Arial" panose="020B0604020202020204" pitchFamily="34" charset="0"/>
                <a:cs typeface="Arial" panose="020B0604020202020204" pitchFamily="34" charset="0"/>
              </a:rPr>
              <a:t>2</a:t>
            </a:r>
            <a:r>
              <a:rPr lang="en-US" altLang="en-US" sz="2400">
                <a:latin typeface="Arial" panose="020B0604020202020204" pitchFamily="34" charset="0"/>
                <a:cs typeface="Arial" panose="020B0604020202020204" pitchFamily="34" charset="0"/>
              </a:rPr>
              <a:t> …</a:t>
            </a:r>
          </a:p>
          <a:p>
            <a:pPr lvl="1" eaLnBrk="1" hangingPunct="1">
              <a:lnSpc>
                <a:spcPct val="80000"/>
              </a:lnSpc>
            </a:pPr>
            <a:r>
              <a:rPr lang="en-US" altLang="en-US" sz="2000" err="1">
                <a:solidFill>
                  <a:schemeClr val="accent2"/>
                </a:solidFill>
                <a:latin typeface="Arial" panose="020B0604020202020204" pitchFamily="34" charset="0"/>
                <a:cs typeface="Arial" panose="020B0604020202020204" pitchFamily="34" charset="0"/>
              </a:rPr>
              <a:t>enum</a:t>
            </a:r>
            <a:r>
              <a:rPr lang="en-US" altLang="en-US" sz="2000">
                <a:solidFill>
                  <a:schemeClr val="accent2"/>
                </a:solidFill>
                <a:latin typeface="Arial" panose="020B0604020202020204" pitchFamily="34" charset="0"/>
                <a:cs typeface="Arial" panose="020B0604020202020204" pitchFamily="34" charset="0"/>
              </a:rPr>
              <a:t>  {black=3, blue=5, green, cyan, red, purple, yellow, white} color;</a:t>
            </a:r>
          </a:p>
          <a:p>
            <a:pPr eaLnBrk="1" hangingPunct="1">
              <a:lnSpc>
                <a:spcPct val="80000"/>
              </a:lnSpc>
            </a:pPr>
            <a:r>
              <a:rPr lang="en-US" altLang="en-US" sz="2400">
                <a:latin typeface="Arial" panose="020B0604020202020204" pitchFamily="34" charset="0"/>
                <a:cs typeface="Arial" panose="020B0604020202020204" pitchFamily="34" charset="0"/>
              </a:rPr>
              <a:t>green=?</a:t>
            </a:r>
          </a:p>
          <a:p>
            <a:pPr eaLnBrk="1" hangingPunct="1">
              <a:lnSpc>
                <a:spcPct val="80000"/>
              </a:lnSpc>
            </a:pPr>
            <a:r>
              <a:rPr lang="en-US" altLang="en-US" sz="2400">
                <a:latin typeface="Arial" panose="020B0604020202020204" pitchFamily="34" charset="0"/>
                <a:cs typeface="Arial" panose="020B0604020202020204" pitchFamily="34" charset="0"/>
              </a:rPr>
              <a:t>white=?</a:t>
            </a:r>
          </a:p>
        </p:txBody>
      </p:sp>
    </p:spTree>
    <p:custDataLst>
      <p:tags r:id="rId1"/>
    </p:custDataLst>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0444D7A-7AAE-40E2-AD6F-6C55149814A0}"/>
              </a:ext>
            </a:extLst>
          </p:cNvPr>
          <p:cNvSpPr>
            <a:spLocks noGrp="1" noChangeArrowheads="1"/>
          </p:cNvSpPr>
          <p:nvPr>
            <p:ph type="title"/>
          </p:nvPr>
        </p:nvSpPr>
        <p:spPr/>
        <p:txBody>
          <a:bodyPr/>
          <a:lstStyle/>
          <a:p>
            <a:pPr eaLnBrk="1" hangingPunct="1">
              <a:defRPr/>
            </a:pPr>
            <a:r>
              <a:rPr lang="en-US" sz="4000"/>
              <a:t>Kiểu dữ liệu tự định nghĩa (typedef)</a:t>
            </a:r>
          </a:p>
        </p:txBody>
      </p:sp>
      <p:sp>
        <p:nvSpPr>
          <p:cNvPr id="98307" name="Rectangle 3">
            <a:extLst>
              <a:ext uri="{FF2B5EF4-FFF2-40B4-BE49-F238E27FC236}">
                <a16:creationId xmlns:a16="http://schemas.microsoft.com/office/drawing/2014/main" id="{9CB8ED3F-3697-46C6-A5E3-358C9F09D5E7}"/>
              </a:ext>
            </a:extLst>
          </p:cNvPr>
          <p:cNvSpPr>
            <a:spLocks noGrp="1" noChangeArrowheads="1"/>
          </p:cNvSpPr>
          <p:nvPr>
            <p:ph type="body" idx="1"/>
          </p:nvPr>
        </p:nvSpPr>
        <p:spPr/>
        <p:txBody>
          <a:bodyPr/>
          <a:lstStyle/>
          <a:p>
            <a:pPr eaLnBrk="1" hangingPunct="1"/>
            <a:r>
              <a:rPr lang="en-US" altLang="en-US"/>
              <a:t>C++ </a:t>
            </a:r>
            <a:r>
              <a:rPr lang="en-US" altLang="en-US" err="1"/>
              <a:t>cho</a:t>
            </a:r>
            <a:r>
              <a:rPr lang="en-US" altLang="en-US"/>
              <a:t> </a:t>
            </a:r>
            <a:r>
              <a:rPr lang="en-US" altLang="en-US" err="1"/>
              <a:t>phép</a:t>
            </a:r>
            <a:r>
              <a:rPr lang="en-US" altLang="en-US"/>
              <a:t> </a:t>
            </a:r>
            <a:r>
              <a:rPr lang="en-US" altLang="en-US" err="1"/>
              <a:t>chúng</a:t>
            </a:r>
            <a:r>
              <a:rPr lang="en-US" altLang="en-US"/>
              <a:t> ta </a:t>
            </a:r>
            <a:r>
              <a:rPr lang="en-US" altLang="en-US" err="1"/>
              <a:t>định</a:t>
            </a:r>
            <a:r>
              <a:rPr lang="en-US" altLang="en-US"/>
              <a:t> </a:t>
            </a:r>
            <a:r>
              <a:rPr lang="en-US" altLang="en-US" err="1"/>
              <a:t>nghĩa</a:t>
            </a:r>
            <a:r>
              <a:rPr lang="en-US" altLang="en-US"/>
              <a:t> </a:t>
            </a:r>
            <a:r>
              <a:rPr lang="en-US" altLang="en-US" err="1"/>
              <a:t>các</a:t>
            </a:r>
            <a:r>
              <a:rPr lang="en-US" altLang="en-US"/>
              <a:t> </a:t>
            </a:r>
            <a:r>
              <a:rPr lang="en-US" altLang="en-US" err="1"/>
              <a:t>kiểu</a:t>
            </a:r>
            <a:r>
              <a:rPr lang="en-US" altLang="en-US"/>
              <a:t> </a:t>
            </a:r>
            <a:r>
              <a:rPr lang="en-US" altLang="en-US" err="1"/>
              <a:t>dữ</a:t>
            </a:r>
            <a:r>
              <a:rPr lang="en-US" altLang="en-US"/>
              <a:t> </a:t>
            </a:r>
            <a:r>
              <a:rPr lang="en-US" altLang="en-US" err="1"/>
              <a:t>liệu</a:t>
            </a:r>
            <a:r>
              <a:rPr lang="en-US" altLang="en-US"/>
              <a:t> </a:t>
            </a:r>
            <a:r>
              <a:rPr lang="en-US" altLang="en-US" err="1"/>
              <a:t>của</a:t>
            </a:r>
            <a:r>
              <a:rPr lang="en-US" altLang="en-US"/>
              <a:t> </a:t>
            </a:r>
            <a:r>
              <a:rPr lang="en-US" altLang="en-US" err="1"/>
              <a:t>riêng</a:t>
            </a:r>
            <a:r>
              <a:rPr lang="en-US" altLang="en-US"/>
              <a:t> </a:t>
            </a:r>
            <a:r>
              <a:rPr lang="en-US" altLang="en-US" err="1"/>
              <a:t>mình</a:t>
            </a:r>
            <a:r>
              <a:rPr lang="en-US" altLang="en-US"/>
              <a:t> </a:t>
            </a:r>
            <a:r>
              <a:rPr lang="en-US" altLang="en-US" err="1"/>
              <a:t>dựa</a:t>
            </a:r>
            <a:r>
              <a:rPr lang="en-US" altLang="en-US"/>
              <a:t> </a:t>
            </a:r>
            <a:r>
              <a:rPr lang="en-US" altLang="en-US" err="1"/>
              <a:t>trên</a:t>
            </a:r>
            <a:r>
              <a:rPr lang="en-US" altLang="en-US"/>
              <a:t> </a:t>
            </a:r>
            <a:r>
              <a:rPr lang="en-US" altLang="en-US" err="1"/>
              <a:t>các</a:t>
            </a:r>
            <a:r>
              <a:rPr lang="en-US" altLang="en-US"/>
              <a:t> </a:t>
            </a:r>
            <a:r>
              <a:rPr lang="en-US" altLang="en-US" err="1"/>
              <a:t>kiểu</a:t>
            </a:r>
            <a:r>
              <a:rPr lang="en-US" altLang="en-US"/>
              <a:t> </a:t>
            </a:r>
            <a:r>
              <a:rPr lang="en-US" altLang="en-US" err="1"/>
              <a:t>dữ</a:t>
            </a:r>
            <a:r>
              <a:rPr lang="en-US" altLang="en-US"/>
              <a:t> </a:t>
            </a:r>
            <a:r>
              <a:rPr lang="en-US" altLang="en-US" err="1"/>
              <a:t>liệu</a:t>
            </a:r>
            <a:r>
              <a:rPr lang="en-US" altLang="en-US"/>
              <a:t> </a:t>
            </a:r>
            <a:r>
              <a:rPr lang="en-US" altLang="en-US" err="1"/>
              <a:t>đã</a:t>
            </a:r>
            <a:r>
              <a:rPr lang="en-US" altLang="en-US"/>
              <a:t> </a:t>
            </a:r>
            <a:r>
              <a:rPr lang="en-US" altLang="en-US" err="1"/>
              <a:t>có</a:t>
            </a:r>
            <a:r>
              <a:rPr lang="en-US" altLang="en-US"/>
              <a:t>. </a:t>
            </a:r>
          </a:p>
          <a:p>
            <a:pPr eaLnBrk="1" hangingPunct="1"/>
            <a:r>
              <a:rPr lang="en-US" altLang="en-US" err="1"/>
              <a:t>Dạng</a:t>
            </a:r>
            <a:r>
              <a:rPr lang="en-US" altLang="en-US"/>
              <a:t> </a:t>
            </a:r>
            <a:r>
              <a:rPr lang="en-US" altLang="en-US" err="1"/>
              <a:t>thức</a:t>
            </a:r>
            <a:r>
              <a:rPr lang="en-US" altLang="en-US"/>
              <a:t>:</a:t>
            </a:r>
          </a:p>
          <a:p>
            <a:pPr lvl="1" eaLnBrk="1" hangingPunct="1"/>
            <a:r>
              <a:rPr lang="en-US" altLang="en-US" b="1">
                <a:solidFill>
                  <a:schemeClr val="accent2"/>
                </a:solidFill>
              </a:rPr>
              <a:t>typedef   </a:t>
            </a:r>
            <a:r>
              <a:rPr lang="en-US" altLang="en-US" b="1" err="1">
                <a:solidFill>
                  <a:srgbClr val="CC6600"/>
                </a:solidFill>
              </a:rPr>
              <a:t>kiểu_dữ_liệu</a:t>
            </a:r>
            <a:r>
              <a:rPr lang="en-US" altLang="en-US" b="1">
                <a:solidFill>
                  <a:schemeClr val="accent2"/>
                </a:solidFill>
              </a:rPr>
              <a:t> </a:t>
            </a:r>
            <a:r>
              <a:rPr lang="en-US" altLang="en-US" b="1" err="1">
                <a:solidFill>
                  <a:schemeClr val="accent2"/>
                </a:solidFill>
              </a:rPr>
              <a:t>tên_kiểu_mới</a:t>
            </a:r>
            <a:r>
              <a:rPr lang="en-US" altLang="en-US" i="1">
                <a:solidFill>
                  <a:schemeClr val="accent2"/>
                </a:solidFill>
              </a:rPr>
              <a:t>;</a:t>
            </a:r>
            <a:r>
              <a:rPr lang="en-US" altLang="en-US">
                <a:solidFill>
                  <a:schemeClr val="accent2"/>
                </a:solidFill>
              </a:rPr>
              <a:t> </a:t>
            </a:r>
          </a:p>
          <a:p>
            <a:pPr eaLnBrk="1" hangingPunct="1"/>
            <a:r>
              <a:rPr lang="en-US" altLang="en-US" err="1"/>
              <a:t>Ví</a:t>
            </a:r>
            <a:r>
              <a:rPr lang="en-US" altLang="en-US"/>
              <a:t> </a:t>
            </a:r>
            <a:r>
              <a:rPr lang="en-US" altLang="en-US" err="1"/>
              <a:t>dụ</a:t>
            </a:r>
            <a:r>
              <a:rPr lang="en-US" altLang="en-US"/>
              <a:t> </a:t>
            </a:r>
          </a:p>
        </p:txBody>
      </p:sp>
      <p:sp>
        <p:nvSpPr>
          <p:cNvPr id="98308" name="Text Box 4">
            <a:extLst>
              <a:ext uri="{FF2B5EF4-FFF2-40B4-BE49-F238E27FC236}">
                <a16:creationId xmlns:a16="http://schemas.microsoft.com/office/drawing/2014/main" id="{8BBDF12C-E443-4514-BE50-F29AB2AA23CB}"/>
              </a:ext>
            </a:extLst>
          </p:cNvPr>
          <p:cNvSpPr txBox="1">
            <a:spLocks noChangeArrowheads="1"/>
          </p:cNvSpPr>
          <p:nvPr/>
        </p:nvSpPr>
        <p:spPr bwMode="auto">
          <a:xfrm>
            <a:off x="7239000" y="4327526"/>
            <a:ext cx="3200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a:solidFill>
                  <a:schemeClr val="accent2"/>
                </a:solidFill>
              </a:rPr>
              <a:t>Sử dụng: </a:t>
            </a:r>
          </a:p>
          <a:p>
            <a:pPr lvl="1" eaLnBrk="1" hangingPunct="1">
              <a:spcBef>
                <a:spcPct val="50000"/>
              </a:spcBef>
              <a:buFontTx/>
              <a:buNone/>
            </a:pPr>
            <a:r>
              <a:rPr lang="en-US" altLang="en-US" sz="2000" b="1">
                <a:solidFill>
                  <a:srgbClr val="CC6600"/>
                </a:solidFill>
              </a:rPr>
              <a:t>C</a:t>
            </a:r>
            <a:r>
              <a:rPr lang="en-US" altLang="en-US" sz="2000" b="1">
                <a:solidFill>
                  <a:schemeClr val="accent2"/>
                </a:solidFill>
              </a:rPr>
              <a:t> achar, anotherchar, *ptchar1;</a:t>
            </a:r>
            <a:br>
              <a:rPr lang="en-US" altLang="en-US" sz="2000" b="1">
                <a:solidFill>
                  <a:schemeClr val="accent2"/>
                </a:solidFill>
              </a:rPr>
            </a:br>
            <a:r>
              <a:rPr lang="en-US" altLang="en-US" sz="2000" b="1">
                <a:solidFill>
                  <a:srgbClr val="CC6600"/>
                </a:solidFill>
              </a:rPr>
              <a:t>WORD</a:t>
            </a:r>
            <a:r>
              <a:rPr lang="en-US" altLang="en-US" sz="2000" b="1">
                <a:solidFill>
                  <a:schemeClr val="accent2"/>
                </a:solidFill>
              </a:rPr>
              <a:t> myword;</a:t>
            </a:r>
            <a:br>
              <a:rPr lang="en-US" altLang="en-US" sz="2000" b="1">
                <a:solidFill>
                  <a:schemeClr val="accent2"/>
                </a:solidFill>
              </a:rPr>
            </a:br>
            <a:r>
              <a:rPr lang="en-US" altLang="en-US" sz="2000" b="1">
                <a:solidFill>
                  <a:srgbClr val="CC6600"/>
                </a:solidFill>
              </a:rPr>
              <a:t>string_t</a:t>
            </a:r>
            <a:r>
              <a:rPr lang="en-US" altLang="en-US" sz="2000" b="1">
                <a:solidFill>
                  <a:schemeClr val="accent2"/>
                </a:solidFill>
              </a:rPr>
              <a:t> ptchar2;</a:t>
            </a:r>
            <a:br>
              <a:rPr lang="en-US" altLang="en-US" sz="2000" b="1">
                <a:solidFill>
                  <a:schemeClr val="accent2"/>
                </a:solidFill>
              </a:rPr>
            </a:br>
            <a:r>
              <a:rPr lang="en-US" altLang="en-US" sz="2000" b="1">
                <a:solidFill>
                  <a:srgbClr val="CC6600"/>
                </a:solidFill>
              </a:rPr>
              <a:t>field</a:t>
            </a:r>
            <a:r>
              <a:rPr lang="en-US" altLang="en-US" sz="2000" b="1">
                <a:solidFill>
                  <a:schemeClr val="accent2"/>
                </a:solidFill>
              </a:rPr>
              <a:t> name; </a:t>
            </a:r>
          </a:p>
        </p:txBody>
      </p:sp>
      <p:sp>
        <p:nvSpPr>
          <p:cNvPr id="98309" name="Text Box 7">
            <a:extLst>
              <a:ext uri="{FF2B5EF4-FFF2-40B4-BE49-F238E27FC236}">
                <a16:creationId xmlns:a16="http://schemas.microsoft.com/office/drawing/2014/main" id="{F91BED7A-18E1-4926-BFB3-B20BA0845871}"/>
              </a:ext>
            </a:extLst>
          </p:cNvPr>
          <p:cNvSpPr txBox="1">
            <a:spLocks noChangeArrowheads="1"/>
          </p:cNvSpPr>
          <p:nvPr/>
        </p:nvSpPr>
        <p:spPr bwMode="auto">
          <a:xfrm>
            <a:off x="2667000" y="4328858"/>
            <a:ext cx="457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err="1">
                <a:solidFill>
                  <a:schemeClr val="accent2"/>
                </a:solidFill>
              </a:rPr>
              <a:t>Khai</a:t>
            </a:r>
            <a:r>
              <a:rPr lang="en-US" altLang="en-US" sz="2000" b="1">
                <a:solidFill>
                  <a:schemeClr val="accent2"/>
                </a:solidFill>
              </a:rPr>
              <a:t> </a:t>
            </a:r>
            <a:r>
              <a:rPr lang="en-US" altLang="en-US" sz="2000" b="1" err="1">
                <a:solidFill>
                  <a:schemeClr val="accent2"/>
                </a:solidFill>
              </a:rPr>
              <a:t>báo</a:t>
            </a:r>
            <a:r>
              <a:rPr lang="en-US" altLang="en-US" sz="2000" b="1">
                <a:solidFill>
                  <a:schemeClr val="accent2"/>
                </a:solidFill>
              </a:rPr>
              <a:t>: </a:t>
            </a:r>
          </a:p>
          <a:p>
            <a:pPr lvl="1" eaLnBrk="1" hangingPunct="1">
              <a:spcBef>
                <a:spcPct val="50000"/>
              </a:spcBef>
              <a:buFontTx/>
              <a:buNone/>
            </a:pPr>
            <a:r>
              <a:rPr lang="en-US" altLang="en-US" sz="2000" b="1">
                <a:solidFill>
                  <a:schemeClr val="accent2"/>
                </a:solidFill>
              </a:rPr>
              <a:t>typedef </a:t>
            </a:r>
            <a:r>
              <a:rPr lang="en-US" altLang="en-US" sz="2000" b="1">
                <a:solidFill>
                  <a:srgbClr val="CC6600"/>
                </a:solidFill>
              </a:rPr>
              <a:t>char</a:t>
            </a:r>
            <a:r>
              <a:rPr lang="en-US" altLang="en-US" sz="2000" b="1">
                <a:solidFill>
                  <a:schemeClr val="accent2"/>
                </a:solidFill>
              </a:rPr>
              <a:t> C;</a:t>
            </a:r>
          </a:p>
          <a:p>
            <a:pPr lvl="1" eaLnBrk="1" hangingPunct="1">
              <a:spcBef>
                <a:spcPct val="50000"/>
              </a:spcBef>
              <a:buFontTx/>
              <a:buNone/>
            </a:pPr>
            <a:r>
              <a:rPr lang="en-US" altLang="en-US" sz="2000" b="1">
                <a:solidFill>
                  <a:schemeClr val="accent2"/>
                </a:solidFill>
              </a:rPr>
              <a:t>typedef </a:t>
            </a:r>
            <a:r>
              <a:rPr lang="en-US" altLang="en-US" sz="2000" b="1">
                <a:solidFill>
                  <a:srgbClr val="CC6600"/>
                </a:solidFill>
              </a:rPr>
              <a:t>unsigned int</a:t>
            </a:r>
            <a:r>
              <a:rPr lang="en-US" altLang="en-US" sz="2000" b="1">
                <a:solidFill>
                  <a:schemeClr val="accent2"/>
                </a:solidFill>
              </a:rPr>
              <a:t> WORD;</a:t>
            </a:r>
          </a:p>
          <a:p>
            <a:pPr lvl="1" eaLnBrk="1" hangingPunct="1">
              <a:spcBef>
                <a:spcPct val="50000"/>
              </a:spcBef>
              <a:buFontTx/>
              <a:buNone/>
            </a:pPr>
            <a:r>
              <a:rPr lang="en-US" altLang="en-US" sz="2000" b="1">
                <a:solidFill>
                  <a:schemeClr val="accent2"/>
                </a:solidFill>
              </a:rPr>
              <a:t>typedef </a:t>
            </a:r>
            <a:r>
              <a:rPr lang="en-US" altLang="en-US" sz="2000" b="1">
                <a:solidFill>
                  <a:srgbClr val="CC6600"/>
                </a:solidFill>
              </a:rPr>
              <a:t>char *</a:t>
            </a:r>
            <a:r>
              <a:rPr lang="en-US" altLang="en-US" sz="2000" b="1">
                <a:solidFill>
                  <a:schemeClr val="accent2"/>
                </a:solidFill>
              </a:rPr>
              <a:t> </a:t>
            </a:r>
            <a:r>
              <a:rPr lang="en-US" altLang="en-US" sz="2000" b="1" err="1">
                <a:solidFill>
                  <a:schemeClr val="accent2"/>
                </a:solidFill>
              </a:rPr>
              <a:t>string_t</a:t>
            </a:r>
            <a:r>
              <a:rPr lang="en-US" altLang="en-US" sz="2000" b="1">
                <a:solidFill>
                  <a:schemeClr val="accent2"/>
                </a:solidFill>
              </a:rPr>
              <a:t>;</a:t>
            </a:r>
          </a:p>
          <a:p>
            <a:pPr lvl="1" eaLnBrk="1" hangingPunct="1">
              <a:spcBef>
                <a:spcPct val="50000"/>
              </a:spcBef>
              <a:buFontTx/>
              <a:buNone/>
            </a:pPr>
            <a:r>
              <a:rPr lang="en-US" altLang="en-US" sz="2000" b="1">
                <a:solidFill>
                  <a:schemeClr val="accent2"/>
                </a:solidFill>
              </a:rPr>
              <a:t>typedef </a:t>
            </a:r>
            <a:r>
              <a:rPr lang="en-US" altLang="en-US" sz="2000" b="1">
                <a:solidFill>
                  <a:srgbClr val="CC6600"/>
                </a:solidFill>
              </a:rPr>
              <a:t>char</a:t>
            </a:r>
            <a:r>
              <a:rPr lang="en-US" altLang="en-US" sz="2000" b="1">
                <a:solidFill>
                  <a:schemeClr val="accent2"/>
                </a:solidFill>
              </a:rPr>
              <a:t> field [50];</a:t>
            </a:r>
          </a:p>
        </p:txBody>
      </p:sp>
    </p:spTree>
    <p:custDataLst>
      <p:tags r:id="rId1"/>
    </p:custDataLst>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D075-1AC3-D9B9-6293-B7ADFC69ADB1}"/>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9E0F36F5-2F7D-0B35-C541-D66D665E524C}"/>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1CF5D82E-24AF-BCF2-D10D-439C492A398E}"/>
              </a:ext>
            </a:extLst>
          </p:cNvPr>
          <p:cNvPicPr>
            <a:picLocks noChangeAspect="1"/>
          </p:cNvPicPr>
          <p:nvPr/>
        </p:nvPicPr>
        <p:blipFill>
          <a:blip r:embed="rId3"/>
          <a:stretch>
            <a:fillRect/>
          </a:stretch>
        </p:blipFill>
        <p:spPr>
          <a:xfrm>
            <a:off x="-3534" y="664644"/>
            <a:ext cx="12247821" cy="4988024"/>
          </a:xfrm>
          <a:prstGeom prst="rect">
            <a:avLst/>
          </a:prstGeom>
        </p:spPr>
      </p:pic>
    </p:spTree>
    <p:extLst>
      <p:ext uri="{BB962C8B-B14F-4D97-AF65-F5344CB8AC3E}">
        <p14:creationId xmlns:p14="http://schemas.microsoft.com/office/powerpoint/2010/main" val="37330897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 name="Title 7">
            <a:extLst>
              <a:ext uri="{FF2B5EF4-FFF2-40B4-BE49-F238E27FC236}">
                <a16:creationId xmlns:a16="http://schemas.microsoft.com/office/drawing/2014/main" id="{964C3135-4D3C-47CB-A6B4-3173A244E782}"/>
              </a:ext>
            </a:extLst>
          </p:cNvPr>
          <p:cNvSpPr>
            <a:spLocks noGrp="1"/>
          </p:cNvSpPr>
          <p:nvPr>
            <p:ph type="ctrTitle"/>
          </p:nvPr>
        </p:nvSpPr>
        <p:spPr>
          <a:xfrm>
            <a:off x="3204642" y="2353641"/>
            <a:ext cx="5782716" cy="2150719"/>
          </a:xfrm>
          <a:noFill/>
        </p:spPr>
        <p:txBody>
          <a:bodyPr anchor="ctr">
            <a:normAutofit/>
          </a:bodyPr>
          <a:lstStyle/>
          <a:p>
            <a:r>
              <a:rPr lang="vi-VN" sz="3600">
                <a:solidFill>
                  <a:srgbClr val="080808"/>
                </a:solidFill>
              </a:rPr>
              <a:t>Chúc các em học tốt!</a:t>
            </a:r>
            <a:endParaRPr lang="en-US" sz="3600">
              <a:solidFill>
                <a:srgbClr val="080808"/>
              </a:solidFill>
            </a:endParaRPr>
          </a:p>
        </p:txBody>
      </p:sp>
      <p:sp>
        <p:nvSpPr>
          <p:cNvPr id="9" name="Subtitle 8">
            <a:extLst>
              <a:ext uri="{FF2B5EF4-FFF2-40B4-BE49-F238E27FC236}">
                <a16:creationId xmlns:a16="http://schemas.microsoft.com/office/drawing/2014/main" id="{E2345AA4-5B35-4FA1-A1E6-B142B2E47AE1}"/>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37" name="Rectangle 36">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6962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2264232-B9D1-4524-B0BA-08FE6E76E85F}"/>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khóa</a:t>
            </a:r>
            <a:endParaRPr lang="en-US">
              <a:latin typeface="Times New Roman" panose="02020603050405020304" pitchFamily="18" charset="0"/>
              <a:cs typeface="Times New Roman" panose="02020603050405020304" pitchFamily="18" charset="0"/>
            </a:endParaRPr>
          </a:p>
        </p:txBody>
      </p:sp>
      <p:sp>
        <p:nvSpPr>
          <p:cNvPr id="38915" name="Rectangle 75">
            <a:extLst>
              <a:ext uri="{FF2B5EF4-FFF2-40B4-BE49-F238E27FC236}">
                <a16:creationId xmlns:a16="http://schemas.microsoft.com/office/drawing/2014/main" id="{2B497C07-DFC3-40F0-9480-44A4E08FC1B8}"/>
              </a:ext>
            </a:extLst>
          </p:cNvPr>
          <p:cNvSpPr>
            <a:spLocks noChangeArrowheads="1"/>
          </p:cNvSpPr>
          <p:nvPr/>
        </p:nvSpPr>
        <p:spPr bwMode="auto">
          <a:xfrm>
            <a:off x="1065213" y="1716088"/>
            <a:ext cx="5560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i="1" err="1">
                <a:solidFill>
                  <a:srgbClr val="010000"/>
                </a:solidFill>
                <a:latin typeface="Times" panose="02020603050405020304" pitchFamily="18" charset="0"/>
              </a:rPr>
              <a:t>Các</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từ</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khóa</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dành</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chung</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cho</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chương</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trình</a:t>
            </a:r>
            <a:r>
              <a:rPr lang="en-US" altLang="en-US" sz="2000" i="1">
                <a:solidFill>
                  <a:srgbClr val="010000"/>
                </a:solidFill>
                <a:latin typeface="Times" panose="02020603050405020304" pitchFamily="18" charset="0"/>
              </a:rPr>
              <a:t> C </a:t>
            </a:r>
            <a:r>
              <a:rPr lang="en-US" altLang="en-US" sz="2000" i="1" err="1">
                <a:solidFill>
                  <a:srgbClr val="010000"/>
                </a:solidFill>
                <a:latin typeface="Times" panose="02020603050405020304" pitchFamily="18" charset="0"/>
              </a:rPr>
              <a:t>lẫn</a:t>
            </a:r>
            <a:r>
              <a:rPr lang="en-US" altLang="en-US" sz="2000" i="1">
                <a:solidFill>
                  <a:srgbClr val="010000"/>
                </a:solidFill>
                <a:latin typeface="Times" panose="02020603050405020304" pitchFamily="18" charset="0"/>
              </a:rPr>
              <a:t> C++</a:t>
            </a:r>
            <a:endParaRPr lang="en-US" altLang="en-US" sz="2000"/>
          </a:p>
        </p:txBody>
      </p:sp>
      <p:sp>
        <p:nvSpPr>
          <p:cNvPr id="38916" name="Rectangle 116">
            <a:extLst>
              <a:ext uri="{FF2B5EF4-FFF2-40B4-BE49-F238E27FC236}">
                <a16:creationId xmlns:a16="http://schemas.microsoft.com/office/drawing/2014/main" id="{3D1953F4-6230-4917-9184-73B8BE20283A}"/>
              </a:ext>
            </a:extLst>
          </p:cNvPr>
          <p:cNvSpPr>
            <a:spLocks noChangeArrowheads="1"/>
          </p:cNvSpPr>
          <p:nvPr/>
        </p:nvSpPr>
        <p:spPr bwMode="auto">
          <a:xfrm>
            <a:off x="2084388" y="2071689"/>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auto</a:t>
            </a:r>
            <a:endParaRPr lang="en-US" altLang="en-US" sz="1600"/>
          </a:p>
        </p:txBody>
      </p:sp>
      <p:sp>
        <p:nvSpPr>
          <p:cNvPr id="38917" name="Rectangle 117">
            <a:extLst>
              <a:ext uri="{FF2B5EF4-FFF2-40B4-BE49-F238E27FC236}">
                <a16:creationId xmlns:a16="http://schemas.microsoft.com/office/drawing/2014/main" id="{C9E6CDC7-0550-4F2A-9722-190C46F5CB15}"/>
              </a:ext>
            </a:extLst>
          </p:cNvPr>
          <p:cNvSpPr>
            <a:spLocks noChangeArrowheads="1"/>
          </p:cNvSpPr>
          <p:nvPr/>
        </p:nvSpPr>
        <p:spPr bwMode="auto">
          <a:xfrm>
            <a:off x="2544763" y="20780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18" name="Rectangle 118">
            <a:extLst>
              <a:ext uri="{FF2B5EF4-FFF2-40B4-BE49-F238E27FC236}">
                <a16:creationId xmlns:a16="http://schemas.microsoft.com/office/drawing/2014/main" id="{2AC999DF-A085-4744-912C-FD3DC33E893D}"/>
              </a:ext>
            </a:extLst>
          </p:cNvPr>
          <p:cNvSpPr>
            <a:spLocks noChangeArrowheads="1"/>
          </p:cNvSpPr>
          <p:nvPr/>
        </p:nvSpPr>
        <p:spPr bwMode="auto">
          <a:xfrm>
            <a:off x="4260850" y="2071689"/>
            <a:ext cx="611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break</a:t>
            </a:r>
            <a:endParaRPr lang="en-US" altLang="en-US" sz="1600"/>
          </a:p>
        </p:txBody>
      </p:sp>
      <p:sp>
        <p:nvSpPr>
          <p:cNvPr id="38919" name="Rectangle 119">
            <a:extLst>
              <a:ext uri="{FF2B5EF4-FFF2-40B4-BE49-F238E27FC236}">
                <a16:creationId xmlns:a16="http://schemas.microsoft.com/office/drawing/2014/main" id="{A4B57511-3B96-4700-AD4A-9A1F0A207910}"/>
              </a:ext>
            </a:extLst>
          </p:cNvPr>
          <p:cNvSpPr>
            <a:spLocks noChangeArrowheads="1"/>
          </p:cNvSpPr>
          <p:nvPr/>
        </p:nvSpPr>
        <p:spPr bwMode="auto">
          <a:xfrm>
            <a:off x="4838700" y="20780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20" name="Rectangle 120">
            <a:extLst>
              <a:ext uri="{FF2B5EF4-FFF2-40B4-BE49-F238E27FC236}">
                <a16:creationId xmlns:a16="http://schemas.microsoft.com/office/drawing/2014/main" id="{717D764A-471F-48CE-96DF-5E476F168A3F}"/>
              </a:ext>
            </a:extLst>
          </p:cNvPr>
          <p:cNvSpPr>
            <a:spLocks noChangeArrowheads="1"/>
          </p:cNvSpPr>
          <p:nvPr/>
        </p:nvSpPr>
        <p:spPr bwMode="auto">
          <a:xfrm>
            <a:off x="6032500" y="2071689"/>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case</a:t>
            </a:r>
            <a:endParaRPr lang="en-US" altLang="en-US" sz="1600"/>
          </a:p>
        </p:txBody>
      </p:sp>
      <p:sp>
        <p:nvSpPr>
          <p:cNvPr id="38921" name="Rectangle 121">
            <a:extLst>
              <a:ext uri="{FF2B5EF4-FFF2-40B4-BE49-F238E27FC236}">
                <a16:creationId xmlns:a16="http://schemas.microsoft.com/office/drawing/2014/main" id="{490271F7-9DBB-4B76-9E67-BA2AC23CFFDC}"/>
              </a:ext>
            </a:extLst>
          </p:cNvPr>
          <p:cNvSpPr>
            <a:spLocks noChangeArrowheads="1"/>
          </p:cNvSpPr>
          <p:nvPr/>
        </p:nvSpPr>
        <p:spPr bwMode="auto">
          <a:xfrm>
            <a:off x="6494463" y="20780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22" name="Rectangle 122">
            <a:extLst>
              <a:ext uri="{FF2B5EF4-FFF2-40B4-BE49-F238E27FC236}">
                <a16:creationId xmlns:a16="http://schemas.microsoft.com/office/drawing/2014/main" id="{B7022956-1DFB-40E5-BB96-50BBC9F81F8D}"/>
              </a:ext>
            </a:extLst>
          </p:cNvPr>
          <p:cNvSpPr>
            <a:spLocks noChangeArrowheads="1"/>
          </p:cNvSpPr>
          <p:nvPr/>
        </p:nvSpPr>
        <p:spPr bwMode="auto">
          <a:xfrm>
            <a:off x="7188200" y="2071689"/>
            <a:ext cx="49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char</a:t>
            </a:r>
            <a:endParaRPr lang="en-US" altLang="en-US" sz="1600"/>
          </a:p>
        </p:txBody>
      </p:sp>
      <p:sp>
        <p:nvSpPr>
          <p:cNvPr id="38923" name="Rectangle 123">
            <a:extLst>
              <a:ext uri="{FF2B5EF4-FFF2-40B4-BE49-F238E27FC236}">
                <a16:creationId xmlns:a16="http://schemas.microsoft.com/office/drawing/2014/main" id="{63F3A3ED-E7C4-44CE-BD44-F3A2815F4386}"/>
              </a:ext>
            </a:extLst>
          </p:cNvPr>
          <p:cNvSpPr>
            <a:spLocks noChangeArrowheads="1"/>
          </p:cNvSpPr>
          <p:nvPr/>
        </p:nvSpPr>
        <p:spPr bwMode="auto">
          <a:xfrm>
            <a:off x="7650163" y="20780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24" name="Rectangle 124">
            <a:extLst>
              <a:ext uri="{FF2B5EF4-FFF2-40B4-BE49-F238E27FC236}">
                <a16:creationId xmlns:a16="http://schemas.microsoft.com/office/drawing/2014/main" id="{850B2975-7EBF-46B3-B85B-B2BF820072AA}"/>
              </a:ext>
            </a:extLst>
          </p:cNvPr>
          <p:cNvSpPr>
            <a:spLocks noChangeArrowheads="1"/>
          </p:cNvSpPr>
          <p:nvPr/>
        </p:nvSpPr>
        <p:spPr bwMode="auto">
          <a:xfrm>
            <a:off x="9232900" y="2071689"/>
            <a:ext cx="611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const</a:t>
            </a:r>
            <a:endParaRPr lang="en-US" altLang="en-US" sz="1600"/>
          </a:p>
        </p:txBody>
      </p:sp>
      <p:sp>
        <p:nvSpPr>
          <p:cNvPr id="38925" name="Rectangle 125">
            <a:extLst>
              <a:ext uri="{FF2B5EF4-FFF2-40B4-BE49-F238E27FC236}">
                <a16:creationId xmlns:a16="http://schemas.microsoft.com/office/drawing/2014/main" id="{3ED6EA67-99B3-4CA7-8E23-D9145C029724}"/>
              </a:ext>
            </a:extLst>
          </p:cNvPr>
          <p:cNvSpPr>
            <a:spLocks noChangeArrowheads="1"/>
          </p:cNvSpPr>
          <p:nvPr/>
        </p:nvSpPr>
        <p:spPr bwMode="auto">
          <a:xfrm>
            <a:off x="9810750" y="20780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26" name="Rectangle 126">
            <a:extLst>
              <a:ext uri="{FF2B5EF4-FFF2-40B4-BE49-F238E27FC236}">
                <a16:creationId xmlns:a16="http://schemas.microsoft.com/office/drawing/2014/main" id="{60B5CDC5-6A70-45F8-9BA5-9A53F9F6E8A7}"/>
              </a:ext>
            </a:extLst>
          </p:cNvPr>
          <p:cNvSpPr>
            <a:spLocks noChangeArrowheads="1"/>
          </p:cNvSpPr>
          <p:nvPr/>
        </p:nvSpPr>
        <p:spPr bwMode="auto">
          <a:xfrm>
            <a:off x="2084388" y="2301876"/>
            <a:ext cx="987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continue</a:t>
            </a:r>
            <a:endParaRPr lang="en-US" altLang="en-US" sz="1600"/>
          </a:p>
        </p:txBody>
      </p:sp>
      <p:sp>
        <p:nvSpPr>
          <p:cNvPr id="38927" name="Rectangle 127">
            <a:extLst>
              <a:ext uri="{FF2B5EF4-FFF2-40B4-BE49-F238E27FC236}">
                <a16:creationId xmlns:a16="http://schemas.microsoft.com/office/drawing/2014/main" id="{D040C684-3725-4E38-A5FA-C3EDEEE12FA1}"/>
              </a:ext>
            </a:extLst>
          </p:cNvPr>
          <p:cNvSpPr>
            <a:spLocks noChangeArrowheads="1"/>
          </p:cNvSpPr>
          <p:nvPr/>
        </p:nvSpPr>
        <p:spPr bwMode="auto">
          <a:xfrm>
            <a:off x="3008313" y="23082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28" name="Rectangle 128">
            <a:extLst>
              <a:ext uri="{FF2B5EF4-FFF2-40B4-BE49-F238E27FC236}">
                <a16:creationId xmlns:a16="http://schemas.microsoft.com/office/drawing/2014/main" id="{583B2DE1-C65D-489E-8C50-E1DAF89D1C80}"/>
              </a:ext>
            </a:extLst>
          </p:cNvPr>
          <p:cNvSpPr>
            <a:spLocks noChangeArrowheads="1"/>
          </p:cNvSpPr>
          <p:nvPr/>
        </p:nvSpPr>
        <p:spPr bwMode="auto">
          <a:xfrm>
            <a:off x="4260851" y="2301876"/>
            <a:ext cx="855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default</a:t>
            </a:r>
            <a:endParaRPr lang="en-US" altLang="en-US" sz="1600"/>
          </a:p>
        </p:txBody>
      </p:sp>
      <p:sp>
        <p:nvSpPr>
          <p:cNvPr id="38929" name="Rectangle 129">
            <a:extLst>
              <a:ext uri="{FF2B5EF4-FFF2-40B4-BE49-F238E27FC236}">
                <a16:creationId xmlns:a16="http://schemas.microsoft.com/office/drawing/2014/main" id="{19E7AEC1-144F-45B2-8BB8-9FA9A4E9B8A6}"/>
              </a:ext>
            </a:extLst>
          </p:cNvPr>
          <p:cNvSpPr>
            <a:spLocks noChangeArrowheads="1"/>
          </p:cNvSpPr>
          <p:nvPr/>
        </p:nvSpPr>
        <p:spPr bwMode="auto">
          <a:xfrm>
            <a:off x="5070475" y="23082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30" name="Rectangle 130">
            <a:extLst>
              <a:ext uri="{FF2B5EF4-FFF2-40B4-BE49-F238E27FC236}">
                <a16:creationId xmlns:a16="http://schemas.microsoft.com/office/drawing/2014/main" id="{55FF4264-B45B-4418-B7B3-99ABE0F66920}"/>
              </a:ext>
            </a:extLst>
          </p:cNvPr>
          <p:cNvSpPr>
            <a:spLocks noChangeArrowheads="1"/>
          </p:cNvSpPr>
          <p:nvPr/>
        </p:nvSpPr>
        <p:spPr bwMode="auto">
          <a:xfrm>
            <a:off x="6032501" y="2301876"/>
            <a:ext cx="244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do</a:t>
            </a:r>
            <a:endParaRPr lang="en-US" altLang="en-US" sz="1600"/>
          </a:p>
        </p:txBody>
      </p:sp>
      <p:sp>
        <p:nvSpPr>
          <p:cNvPr id="38931" name="Rectangle 131">
            <a:extLst>
              <a:ext uri="{FF2B5EF4-FFF2-40B4-BE49-F238E27FC236}">
                <a16:creationId xmlns:a16="http://schemas.microsoft.com/office/drawing/2014/main" id="{488B8FDF-5EE3-468D-B536-F8F1435ACE5F}"/>
              </a:ext>
            </a:extLst>
          </p:cNvPr>
          <p:cNvSpPr>
            <a:spLocks noChangeArrowheads="1"/>
          </p:cNvSpPr>
          <p:nvPr/>
        </p:nvSpPr>
        <p:spPr bwMode="auto">
          <a:xfrm>
            <a:off x="6264275" y="23082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32" name="Rectangle 132">
            <a:extLst>
              <a:ext uri="{FF2B5EF4-FFF2-40B4-BE49-F238E27FC236}">
                <a16:creationId xmlns:a16="http://schemas.microsoft.com/office/drawing/2014/main" id="{ED591F6C-A172-4B91-AB49-565BCC74A973}"/>
              </a:ext>
            </a:extLst>
          </p:cNvPr>
          <p:cNvSpPr>
            <a:spLocks noChangeArrowheads="1"/>
          </p:cNvSpPr>
          <p:nvPr/>
        </p:nvSpPr>
        <p:spPr bwMode="auto">
          <a:xfrm>
            <a:off x="7188201" y="2301876"/>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double</a:t>
            </a:r>
            <a:endParaRPr lang="en-US" altLang="en-US" sz="1600"/>
          </a:p>
        </p:txBody>
      </p:sp>
      <p:sp>
        <p:nvSpPr>
          <p:cNvPr id="38933" name="Rectangle 133">
            <a:extLst>
              <a:ext uri="{FF2B5EF4-FFF2-40B4-BE49-F238E27FC236}">
                <a16:creationId xmlns:a16="http://schemas.microsoft.com/office/drawing/2014/main" id="{0AAE669C-37AE-412E-AB4A-248ECDD59649}"/>
              </a:ext>
            </a:extLst>
          </p:cNvPr>
          <p:cNvSpPr>
            <a:spLocks noChangeArrowheads="1"/>
          </p:cNvSpPr>
          <p:nvPr/>
        </p:nvSpPr>
        <p:spPr bwMode="auto">
          <a:xfrm>
            <a:off x="7880350" y="23082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34" name="Rectangle 134">
            <a:extLst>
              <a:ext uri="{FF2B5EF4-FFF2-40B4-BE49-F238E27FC236}">
                <a16:creationId xmlns:a16="http://schemas.microsoft.com/office/drawing/2014/main" id="{95069903-42DE-4EF0-BAC8-57C23E94D2C6}"/>
              </a:ext>
            </a:extLst>
          </p:cNvPr>
          <p:cNvSpPr>
            <a:spLocks noChangeArrowheads="1"/>
          </p:cNvSpPr>
          <p:nvPr/>
        </p:nvSpPr>
        <p:spPr bwMode="auto">
          <a:xfrm>
            <a:off x="9232901" y="2301876"/>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else</a:t>
            </a:r>
            <a:endParaRPr lang="en-US" altLang="en-US" sz="1600"/>
          </a:p>
        </p:txBody>
      </p:sp>
      <p:sp>
        <p:nvSpPr>
          <p:cNvPr id="38935" name="Rectangle 135">
            <a:extLst>
              <a:ext uri="{FF2B5EF4-FFF2-40B4-BE49-F238E27FC236}">
                <a16:creationId xmlns:a16="http://schemas.microsoft.com/office/drawing/2014/main" id="{8F93DAB0-AC96-449D-8245-B30982675D41}"/>
              </a:ext>
            </a:extLst>
          </p:cNvPr>
          <p:cNvSpPr>
            <a:spLocks noChangeArrowheads="1"/>
          </p:cNvSpPr>
          <p:nvPr/>
        </p:nvSpPr>
        <p:spPr bwMode="auto">
          <a:xfrm>
            <a:off x="9694863" y="23082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36" name="Rectangle 136">
            <a:extLst>
              <a:ext uri="{FF2B5EF4-FFF2-40B4-BE49-F238E27FC236}">
                <a16:creationId xmlns:a16="http://schemas.microsoft.com/office/drawing/2014/main" id="{89AFFFBD-E0B7-4DC5-8C3B-78B4B303BD68}"/>
              </a:ext>
            </a:extLst>
          </p:cNvPr>
          <p:cNvSpPr>
            <a:spLocks noChangeArrowheads="1"/>
          </p:cNvSpPr>
          <p:nvPr/>
        </p:nvSpPr>
        <p:spPr bwMode="auto">
          <a:xfrm>
            <a:off x="2084388" y="2530476"/>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enum</a:t>
            </a:r>
            <a:endParaRPr lang="en-US" altLang="en-US" sz="1600"/>
          </a:p>
        </p:txBody>
      </p:sp>
      <p:sp>
        <p:nvSpPr>
          <p:cNvPr id="38937" name="Rectangle 137">
            <a:extLst>
              <a:ext uri="{FF2B5EF4-FFF2-40B4-BE49-F238E27FC236}">
                <a16:creationId xmlns:a16="http://schemas.microsoft.com/office/drawing/2014/main" id="{23C4C472-65F3-4347-84BA-6999F24589AF}"/>
              </a:ext>
            </a:extLst>
          </p:cNvPr>
          <p:cNvSpPr>
            <a:spLocks noChangeArrowheads="1"/>
          </p:cNvSpPr>
          <p:nvPr/>
        </p:nvSpPr>
        <p:spPr bwMode="auto">
          <a:xfrm>
            <a:off x="2544763" y="25368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38" name="Rectangle 138">
            <a:extLst>
              <a:ext uri="{FF2B5EF4-FFF2-40B4-BE49-F238E27FC236}">
                <a16:creationId xmlns:a16="http://schemas.microsoft.com/office/drawing/2014/main" id="{F935C5CC-4F80-44D6-AA03-1A11F3F9145F}"/>
              </a:ext>
            </a:extLst>
          </p:cNvPr>
          <p:cNvSpPr>
            <a:spLocks noChangeArrowheads="1"/>
          </p:cNvSpPr>
          <p:nvPr/>
        </p:nvSpPr>
        <p:spPr bwMode="auto">
          <a:xfrm>
            <a:off x="4260851" y="2530476"/>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extern</a:t>
            </a:r>
            <a:endParaRPr lang="en-US" altLang="en-US" sz="1600"/>
          </a:p>
        </p:txBody>
      </p:sp>
      <p:sp>
        <p:nvSpPr>
          <p:cNvPr id="38939" name="Rectangle 139">
            <a:extLst>
              <a:ext uri="{FF2B5EF4-FFF2-40B4-BE49-F238E27FC236}">
                <a16:creationId xmlns:a16="http://schemas.microsoft.com/office/drawing/2014/main" id="{0B726EFF-70F6-4D22-BD97-44C254EF79D9}"/>
              </a:ext>
            </a:extLst>
          </p:cNvPr>
          <p:cNvSpPr>
            <a:spLocks noChangeArrowheads="1"/>
          </p:cNvSpPr>
          <p:nvPr/>
        </p:nvSpPr>
        <p:spPr bwMode="auto">
          <a:xfrm>
            <a:off x="4954588" y="25368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40" name="Rectangle 140">
            <a:extLst>
              <a:ext uri="{FF2B5EF4-FFF2-40B4-BE49-F238E27FC236}">
                <a16:creationId xmlns:a16="http://schemas.microsoft.com/office/drawing/2014/main" id="{EEB7512C-4827-426F-9ABE-320651896D11}"/>
              </a:ext>
            </a:extLst>
          </p:cNvPr>
          <p:cNvSpPr>
            <a:spLocks noChangeArrowheads="1"/>
          </p:cNvSpPr>
          <p:nvPr/>
        </p:nvSpPr>
        <p:spPr bwMode="auto">
          <a:xfrm>
            <a:off x="6032500" y="2530476"/>
            <a:ext cx="611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float</a:t>
            </a:r>
            <a:endParaRPr lang="en-US" altLang="en-US" sz="1600"/>
          </a:p>
        </p:txBody>
      </p:sp>
      <p:sp>
        <p:nvSpPr>
          <p:cNvPr id="38941" name="Rectangle 141">
            <a:extLst>
              <a:ext uri="{FF2B5EF4-FFF2-40B4-BE49-F238E27FC236}">
                <a16:creationId xmlns:a16="http://schemas.microsoft.com/office/drawing/2014/main" id="{F3D2EC8A-3B27-4316-9CBA-922ED509FC6F}"/>
              </a:ext>
            </a:extLst>
          </p:cNvPr>
          <p:cNvSpPr>
            <a:spLocks noChangeArrowheads="1"/>
          </p:cNvSpPr>
          <p:nvPr/>
        </p:nvSpPr>
        <p:spPr bwMode="auto">
          <a:xfrm>
            <a:off x="6610350" y="25368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42" name="Rectangle 142">
            <a:extLst>
              <a:ext uri="{FF2B5EF4-FFF2-40B4-BE49-F238E27FC236}">
                <a16:creationId xmlns:a16="http://schemas.microsoft.com/office/drawing/2014/main" id="{2EAE0799-E88F-4FE7-B5E1-2C317B362863}"/>
              </a:ext>
            </a:extLst>
          </p:cNvPr>
          <p:cNvSpPr>
            <a:spLocks noChangeArrowheads="1"/>
          </p:cNvSpPr>
          <p:nvPr/>
        </p:nvSpPr>
        <p:spPr bwMode="auto">
          <a:xfrm>
            <a:off x="7188201" y="2530476"/>
            <a:ext cx="366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for</a:t>
            </a:r>
            <a:endParaRPr lang="en-US" altLang="en-US" sz="1600"/>
          </a:p>
        </p:txBody>
      </p:sp>
      <p:sp>
        <p:nvSpPr>
          <p:cNvPr id="38943" name="Rectangle 143">
            <a:extLst>
              <a:ext uri="{FF2B5EF4-FFF2-40B4-BE49-F238E27FC236}">
                <a16:creationId xmlns:a16="http://schemas.microsoft.com/office/drawing/2014/main" id="{AE68CD77-71A9-4174-9DBB-25FE0A63C7C1}"/>
              </a:ext>
            </a:extLst>
          </p:cNvPr>
          <p:cNvSpPr>
            <a:spLocks noChangeArrowheads="1"/>
          </p:cNvSpPr>
          <p:nvPr/>
        </p:nvSpPr>
        <p:spPr bwMode="auto">
          <a:xfrm>
            <a:off x="7532688" y="25368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44" name="Rectangle 144">
            <a:extLst>
              <a:ext uri="{FF2B5EF4-FFF2-40B4-BE49-F238E27FC236}">
                <a16:creationId xmlns:a16="http://schemas.microsoft.com/office/drawing/2014/main" id="{FD7643CF-3EEC-404B-889E-2E7D4118D254}"/>
              </a:ext>
            </a:extLst>
          </p:cNvPr>
          <p:cNvSpPr>
            <a:spLocks noChangeArrowheads="1"/>
          </p:cNvSpPr>
          <p:nvPr/>
        </p:nvSpPr>
        <p:spPr bwMode="auto">
          <a:xfrm>
            <a:off x="9232901" y="2530476"/>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goto</a:t>
            </a:r>
            <a:endParaRPr lang="en-US" altLang="en-US" sz="1600"/>
          </a:p>
        </p:txBody>
      </p:sp>
      <p:sp>
        <p:nvSpPr>
          <p:cNvPr id="38945" name="Rectangle 145">
            <a:extLst>
              <a:ext uri="{FF2B5EF4-FFF2-40B4-BE49-F238E27FC236}">
                <a16:creationId xmlns:a16="http://schemas.microsoft.com/office/drawing/2014/main" id="{BC59A712-D737-4625-B1E7-27CB45A1BF8B}"/>
              </a:ext>
            </a:extLst>
          </p:cNvPr>
          <p:cNvSpPr>
            <a:spLocks noChangeArrowheads="1"/>
          </p:cNvSpPr>
          <p:nvPr/>
        </p:nvSpPr>
        <p:spPr bwMode="auto">
          <a:xfrm>
            <a:off x="9694863" y="25368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46" name="Rectangle 146">
            <a:extLst>
              <a:ext uri="{FF2B5EF4-FFF2-40B4-BE49-F238E27FC236}">
                <a16:creationId xmlns:a16="http://schemas.microsoft.com/office/drawing/2014/main" id="{63329073-119E-40ED-B088-4DDC8774DFE4}"/>
              </a:ext>
            </a:extLst>
          </p:cNvPr>
          <p:cNvSpPr>
            <a:spLocks noChangeArrowheads="1"/>
          </p:cNvSpPr>
          <p:nvPr/>
        </p:nvSpPr>
        <p:spPr bwMode="auto">
          <a:xfrm>
            <a:off x="2084388" y="2760664"/>
            <a:ext cx="246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if</a:t>
            </a:r>
            <a:endParaRPr lang="en-US" altLang="en-US" sz="1600"/>
          </a:p>
        </p:txBody>
      </p:sp>
      <p:sp>
        <p:nvSpPr>
          <p:cNvPr id="38947" name="Rectangle 147">
            <a:extLst>
              <a:ext uri="{FF2B5EF4-FFF2-40B4-BE49-F238E27FC236}">
                <a16:creationId xmlns:a16="http://schemas.microsoft.com/office/drawing/2014/main" id="{A7EB1768-3D3E-4A11-9481-4E73AEFA4AF5}"/>
              </a:ext>
            </a:extLst>
          </p:cNvPr>
          <p:cNvSpPr>
            <a:spLocks noChangeArrowheads="1"/>
          </p:cNvSpPr>
          <p:nvPr/>
        </p:nvSpPr>
        <p:spPr bwMode="auto">
          <a:xfrm>
            <a:off x="2314575" y="27654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48" name="Rectangle 148">
            <a:extLst>
              <a:ext uri="{FF2B5EF4-FFF2-40B4-BE49-F238E27FC236}">
                <a16:creationId xmlns:a16="http://schemas.microsoft.com/office/drawing/2014/main" id="{FC6D27FE-A42B-44BA-B5F4-4D3CFEF19EEA}"/>
              </a:ext>
            </a:extLst>
          </p:cNvPr>
          <p:cNvSpPr>
            <a:spLocks noChangeArrowheads="1"/>
          </p:cNvSpPr>
          <p:nvPr/>
        </p:nvSpPr>
        <p:spPr bwMode="auto">
          <a:xfrm>
            <a:off x="4260851" y="2760664"/>
            <a:ext cx="366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int</a:t>
            </a:r>
            <a:endParaRPr lang="en-US" altLang="en-US" sz="1600"/>
          </a:p>
        </p:txBody>
      </p:sp>
      <p:sp>
        <p:nvSpPr>
          <p:cNvPr id="38949" name="Rectangle 149">
            <a:extLst>
              <a:ext uri="{FF2B5EF4-FFF2-40B4-BE49-F238E27FC236}">
                <a16:creationId xmlns:a16="http://schemas.microsoft.com/office/drawing/2014/main" id="{8451D2F7-F42C-434F-B854-50BA66B86977}"/>
              </a:ext>
            </a:extLst>
          </p:cNvPr>
          <p:cNvSpPr>
            <a:spLocks noChangeArrowheads="1"/>
          </p:cNvSpPr>
          <p:nvPr/>
        </p:nvSpPr>
        <p:spPr bwMode="auto">
          <a:xfrm>
            <a:off x="4606925" y="27654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50" name="Rectangle 150">
            <a:extLst>
              <a:ext uri="{FF2B5EF4-FFF2-40B4-BE49-F238E27FC236}">
                <a16:creationId xmlns:a16="http://schemas.microsoft.com/office/drawing/2014/main" id="{882A49A3-8189-49EF-8C0B-5B5D86CA4264}"/>
              </a:ext>
            </a:extLst>
          </p:cNvPr>
          <p:cNvSpPr>
            <a:spLocks noChangeArrowheads="1"/>
          </p:cNvSpPr>
          <p:nvPr/>
        </p:nvSpPr>
        <p:spPr bwMode="auto">
          <a:xfrm>
            <a:off x="6032500" y="2760664"/>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long</a:t>
            </a:r>
            <a:endParaRPr lang="en-US" altLang="en-US" sz="1600"/>
          </a:p>
        </p:txBody>
      </p:sp>
      <p:sp>
        <p:nvSpPr>
          <p:cNvPr id="38951" name="Rectangle 151">
            <a:extLst>
              <a:ext uri="{FF2B5EF4-FFF2-40B4-BE49-F238E27FC236}">
                <a16:creationId xmlns:a16="http://schemas.microsoft.com/office/drawing/2014/main" id="{E2E08D2F-D0FD-470C-9181-FA80DC7BC7C8}"/>
              </a:ext>
            </a:extLst>
          </p:cNvPr>
          <p:cNvSpPr>
            <a:spLocks noChangeArrowheads="1"/>
          </p:cNvSpPr>
          <p:nvPr/>
        </p:nvSpPr>
        <p:spPr bwMode="auto">
          <a:xfrm>
            <a:off x="6494463" y="27654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52" name="Rectangle 152">
            <a:extLst>
              <a:ext uri="{FF2B5EF4-FFF2-40B4-BE49-F238E27FC236}">
                <a16:creationId xmlns:a16="http://schemas.microsoft.com/office/drawing/2014/main" id="{57F0AAC1-08E7-45F6-9C33-86593618EDC4}"/>
              </a:ext>
            </a:extLst>
          </p:cNvPr>
          <p:cNvSpPr>
            <a:spLocks noChangeArrowheads="1"/>
          </p:cNvSpPr>
          <p:nvPr/>
        </p:nvSpPr>
        <p:spPr bwMode="auto">
          <a:xfrm>
            <a:off x="7188200" y="2760664"/>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register</a:t>
            </a:r>
            <a:endParaRPr lang="en-US" altLang="en-US" sz="1600"/>
          </a:p>
        </p:txBody>
      </p:sp>
      <p:sp>
        <p:nvSpPr>
          <p:cNvPr id="38953" name="Rectangle 153">
            <a:extLst>
              <a:ext uri="{FF2B5EF4-FFF2-40B4-BE49-F238E27FC236}">
                <a16:creationId xmlns:a16="http://schemas.microsoft.com/office/drawing/2014/main" id="{C26FD4DA-2C2D-4AA0-A6FE-88B09FDFAF1A}"/>
              </a:ext>
            </a:extLst>
          </p:cNvPr>
          <p:cNvSpPr>
            <a:spLocks noChangeArrowheads="1"/>
          </p:cNvSpPr>
          <p:nvPr/>
        </p:nvSpPr>
        <p:spPr bwMode="auto">
          <a:xfrm>
            <a:off x="8110538" y="27654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54" name="Rectangle 154">
            <a:extLst>
              <a:ext uri="{FF2B5EF4-FFF2-40B4-BE49-F238E27FC236}">
                <a16:creationId xmlns:a16="http://schemas.microsoft.com/office/drawing/2014/main" id="{5A4D7D85-1485-4041-B27C-5C750F807ECE}"/>
              </a:ext>
            </a:extLst>
          </p:cNvPr>
          <p:cNvSpPr>
            <a:spLocks noChangeArrowheads="1"/>
          </p:cNvSpPr>
          <p:nvPr/>
        </p:nvSpPr>
        <p:spPr bwMode="auto">
          <a:xfrm>
            <a:off x="9232901" y="2760664"/>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return</a:t>
            </a:r>
            <a:endParaRPr lang="en-US" altLang="en-US" sz="1600"/>
          </a:p>
        </p:txBody>
      </p:sp>
      <p:sp>
        <p:nvSpPr>
          <p:cNvPr id="38955" name="Rectangle 155">
            <a:extLst>
              <a:ext uri="{FF2B5EF4-FFF2-40B4-BE49-F238E27FC236}">
                <a16:creationId xmlns:a16="http://schemas.microsoft.com/office/drawing/2014/main" id="{6ECD0253-3844-4473-B33F-76AB582B04AF}"/>
              </a:ext>
            </a:extLst>
          </p:cNvPr>
          <p:cNvSpPr>
            <a:spLocks noChangeArrowheads="1"/>
          </p:cNvSpPr>
          <p:nvPr/>
        </p:nvSpPr>
        <p:spPr bwMode="auto">
          <a:xfrm>
            <a:off x="9925050" y="27654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56" name="Rectangle 156">
            <a:extLst>
              <a:ext uri="{FF2B5EF4-FFF2-40B4-BE49-F238E27FC236}">
                <a16:creationId xmlns:a16="http://schemas.microsoft.com/office/drawing/2014/main" id="{9BEA29D2-8C2B-487C-8CB3-238B14BD124B}"/>
              </a:ext>
            </a:extLst>
          </p:cNvPr>
          <p:cNvSpPr>
            <a:spLocks noChangeArrowheads="1"/>
          </p:cNvSpPr>
          <p:nvPr/>
        </p:nvSpPr>
        <p:spPr bwMode="auto">
          <a:xfrm>
            <a:off x="2084389" y="2989264"/>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short</a:t>
            </a:r>
            <a:endParaRPr lang="en-US" altLang="en-US" sz="1600"/>
          </a:p>
        </p:txBody>
      </p:sp>
      <p:sp>
        <p:nvSpPr>
          <p:cNvPr id="38957" name="Rectangle 157">
            <a:extLst>
              <a:ext uri="{FF2B5EF4-FFF2-40B4-BE49-F238E27FC236}">
                <a16:creationId xmlns:a16="http://schemas.microsoft.com/office/drawing/2014/main" id="{26D5561B-BC96-4648-A8C3-C59D6F49237A}"/>
              </a:ext>
            </a:extLst>
          </p:cNvPr>
          <p:cNvSpPr>
            <a:spLocks noChangeArrowheads="1"/>
          </p:cNvSpPr>
          <p:nvPr/>
        </p:nvSpPr>
        <p:spPr bwMode="auto">
          <a:xfrm>
            <a:off x="2662238" y="29940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58" name="Rectangle 158">
            <a:extLst>
              <a:ext uri="{FF2B5EF4-FFF2-40B4-BE49-F238E27FC236}">
                <a16:creationId xmlns:a16="http://schemas.microsoft.com/office/drawing/2014/main" id="{4290FD50-D2C5-453A-ADB2-8573ACDB9541}"/>
              </a:ext>
            </a:extLst>
          </p:cNvPr>
          <p:cNvSpPr>
            <a:spLocks noChangeArrowheads="1"/>
          </p:cNvSpPr>
          <p:nvPr/>
        </p:nvSpPr>
        <p:spPr bwMode="auto">
          <a:xfrm>
            <a:off x="4260851" y="2989264"/>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signed</a:t>
            </a:r>
            <a:endParaRPr lang="en-US" altLang="en-US" sz="1600"/>
          </a:p>
        </p:txBody>
      </p:sp>
      <p:sp>
        <p:nvSpPr>
          <p:cNvPr id="38959" name="Rectangle 159">
            <a:extLst>
              <a:ext uri="{FF2B5EF4-FFF2-40B4-BE49-F238E27FC236}">
                <a16:creationId xmlns:a16="http://schemas.microsoft.com/office/drawing/2014/main" id="{3106F714-FD8E-42DA-8A0D-864F6A64C9ED}"/>
              </a:ext>
            </a:extLst>
          </p:cNvPr>
          <p:cNvSpPr>
            <a:spLocks noChangeArrowheads="1"/>
          </p:cNvSpPr>
          <p:nvPr/>
        </p:nvSpPr>
        <p:spPr bwMode="auto">
          <a:xfrm>
            <a:off x="4954588" y="29940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60" name="Rectangle 160">
            <a:extLst>
              <a:ext uri="{FF2B5EF4-FFF2-40B4-BE49-F238E27FC236}">
                <a16:creationId xmlns:a16="http://schemas.microsoft.com/office/drawing/2014/main" id="{E68C2B1B-8EAA-4A21-A72D-9E4444CF4FB4}"/>
              </a:ext>
            </a:extLst>
          </p:cNvPr>
          <p:cNvSpPr>
            <a:spLocks noChangeArrowheads="1"/>
          </p:cNvSpPr>
          <p:nvPr/>
        </p:nvSpPr>
        <p:spPr bwMode="auto">
          <a:xfrm>
            <a:off x="6032501" y="2989264"/>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sizeof</a:t>
            </a:r>
            <a:endParaRPr lang="en-US" altLang="en-US" sz="1600"/>
          </a:p>
        </p:txBody>
      </p:sp>
      <p:sp>
        <p:nvSpPr>
          <p:cNvPr id="38961" name="Rectangle 161">
            <a:extLst>
              <a:ext uri="{FF2B5EF4-FFF2-40B4-BE49-F238E27FC236}">
                <a16:creationId xmlns:a16="http://schemas.microsoft.com/office/drawing/2014/main" id="{058D0502-0EFE-4E2C-876E-998F646EF8BC}"/>
              </a:ext>
            </a:extLst>
          </p:cNvPr>
          <p:cNvSpPr>
            <a:spLocks noChangeArrowheads="1"/>
          </p:cNvSpPr>
          <p:nvPr/>
        </p:nvSpPr>
        <p:spPr bwMode="auto">
          <a:xfrm>
            <a:off x="6724650" y="29940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62" name="Rectangle 162">
            <a:extLst>
              <a:ext uri="{FF2B5EF4-FFF2-40B4-BE49-F238E27FC236}">
                <a16:creationId xmlns:a16="http://schemas.microsoft.com/office/drawing/2014/main" id="{B13815E8-89C9-40C7-95C9-655D952FA9D5}"/>
              </a:ext>
            </a:extLst>
          </p:cNvPr>
          <p:cNvSpPr>
            <a:spLocks noChangeArrowheads="1"/>
          </p:cNvSpPr>
          <p:nvPr/>
        </p:nvSpPr>
        <p:spPr bwMode="auto">
          <a:xfrm>
            <a:off x="7188201" y="2989264"/>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static</a:t>
            </a:r>
            <a:endParaRPr lang="en-US" altLang="en-US" sz="1600"/>
          </a:p>
        </p:txBody>
      </p:sp>
      <p:sp>
        <p:nvSpPr>
          <p:cNvPr id="38963" name="Rectangle 163">
            <a:extLst>
              <a:ext uri="{FF2B5EF4-FFF2-40B4-BE49-F238E27FC236}">
                <a16:creationId xmlns:a16="http://schemas.microsoft.com/office/drawing/2014/main" id="{42268526-0500-43B0-AEC1-22AD70F65499}"/>
              </a:ext>
            </a:extLst>
          </p:cNvPr>
          <p:cNvSpPr>
            <a:spLocks noChangeArrowheads="1"/>
          </p:cNvSpPr>
          <p:nvPr/>
        </p:nvSpPr>
        <p:spPr bwMode="auto">
          <a:xfrm>
            <a:off x="7880350" y="29940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64" name="Rectangle 164">
            <a:extLst>
              <a:ext uri="{FF2B5EF4-FFF2-40B4-BE49-F238E27FC236}">
                <a16:creationId xmlns:a16="http://schemas.microsoft.com/office/drawing/2014/main" id="{C6F2F08A-7F3B-494A-9125-D20C6856EC90}"/>
              </a:ext>
            </a:extLst>
          </p:cNvPr>
          <p:cNvSpPr>
            <a:spLocks noChangeArrowheads="1"/>
          </p:cNvSpPr>
          <p:nvPr/>
        </p:nvSpPr>
        <p:spPr bwMode="auto">
          <a:xfrm>
            <a:off x="9232901" y="2989264"/>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struct</a:t>
            </a:r>
            <a:endParaRPr lang="en-US" altLang="en-US" sz="1600"/>
          </a:p>
        </p:txBody>
      </p:sp>
      <p:sp>
        <p:nvSpPr>
          <p:cNvPr id="38965" name="Rectangle 165">
            <a:extLst>
              <a:ext uri="{FF2B5EF4-FFF2-40B4-BE49-F238E27FC236}">
                <a16:creationId xmlns:a16="http://schemas.microsoft.com/office/drawing/2014/main" id="{BDE938D2-578C-49F3-927D-B14D65F6CC54}"/>
              </a:ext>
            </a:extLst>
          </p:cNvPr>
          <p:cNvSpPr>
            <a:spLocks noChangeArrowheads="1"/>
          </p:cNvSpPr>
          <p:nvPr/>
        </p:nvSpPr>
        <p:spPr bwMode="auto">
          <a:xfrm>
            <a:off x="9925050" y="299402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66" name="Rectangle 166">
            <a:extLst>
              <a:ext uri="{FF2B5EF4-FFF2-40B4-BE49-F238E27FC236}">
                <a16:creationId xmlns:a16="http://schemas.microsoft.com/office/drawing/2014/main" id="{B816C01D-5BDD-4652-B84B-8CA8884FCC8A}"/>
              </a:ext>
            </a:extLst>
          </p:cNvPr>
          <p:cNvSpPr>
            <a:spLocks noChangeArrowheads="1"/>
          </p:cNvSpPr>
          <p:nvPr/>
        </p:nvSpPr>
        <p:spPr bwMode="auto">
          <a:xfrm>
            <a:off x="2084389" y="3219451"/>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switch</a:t>
            </a:r>
            <a:endParaRPr lang="en-US" altLang="en-US" sz="1600"/>
          </a:p>
        </p:txBody>
      </p:sp>
      <p:sp>
        <p:nvSpPr>
          <p:cNvPr id="38967" name="Rectangle 167">
            <a:extLst>
              <a:ext uri="{FF2B5EF4-FFF2-40B4-BE49-F238E27FC236}">
                <a16:creationId xmlns:a16="http://schemas.microsoft.com/office/drawing/2014/main" id="{E2BABA01-83C0-494D-8005-0760AC538E48}"/>
              </a:ext>
            </a:extLst>
          </p:cNvPr>
          <p:cNvSpPr>
            <a:spLocks noChangeArrowheads="1"/>
          </p:cNvSpPr>
          <p:nvPr/>
        </p:nvSpPr>
        <p:spPr bwMode="auto">
          <a:xfrm>
            <a:off x="2778125" y="32242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68" name="Rectangle 168">
            <a:extLst>
              <a:ext uri="{FF2B5EF4-FFF2-40B4-BE49-F238E27FC236}">
                <a16:creationId xmlns:a16="http://schemas.microsoft.com/office/drawing/2014/main" id="{8E183985-A4CD-4C63-BC23-15B44AD5BD62}"/>
              </a:ext>
            </a:extLst>
          </p:cNvPr>
          <p:cNvSpPr>
            <a:spLocks noChangeArrowheads="1"/>
          </p:cNvSpPr>
          <p:nvPr/>
        </p:nvSpPr>
        <p:spPr bwMode="auto">
          <a:xfrm>
            <a:off x="4260851" y="3219451"/>
            <a:ext cx="855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typedef</a:t>
            </a:r>
            <a:endParaRPr lang="en-US" altLang="en-US" sz="1600"/>
          </a:p>
        </p:txBody>
      </p:sp>
      <p:sp>
        <p:nvSpPr>
          <p:cNvPr id="38969" name="Rectangle 169">
            <a:extLst>
              <a:ext uri="{FF2B5EF4-FFF2-40B4-BE49-F238E27FC236}">
                <a16:creationId xmlns:a16="http://schemas.microsoft.com/office/drawing/2014/main" id="{9D0435A9-C0D0-4368-A50B-B08FE2CB9B56}"/>
              </a:ext>
            </a:extLst>
          </p:cNvPr>
          <p:cNvSpPr>
            <a:spLocks noChangeArrowheads="1"/>
          </p:cNvSpPr>
          <p:nvPr/>
        </p:nvSpPr>
        <p:spPr bwMode="auto">
          <a:xfrm>
            <a:off x="5070475" y="32242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70" name="Rectangle 170">
            <a:extLst>
              <a:ext uri="{FF2B5EF4-FFF2-40B4-BE49-F238E27FC236}">
                <a16:creationId xmlns:a16="http://schemas.microsoft.com/office/drawing/2014/main" id="{AADBCEA0-FBF8-41F3-8CAC-882E6BAEF732}"/>
              </a:ext>
            </a:extLst>
          </p:cNvPr>
          <p:cNvSpPr>
            <a:spLocks noChangeArrowheads="1"/>
          </p:cNvSpPr>
          <p:nvPr/>
        </p:nvSpPr>
        <p:spPr bwMode="auto">
          <a:xfrm>
            <a:off x="6032500" y="3219451"/>
            <a:ext cx="611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union</a:t>
            </a:r>
            <a:endParaRPr lang="en-US" altLang="en-US" sz="1600"/>
          </a:p>
        </p:txBody>
      </p:sp>
      <p:sp>
        <p:nvSpPr>
          <p:cNvPr id="38971" name="Rectangle 171">
            <a:extLst>
              <a:ext uri="{FF2B5EF4-FFF2-40B4-BE49-F238E27FC236}">
                <a16:creationId xmlns:a16="http://schemas.microsoft.com/office/drawing/2014/main" id="{0344484A-B592-43D7-B9C1-1E762677F427}"/>
              </a:ext>
            </a:extLst>
          </p:cNvPr>
          <p:cNvSpPr>
            <a:spLocks noChangeArrowheads="1"/>
          </p:cNvSpPr>
          <p:nvPr/>
        </p:nvSpPr>
        <p:spPr bwMode="auto">
          <a:xfrm>
            <a:off x="6610350" y="32242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72" name="Rectangle 172">
            <a:extLst>
              <a:ext uri="{FF2B5EF4-FFF2-40B4-BE49-F238E27FC236}">
                <a16:creationId xmlns:a16="http://schemas.microsoft.com/office/drawing/2014/main" id="{3B8CA23B-1976-4E49-8191-990A8345F6F7}"/>
              </a:ext>
            </a:extLst>
          </p:cNvPr>
          <p:cNvSpPr>
            <a:spLocks noChangeArrowheads="1"/>
          </p:cNvSpPr>
          <p:nvPr/>
        </p:nvSpPr>
        <p:spPr bwMode="auto">
          <a:xfrm>
            <a:off x="7188200" y="3219451"/>
            <a:ext cx="49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unsi</a:t>
            </a:r>
            <a:endParaRPr lang="en-US" altLang="en-US" sz="1600"/>
          </a:p>
        </p:txBody>
      </p:sp>
      <p:sp>
        <p:nvSpPr>
          <p:cNvPr id="38973" name="Rectangle 173">
            <a:extLst>
              <a:ext uri="{FF2B5EF4-FFF2-40B4-BE49-F238E27FC236}">
                <a16:creationId xmlns:a16="http://schemas.microsoft.com/office/drawing/2014/main" id="{05F06F75-6C97-480F-8CBA-5815A5133EE0}"/>
              </a:ext>
            </a:extLst>
          </p:cNvPr>
          <p:cNvSpPr>
            <a:spLocks noChangeArrowheads="1"/>
          </p:cNvSpPr>
          <p:nvPr/>
        </p:nvSpPr>
        <p:spPr bwMode="auto">
          <a:xfrm>
            <a:off x="7650163" y="3219451"/>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gned</a:t>
            </a:r>
            <a:endParaRPr lang="en-US" altLang="en-US" sz="1600"/>
          </a:p>
        </p:txBody>
      </p:sp>
      <p:sp>
        <p:nvSpPr>
          <p:cNvPr id="38974" name="Rectangle 174">
            <a:extLst>
              <a:ext uri="{FF2B5EF4-FFF2-40B4-BE49-F238E27FC236}">
                <a16:creationId xmlns:a16="http://schemas.microsoft.com/office/drawing/2014/main" id="{7813F0EA-21A0-4997-BD76-C532E9D0DEC4}"/>
              </a:ext>
            </a:extLst>
          </p:cNvPr>
          <p:cNvSpPr>
            <a:spLocks noChangeArrowheads="1"/>
          </p:cNvSpPr>
          <p:nvPr/>
        </p:nvSpPr>
        <p:spPr bwMode="auto">
          <a:xfrm>
            <a:off x="8110538" y="32242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75" name="Rectangle 175">
            <a:extLst>
              <a:ext uri="{FF2B5EF4-FFF2-40B4-BE49-F238E27FC236}">
                <a16:creationId xmlns:a16="http://schemas.microsoft.com/office/drawing/2014/main" id="{1A9322AA-BD91-4343-9E00-6F902428F04A}"/>
              </a:ext>
            </a:extLst>
          </p:cNvPr>
          <p:cNvSpPr>
            <a:spLocks noChangeArrowheads="1"/>
          </p:cNvSpPr>
          <p:nvPr/>
        </p:nvSpPr>
        <p:spPr bwMode="auto">
          <a:xfrm>
            <a:off x="9232901" y="3219451"/>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void</a:t>
            </a:r>
            <a:endParaRPr lang="en-US" altLang="en-US" sz="1600"/>
          </a:p>
        </p:txBody>
      </p:sp>
      <p:sp>
        <p:nvSpPr>
          <p:cNvPr id="38976" name="Rectangle 176">
            <a:extLst>
              <a:ext uri="{FF2B5EF4-FFF2-40B4-BE49-F238E27FC236}">
                <a16:creationId xmlns:a16="http://schemas.microsoft.com/office/drawing/2014/main" id="{2498B3FF-96F9-4E99-9A7F-963CD90859DB}"/>
              </a:ext>
            </a:extLst>
          </p:cNvPr>
          <p:cNvSpPr>
            <a:spLocks noChangeArrowheads="1"/>
          </p:cNvSpPr>
          <p:nvPr/>
        </p:nvSpPr>
        <p:spPr bwMode="auto">
          <a:xfrm>
            <a:off x="9694863" y="32242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77" name="Rectangle 177">
            <a:extLst>
              <a:ext uri="{FF2B5EF4-FFF2-40B4-BE49-F238E27FC236}">
                <a16:creationId xmlns:a16="http://schemas.microsoft.com/office/drawing/2014/main" id="{8B5F7B1B-9D13-4ADE-945B-848C2D243D51}"/>
              </a:ext>
            </a:extLst>
          </p:cNvPr>
          <p:cNvSpPr>
            <a:spLocks noChangeArrowheads="1"/>
          </p:cNvSpPr>
          <p:nvPr/>
        </p:nvSpPr>
        <p:spPr bwMode="auto">
          <a:xfrm>
            <a:off x="2084388" y="3449639"/>
            <a:ext cx="987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volatile</a:t>
            </a:r>
            <a:endParaRPr lang="en-US" altLang="en-US" sz="1600"/>
          </a:p>
        </p:txBody>
      </p:sp>
      <p:sp>
        <p:nvSpPr>
          <p:cNvPr id="38978" name="Rectangle 178">
            <a:extLst>
              <a:ext uri="{FF2B5EF4-FFF2-40B4-BE49-F238E27FC236}">
                <a16:creationId xmlns:a16="http://schemas.microsoft.com/office/drawing/2014/main" id="{7D07FF08-B85A-4914-9E06-B91571B93EBA}"/>
              </a:ext>
            </a:extLst>
          </p:cNvPr>
          <p:cNvSpPr>
            <a:spLocks noChangeArrowheads="1"/>
          </p:cNvSpPr>
          <p:nvPr/>
        </p:nvSpPr>
        <p:spPr bwMode="auto">
          <a:xfrm>
            <a:off x="3008313" y="34544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79" name="Rectangle 179">
            <a:extLst>
              <a:ext uri="{FF2B5EF4-FFF2-40B4-BE49-F238E27FC236}">
                <a16:creationId xmlns:a16="http://schemas.microsoft.com/office/drawing/2014/main" id="{C6B8F8BC-CA37-41F3-9BF8-DC576615E252}"/>
              </a:ext>
            </a:extLst>
          </p:cNvPr>
          <p:cNvSpPr>
            <a:spLocks noChangeArrowheads="1"/>
          </p:cNvSpPr>
          <p:nvPr/>
        </p:nvSpPr>
        <p:spPr bwMode="auto">
          <a:xfrm>
            <a:off x="4260850" y="3449639"/>
            <a:ext cx="6111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while</a:t>
            </a:r>
            <a:endParaRPr lang="en-US" altLang="en-US" sz="1600"/>
          </a:p>
        </p:txBody>
      </p:sp>
      <p:sp>
        <p:nvSpPr>
          <p:cNvPr id="38980" name="Rectangle 180">
            <a:extLst>
              <a:ext uri="{FF2B5EF4-FFF2-40B4-BE49-F238E27FC236}">
                <a16:creationId xmlns:a16="http://schemas.microsoft.com/office/drawing/2014/main" id="{AF2A9311-FB73-4533-AF65-F8857B4986D5}"/>
              </a:ext>
            </a:extLst>
          </p:cNvPr>
          <p:cNvSpPr>
            <a:spLocks noChangeArrowheads="1"/>
          </p:cNvSpPr>
          <p:nvPr/>
        </p:nvSpPr>
        <p:spPr bwMode="auto">
          <a:xfrm>
            <a:off x="4838700" y="34544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81" name="Rectangle 181">
            <a:extLst>
              <a:ext uri="{FF2B5EF4-FFF2-40B4-BE49-F238E27FC236}">
                <a16:creationId xmlns:a16="http://schemas.microsoft.com/office/drawing/2014/main" id="{EB6BA65A-8D46-4BCC-BCD8-9DEA38976955}"/>
              </a:ext>
            </a:extLst>
          </p:cNvPr>
          <p:cNvSpPr>
            <a:spLocks noChangeArrowheads="1"/>
          </p:cNvSpPr>
          <p:nvPr/>
        </p:nvSpPr>
        <p:spPr bwMode="auto">
          <a:xfrm>
            <a:off x="6032500" y="34496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82" name="Rectangle 182">
            <a:extLst>
              <a:ext uri="{FF2B5EF4-FFF2-40B4-BE49-F238E27FC236}">
                <a16:creationId xmlns:a16="http://schemas.microsoft.com/office/drawing/2014/main" id="{6F78A8B0-B5E4-4F1D-9CDE-A58A65D1B589}"/>
              </a:ext>
            </a:extLst>
          </p:cNvPr>
          <p:cNvSpPr>
            <a:spLocks noChangeArrowheads="1"/>
          </p:cNvSpPr>
          <p:nvPr/>
        </p:nvSpPr>
        <p:spPr bwMode="auto">
          <a:xfrm>
            <a:off x="7188200" y="34496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83" name="Rectangle 183">
            <a:extLst>
              <a:ext uri="{FF2B5EF4-FFF2-40B4-BE49-F238E27FC236}">
                <a16:creationId xmlns:a16="http://schemas.microsoft.com/office/drawing/2014/main" id="{1D712306-5039-4703-B6BD-ED00150E5692}"/>
              </a:ext>
            </a:extLst>
          </p:cNvPr>
          <p:cNvSpPr>
            <a:spLocks noChangeArrowheads="1"/>
          </p:cNvSpPr>
          <p:nvPr/>
        </p:nvSpPr>
        <p:spPr bwMode="auto">
          <a:xfrm>
            <a:off x="9232900" y="344963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84" name="Rectangle 184">
            <a:extLst>
              <a:ext uri="{FF2B5EF4-FFF2-40B4-BE49-F238E27FC236}">
                <a16:creationId xmlns:a16="http://schemas.microsoft.com/office/drawing/2014/main" id="{5993AE96-5358-4FD4-AF1F-E615C12D158A}"/>
              </a:ext>
            </a:extLst>
          </p:cNvPr>
          <p:cNvSpPr>
            <a:spLocks noChangeArrowheads="1"/>
          </p:cNvSpPr>
          <p:nvPr/>
        </p:nvSpPr>
        <p:spPr bwMode="auto">
          <a:xfrm>
            <a:off x="1065213" y="3932081"/>
            <a:ext cx="2843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i="1" err="1">
                <a:solidFill>
                  <a:srgbClr val="010000"/>
                </a:solidFill>
                <a:latin typeface="Times" panose="02020603050405020304" pitchFamily="18" charset="0"/>
              </a:rPr>
              <a:t>Các</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từ</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khóa</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dành</a:t>
            </a:r>
            <a:r>
              <a:rPr lang="en-US" altLang="en-US" sz="2000" i="1">
                <a:solidFill>
                  <a:srgbClr val="010000"/>
                </a:solidFill>
                <a:latin typeface="Times" panose="02020603050405020304" pitchFamily="18" charset="0"/>
              </a:rPr>
              <a:t> </a:t>
            </a:r>
            <a:r>
              <a:rPr lang="en-US" altLang="en-US" sz="2000" i="1" err="1">
                <a:solidFill>
                  <a:srgbClr val="010000"/>
                </a:solidFill>
                <a:latin typeface="Times" panose="02020603050405020304" pitchFamily="18" charset="0"/>
              </a:rPr>
              <a:t>cho</a:t>
            </a:r>
            <a:r>
              <a:rPr lang="en-US" altLang="en-US" sz="2000" i="1">
                <a:solidFill>
                  <a:srgbClr val="010000"/>
                </a:solidFill>
                <a:latin typeface="Times" panose="02020603050405020304" pitchFamily="18" charset="0"/>
              </a:rPr>
              <a:t> C++</a:t>
            </a:r>
            <a:endParaRPr lang="en-US" altLang="en-US" sz="2000"/>
          </a:p>
        </p:txBody>
      </p:sp>
      <p:sp>
        <p:nvSpPr>
          <p:cNvPr id="38985" name="Rectangle 185">
            <a:extLst>
              <a:ext uri="{FF2B5EF4-FFF2-40B4-BE49-F238E27FC236}">
                <a16:creationId xmlns:a16="http://schemas.microsoft.com/office/drawing/2014/main" id="{A251260F-A4A0-4BB2-A9BF-400F664B9FF4}"/>
              </a:ext>
            </a:extLst>
          </p:cNvPr>
          <p:cNvSpPr>
            <a:spLocks noChangeArrowheads="1"/>
          </p:cNvSpPr>
          <p:nvPr/>
        </p:nvSpPr>
        <p:spPr bwMode="auto">
          <a:xfrm>
            <a:off x="3613150" y="4114801"/>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rgbClr val="010000"/>
                </a:solidFill>
                <a:latin typeface="Times" panose="02020603050405020304" pitchFamily="18" charset="0"/>
              </a:rPr>
              <a:t> </a:t>
            </a:r>
            <a:endParaRPr lang="en-US" altLang="en-US" sz="1600"/>
          </a:p>
        </p:txBody>
      </p:sp>
      <p:sp>
        <p:nvSpPr>
          <p:cNvPr id="38986" name="Rectangle 186">
            <a:extLst>
              <a:ext uri="{FF2B5EF4-FFF2-40B4-BE49-F238E27FC236}">
                <a16:creationId xmlns:a16="http://schemas.microsoft.com/office/drawing/2014/main" id="{30DBDEB6-B984-44E3-BDCA-68F0D536F013}"/>
              </a:ext>
            </a:extLst>
          </p:cNvPr>
          <p:cNvSpPr>
            <a:spLocks noChangeArrowheads="1"/>
          </p:cNvSpPr>
          <p:nvPr/>
        </p:nvSpPr>
        <p:spPr bwMode="auto">
          <a:xfrm>
            <a:off x="4246564" y="4130676"/>
            <a:ext cx="52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rgbClr val="010000"/>
                </a:solidFill>
                <a:latin typeface="Times" panose="02020603050405020304" pitchFamily="18" charset="0"/>
              </a:rPr>
              <a:t> </a:t>
            </a:r>
            <a:endParaRPr lang="en-US" altLang="en-US" sz="1600"/>
          </a:p>
        </p:txBody>
      </p:sp>
      <p:sp>
        <p:nvSpPr>
          <p:cNvPr id="38987" name="Rectangle 187">
            <a:extLst>
              <a:ext uri="{FF2B5EF4-FFF2-40B4-BE49-F238E27FC236}">
                <a16:creationId xmlns:a16="http://schemas.microsoft.com/office/drawing/2014/main" id="{1FF6519C-B99B-4136-A692-5B48B8CCA2FB}"/>
              </a:ext>
            </a:extLst>
          </p:cNvPr>
          <p:cNvSpPr>
            <a:spLocks noChangeArrowheads="1"/>
          </p:cNvSpPr>
          <p:nvPr/>
        </p:nvSpPr>
        <p:spPr bwMode="auto">
          <a:xfrm>
            <a:off x="6018213" y="41306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rgbClr val="010000"/>
                </a:solidFill>
                <a:latin typeface="Times" panose="02020603050405020304" pitchFamily="18" charset="0"/>
              </a:rPr>
              <a:t> </a:t>
            </a:r>
            <a:endParaRPr lang="en-US" altLang="en-US" sz="1600"/>
          </a:p>
        </p:txBody>
      </p:sp>
      <p:sp>
        <p:nvSpPr>
          <p:cNvPr id="38988" name="Rectangle 188">
            <a:extLst>
              <a:ext uri="{FF2B5EF4-FFF2-40B4-BE49-F238E27FC236}">
                <a16:creationId xmlns:a16="http://schemas.microsoft.com/office/drawing/2014/main" id="{72514BBE-FBD8-47E3-B8CF-CE0CA78E4B1B}"/>
              </a:ext>
            </a:extLst>
          </p:cNvPr>
          <p:cNvSpPr>
            <a:spLocks noChangeArrowheads="1"/>
          </p:cNvSpPr>
          <p:nvPr/>
        </p:nvSpPr>
        <p:spPr bwMode="auto">
          <a:xfrm>
            <a:off x="7173913" y="41306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rgbClr val="010000"/>
                </a:solidFill>
                <a:latin typeface="Times" panose="02020603050405020304" pitchFamily="18" charset="0"/>
              </a:rPr>
              <a:t> </a:t>
            </a:r>
            <a:endParaRPr lang="en-US" altLang="en-US" sz="1600"/>
          </a:p>
        </p:txBody>
      </p:sp>
      <p:sp>
        <p:nvSpPr>
          <p:cNvPr id="38989" name="Rectangle 189">
            <a:extLst>
              <a:ext uri="{FF2B5EF4-FFF2-40B4-BE49-F238E27FC236}">
                <a16:creationId xmlns:a16="http://schemas.microsoft.com/office/drawing/2014/main" id="{FEAAA902-8532-4062-AE74-E53C75965B1F}"/>
              </a:ext>
            </a:extLst>
          </p:cNvPr>
          <p:cNvSpPr>
            <a:spLocks noChangeArrowheads="1"/>
          </p:cNvSpPr>
          <p:nvPr/>
        </p:nvSpPr>
        <p:spPr bwMode="auto">
          <a:xfrm>
            <a:off x="9218613" y="41306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rgbClr val="010000"/>
                </a:solidFill>
                <a:latin typeface="Times" panose="02020603050405020304" pitchFamily="18" charset="0"/>
              </a:rPr>
              <a:t> </a:t>
            </a:r>
            <a:endParaRPr lang="en-US" altLang="en-US" sz="1600"/>
          </a:p>
        </p:txBody>
      </p:sp>
      <p:sp>
        <p:nvSpPr>
          <p:cNvPr id="38990" name="Rectangle 190">
            <a:extLst>
              <a:ext uri="{FF2B5EF4-FFF2-40B4-BE49-F238E27FC236}">
                <a16:creationId xmlns:a16="http://schemas.microsoft.com/office/drawing/2014/main" id="{B3A6E70E-62C3-44EE-BC35-DF4BB51018F6}"/>
              </a:ext>
            </a:extLst>
          </p:cNvPr>
          <p:cNvSpPr>
            <a:spLocks noChangeArrowheads="1"/>
          </p:cNvSpPr>
          <p:nvPr/>
        </p:nvSpPr>
        <p:spPr bwMode="auto">
          <a:xfrm>
            <a:off x="2070101" y="4348163"/>
            <a:ext cx="3667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asm</a:t>
            </a:r>
            <a:endParaRPr lang="en-US" altLang="en-US" sz="1600"/>
          </a:p>
        </p:txBody>
      </p:sp>
      <p:sp>
        <p:nvSpPr>
          <p:cNvPr id="38991" name="Rectangle 191">
            <a:extLst>
              <a:ext uri="{FF2B5EF4-FFF2-40B4-BE49-F238E27FC236}">
                <a16:creationId xmlns:a16="http://schemas.microsoft.com/office/drawing/2014/main" id="{AD550DFA-361E-43CA-9888-7B604F07009D}"/>
              </a:ext>
            </a:extLst>
          </p:cNvPr>
          <p:cNvSpPr>
            <a:spLocks noChangeArrowheads="1"/>
          </p:cNvSpPr>
          <p:nvPr/>
        </p:nvSpPr>
        <p:spPr bwMode="auto">
          <a:xfrm>
            <a:off x="2416175" y="43545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92" name="Rectangle 192">
            <a:extLst>
              <a:ext uri="{FF2B5EF4-FFF2-40B4-BE49-F238E27FC236}">
                <a16:creationId xmlns:a16="http://schemas.microsoft.com/office/drawing/2014/main" id="{9E07A0B1-568A-4B41-948C-A6F2FD393978}"/>
              </a:ext>
            </a:extLst>
          </p:cNvPr>
          <p:cNvSpPr>
            <a:spLocks noChangeArrowheads="1"/>
          </p:cNvSpPr>
          <p:nvPr/>
        </p:nvSpPr>
        <p:spPr bwMode="auto">
          <a:xfrm>
            <a:off x="4246563" y="4348163"/>
            <a:ext cx="488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bool</a:t>
            </a:r>
            <a:endParaRPr lang="en-US" altLang="en-US" sz="1600"/>
          </a:p>
        </p:txBody>
      </p:sp>
      <p:sp>
        <p:nvSpPr>
          <p:cNvPr id="38993" name="Rectangle 193">
            <a:extLst>
              <a:ext uri="{FF2B5EF4-FFF2-40B4-BE49-F238E27FC236}">
                <a16:creationId xmlns:a16="http://schemas.microsoft.com/office/drawing/2014/main" id="{A88442D9-1189-45F8-B2DA-2BDF80D98F7F}"/>
              </a:ext>
            </a:extLst>
          </p:cNvPr>
          <p:cNvSpPr>
            <a:spLocks noChangeArrowheads="1"/>
          </p:cNvSpPr>
          <p:nvPr/>
        </p:nvSpPr>
        <p:spPr bwMode="auto">
          <a:xfrm>
            <a:off x="4710113" y="43545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94" name="Rectangle 194">
            <a:extLst>
              <a:ext uri="{FF2B5EF4-FFF2-40B4-BE49-F238E27FC236}">
                <a16:creationId xmlns:a16="http://schemas.microsoft.com/office/drawing/2014/main" id="{D00B28D6-FF4C-495D-85D6-6F1B3EBB0B18}"/>
              </a:ext>
            </a:extLst>
          </p:cNvPr>
          <p:cNvSpPr>
            <a:spLocks noChangeArrowheads="1"/>
          </p:cNvSpPr>
          <p:nvPr/>
        </p:nvSpPr>
        <p:spPr bwMode="auto">
          <a:xfrm>
            <a:off x="6018214" y="4348164"/>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catch</a:t>
            </a:r>
            <a:endParaRPr lang="en-US" altLang="en-US" sz="1600"/>
          </a:p>
        </p:txBody>
      </p:sp>
      <p:sp>
        <p:nvSpPr>
          <p:cNvPr id="38995" name="Rectangle 195">
            <a:extLst>
              <a:ext uri="{FF2B5EF4-FFF2-40B4-BE49-F238E27FC236}">
                <a16:creationId xmlns:a16="http://schemas.microsoft.com/office/drawing/2014/main" id="{B2FCCB54-9366-4DBC-89B6-C535A11AC117}"/>
              </a:ext>
            </a:extLst>
          </p:cNvPr>
          <p:cNvSpPr>
            <a:spLocks noChangeArrowheads="1"/>
          </p:cNvSpPr>
          <p:nvPr/>
        </p:nvSpPr>
        <p:spPr bwMode="auto">
          <a:xfrm>
            <a:off x="6596063" y="43545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96" name="Rectangle 196">
            <a:extLst>
              <a:ext uri="{FF2B5EF4-FFF2-40B4-BE49-F238E27FC236}">
                <a16:creationId xmlns:a16="http://schemas.microsoft.com/office/drawing/2014/main" id="{E1109C58-3A3C-4C92-9864-AF49B25F7D96}"/>
              </a:ext>
            </a:extLst>
          </p:cNvPr>
          <p:cNvSpPr>
            <a:spLocks noChangeArrowheads="1"/>
          </p:cNvSpPr>
          <p:nvPr/>
        </p:nvSpPr>
        <p:spPr bwMode="auto">
          <a:xfrm>
            <a:off x="7173914" y="4348164"/>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class</a:t>
            </a:r>
            <a:endParaRPr lang="en-US" altLang="en-US" sz="1600"/>
          </a:p>
        </p:txBody>
      </p:sp>
      <p:sp>
        <p:nvSpPr>
          <p:cNvPr id="38997" name="Rectangle 197">
            <a:extLst>
              <a:ext uri="{FF2B5EF4-FFF2-40B4-BE49-F238E27FC236}">
                <a16:creationId xmlns:a16="http://schemas.microsoft.com/office/drawing/2014/main" id="{9E27829F-1A12-4924-961E-2BAE5C632948}"/>
              </a:ext>
            </a:extLst>
          </p:cNvPr>
          <p:cNvSpPr>
            <a:spLocks noChangeArrowheads="1"/>
          </p:cNvSpPr>
          <p:nvPr/>
        </p:nvSpPr>
        <p:spPr bwMode="auto">
          <a:xfrm>
            <a:off x="7751763" y="43545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8998" name="Rectangle 198">
            <a:extLst>
              <a:ext uri="{FF2B5EF4-FFF2-40B4-BE49-F238E27FC236}">
                <a16:creationId xmlns:a16="http://schemas.microsoft.com/office/drawing/2014/main" id="{DB7AB8D6-AA8D-460B-9810-575B09695C31}"/>
              </a:ext>
            </a:extLst>
          </p:cNvPr>
          <p:cNvSpPr>
            <a:spLocks noChangeArrowheads="1"/>
          </p:cNvSpPr>
          <p:nvPr/>
        </p:nvSpPr>
        <p:spPr bwMode="auto">
          <a:xfrm>
            <a:off x="9218613" y="4348164"/>
            <a:ext cx="12343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const_cast</a:t>
            </a:r>
            <a:endParaRPr lang="en-US" altLang="en-US" sz="1600"/>
          </a:p>
        </p:txBody>
      </p:sp>
      <p:sp>
        <p:nvSpPr>
          <p:cNvPr id="38999" name="Rectangle 199">
            <a:extLst>
              <a:ext uri="{FF2B5EF4-FFF2-40B4-BE49-F238E27FC236}">
                <a16:creationId xmlns:a16="http://schemas.microsoft.com/office/drawing/2014/main" id="{0202C660-0DFB-4B4D-9A2F-E92F2A6499FC}"/>
              </a:ext>
            </a:extLst>
          </p:cNvPr>
          <p:cNvSpPr>
            <a:spLocks noChangeArrowheads="1"/>
          </p:cNvSpPr>
          <p:nvPr/>
        </p:nvSpPr>
        <p:spPr bwMode="auto">
          <a:xfrm>
            <a:off x="10374313" y="43545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00" name="Rectangle 200">
            <a:extLst>
              <a:ext uri="{FF2B5EF4-FFF2-40B4-BE49-F238E27FC236}">
                <a16:creationId xmlns:a16="http://schemas.microsoft.com/office/drawing/2014/main" id="{9257D627-2134-422D-B805-9EACEC10C62E}"/>
              </a:ext>
            </a:extLst>
          </p:cNvPr>
          <p:cNvSpPr>
            <a:spLocks noChangeArrowheads="1"/>
          </p:cNvSpPr>
          <p:nvPr/>
        </p:nvSpPr>
        <p:spPr bwMode="auto">
          <a:xfrm>
            <a:off x="2070101" y="4579939"/>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delete</a:t>
            </a:r>
            <a:endParaRPr lang="en-US" altLang="en-US" sz="1600"/>
          </a:p>
        </p:txBody>
      </p:sp>
      <p:sp>
        <p:nvSpPr>
          <p:cNvPr id="39001" name="Rectangle 201">
            <a:extLst>
              <a:ext uri="{FF2B5EF4-FFF2-40B4-BE49-F238E27FC236}">
                <a16:creationId xmlns:a16="http://schemas.microsoft.com/office/drawing/2014/main" id="{23E9FD6C-870E-4D32-8478-C973A76C3CD2}"/>
              </a:ext>
            </a:extLst>
          </p:cNvPr>
          <p:cNvSpPr>
            <a:spLocks noChangeArrowheads="1"/>
          </p:cNvSpPr>
          <p:nvPr/>
        </p:nvSpPr>
        <p:spPr bwMode="auto">
          <a:xfrm>
            <a:off x="2763838" y="4584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02" name="Rectangle 202">
            <a:extLst>
              <a:ext uri="{FF2B5EF4-FFF2-40B4-BE49-F238E27FC236}">
                <a16:creationId xmlns:a16="http://schemas.microsoft.com/office/drawing/2014/main" id="{20FD0C50-6DC4-4CC8-99B5-A06DB0A97AAE}"/>
              </a:ext>
            </a:extLst>
          </p:cNvPr>
          <p:cNvSpPr>
            <a:spLocks noChangeArrowheads="1"/>
          </p:cNvSpPr>
          <p:nvPr/>
        </p:nvSpPr>
        <p:spPr bwMode="auto">
          <a:xfrm>
            <a:off x="4246563" y="4579939"/>
            <a:ext cx="1466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dynamic_cast</a:t>
            </a:r>
            <a:endParaRPr lang="en-US" altLang="en-US" sz="1600"/>
          </a:p>
        </p:txBody>
      </p:sp>
      <p:sp>
        <p:nvSpPr>
          <p:cNvPr id="39003" name="Rectangle 203">
            <a:extLst>
              <a:ext uri="{FF2B5EF4-FFF2-40B4-BE49-F238E27FC236}">
                <a16:creationId xmlns:a16="http://schemas.microsoft.com/office/drawing/2014/main" id="{9CA8870E-11ED-49E5-BD67-8C1D1277802C}"/>
              </a:ext>
            </a:extLst>
          </p:cNvPr>
          <p:cNvSpPr>
            <a:spLocks noChangeArrowheads="1"/>
          </p:cNvSpPr>
          <p:nvPr/>
        </p:nvSpPr>
        <p:spPr bwMode="auto">
          <a:xfrm>
            <a:off x="5632450" y="4584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04" name="Rectangle 204">
            <a:extLst>
              <a:ext uri="{FF2B5EF4-FFF2-40B4-BE49-F238E27FC236}">
                <a16:creationId xmlns:a16="http://schemas.microsoft.com/office/drawing/2014/main" id="{8545C2B0-D4E6-4913-8165-33025F33E799}"/>
              </a:ext>
            </a:extLst>
          </p:cNvPr>
          <p:cNvSpPr>
            <a:spLocks noChangeArrowheads="1"/>
          </p:cNvSpPr>
          <p:nvPr/>
        </p:nvSpPr>
        <p:spPr bwMode="auto">
          <a:xfrm>
            <a:off x="6018213" y="4579939"/>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explicit</a:t>
            </a:r>
            <a:endParaRPr lang="en-US" altLang="en-US" sz="1600"/>
          </a:p>
        </p:txBody>
      </p:sp>
      <p:sp>
        <p:nvSpPr>
          <p:cNvPr id="39005" name="Rectangle 205">
            <a:extLst>
              <a:ext uri="{FF2B5EF4-FFF2-40B4-BE49-F238E27FC236}">
                <a16:creationId xmlns:a16="http://schemas.microsoft.com/office/drawing/2014/main" id="{BBD3279E-D79E-4813-B256-7C46046B8964}"/>
              </a:ext>
            </a:extLst>
          </p:cNvPr>
          <p:cNvSpPr>
            <a:spLocks noChangeArrowheads="1"/>
          </p:cNvSpPr>
          <p:nvPr/>
        </p:nvSpPr>
        <p:spPr bwMode="auto">
          <a:xfrm>
            <a:off x="6943725" y="4584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06" name="Rectangle 206">
            <a:extLst>
              <a:ext uri="{FF2B5EF4-FFF2-40B4-BE49-F238E27FC236}">
                <a16:creationId xmlns:a16="http://schemas.microsoft.com/office/drawing/2014/main" id="{F40564D1-23D0-4971-96A6-FD2945F52CCF}"/>
              </a:ext>
            </a:extLst>
          </p:cNvPr>
          <p:cNvSpPr>
            <a:spLocks noChangeArrowheads="1"/>
          </p:cNvSpPr>
          <p:nvPr/>
        </p:nvSpPr>
        <p:spPr bwMode="auto">
          <a:xfrm>
            <a:off x="7173914" y="4579939"/>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false</a:t>
            </a:r>
            <a:endParaRPr lang="en-US" altLang="en-US" sz="1600"/>
          </a:p>
        </p:txBody>
      </p:sp>
      <p:sp>
        <p:nvSpPr>
          <p:cNvPr id="39007" name="Rectangle 207">
            <a:extLst>
              <a:ext uri="{FF2B5EF4-FFF2-40B4-BE49-F238E27FC236}">
                <a16:creationId xmlns:a16="http://schemas.microsoft.com/office/drawing/2014/main" id="{83106334-EB28-45B4-A8E5-7D1C7405FD7C}"/>
              </a:ext>
            </a:extLst>
          </p:cNvPr>
          <p:cNvSpPr>
            <a:spLocks noChangeArrowheads="1"/>
          </p:cNvSpPr>
          <p:nvPr/>
        </p:nvSpPr>
        <p:spPr bwMode="auto">
          <a:xfrm>
            <a:off x="7751763" y="4584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08" name="Rectangle 209">
            <a:extLst>
              <a:ext uri="{FF2B5EF4-FFF2-40B4-BE49-F238E27FC236}">
                <a16:creationId xmlns:a16="http://schemas.microsoft.com/office/drawing/2014/main" id="{203F89DF-459D-4EBC-A925-F002328E763E}"/>
              </a:ext>
            </a:extLst>
          </p:cNvPr>
          <p:cNvSpPr>
            <a:spLocks noChangeArrowheads="1"/>
          </p:cNvSpPr>
          <p:nvPr/>
        </p:nvSpPr>
        <p:spPr bwMode="auto">
          <a:xfrm>
            <a:off x="9218614" y="4579939"/>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friend</a:t>
            </a:r>
            <a:endParaRPr lang="en-US" altLang="en-US" sz="1600"/>
          </a:p>
        </p:txBody>
      </p:sp>
      <p:sp>
        <p:nvSpPr>
          <p:cNvPr id="39009" name="Rectangle 210">
            <a:extLst>
              <a:ext uri="{FF2B5EF4-FFF2-40B4-BE49-F238E27FC236}">
                <a16:creationId xmlns:a16="http://schemas.microsoft.com/office/drawing/2014/main" id="{7F622736-8BD9-415B-B195-3B70D13AED22}"/>
              </a:ext>
            </a:extLst>
          </p:cNvPr>
          <p:cNvSpPr>
            <a:spLocks noChangeArrowheads="1"/>
          </p:cNvSpPr>
          <p:nvPr/>
        </p:nvSpPr>
        <p:spPr bwMode="auto">
          <a:xfrm>
            <a:off x="9910763" y="4584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10" name="Rectangle 211">
            <a:extLst>
              <a:ext uri="{FF2B5EF4-FFF2-40B4-BE49-F238E27FC236}">
                <a16:creationId xmlns:a16="http://schemas.microsoft.com/office/drawing/2014/main" id="{85DDA95A-5169-43C3-B44F-1E9735DB1E8B}"/>
              </a:ext>
            </a:extLst>
          </p:cNvPr>
          <p:cNvSpPr>
            <a:spLocks noChangeArrowheads="1"/>
          </p:cNvSpPr>
          <p:nvPr/>
        </p:nvSpPr>
        <p:spPr bwMode="auto">
          <a:xfrm>
            <a:off x="2068513" y="4810126"/>
            <a:ext cx="735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inline</a:t>
            </a:r>
            <a:endParaRPr lang="en-US" altLang="en-US" sz="1600"/>
          </a:p>
        </p:txBody>
      </p:sp>
      <p:sp>
        <p:nvSpPr>
          <p:cNvPr id="39011" name="Rectangle 212">
            <a:extLst>
              <a:ext uri="{FF2B5EF4-FFF2-40B4-BE49-F238E27FC236}">
                <a16:creationId xmlns:a16="http://schemas.microsoft.com/office/drawing/2014/main" id="{F6A50849-1520-40A0-AAE9-885F809AE886}"/>
              </a:ext>
            </a:extLst>
          </p:cNvPr>
          <p:cNvSpPr>
            <a:spLocks noChangeArrowheads="1"/>
          </p:cNvSpPr>
          <p:nvPr/>
        </p:nvSpPr>
        <p:spPr bwMode="auto">
          <a:xfrm>
            <a:off x="2763838" y="48148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12" name="Rectangle 213">
            <a:extLst>
              <a:ext uri="{FF2B5EF4-FFF2-40B4-BE49-F238E27FC236}">
                <a16:creationId xmlns:a16="http://schemas.microsoft.com/office/drawing/2014/main" id="{12B2790A-F65C-4A30-95D2-6B9C140D2ED0}"/>
              </a:ext>
            </a:extLst>
          </p:cNvPr>
          <p:cNvSpPr>
            <a:spLocks noChangeArrowheads="1"/>
          </p:cNvSpPr>
          <p:nvPr/>
        </p:nvSpPr>
        <p:spPr bwMode="auto">
          <a:xfrm>
            <a:off x="4246564" y="4810126"/>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mutable</a:t>
            </a:r>
            <a:endParaRPr lang="en-US" altLang="en-US" sz="1600"/>
          </a:p>
        </p:txBody>
      </p:sp>
      <p:sp>
        <p:nvSpPr>
          <p:cNvPr id="39013" name="Rectangle 214">
            <a:extLst>
              <a:ext uri="{FF2B5EF4-FFF2-40B4-BE49-F238E27FC236}">
                <a16:creationId xmlns:a16="http://schemas.microsoft.com/office/drawing/2014/main" id="{10F7A637-352A-4C32-9276-3D722DB7CBC9}"/>
              </a:ext>
            </a:extLst>
          </p:cNvPr>
          <p:cNvSpPr>
            <a:spLocks noChangeArrowheads="1"/>
          </p:cNvSpPr>
          <p:nvPr/>
        </p:nvSpPr>
        <p:spPr bwMode="auto">
          <a:xfrm>
            <a:off x="5056188" y="48148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14" name="Rectangle 215">
            <a:extLst>
              <a:ext uri="{FF2B5EF4-FFF2-40B4-BE49-F238E27FC236}">
                <a16:creationId xmlns:a16="http://schemas.microsoft.com/office/drawing/2014/main" id="{33C067ED-9906-400B-89E6-663618824A52}"/>
              </a:ext>
            </a:extLst>
          </p:cNvPr>
          <p:cNvSpPr>
            <a:spLocks noChangeArrowheads="1"/>
          </p:cNvSpPr>
          <p:nvPr/>
        </p:nvSpPr>
        <p:spPr bwMode="auto">
          <a:xfrm>
            <a:off x="6018213" y="4810126"/>
            <a:ext cx="11108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namespace</a:t>
            </a:r>
            <a:endParaRPr lang="en-US" altLang="en-US" sz="1600"/>
          </a:p>
        </p:txBody>
      </p:sp>
      <p:sp>
        <p:nvSpPr>
          <p:cNvPr id="39015" name="Rectangle 216">
            <a:extLst>
              <a:ext uri="{FF2B5EF4-FFF2-40B4-BE49-F238E27FC236}">
                <a16:creationId xmlns:a16="http://schemas.microsoft.com/office/drawing/2014/main" id="{4135869C-5578-4690-A6AB-A45F5DD1CD1F}"/>
              </a:ext>
            </a:extLst>
          </p:cNvPr>
          <p:cNvSpPr>
            <a:spLocks noChangeArrowheads="1"/>
          </p:cNvSpPr>
          <p:nvPr/>
        </p:nvSpPr>
        <p:spPr bwMode="auto">
          <a:xfrm>
            <a:off x="7058025" y="48148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16" name="Rectangle 217">
            <a:extLst>
              <a:ext uri="{FF2B5EF4-FFF2-40B4-BE49-F238E27FC236}">
                <a16:creationId xmlns:a16="http://schemas.microsoft.com/office/drawing/2014/main" id="{69661B63-0710-4D97-A0DC-53D4F9AB0573}"/>
              </a:ext>
            </a:extLst>
          </p:cNvPr>
          <p:cNvSpPr>
            <a:spLocks noChangeArrowheads="1"/>
          </p:cNvSpPr>
          <p:nvPr/>
        </p:nvSpPr>
        <p:spPr bwMode="auto">
          <a:xfrm>
            <a:off x="7173913" y="4810126"/>
            <a:ext cx="3702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new</a:t>
            </a:r>
            <a:endParaRPr lang="en-US" altLang="en-US" sz="1600"/>
          </a:p>
        </p:txBody>
      </p:sp>
      <p:sp>
        <p:nvSpPr>
          <p:cNvPr id="39017" name="Rectangle 218">
            <a:extLst>
              <a:ext uri="{FF2B5EF4-FFF2-40B4-BE49-F238E27FC236}">
                <a16:creationId xmlns:a16="http://schemas.microsoft.com/office/drawing/2014/main" id="{6C1EDE5F-FC5B-40DB-AC63-884472CB750E}"/>
              </a:ext>
            </a:extLst>
          </p:cNvPr>
          <p:cNvSpPr>
            <a:spLocks noChangeArrowheads="1"/>
          </p:cNvSpPr>
          <p:nvPr/>
        </p:nvSpPr>
        <p:spPr bwMode="auto">
          <a:xfrm>
            <a:off x="7518400" y="48148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18" name="Rectangle 219">
            <a:extLst>
              <a:ext uri="{FF2B5EF4-FFF2-40B4-BE49-F238E27FC236}">
                <a16:creationId xmlns:a16="http://schemas.microsoft.com/office/drawing/2014/main" id="{E4F1A70E-D820-4236-9873-2BD835C217F0}"/>
              </a:ext>
            </a:extLst>
          </p:cNvPr>
          <p:cNvSpPr>
            <a:spLocks noChangeArrowheads="1"/>
          </p:cNvSpPr>
          <p:nvPr/>
        </p:nvSpPr>
        <p:spPr bwMode="auto">
          <a:xfrm>
            <a:off x="9218613" y="4810126"/>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operator</a:t>
            </a:r>
            <a:endParaRPr lang="en-US" altLang="en-US" sz="1600"/>
          </a:p>
        </p:txBody>
      </p:sp>
      <p:sp>
        <p:nvSpPr>
          <p:cNvPr id="39019" name="Rectangle 220">
            <a:extLst>
              <a:ext uri="{FF2B5EF4-FFF2-40B4-BE49-F238E27FC236}">
                <a16:creationId xmlns:a16="http://schemas.microsoft.com/office/drawing/2014/main" id="{B2CC5769-8605-44DA-9CB4-E0C827DDACB6}"/>
              </a:ext>
            </a:extLst>
          </p:cNvPr>
          <p:cNvSpPr>
            <a:spLocks noChangeArrowheads="1"/>
          </p:cNvSpPr>
          <p:nvPr/>
        </p:nvSpPr>
        <p:spPr bwMode="auto">
          <a:xfrm>
            <a:off x="10140950" y="48148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0" name="Rectangle 221">
            <a:extLst>
              <a:ext uri="{FF2B5EF4-FFF2-40B4-BE49-F238E27FC236}">
                <a16:creationId xmlns:a16="http://schemas.microsoft.com/office/drawing/2014/main" id="{5DFC11EF-17D6-46D1-8233-084A47F27A29}"/>
              </a:ext>
            </a:extLst>
          </p:cNvPr>
          <p:cNvSpPr>
            <a:spLocks noChangeArrowheads="1"/>
          </p:cNvSpPr>
          <p:nvPr/>
        </p:nvSpPr>
        <p:spPr bwMode="auto">
          <a:xfrm>
            <a:off x="2068514" y="5038726"/>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private</a:t>
            </a:r>
            <a:endParaRPr lang="en-US" altLang="en-US" sz="1600"/>
          </a:p>
        </p:txBody>
      </p:sp>
      <p:sp>
        <p:nvSpPr>
          <p:cNvPr id="39021" name="Rectangle 222">
            <a:extLst>
              <a:ext uri="{FF2B5EF4-FFF2-40B4-BE49-F238E27FC236}">
                <a16:creationId xmlns:a16="http://schemas.microsoft.com/office/drawing/2014/main" id="{E9DFDAAE-1DE6-4E2A-AEB6-E07F0A7BD417}"/>
              </a:ext>
            </a:extLst>
          </p:cNvPr>
          <p:cNvSpPr>
            <a:spLocks noChangeArrowheads="1"/>
          </p:cNvSpPr>
          <p:nvPr/>
        </p:nvSpPr>
        <p:spPr bwMode="auto">
          <a:xfrm>
            <a:off x="2878138" y="50434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2" name="Rectangle 223">
            <a:extLst>
              <a:ext uri="{FF2B5EF4-FFF2-40B4-BE49-F238E27FC236}">
                <a16:creationId xmlns:a16="http://schemas.microsoft.com/office/drawing/2014/main" id="{89DB4F13-A489-4F6C-B32D-C9A9913DCFD0}"/>
              </a:ext>
            </a:extLst>
          </p:cNvPr>
          <p:cNvSpPr>
            <a:spLocks noChangeArrowheads="1"/>
          </p:cNvSpPr>
          <p:nvPr/>
        </p:nvSpPr>
        <p:spPr bwMode="auto">
          <a:xfrm>
            <a:off x="4246563" y="5038726"/>
            <a:ext cx="11108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protected</a:t>
            </a:r>
            <a:endParaRPr lang="en-US" altLang="en-US" sz="1600"/>
          </a:p>
        </p:txBody>
      </p:sp>
      <p:sp>
        <p:nvSpPr>
          <p:cNvPr id="39023" name="Rectangle 224">
            <a:extLst>
              <a:ext uri="{FF2B5EF4-FFF2-40B4-BE49-F238E27FC236}">
                <a16:creationId xmlns:a16="http://schemas.microsoft.com/office/drawing/2014/main" id="{98621D29-22C5-4C48-804B-3D240B0F7AFA}"/>
              </a:ext>
            </a:extLst>
          </p:cNvPr>
          <p:cNvSpPr>
            <a:spLocks noChangeArrowheads="1"/>
          </p:cNvSpPr>
          <p:nvPr/>
        </p:nvSpPr>
        <p:spPr bwMode="auto">
          <a:xfrm>
            <a:off x="5286375" y="50434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4" name="Rectangle 225">
            <a:extLst>
              <a:ext uri="{FF2B5EF4-FFF2-40B4-BE49-F238E27FC236}">
                <a16:creationId xmlns:a16="http://schemas.microsoft.com/office/drawing/2014/main" id="{4F78FBBC-17A0-481C-B032-4559F4965A79}"/>
              </a:ext>
            </a:extLst>
          </p:cNvPr>
          <p:cNvSpPr>
            <a:spLocks noChangeArrowheads="1"/>
          </p:cNvSpPr>
          <p:nvPr/>
        </p:nvSpPr>
        <p:spPr bwMode="auto">
          <a:xfrm>
            <a:off x="6018214" y="5038726"/>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public</a:t>
            </a:r>
            <a:endParaRPr lang="en-US" altLang="en-US" sz="1600"/>
          </a:p>
        </p:txBody>
      </p:sp>
      <p:sp>
        <p:nvSpPr>
          <p:cNvPr id="39025" name="Rectangle 226">
            <a:extLst>
              <a:ext uri="{FF2B5EF4-FFF2-40B4-BE49-F238E27FC236}">
                <a16:creationId xmlns:a16="http://schemas.microsoft.com/office/drawing/2014/main" id="{B82E217D-9A2F-46C5-8F31-B0B60FD216E0}"/>
              </a:ext>
            </a:extLst>
          </p:cNvPr>
          <p:cNvSpPr>
            <a:spLocks noChangeArrowheads="1"/>
          </p:cNvSpPr>
          <p:nvPr/>
        </p:nvSpPr>
        <p:spPr bwMode="auto">
          <a:xfrm>
            <a:off x="6710363" y="50434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6" name="Rectangle 227">
            <a:extLst>
              <a:ext uri="{FF2B5EF4-FFF2-40B4-BE49-F238E27FC236}">
                <a16:creationId xmlns:a16="http://schemas.microsoft.com/office/drawing/2014/main" id="{2E821B81-6C75-49B5-815B-CA4F2E123592}"/>
              </a:ext>
            </a:extLst>
          </p:cNvPr>
          <p:cNvSpPr>
            <a:spLocks noChangeArrowheads="1"/>
          </p:cNvSpPr>
          <p:nvPr/>
        </p:nvSpPr>
        <p:spPr bwMode="auto">
          <a:xfrm>
            <a:off x="7173913" y="5038726"/>
            <a:ext cx="19749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err="1">
                <a:solidFill>
                  <a:srgbClr val="010000"/>
                </a:solidFill>
                <a:latin typeface="Courier New" panose="02070309020205020404" pitchFamily="49" charset="0"/>
              </a:rPr>
              <a:t>reinterpret_cast</a:t>
            </a:r>
            <a:endParaRPr lang="en-US" altLang="en-US" sz="1600"/>
          </a:p>
        </p:txBody>
      </p:sp>
      <p:sp>
        <p:nvSpPr>
          <p:cNvPr id="39027" name="Rectangle 228">
            <a:extLst>
              <a:ext uri="{FF2B5EF4-FFF2-40B4-BE49-F238E27FC236}">
                <a16:creationId xmlns:a16="http://schemas.microsoft.com/office/drawing/2014/main" id="{BEB1EB68-4F85-4CAB-AE2F-161E8F3FFD43}"/>
              </a:ext>
            </a:extLst>
          </p:cNvPr>
          <p:cNvSpPr>
            <a:spLocks noChangeArrowheads="1"/>
          </p:cNvSpPr>
          <p:nvPr/>
        </p:nvSpPr>
        <p:spPr bwMode="auto">
          <a:xfrm>
            <a:off x="9021763" y="5043489"/>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8" name="Rectangle 229">
            <a:extLst>
              <a:ext uri="{FF2B5EF4-FFF2-40B4-BE49-F238E27FC236}">
                <a16:creationId xmlns:a16="http://schemas.microsoft.com/office/drawing/2014/main" id="{9777EA8F-FD68-40CD-BFC7-1B795AC3110E}"/>
              </a:ext>
            </a:extLst>
          </p:cNvPr>
          <p:cNvSpPr>
            <a:spLocks noChangeArrowheads="1"/>
          </p:cNvSpPr>
          <p:nvPr/>
        </p:nvSpPr>
        <p:spPr bwMode="auto">
          <a:xfrm>
            <a:off x="9218613" y="504031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29" name="Rectangle 230">
            <a:extLst>
              <a:ext uri="{FF2B5EF4-FFF2-40B4-BE49-F238E27FC236}">
                <a16:creationId xmlns:a16="http://schemas.microsoft.com/office/drawing/2014/main" id="{E25503A3-189C-46C7-AC1B-19DDDC3381F7}"/>
              </a:ext>
            </a:extLst>
          </p:cNvPr>
          <p:cNvSpPr>
            <a:spLocks noChangeArrowheads="1"/>
          </p:cNvSpPr>
          <p:nvPr/>
        </p:nvSpPr>
        <p:spPr bwMode="auto">
          <a:xfrm>
            <a:off x="2068513" y="5267326"/>
            <a:ext cx="13577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static_cast</a:t>
            </a:r>
            <a:endParaRPr lang="en-US" altLang="en-US" sz="1600"/>
          </a:p>
        </p:txBody>
      </p:sp>
      <p:sp>
        <p:nvSpPr>
          <p:cNvPr id="39030" name="Rectangle 231">
            <a:extLst>
              <a:ext uri="{FF2B5EF4-FFF2-40B4-BE49-F238E27FC236}">
                <a16:creationId xmlns:a16="http://schemas.microsoft.com/office/drawing/2014/main" id="{0F51D773-20DD-47FF-B15F-595BA86171E4}"/>
              </a:ext>
            </a:extLst>
          </p:cNvPr>
          <p:cNvSpPr>
            <a:spLocks noChangeArrowheads="1"/>
          </p:cNvSpPr>
          <p:nvPr/>
        </p:nvSpPr>
        <p:spPr bwMode="auto">
          <a:xfrm>
            <a:off x="3341688" y="52736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31" name="Rectangle 232">
            <a:extLst>
              <a:ext uri="{FF2B5EF4-FFF2-40B4-BE49-F238E27FC236}">
                <a16:creationId xmlns:a16="http://schemas.microsoft.com/office/drawing/2014/main" id="{FCE6A0D7-F993-436B-82D7-89F45FE58C21}"/>
              </a:ext>
            </a:extLst>
          </p:cNvPr>
          <p:cNvSpPr>
            <a:spLocks noChangeArrowheads="1"/>
          </p:cNvSpPr>
          <p:nvPr/>
        </p:nvSpPr>
        <p:spPr bwMode="auto">
          <a:xfrm>
            <a:off x="4246563" y="5267326"/>
            <a:ext cx="987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template</a:t>
            </a:r>
            <a:endParaRPr lang="en-US" altLang="en-US" sz="1600"/>
          </a:p>
        </p:txBody>
      </p:sp>
      <p:sp>
        <p:nvSpPr>
          <p:cNvPr id="39032" name="Rectangle 233">
            <a:extLst>
              <a:ext uri="{FF2B5EF4-FFF2-40B4-BE49-F238E27FC236}">
                <a16:creationId xmlns:a16="http://schemas.microsoft.com/office/drawing/2014/main" id="{D807B99A-0581-4933-BDE8-4639CD048DBE}"/>
              </a:ext>
            </a:extLst>
          </p:cNvPr>
          <p:cNvSpPr>
            <a:spLocks noChangeArrowheads="1"/>
          </p:cNvSpPr>
          <p:nvPr/>
        </p:nvSpPr>
        <p:spPr bwMode="auto">
          <a:xfrm>
            <a:off x="5170488" y="52736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33" name="Rectangle 234">
            <a:extLst>
              <a:ext uri="{FF2B5EF4-FFF2-40B4-BE49-F238E27FC236}">
                <a16:creationId xmlns:a16="http://schemas.microsoft.com/office/drawing/2014/main" id="{47C5702D-14ED-4C29-86F1-F324E0DD2BF8}"/>
              </a:ext>
            </a:extLst>
          </p:cNvPr>
          <p:cNvSpPr>
            <a:spLocks noChangeArrowheads="1"/>
          </p:cNvSpPr>
          <p:nvPr/>
        </p:nvSpPr>
        <p:spPr bwMode="auto">
          <a:xfrm>
            <a:off x="6018214" y="5267326"/>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this</a:t>
            </a:r>
            <a:endParaRPr lang="en-US" altLang="en-US" sz="1600"/>
          </a:p>
        </p:txBody>
      </p:sp>
      <p:sp>
        <p:nvSpPr>
          <p:cNvPr id="39034" name="Rectangle 235">
            <a:extLst>
              <a:ext uri="{FF2B5EF4-FFF2-40B4-BE49-F238E27FC236}">
                <a16:creationId xmlns:a16="http://schemas.microsoft.com/office/drawing/2014/main" id="{BFFA723E-F867-4476-9D32-CE97BF4536F6}"/>
              </a:ext>
            </a:extLst>
          </p:cNvPr>
          <p:cNvSpPr>
            <a:spLocks noChangeArrowheads="1"/>
          </p:cNvSpPr>
          <p:nvPr/>
        </p:nvSpPr>
        <p:spPr bwMode="auto">
          <a:xfrm>
            <a:off x="6480175" y="52736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35" name="Rectangle 236">
            <a:extLst>
              <a:ext uri="{FF2B5EF4-FFF2-40B4-BE49-F238E27FC236}">
                <a16:creationId xmlns:a16="http://schemas.microsoft.com/office/drawing/2014/main" id="{63B506A3-113F-4395-9E4C-E022A75AE455}"/>
              </a:ext>
            </a:extLst>
          </p:cNvPr>
          <p:cNvSpPr>
            <a:spLocks noChangeArrowheads="1"/>
          </p:cNvSpPr>
          <p:nvPr/>
        </p:nvSpPr>
        <p:spPr bwMode="auto">
          <a:xfrm>
            <a:off x="7173914" y="5267326"/>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throw</a:t>
            </a:r>
            <a:endParaRPr lang="en-US" altLang="en-US" sz="1600"/>
          </a:p>
        </p:txBody>
      </p:sp>
      <p:sp>
        <p:nvSpPr>
          <p:cNvPr id="39036" name="Rectangle 237">
            <a:extLst>
              <a:ext uri="{FF2B5EF4-FFF2-40B4-BE49-F238E27FC236}">
                <a16:creationId xmlns:a16="http://schemas.microsoft.com/office/drawing/2014/main" id="{E1C34FD6-3566-47C7-AC5C-BC0439808FD5}"/>
              </a:ext>
            </a:extLst>
          </p:cNvPr>
          <p:cNvSpPr>
            <a:spLocks noChangeArrowheads="1"/>
          </p:cNvSpPr>
          <p:nvPr/>
        </p:nvSpPr>
        <p:spPr bwMode="auto">
          <a:xfrm>
            <a:off x="7751763" y="52736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37" name="Rectangle 238">
            <a:extLst>
              <a:ext uri="{FF2B5EF4-FFF2-40B4-BE49-F238E27FC236}">
                <a16:creationId xmlns:a16="http://schemas.microsoft.com/office/drawing/2014/main" id="{5D35AD55-DDAE-41D6-A696-F79E3F56B931}"/>
              </a:ext>
            </a:extLst>
          </p:cNvPr>
          <p:cNvSpPr>
            <a:spLocks noChangeArrowheads="1"/>
          </p:cNvSpPr>
          <p:nvPr/>
        </p:nvSpPr>
        <p:spPr bwMode="auto">
          <a:xfrm>
            <a:off x="9218614" y="5267326"/>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true</a:t>
            </a:r>
            <a:endParaRPr lang="en-US" altLang="en-US" sz="1600"/>
          </a:p>
        </p:txBody>
      </p:sp>
      <p:sp>
        <p:nvSpPr>
          <p:cNvPr id="39038" name="Rectangle 239">
            <a:extLst>
              <a:ext uri="{FF2B5EF4-FFF2-40B4-BE49-F238E27FC236}">
                <a16:creationId xmlns:a16="http://schemas.microsoft.com/office/drawing/2014/main" id="{BCA5A17D-5945-4BB3-ADFA-ABABF6391236}"/>
              </a:ext>
            </a:extLst>
          </p:cNvPr>
          <p:cNvSpPr>
            <a:spLocks noChangeArrowheads="1"/>
          </p:cNvSpPr>
          <p:nvPr/>
        </p:nvSpPr>
        <p:spPr bwMode="auto">
          <a:xfrm>
            <a:off x="9680575" y="52736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39" name="Rectangle 240">
            <a:extLst>
              <a:ext uri="{FF2B5EF4-FFF2-40B4-BE49-F238E27FC236}">
                <a16:creationId xmlns:a16="http://schemas.microsoft.com/office/drawing/2014/main" id="{2C3046D9-2C5D-4CE7-9072-FBB57BE9329B}"/>
              </a:ext>
            </a:extLst>
          </p:cNvPr>
          <p:cNvSpPr>
            <a:spLocks noChangeArrowheads="1"/>
          </p:cNvSpPr>
          <p:nvPr/>
        </p:nvSpPr>
        <p:spPr bwMode="auto">
          <a:xfrm>
            <a:off x="2068513" y="5495926"/>
            <a:ext cx="3702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try</a:t>
            </a:r>
            <a:endParaRPr lang="en-US" altLang="en-US" sz="1600"/>
          </a:p>
        </p:txBody>
      </p:sp>
      <p:sp>
        <p:nvSpPr>
          <p:cNvPr id="39040" name="Rectangle 241">
            <a:extLst>
              <a:ext uri="{FF2B5EF4-FFF2-40B4-BE49-F238E27FC236}">
                <a16:creationId xmlns:a16="http://schemas.microsoft.com/office/drawing/2014/main" id="{72D66BB9-92E4-4F3B-ABE2-C95E10FFB73D}"/>
              </a:ext>
            </a:extLst>
          </p:cNvPr>
          <p:cNvSpPr>
            <a:spLocks noChangeArrowheads="1"/>
          </p:cNvSpPr>
          <p:nvPr/>
        </p:nvSpPr>
        <p:spPr bwMode="auto">
          <a:xfrm>
            <a:off x="2416175" y="55022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41" name="Rectangle 242">
            <a:extLst>
              <a:ext uri="{FF2B5EF4-FFF2-40B4-BE49-F238E27FC236}">
                <a16:creationId xmlns:a16="http://schemas.microsoft.com/office/drawing/2014/main" id="{8078237A-91D0-48BF-A79B-4655C6638821}"/>
              </a:ext>
            </a:extLst>
          </p:cNvPr>
          <p:cNvSpPr>
            <a:spLocks noChangeArrowheads="1"/>
          </p:cNvSpPr>
          <p:nvPr/>
        </p:nvSpPr>
        <p:spPr bwMode="auto">
          <a:xfrm>
            <a:off x="4246563" y="5495926"/>
            <a:ext cx="246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ty</a:t>
            </a:r>
            <a:endParaRPr lang="en-US" altLang="en-US" sz="1600"/>
          </a:p>
        </p:txBody>
      </p:sp>
      <p:sp>
        <p:nvSpPr>
          <p:cNvPr id="39042" name="Rectangle 243">
            <a:extLst>
              <a:ext uri="{FF2B5EF4-FFF2-40B4-BE49-F238E27FC236}">
                <a16:creationId xmlns:a16="http://schemas.microsoft.com/office/drawing/2014/main" id="{E11029FD-E2AD-4CC8-9AB4-D7EA6C1599EA}"/>
              </a:ext>
            </a:extLst>
          </p:cNvPr>
          <p:cNvSpPr>
            <a:spLocks noChangeArrowheads="1"/>
          </p:cNvSpPr>
          <p:nvPr/>
        </p:nvSpPr>
        <p:spPr bwMode="auto">
          <a:xfrm>
            <a:off x="4478339" y="5495926"/>
            <a:ext cx="493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peid</a:t>
            </a:r>
            <a:endParaRPr lang="en-US" altLang="en-US" sz="1600"/>
          </a:p>
        </p:txBody>
      </p:sp>
      <p:sp>
        <p:nvSpPr>
          <p:cNvPr id="39043" name="Rectangle 244">
            <a:extLst>
              <a:ext uri="{FF2B5EF4-FFF2-40B4-BE49-F238E27FC236}">
                <a16:creationId xmlns:a16="http://schemas.microsoft.com/office/drawing/2014/main" id="{8A04DD7D-0F42-4253-BE05-975A5EA602A0}"/>
              </a:ext>
            </a:extLst>
          </p:cNvPr>
          <p:cNvSpPr>
            <a:spLocks noChangeArrowheads="1"/>
          </p:cNvSpPr>
          <p:nvPr/>
        </p:nvSpPr>
        <p:spPr bwMode="auto">
          <a:xfrm>
            <a:off x="4940300" y="55022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44" name="Rectangle 245">
            <a:extLst>
              <a:ext uri="{FF2B5EF4-FFF2-40B4-BE49-F238E27FC236}">
                <a16:creationId xmlns:a16="http://schemas.microsoft.com/office/drawing/2014/main" id="{101F4099-57EE-429E-B165-51CE3DAB5EBD}"/>
              </a:ext>
            </a:extLst>
          </p:cNvPr>
          <p:cNvSpPr>
            <a:spLocks noChangeArrowheads="1"/>
          </p:cNvSpPr>
          <p:nvPr/>
        </p:nvSpPr>
        <p:spPr bwMode="auto">
          <a:xfrm>
            <a:off x="6018213" y="5495926"/>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typename</a:t>
            </a:r>
            <a:endParaRPr lang="en-US" altLang="en-US" sz="1600"/>
          </a:p>
        </p:txBody>
      </p:sp>
      <p:sp>
        <p:nvSpPr>
          <p:cNvPr id="39045" name="Rectangle 246">
            <a:extLst>
              <a:ext uri="{FF2B5EF4-FFF2-40B4-BE49-F238E27FC236}">
                <a16:creationId xmlns:a16="http://schemas.microsoft.com/office/drawing/2014/main" id="{7572798F-CA11-4161-A774-6E1C43DF6C02}"/>
              </a:ext>
            </a:extLst>
          </p:cNvPr>
          <p:cNvSpPr>
            <a:spLocks noChangeArrowheads="1"/>
          </p:cNvSpPr>
          <p:nvPr/>
        </p:nvSpPr>
        <p:spPr bwMode="auto">
          <a:xfrm>
            <a:off x="6943725" y="55022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46" name="Rectangle 247">
            <a:extLst>
              <a:ext uri="{FF2B5EF4-FFF2-40B4-BE49-F238E27FC236}">
                <a16:creationId xmlns:a16="http://schemas.microsoft.com/office/drawing/2014/main" id="{BD6C4EC9-259A-455B-AB5D-56420EEAD66D}"/>
              </a:ext>
            </a:extLst>
          </p:cNvPr>
          <p:cNvSpPr>
            <a:spLocks noChangeArrowheads="1"/>
          </p:cNvSpPr>
          <p:nvPr/>
        </p:nvSpPr>
        <p:spPr bwMode="auto">
          <a:xfrm>
            <a:off x="7173914" y="5495926"/>
            <a:ext cx="61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using</a:t>
            </a:r>
            <a:endParaRPr lang="en-US" altLang="en-US" sz="1600"/>
          </a:p>
        </p:txBody>
      </p:sp>
      <p:sp>
        <p:nvSpPr>
          <p:cNvPr id="39047" name="Rectangle 248">
            <a:extLst>
              <a:ext uri="{FF2B5EF4-FFF2-40B4-BE49-F238E27FC236}">
                <a16:creationId xmlns:a16="http://schemas.microsoft.com/office/drawing/2014/main" id="{DC5BA215-2E63-4BA8-BD7F-853EE725769F}"/>
              </a:ext>
            </a:extLst>
          </p:cNvPr>
          <p:cNvSpPr>
            <a:spLocks noChangeArrowheads="1"/>
          </p:cNvSpPr>
          <p:nvPr/>
        </p:nvSpPr>
        <p:spPr bwMode="auto">
          <a:xfrm>
            <a:off x="7751763" y="55022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48" name="Rectangle 249">
            <a:extLst>
              <a:ext uri="{FF2B5EF4-FFF2-40B4-BE49-F238E27FC236}">
                <a16:creationId xmlns:a16="http://schemas.microsoft.com/office/drawing/2014/main" id="{9F6CDEA8-8A04-4ADC-B6A8-5E5EBCD628B6}"/>
              </a:ext>
            </a:extLst>
          </p:cNvPr>
          <p:cNvSpPr>
            <a:spLocks noChangeArrowheads="1"/>
          </p:cNvSpPr>
          <p:nvPr/>
        </p:nvSpPr>
        <p:spPr bwMode="auto">
          <a:xfrm>
            <a:off x="9218614" y="5495926"/>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virtual</a:t>
            </a:r>
            <a:endParaRPr lang="en-US" altLang="en-US" sz="1600"/>
          </a:p>
        </p:txBody>
      </p:sp>
      <p:sp>
        <p:nvSpPr>
          <p:cNvPr id="39049" name="Rectangle 250">
            <a:extLst>
              <a:ext uri="{FF2B5EF4-FFF2-40B4-BE49-F238E27FC236}">
                <a16:creationId xmlns:a16="http://schemas.microsoft.com/office/drawing/2014/main" id="{4A3C8C3A-1A99-4FBD-82D9-97D0225B6BA7}"/>
              </a:ext>
            </a:extLst>
          </p:cNvPr>
          <p:cNvSpPr>
            <a:spLocks noChangeArrowheads="1"/>
          </p:cNvSpPr>
          <p:nvPr/>
        </p:nvSpPr>
        <p:spPr bwMode="auto">
          <a:xfrm>
            <a:off x="10026650" y="5502276"/>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0" name="Rectangle 251">
            <a:extLst>
              <a:ext uri="{FF2B5EF4-FFF2-40B4-BE49-F238E27FC236}">
                <a16:creationId xmlns:a16="http://schemas.microsoft.com/office/drawing/2014/main" id="{D9AE136A-AF9D-4F6A-BA18-D30A715C3B3B}"/>
              </a:ext>
            </a:extLst>
          </p:cNvPr>
          <p:cNvSpPr>
            <a:spLocks noChangeArrowheads="1"/>
          </p:cNvSpPr>
          <p:nvPr/>
        </p:nvSpPr>
        <p:spPr bwMode="auto">
          <a:xfrm>
            <a:off x="2068514" y="5726114"/>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New" panose="02070309020205020404" pitchFamily="49" charset="0"/>
              </a:rPr>
              <a:t>wchar_t</a:t>
            </a:r>
            <a:endParaRPr lang="en-US" altLang="en-US" sz="1600"/>
          </a:p>
        </p:txBody>
      </p:sp>
      <p:sp>
        <p:nvSpPr>
          <p:cNvPr id="39051" name="Rectangle 252">
            <a:extLst>
              <a:ext uri="{FF2B5EF4-FFF2-40B4-BE49-F238E27FC236}">
                <a16:creationId xmlns:a16="http://schemas.microsoft.com/office/drawing/2014/main" id="{2AD42F97-A3D1-42E9-A23E-D5FF2B73B597}"/>
              </a:ext>
            </a:extLst>
          </p:cNvPr>
          <p:cNvSpPr>
            <a:spLocks noChangeArrowheads="1"/>
          </p:cNvSpPr>
          <p:nvPr/>
        </p:nvSpPr>
        <p:spPr bwMode="auto">
          <a:xfrm>
            <a:off x="2878138" y="5732464"/>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2" name="Rectangle 253">
            <a:extLst>
              <a:ext uri="{FF2B5EF4-FFF2-40B4-BE49-F238E27FC236}">
                <a16:creationId xmlns:a16="http://schemas.microsoft.com/office/drawing/2014/main" id="{C1E725EC-2DE8-4DF0-A5AC-F5DCBFD230CD}"/>
              </a:ext>
            </a:extLst>
          </p:cNvPr>
          <p:cNvSpPr>
            <a:spLocks noChangeArrowheads="1"/>
          </p:cNvSpPr>
          <p:nvPr/>
        </p:nvSpPr>
        <p:spPr bwMode="auto">
          <a:xfrm>
            <a:off x="4246563" y="5727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3" name="Rectangle 254">
            <a:extLst>
              <a:ext uri="{FF2B5EF4-FFF2-40B4-BE49-F238E27FC236}">
                <a16:creationId xmlns:a16="http://schemas.microsoft.com/office/drawing/2014/main" id="{BD79E563-39F7-4FC0-9209-D6EFBFE7B844}"/>
              </a:ext>
            </a:extLst>
          </p:cNvPr>
          <p:cNvSpPr>
            <a:spLocks noChangeArrowheads="1"/>
          </p:cNvSpPr>
          <p:nvPr/>
        </p:nvSpPr>
        <p:spPr bwMode="auto">
          <a:xfrm>
            <a:off x="6018213" y="5727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4" name="Rectangle 255">
            <a:extLst>
              <a:ext uri="{FF2B5EF4-FFF2-40B4-BE49-F238E27FC236}">
                <a16:creationId xmlns:a16="http://schemas.microsoft.com/office/drawing/2014/main" id="{119ECDBB-4ECC-4F87-9D93-CBDC9428F57D}"/>
              </a:ext>
            </a:extLst>
          </p:cNvPr>
          <p:cNvSpPr>
            <a:spLocks noChangeArrowheads="1"/>
          </p:cNvSpPr>
          <p:nvPr/>
        </p:nvSpPr>
        <p:spPr bwMode="auto">
          <a:xfrm>
            <a:off x="7173913" y="5727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5" name="Rectangle 256">
            <a:extLst>
              <a:ext uri="{FF2B5EF4-FFF2-40B4-BE49-F238E27FC236}">
                <a16:creationId xmlns:a16="http://schemas.microsoft.com/office/drawing/2014/main" id="{20A2134C-F627-4279-BFEF-DB7A9A33C479}"/>
              </a:ext>
            </a:extLst>
          </p:cNvPr>
          <p:cNvSpPr>
            <a:spLocks noChangeArrowheads="1"/>
          </p:cNvSpPr>
          <p:nvPr/>
        </p:nvSpPr>
        <p:spPr bwMode="auto">
          <a:xfrm>
            <a:off x="9218613" y="5727701"/>
            <a:ext cx="1234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solidFill>
                  <a:srgbClr val="010000"/>
                </a:solidFill>
                <a:latin typeface="Courier" charset="0"/>
              </a:rPr>
              <a:t> </a:t>
            </a:r>
            <a:endParaRPr lang="en-US" altLang="en-US" sz="1600"/>
          </a:p>
        </p:txBody>
      </p:sp>
      <p:sp>
        <p:nvSpPr>
          <p:cNvPr id="39056" name="Rectangle 257">
            <a:extLst>
              <a:ext uri="{FF2B5EF4-FFF2-40B4-BE49-F238E27FC236}">
                <a16:creationId xmlns:a16="http://schemas.microsoft.com/office/drawing/2014/main" id="{DA167D7E-F88A-4CE2-818F-8B338BBF8932}"/>
              </a:ext>
            </a:extLst>
          </p:cNvPr>
          <p:cNvSpPr>
            <a:spLocks noChangeArrowheads="1"/>
          </p:cNvSpPr>
          <p:nvPr/>
        </p:nvSpPr>
        <p:spPr bwMode="auto">
          <a:xfrm>
            <a:off x="1471612" y="5994401"/>
            <a:ext cx="52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010000"/>
                </a:solidFill>
                <a:latin typeface="Times New Roman" panose="02020603050405020304" pitchFamily="18" charset="0"/>
              </a:rPr>
              <a:t> </a:t>
            </a:r>
            <a:endParaRPr lang="en-US" altLang="en-US" sz="1600"/>
          </a:p>
        </p:txBody>
      </p:sp>
    </p:spTree>
    <p:custDataLst>
      <p:tags r:id="rId1"/>
    </p:custData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AF7C-D312-4D5F-894B-6BF77FEFB565}"/>
              </a:ext>
            </a:extLst>
          </p:cNvPr>
          <p:cNvSpPr>
            <a:spLocks noGrp="1"/>
          </p:cNvSpPr>
          <p:nvPr>
            <p:ph type="title"/>
          </p:nvPr>
        </p:nvSpPr>
        <p:spPr/>
        <p:txBody>
          <a:bodyPr/>
          <a:lstStyle/>
          <a:p>
            <a:r>
              <a:rPr lang="vi-VN"/>
              <a:t>Tên – </a:t>
            </a:r>
            <a:r>
              <a:rPr lang="vi-VN" err="1"/>
              <a:t>định</a:t>
            </a:r>
            <a:r>
              <a:rPr lang="vi-VN"/>
              <a:t> danh</a:t>
            </a:r>
            <a:endParaRPr lang="en-US"/>
          </a:p>
        </p:txBody>
      </p:sp>
      <p:sp>
        <p:nvSpPr>
          <p:cNvPr id="3" name="Content Placeholder 2">
            <a:extLst>
              <a:ext uri="{FF2B5EF4-FFF2-40B4-BE49-F238E27FC236}">
                <a16:creationId xmlns:a16="http://schemas.microsoft.com/office/drawing/2014/main" id="{EB8FC101-D983-4179-AE6E-D2B3D1A953C9}"/>
              </a:ext>
            </a:extLst>
          </p:cNvPr>
          <p:cNvSpPr>
            <a:spLocks noGrp="1"/>
          </p:cNvSpPr>
          <p:nvPr>
            <p:ph idx="1"/>
          </p:nvPr>
        </p:nvSpPr>
        <p:spPr/>
        <p:txBody>
          <a:bodyPr>
            <a:normAutofit lnSpcReduction="10000"/>
          </a:bodyPr>
          <a:lstStyle/>
          <a:p>
            <a:pPr>
              <a:lnSpc>
                <a:spcPct val="90000"/>
              </a:lnSpc>
            </a:pPr>
            <a:r>
              <a:rPr lang="vi-VN" altLang="en-US" err="1"/>
              <a:t>Định</a:t>
            </a:r>
            <a:r>
              <a:rPr lang="vi-VN" altLang="en-US"/>
              <a:t> danh (</a:t>
            </a:r>
            <a:r>
              <a:rPr lang="vi-VN" altLang="en-US" i="1" err="1"/>
              <a:t>Identifier</a:t>
            </a:r>
            <a:r>
              <a:rPr lang="vi-VN" altLang="en-US"/>
              <a:t> – </a:t>
            </a:r>
            <a:r>
              <a:rPr lang="vi-VN" altLang="en-US" err="1"/>
              <a:t>hoặc</a:t>
            </a:r>
            <a:r>
              <a:rPr lang="vi-VN" altLang="en-US"/>
              <a:t> </a:t>
            </a:r>
            <a:r>
              <a:rPr lang="vi-VN" altLang="en-US" err="1"/>
              <a:t>còn</a:t>
            </a:r>
            <a:r>
              <a:rPr lang="vi-VN" altLang="en-US"/>
              <a:t> </a:t>
            </a:r>
            <a:r>
              <a:rPr lang="vi-VN" altLang="en-US" err="1"/>
              <a:t>gọi</a:t>
            </a:r>
            <a:r>
              <a:rPr lang="vi-VN" altLang="en-US"/>
              <a:t> </a:t>
            </a:r>
            <a:r>
              <a:rPr lang="vi-VN" altLang="en-US" err="1"/>
              <a:t>là</a:t>
            </a:r>
            <a:r>
              <a:rPr lang="vi-VN" altLang="en-US"/>
              <a:t> </a:t>
            </a:r>
            <a:r>
              <a:rPr lang="vi-VN" altLang="en-US" i="1"/>
              <a:t>Tên</a:t>
            </a:r>
            <a:r>
              <a:rPr lang="vi-VN" altLang="en-US"/>
              <a:t>) </a:t>
            </a:r>
            <a:r>
              <a:rPr lang="vi-VN" altLang="en-US" err="1"/>
              <a:t>là</a:t>
            </a:r>
            <a:r>
              <a:rPr lang="vi-VN" altLang="en-US"/>
              <a:t> </a:t>
            </a:r>
            <a:r>
              <a:rPr lang="vi-VN" altLang="en-US" err="1"/>
              <a:t>một</a:t>
            </a:r>
            <a:r>
              <a:rPr lang="vi-VN" altLang="en-US"/>
              <a:t> </a:t>
            </a:r>
            <a:r>
              <a:rPr lang="vi-VN" altLang="en-US" err="1"/>
              <a:t>dãy</a:t>
            </a:r>
            <a:r>
              <a:rPr lang="vi-VN" altLang="en-US"/>
              <a:t> </a:t>
            </a:r>
            <a:r>
              <a:rPr lang="vi-VN" altLang="en-US" err="1"/>
              <a:t>các</a:t>
            </a:r>
            <a:r>
              <a:rPr lang="vi-VN" altLang="en-US"/>
              <a:t> </a:t>
            </a:r>
            <a:r>
              <a:rPr lang="vi-VN" altLang="en-US" err="1"/>
              <a:t>kí</a:t>
            </a:r>
            <a:r>
              <a:rPr lang="vi-VN" altLang="en-US"/>
              <a:t> </a:t>
            </a:r>
            <a:r>
              <a:rPr lang="vi-VN" altLang="en-US" err="1"/>
              <a:t>tự</a:t>
            </a:r>
            <a:r>
              <a:rPr lang="vi-VN" altLang="en-US"/>
              <a:t> </a:t>
            </a:r>
            <a:r>
              <a:rPr lang="vi-VN" altLang="en-US" err="1"/>
              <a:t>dùng</a:t>
            </a:r>
            <a:r>
              <a:rPr lang="vi-VN" altLang="en-US"/>
              <a:t> </a:t>
            </a:r>
            <a:r>
              <a:rPr lang="vi-VN" altLang="en-US" err="1"/>
              <a:t>để</a:t>
            </a:r>
            <a:r>
              <a:rPr lang="vi-VN" altLang="en-US"/>
              <a:t> </a:t>
            </a:r>
            <a:r>
              <a:rPr lang="vi-VN" altLang="en-US" err="1"/>
              <a:t>gọi</a:t>
            </a:r>
            <a:r>
              <a:rPr lang="vi-VN" altLang="en-US"/>
              <a:t> tên </a:t>
            </a:r>
            <a:r>
              <a:rPr lang="vi-VN" altLang="en-US" err="1"/>
              <a:t>các</a:t>
            </a:r>
            <a:r>
              <a:rPr lang="vi-VN" altLang="en-US"/>
              <a:t> </a:t>
            </a:r>
            <a:r>
              <a:rPr lang="vi-VN" altLang="en-US" err="1"/>
              <a:t>đối</a:t>
            </a:r>
            <a:r>
              <a:rPr lang="vi-VN" altLang="en-US"/>
              <a:t> </a:t>
            </a:r>
            <a:r>
              <a:rPr lang="vi-VN" altLang="en-US" err="1"/>
              <a:t>tượng</a:t>
            </a:r>
            <a:r>
              <a:rPr lang="vi-VN" altLang="en-US"/>
              <a:t> trong chương </a:t>
            </a:r>
            <a:r>
              <a:rPr lang="vi-VN" altLang="en-US" err="1"/>
              <a:t>trình</a:t>
            </a:r>
            <a:r>
              <a:rPr lang="vi-VN" altLang="en-US"/>
              <a:t>. </a:t>
            </a:r>
            <a:endParaRPr lang="en-US" altLang="en-US"/>
          </a:p>
          <a:p>
            <a:pPr>
              <a:lnSpc>
                <a:spcPct val="90000"/>
              </a:lnSpc>
            </a:pPr>
            <a:r>
              <a:rPr lang="en-US" altLang="en-US" err="1"/>
              <a:t>Các</a:t>
            </a:r>
            <a:r>
              <a:rPr lang="en-US" altLang="en-US"/>
              <a:t> </a:t>
            </a:r>
            <a:r>
              <a:rPr lang="en-US" altLang="en-US" err="1"/>
              <a:t>đối</a:t>
            </a:r>
            <a:r>
              <a:rPr lang="en-US" altLang="en-US"/>
              <a:t> </a:t>
            </a:r>
            <a:r>
              <a:rPr lang="en-US" altLang="en-US" err="1"/>
              <a:t>tượng</a:t>
            </a:r>
            <a:r>
              <a:rPr lang="en-US" altLang="en-US"/>
              <a:t> </a:t>
            </a:r>
            <a:r>
              <a:rPr lang="en-US" altLang="en-US" err="1"/>
              <a:t>trong</a:t>
            </a:r>
            <a:r>
              <a:rPr lang="en-US" altLang="en-US"/>
              <a:t> </a:t>
            </a:r>
            <a:r>
              <a:rPr lang="en-US" altLang="en-US" err="1"/>
              <a:t>chương</a:t>
            </a:r>
            <a:r>
              <a:rPr lang="en-US" altLang="en-US"/>
              <a:t> </a:t>
            </a:r>
            <a:r>
              <a:rPr lang="en-US" altLang="en-US" err="1"/>
              <a:t>trình</a:t>
            </a:r>
            <a:endParaRPr lang="en-US" altLang="en-US"/>
          </a:p>
          <a:p>
            <a:pPr lvl="1">
              <a:lnSpc>
                <a:spcPct val="90000"/>
              </a:lnSpc>
            </a:pPr>
            <a:r>
              <a:rPr lang="en-US" altLang="en-US" err="1">
                <a:ea typeface="Arial" panose="020B0604020202020204" pitchFamily="34" charset="0"/>
              </a:rPr>
              <a:t>Biến</a:t>
            </a:r>
            <a:endParaRPr lang="en-US" altLang="en-US">
              <a:ea typeface="Arial" panose="020B0604020202020204" pitchFamily="34" charset="0"/>
            </a:endParaRPr>
          </a:p>
          <a:p>
            <a:pPr lvl="1">
              <a:lnSpc>
                <a:spcPct val="90000"/>
              </a:lnSpc>
            </a:pPr>
            <a:r>
              <a:rPr lang="en-US" altLang="en-US">
                <a:ea typeface="Arial" panose="020B0604020202020204" pitchFamily="34" charset="0"/>
              </a:rPr>
              <a:t>Hằng </a:t>
            </a:r>
            <a:r>
              <a:rPr lang="en-US" altLang="en-US" err="1">
                <a:ea typeface="Arial" panose="020B0604020202020204" pitchFamily="34" charset="0"/>
              </a:rPr>
              <a:t>số</a:t>
            </a:r>
            <a:endParaRPr lang="en-US" altLang="en-US">
              <a:ea typeface="Arial" panose="020B0604020202020204" pitchFamily="34" charset="0"/>
            </a:endParaRPr>
          </a:p>
          <a:p>
            <a:pPr lvl="1">
              <a:lnSpc>
                <a:spcPct val="90000"/>
              </a:lnSpc>
            </a:pPr>
            <a:r>
              <a:rPr lang="en-US" altLang="en-US" err="1">
                <a:ea typeface="Arial" panose="020B0604020202020204" pitchFamily="34" charset="0"/>
              </a:rPr>
              <a:t>Hàm</a:t>
            </a:r>
            <a:endParaRPr lang="en-US" altLang="en-US">
              <a:ea typeface="Arial" panose="020B0604020202020204" pitchFamily="34" charset="0"/>
            </a:endParaRPr>
          </a:p>
          <a:p>
            <a:pPr lvl="1">
              <a:lnSpc>
                <a:spcPct val="90000"/>
              </a:lnSpc>
            </a:pPr>
            <a:r>
              <a:rPr lang="en-US" altLang="en-US" err="1">
                <a:ea typeface="Arial" panose="020B0604020202020204" pitchFamily="34" charset="0"/>
              </a:rPr>
              <a:t>Kiểu</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endParaRPr lang="en-US" altLang="en-US">
              <a:ea typeface="Arial" panose="020B0604020202020204" pitchFamily="34" charset="0"/>
            </a:endParaRPr>
          </a:p>
          <a:p>
            <a:pPr lvl="1">
              <a:lnSpc>
                <a:spcPct val="90000"/>
              </a:lnSpc>
            </a:pPr>
            <a:r>
              <a:rPr lang="en-US" altLang="en-US">
                <a:ea typeface="Arial" panose="020B0604020202020204" pitchFamily="34" charset="0"/>
              </a:rPr>
              <a:t>…</a:t>
            </a:r>
          </a:p>
          <a:p>
            <a:pPr>
              <a:lnSpc>
                <a:spcPct val="90000"/>
              </a:lnSpc>
            </a:pPr>
            <a:r>
              <a:rPr lang="en-US" altLang="en-US" err="1"/>
              <a:t>Định</a:t>
            </a:r>
            <a:r>
              <a:rPr lang="en-US" altLang="en-US"/>
              <a:t> </a:t>
            </a:r>
            <a:r>
              <a:rPr lang="en-US" altLang="en-US" err="1"/>
              <a:t>danh</a:t>
            </a:r>
            <a:r>
              <a:rPr lang="en-US" altLang="en-US"/>
              <a:t> </a:t>
            </a:r>
            <a:r>
              <a:rPr lang="en-US" altLang="en-US" err="1"/>
              <a:t>có</a:t>
            </a:r>
            <a:r>
              <a:rPr lang="en-US" altLang="en-US"/>
              <a:t> </a:t>
            </a:r>
            <a:r>
              <a:rPr lang="en-US" altLang="en-US" err="1"/>
              <a:t>thể</a:t>
            </a:r>
            <a:r>
              <a:rPr lang="en-US" altLang="en-US"/>
              <a:t> </a:t>
            </a:r>
            <a:r>
              <a:rPr lang="en-US" altLang="en-US" err="1"/>
              <a:t>được</a:t>
            </a:r>
            <a:r>
              <a:rPr lang="en-US" altLang="en-US"/>
              <a:t> </a:t>
            </a:r>
            <a:r>
              <a:rPr lang="en-US" altLang="en-US" err="1"/>
              <a:t>đặt</a:t>
            </a:r>
            <a:r>
              <a:rPr lang="en-US" altLang="en-US"/>
              <a:t> </a:t>
            </a:r>
            <a:r>
              <a:rPr lang="en-US" altLang="en-US" err="1"/>
              <a:t>bởi</a:t>
            </a:r>
            <a:endParaRPr lang="en-US" altLang="en-US"/>
          </a:p>
          <a:p>
            <a:pPr lvl="1">
              <a:lnSpc>
                <a:spcPct val="90000"/>
              </a:lnSpc>
            </a:pPr>
            <a:r>
              <a:rPr lang="en-US" altLang="en-US" err="1">
                <a:ea typeface="Arial" panose="020B0604020202020204" pitchFamily="34" charset="0"/>
              </a:rPr>
              <a:t>Ngôn</a:t>
            </a:r>
            <a:r>
              <a:rPr lang="en-US" altLang="en-US">
                <a:ea typeface="Arial" panose="020B0604020202020204" pitchFamily="34" charset="0"/>
              </a:rPr>
              <a:t> </a:t>
            </a:r>
            <a:r>
              <a:rPr lang="en-US" altLang="en-US" err="1">
                <a:ea typeface="Arial" panose="020B0604020202020204" pitchFamily="34" charset="0"/>
              </a:rPr>
              <a:t>ngữ</a:t>
            </a:r>
            <a:r>
              <a:rPr lang="en-US" altLang="en-US">
                <a:ea typeface="Arial" panose="020B0604020202020204" pitchFamily="34" charset="0"/>
              </a:rPr>
              <a:t> </a:t>
            </a:r>
            <a:r>
              <a:rPr lang="en-US" altLang="en-US" err="1">
                <a:ea typeface="Arial" panose="020B0604020202020204" pitchFamily="34" charset="0"/>
              </a:rPr>
              <a:t>lập</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 -&gt;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từ</a:t>
            </a:r>
            <a:r>
              <a:rPr lang="en-US" altLang="en-US">
                <a:ea typeface="Arial" panose="020B0604020202020204" pitchFamily="34" charset="0"/>
              </a:rPr>
              <a:t> </a:t>
            </a:r>
            <a:r>
              <a:rPr lang="en-US" altLang="en-US" err="1">
                <a:ea typeface="Arial" panose="020B0604020202020204" pitchFamily="34" charset="0"/>
              </a:rPr>
              <a:t>khóa</a:t>
            </a:r>
            <a:endParaRPr lang="en-US" altLang="en-US">
              <a:ea typeface="Arial" panose="020B0604020202020204" pitchFamily="34" charset="0"/>
            </a:endParaRPr>
          </a:p>
          <a:p>
            <a:pPr lvl="1">
              <a:lnSpc>
                <a:spcPct val="90000"/>
              </a:lnSpc>
            </a:pPr>
            <a:r>
              <a:rPr lang="en-US" altLang="en-US" err="1">
                <a:ea typeface="Arial" panose="020B0604020202020204" pitchFamily="34" charset="0"/>
              </a:rPr>
              <a:t>Người</a:t>
            </a:r>
            <a:r>
              <a:rPr lang="en-US" altLang="en-US">
                <a:ea typeface="Arial" panose="020B0604020202020204" pitchFamily="34" charset="0"/>
              </a:rPr>
              <a:t> </a:t>
            </a:r>
            <a:r>
              <a:rPr lang="en-US" altLang="en-US" err="1">
                <a:ea typeface="Arial" panose="020B0604020202020204" pitchFamily="34" charset="0"/>
              </a:rPr>
              <a:t>lập</a:t>
            </a:r>
            <a:r>
              <a:rPr lang="en-US" altLang="en-US">
                <a:ea typeface="Arial" panose="020B0604020202020204" pitchFamily="34" charset="0"/>
              </a:rPr>
              <a:t> </a:t>
            </a:r>
            <a:r>
              <a:rPr lang="en-US" altLang="en-US" err="1">
                <a:ea typeface="Arial" panose="020B0604020202020204" pitchFamily="34" charset="0"/>
              </a:rPr>
              <a:t>trình</a:t>
            </a:r>
            <a:endParaRPr lang="en-US" altLang="en-US">
              <a:ea typeface="Arial" panose="020B0604020202020204" pitchFamily="34" charset="0"/>
            </a:endParaRPr>
          </a:p>
        </p:txBody>
      </p:sp>
    </p:spTree>
    <p:extLst>
      <p:ext uri="{BB962C8B-B14F-4D97-AF65-F5344CB8AC3E}">
        <p14:creationId xmlns:p14="http://schemas.microsoft.com/office/powerpoint/2010/main" val="168285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250CC-1B39-4159-BCE2-03F46AF84189}"/>
              </a:ext>
            </a:extLst>
          </p:cNvPr>
          <p:cNvSpPr>
            <a:spLocks noGrp="1"/>
          </p:cNvSpPr>
          <p:nvPr>
            <p:ph type="ctrTitle"/>
          </p:nvPr>
        </p:nvSpPr>
        <p:spPr/>
        <p:txBody>
          <a:bodyPr/>
          <a:lstStyle/>
          <a:p>
            <a:r>
              <a:rPr lang="vi-VN"/>
              <a:t>GIỚI THIỆU</a:t>
            </a:r>
            <a:endParaRPr lang="en-US"/>
          </a:p>
        </p:txBody>
      </p:sp>
      <p:sp>
        <p:nvSpPr>
          <p:cNvPr id="5" name="Subtitle 4">
            <a:extLst>
              <a:ext uri="{FF2B5EF4-FFF2-40B4-BE49-F238E27FC236}">
                <a16:creationId xmlns:a16="http://schemas.microsoft.com/office/drawing/2014/main" id="{75CDA204-F83C-468F-A765-83A3D11688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4168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EC9C-170E-43E4-9238-8EAC5FE15631}"/>
              </a:ext>
            </a:extLst>
          </p:cNvPr>
          <p:cNvSpPr>
            <a:spLocks noGrp="1"/>
          </p:cNvSpPr>
          <p:nvPr>
            <p:ph type="title"/>
          </p:nvPr>
        </p:nvSpPr>
        <p:spPr/>
        <p:txBody>
          <a:bodyPr/>
          <a:lstStyle/>
          <a:p>
            <a:r>
              <a:rPr lang="vi-VN"/>
              <a:t>Tên – </a:t>
            </a:r>
            <a:r>
              <a:rPr lang="vi-VN" err="1"/>
              <a:t>định</a:t>
            </a:r>
            <a:r>
              <a:rPr lang="vi-VN"/>
              <a:t> danh</a:t>
            </a:r>
            <a:endParaRPr lang="en-US"/>
          </a:p>
        </p:txBody>
      </p:sp>
      <p:sp>
        <p:nvSpPr>
          <p:cNvPr id="3" name="Content Placeholder 2">
            <a:extLst>
              <a:ext uri="{FF2B5EF4-FFF2-40B4-BE49-F238E27FC236}">
                <a16:creationId xmlns:a16="http://schemas.microsoft.com/office/drawing/2014/main" id="{70DC805E-3A0A-40ED-A8E9-14479EE53CDC}"/>
              </a:ext>
            </a:extLst>
          </p:cNvPr>
          <p:cNvSpPr>
            <a:spLocks noGrp="1"/>
          </p:cNvSpPr>
          <p:nvPr>
            <p:ph idx="1"/>
          </p:nvPr>
        </p:nvSpPr>
        <p:spPr/>
        <p:txBody>
          <a:bodyPr/>
          <a:lstStyle/>
          <a:p>
            <a:pPr marL="533400" indent="-533400"/>
            <a:r>
              <a:rPr lang="en-US" altLang="en-US" err="1"/>
              <a:t>Quy</a:t>
            </a:r>
            <a:r>
              <a:rPr lang="en-US" altLang="en-US"/>
              <a:t> </a:t>
            </a:r>
            <a:r>
              <a:rPr lang="en-US" altLang="en-US" err="1"/>
              <a:t>tắc</a:t>
            </a:r>
            <a:r>
              <a:rPr lang="en-US" altLang="en-US"/>
              <a:t> </a:t>
            </a:r>
            <a:r>
              <a:rPr lang="en-US" altLang="en-US" err="1"/>
              <a:t>đặt</a:t>
            </a:r>
            <a:r>
              <a:rPr lang="en-US" altLang="en-US"/>
              <a:t> </a:t>
            </a:r>
            <a:r>
              <a:rPr lang="en-US" altLang="en-US" err="1"/>
              <a:t>tên</a:t>
            </a:r>
            <a:r>
              <a:rPr lang="en-US" altLang="en-US"/>
              <a:t> </a:t>
            </a:r>
            <a:r>
              <a:rPr lang="en-US" altLang="en-US" err="1"/>
              <a:t>định</a:t>
            </a:r>
            <a:r>
              <a:rPr lang="en-US" altLang="en-US"/>
              <a:t> </a:t>
            </a:r>
            <a:r>
              <a:rPr lang="en-US" altLang="en-US" err="1"/>
              <a:t>danh</a:t>
            </a:r>
            <a:r>
              <a:rPr lang="en-US" altLang="en-US"/>
              <a:t> </a:t>
            </a:r>
            <a:r>
              <a:rPr lang="en-US" altLang="en-US" err="1"/>
              <a:t>trong</a:t>
            </a:r>
            <a:r>
              <a:rPr lang="en-US" altLang="en-US"/>
              <a:t> </a:t>
            </a:r>
            <a:r>
              <a:rPr lang="vi-VN" altLang="en-US"/>
              <a:t>C++</a:t>
            </a:r>
            <a:endParaRPr lang="en-US" altLang="en-US"/>
          </a:p>
          <a:p>
            <a:pPr marL="914400" lvl="1" indent="-457200"/>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kí</a:t>
            </a:r>
            <a:r>
              <a:rPr lang="vi-VN" altLang="en-US">
                <a:ea typeface="Arial" panose="020B0604020202020204" pitchFamily="34" charset="0"/>
              </a:rPr>
              <a:t> </a:t>
            </a:r>
            <a:r>
              <a:rPr lang="vi-VN" altLang="en-US" err="1">
                <a:ea typeface="Arial" panose="020B0604020202020204" pitchFamily="34" charset="0"/>
              </a:rPr>
              <a:t>tự</a:t>
            </a:r>
            <a:r>
              <a:rPr lang="vi-VN" altLang="en-US">
                <a:ea typeface="Arial" panose="020B0604020202020204" pitchFamily="34" charset="0"/>
              </a:rPr>
              <a:t> </a:t>
            </a:r>
            <a:r>
              <a:rPr lang="vi-VN" altLang="en-US" err="1">
                <a:ea typeface="Arial" panose="020B0604020202020204" pitchFamily="34" charset="0"/>
              </a:rPr>
              <a:t>được</a:t>
            </a:r>
            <a:r>
              <a:rPr lang="vi-VN" altLang="en-US">
                <a:ea typeface="Arial" panose="020B0604020202020204" pitchFamily="34" charset="0"/>
              </a:rPr>
              <a:t> </a:t>
            </a:r>
            <a:r>
              <a:rPr lang="vi-VN" altLang="en-US" err="1">
                <a:ea typeface="Arial" panose="020B0604020202020204" pitchFamily="34" charset="0"/>
              </a:rPr>
              <a:t>sử</a:t>
            </a:r>
            <a:r>
              <a:rPr lang="vi-VN" altLang="en-US">
                <a:ea typeface="Arial" panose="020B0604020202020204" pitchFamily="34" charset="0"/>
              </a:rPr>
              <a:t> </a:t>
            </a:r>
            <a:r>
              <a:rPr lang="vi-VN" altLang="en-US" err="1">
                <a:ea typeface="Arial" panose="020B0604020202020204" pitchFamily="34" charset="0"/>
              </a:rPr>
              <a:t>dụng</a:t>
            </a:r>
            <a:r>
              <a:rPr lang="vi-VN" altLang="en-US">
                <a:ea typeface="Arial" panose="020B0604020202020204" pitchFamily="34" charset="0"/>
              </a:rPr>
              <a:t> trong </a:t>
            </a:r>
            <a:r>
              <a:rPr lang="vi-VN"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định</a:t>
            </a:r>
            <a:r>
              <a:rPr lang="vi-VN" altLang="en-US">
                <a:ea typeface="Arial" panose="020B0604020202020204" pitchFamily="34" charset="0"/>
              </a:rPr>
              <a:t> danh </a:t>
            </a:r>
            <a:r>
              <a:rPr lang="vi-VN" altLang="en-US" err="1">
                <a:ea typeface="Arial" panose="020B0604020202020204" pitchFamily="34" charset="0"/>
              </a:rPr>
              <a:t>của</a:t>
            </a:r>
            <a:r>
              <a:rPr lang="vi-VN" altLang="en-US">
                <a:ea typeface="Arial" panose="020B0604020202020204" pitchFamily="34" charset="0"/>
              </a:rPr>
              <a:t> ngôn </a:t>
            </a:r>
            <a:r>
              <a:rPr lang="vi-VN" altLang="en-US" err="1">
                <a:ea typeface="Arial" panose="020B0604020202020204" pitchFamily="34" charset="0"/>
              </a:rPr>
              <a:t>ngữ</a:t>
            </a:r>
            <a:r>
              <a:rPr lang="vi-VN" altLang="en-US">
                <a:ea typeface="Arial" panose="020B0604020202020204" pitchFamily="34" charset="0"/>
              </a:rPr>
              <a:t> C++ </a:t>
            </a:r>
            <a:r>
              <a:rPr lang="vi-VN" altLang="en-US" err="1">
                <a:ea typeface="Arial" panose="020B0604020202020204" pitchFamily="34" charset="0"/>
              </a:rPr>
              <a:t>chỉ</a:t>
            </a:r>
            <a:r>
              <a:rPr lang="vi-VN" altLang="en-US">
                <a:ea typeface="Arial" panose="020B0604020202020204" pitchFamily="34" charset="0"/>
              </a:rPr>
              <a:t> </a:t>
            </a:r>
            <a:r>
              <a:rPr lang="vi-VN" altLang="en-US" err="1">
                <a:ea typeface="Arial" panose="020B0604020202020204" pitchFamily="34" charset="0"/>
              </a:rPr>
              <a:t>được</a:t>
            </a:r>
            <a:r>
              <a:rPr lang="vi-VN" altLang="en-US">
                <a:ea typeface="Arial" panose="020B0604020202020204" pitchFamily="34" charset="0"/>
              </a:rPr>
              <a:t> </a:t>
            </a:r>
            <a:r>
              <a:rPr lang="vi-VN" altLang="en-US" err="1">
                <a:ea typeface="Arial" panose="020B0604020202020204" pitchFamily="34" charset="0"/>
              </a:rPr>
              <a:t>gồm</a:t>
            </a:r>
            <a:r>
              <a:rPr lang="vi-VN" altLang="en-US">
                <a:ea typeface="Arial" panose="020B0604020202020204" pitchFamily="34" charset="0"/>
              </a:rPr>
              <a:t> </a:t>
            </a:r>
            <a:r>
              <a:rPr lang="vi-VN" altLang="en-US" err="1">
                <a:ea typeface="Arial" panose="020B0604020202020204" pitchFamily="34" charset="0"/>
              </a:rPr>
              <a:t>có</a:t>
            </a:r>
            <a:r>
              <a:rPr lang="vi-VN" altLang="en-US">
                <a:ea typeface="Arial" panose="020B0604020202020204" pitchFamily="34" charset="0"/>
              </a:rPr>
              <a:t>: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cái</a:t>
            </a:r>
            <a:r>
              <a:rPr lang="vi-VN" altLang="en-US">
                <a:ea typeface="Arial" panose="020B0604020202020204" pitchFamily="34" charset="0"/>
              </a:rPr>
              <a:t>,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số</a:t>
            </a:r>
            <a:r>
              <a:rPr lang="vi-VN" altLang="en-US">
                <a:ea typeface="Arial" panose="020B0604020202020204" pitchFamily="34" charset="0"/>
              </a:rPr>
              <a:t> </a:t>
            </a:r>
            <a:r>
              <a:rPr lang="vi-VN" altLang="en-US" err="1">
                <a:ea typeface="Arial" panose="020B0604020202020204" pitchFamily="34" charset="0"/>
              </a:rPr>
              <a:t>và</a:t>
            </a:r>
            <a:r>
              <a:rPr lang="vi-VN" altLang="en-US">
                <a:ea typeface="Arial" panose="020B0604020202020204" pitchFamily="34" charset="0"/>
              </a:rPr>
              <a:t> </a:t>
            </a:r>
            <a:r>
              <a:rPr lang="vi-VN" altLang="en-US" err="1">
                <a:ea typeface="Arial" panose="020B0604020202020204" pitchFamily="34" charset="0"/>
              </a:rPr>
              <a:t>dấu</a:t>
            </a:r>
            <a:r>
              <a:rPr lang="vi-VN" altLang="en-US">
                <a:ea typeface="Arial" panose="020B0604020202020204" pitchFamily="34" charset="0"/>
              </a:rPr>
              <a:t> </a:t>
            </a:r>
            <a:r>
              <a:rPr lang="vi-VN" altLang="en-US" err="1">
                <a:ea typeface="Arial" panose="020B0604020202020204" pitchFamily="34" charset="0"/>
              </a:rPr>
              <a:t>gạch</a:t>
            </a:r>
            <a:r>
              <a:rPr lang="vi-VN" altLang="en-US">
                <a:ea typeface="Arial" panose="020B0604020202020204" pitchFamily="34" charset="0"/>
              </a:rPr>
              <a:t> </a:t>
            </a:r>
            <a:r>
              <a:rPr lang="vi-VN" altLang="en-US" err="1">
                <a:ea typeface="Arial" panose="020B0604020202020204" pitchFamily="34" charset="0"/>
              </a:rPr>
              <a:t>dưới</a:t>
            </a:r>
            <a:r>
              <a:rPr lang="vi-VN" altLang="en-US">
                <a:ea typeface="Arial" panose="020B0604020202020204" pitchFamily="34" charset="0"/>
              </a:rPr>
              <a:t> “_” (</a:t>
            </a:r>
            <a:r>
              <a:rPr lang="vi-VN" altLang="en-US" i="1" err="1">
                <a:ea typeface="Arial" panose="020B0604020202020204" pitchFamily="34" charset="0"/>
              </a:rPr>
              <a:t>underscore</a:t>
            </a:r>
            <a:r>
              <a:rPr lang="vi-VN" altLang="en-US">
                <a:ea typeface="Arial" panose="020B0604020202020204" pitchFamily="34" charset="0"/>
              </a:rPr>
              <a:t>)</a:t>
            </a:r>
            <a:endParaRPr lang="en-US" altLang="en-US">
              <a:ea typeface="Arial" panose="020B0604020202020204" pitchFamily="34" charset="0"/>
            </a:endParaRPr>
          </a:p>
          <a:p>
            <a:pPr marL="914400" lvl="1" indent="-457200"/>
            <a:r>
              <a:rPr lang="vi-VN" altLang="en-US" err="1">
                <a:ea typeface="Arial" panose="020B0604020202020204" pitchFamily="34" charset="0"/>
              </a:rPr>
              <a:t>Bắt</a:t>
            </a:r>
            <a:r>
              <a:rPr lang="vi-VN" altLang="en-US">
                <a:ea typeface="Arial" panose="020B0604020202020204" pitchFamily="34" charset="0"/>
              </a:rPr>
              <a:t> </a:t>
            </a:r>
            <a:r>
              <a:rPr lang="vi-VN" altLang="en-US" err="1">
                <a:ea typeface="Arial" panose="020B0604020202020204" pitchFamily="34" charset="0"/>
              </a:rPr>
              <a:t>đầu</a:t>
            </a:r>
            <a:r>
              <a:rPr lang="vi-VN" altLang="en-US">
                <a:ea typeface="Arial" panose="020B0604020202020204" pitchFamily="34" charset="0"/>
              </a:rPr>
              <a:t> </a:t>
            </a:r>
            <a:r>
              <a:rPr lang="vi-VN" altLang="en-US" err="1">
                <a:ea typeface="Arial" panose="020B0604020202020204" pitchFamily="34" charset="0"/>
              </a:rPr>
              <a:t>của</a:t>
            </a:r>
            <a:r>
              <a:rPr lang="vi-VN" altLang="en-US">
                <a:ea typeface="Arial" panose="020B0604020202020204" pitchFamily="34" charset="0"/>
              </a:rPr>
              <a:t> </a:t>
            </a:r>
            <a:r>
              <a:rPr lang="vi-VN" altLang="en-US" err="1">
                <a:ea typeface="Arial" panose="020B0604020202020204" pitchFamily="34" charset="0"/>
              </a:rPr>
              <a:t>định</a:t>
            </a:r>
            <a:r>
              <a:rPr lang="vi-VN" altLang="en-US">
                <a:ea typeface="Arial" panose="020B0604020202020204" pitchFamily="34" charset="0"/>
              </a:rPr>
              <a:t> danh </a:t>
            </a:r>
            <a:r>
              <a:rPr lang="vi-VN" altLang="en-US" err="1">
                <a:ea typeface="Arial" panose="020B0604020202020204" pitchFamily="34" charset="0"/>
              </a:rPr>
              <a:t>phải</a:t>
            </a:r>
            <a:r>
              <a:rPr lang="vi-VN" altLang="en-US">
                <a:ea typeface="Arial" panose="020B0604020202020204" pitchFamily="34" charset="0"/>
              </a:rPr>
              <a:t> </a:t>
            </a:r>
            <a:r>
              <a:rPr lang="vi-VN" altLang="en-US" err="1">
                <a:ea typeface="Arial" panose="020B0604020202020204" pitchFamily="34" charset="0"/>
              </a:rPr>
              <a:t>là</a:t>
            </a:r>
            <a:r>
              <a:rPr lang="vi-VN" altLang="en-US">
                <a:ea typeface="Arial" panose="020B0604020202020204" pitchFamily="34" charset="0"/>
              </a:rPr>
              <a:t>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cái</a:t>
            </a:r>
            <a:r>
              <a:rPr lang="vi-VN" altLang="en-US">
                <a:ea typeface="Arial" panose="020B0604020202020204" pitchFamily="34" charset="0"/>
              </a:rPr>
              <a:t> </a:t>
            </a:r>
            <a:r>
              <a:rPr lang="vi-VN" altLang="en-US" err="1">
                <a:ea typeface="Arial" panose="020B0604020202020204" pitchFamily="34" charset="0"/>
              </a:rPr>
              <a:t>hoặc</a:t>
            </a:r>
            <a:r>
              <a:rPr lang="vi-VN" altLang="en-US">
                <a:ea typeface="Arial" panose="020B0604020202020204" pitchFamily="34" charset="0"/>
              </a:rPr>
              <a:t> </a:t>
            </a:r>
            <a:r>
              <a:rPr lang="vi-VN" altLang="en-US" err="1">
                <a:ea typeface="Arial" panose="020B0604020202020204" pitchFamily="34" charset="0"/>
              </a:rPr>
              <a:t>dấu</a:t>
            </a:r>
            <a:r>
              <a:rPr lang="vi-VN" altLang="en-US">
                <a:ea typeface="Arial" panose="020B0604020202020204" pitchFamily="34" charset="0"/>
              </a:rPr>
              <a:t> </a:t>
            </a:r>
            <a:r>
              <a:rPr lang="vi-VN" altLang="en-US" err="1">
                <a:ea typeface="Arial" panose="020B0604020202020204" pitchFamily="34" charset="0"/>
              </a:rPr>
              <a:t>gạch</a:t>
            </a:r>
            <a:r>
              <a:rPr lang="vi-VN" altLang="en-US">
                <a:ea typeface="Arial" panose="020B0604020202020204" pitchFamily="34" charset="0"/>
              </a:rPr>
              <a:t> </a:t>
            </a:r>
            <a:r>
              <a:rPr lang="vi-VN" altLang="en-US" err="1">
                <a:ea typeface="Arial" panose="020B0604020202020204" pitchFamily="34" charset="0"/>
              </a:rPr>
              <a:t>dưới</a:t>
            </a:r>
            <a:r>
              <a:rPr lang="vi-VN" altLang="en-US">
                <a:ea typeface="Arial" panose="020B0604020202020204" pitchFamily="34" charset="0"/>
              </a:rPr>
              <a:t>, không </a:t>
            </a:r>
            <a:r>
              <a:rPr lang="vi-VN" altLang="en-US" err="1">
                <a:ea typeface="Arial" panose="020B0604020202020204" pitchFamily="34" charset="0"/>
              </a:rPr>
              <a:t>được</a:t>
            </a:r>
            <a:r>
              <a:rPr lang="vi-VN" altLang="en-US">
                <a:ea typeface="Arial" panose="020B0604020202020204" pitchFamily="34" charset="0"/>
              </a:rPr>
              <a:t> </a:t>
            </a:r>
            <a:r>
              <a:rPr lang="vi-VN" altLang="en-US" err="1">
                <a:ea typeface="Arial" panose="020B0604020202020204" pitchFamily="34" charset="0"/>
              </a:rPr>
              <a:t>bắt</a:t>
            </a:r>
            <a:r>
              <a:rPr lang="vi-VN" altLang="en-US">
                <a:ea typeface="Arial" panose="020B0604020202020204" pitchFamily="34" charset="0"/>
              </a:rPr>
              <a:t> </a:t>
            </a:r>
            <a:r>
              <a:rPr lang="vi-VN" altLang="en-US" err="1">
                <a:ea typeface="Arial" panose="020B0604020202020204" pitchFamily="34" charset="0"/>
              </a:rPr>
              <a:t>đầu</a:t>
            </a:r>
            <a:r>
              <a:rPr lang="vi-VN" altLang="en-US">
                <a:ea typeface="Arial" panose="020B0604020202020204" pitchFamily="34" charset="0"/>
              </a:rPr>
              <a:t> </a:t>
            </a:r>
            <a:r>
              <a:rPr lang="vi-VN" altLang="en-US" err="1">
                <a:ea typeface="Arial" panose="020B0604020202020204" pitchFamily="34" charset="0"/>
              </a:rPr>
              <a:t>định</a:t>
            </a:r>
            <a:r>
              <a:rPr lang="vi-VN" altLang="en-US">
                <a:ea typeface="Arial" panose="020B0604020202020204" pitchFamily="34" charset="0"/>
              </a:rPr>
              <a:t> danh </a:t>
            </a:r>
            <a:r>
              <a:rPr lang="vi-VN" altLang="en-US" err="1">
                <a:ea typeface="Arial" panose="020B0604020202020204" pitchFamily="34" charset="0"/>
              </a:rPr>
              <a:t>bằng</a:t>
            </a:r>
            <a:r>
              <a:rPr lang="vi-VN" altLang="en-US">
                <a:ea typeface="Arial" panose="020B0604020202020204" pitchFamily="34" charset="0"/>
              </a:rPr>
              <a:t> </a:t>
            </a:r>
            <a:r>
              <a:rPr lang="vi-VN" altLang="en-US" err="1">
                <a:ea typeface="Arial" panose="020B0604020202020204" pitchFamily="34" charset="0"/>
              </a:rPr>
              <a:t>chữ</a:t>
            </a:r>
            <a:r>
              <a:rPr lang="vi-VN" altLang="en-US">
                <a:ea typeface="Arial" panose="020B0604020202020204" pitchFamily="34" charset="0"/>
              </a:rPr>
              <a:t> </a:t>
            </a:r>
            <a:r>
              <a:rPr lang="vi-VN" altLang="en-US" err="1">
                <a:ea typeface="Arial" panose="020B0604020202020204" pitchFamily="34" charset="0"/>
              </a:rPr>
              <a:t>số</a:t>
            </a:r>
            <a:r>
              <a:rPr lang="vi-VN" altLang="en-US">
                <a:ea typeface="Arial" panose="020B0604020202020204" pitchFamily="34" charset="0"/>
              </a:rPr>
              <a:t>.</a:t>
            </a:r>
            <a:endParaRPr lang="en-US" altLang="en-US">
              <a:ea typeface="Arial" panose="020B0604020202020204" pitchFamily="34" charset="0"/>
            </a:endParaRPr>
          </a:p>
          <a:p>
            <a:pPr marL="914400" lvl="1" indent="-457200"/>
            <a:r>
              <a:rPr lang="vi-VN" altLang="en-US" err="1">
                <a:ea typeface="Arial" panose="020B0604020202020204" pitchFamily="34" charset="0"/>
              </a:rPr>
              <a:t>Định</a:t>
            </a:r>
            <a:r>
              <a:rPr lang="vi-VN" altLang="en-US">
                <a:ea typeface="Arial" panose="020B0604020202020204" pitchFamily="34" charset="0"/>
              </a:rPr>
              <a:t> danh do </a:t>
            </a:r>
            <a:r>
              <a:rPr lang="vi-VN" altLang="en-US" err="1">
                <a:ea typeface="Arial" panose="020B0604020202020204" pitchFamily="34" charset="0"/>
              </a:rPr>
              <a:t>người</a:t>
            </a:r>
            <a:r>
              <a:rPr lang="vi-VN" altLang="en-US">
                <a:ea typeface="Arial" panose="020B0604020202020204" pitchFamily="34" charset="0"/>
              </a:rPr>
              <a:t> </a:t>
            </a:r>
            <a:r>
              <a:rPr lang="vi-VN" altLang="en-US" err="1">
                <a:ea typeface="Arial" panose="020B0604020202020204" pitchFamily="34" charset="0"/>
              </a:rPr>
              <a:t>lập</a:t>
            </a:r>
            <a:r>
              <a:rPr lang="vi-VN" altLang="en-US">
                <a:ea typeface="Arial" panose="020B0604020202020204" pitchFamily="34" charset="0"/>
              </a:rPr>
              <a:t> </a:t>
            </a:r>
            <a:r>
              <a:rPr lang="vi-VN" altLang="en-US" err="1">
                <a:ea typeface="Arial" panose="020B0604020202020204" pitchFamily="34" charset="0"/>
              </a:rPr>
              <a:t>trình</a:t>
            </a:r>
            <a:r>
              <a:rPr lang="vi-VN" altLang="en-US">
                <a:ea typeface="Arial" panose="020B0604020202020204" pitchFamily="34" charset="0"/>
              </a:rPr>
              <a:t> </a:t>
            </a:r>
            <a:r>
              <a:rPr lang="vi-VN" altLang="en-US" err="1">
                <a:ea typeface="Arial" panose="020B0604020202020204" pitchFamily="34" charset="0"/>
              </a:rPr>
              <a:t>đặt</a:t>
            </a:r>
            <a:r>
              <a:rPr lang="vi-VN" altLang="en-US">
                <a:ea typeface="Arial" panose="020B0604020202020204" pitchFamily="34" charset="0"/>
              </a:rPr>
              <a:t> không </a:t>
            </a:r>
            <a:r>
              <a:rPr lang="vi-VN" altLang="en-US" err="1">
                <a:ea typeface="Arial" panose="020B0604020202020204" pitchFamily="34" charset="0"/>
              </a:rPr>
              <a:t>được</a:t>
            </a:r>
            <a:r>
              <a:rPr lang="vi-VN" altLang="en-US">
                <a:ea typeface="Arial" panose="020B0604020202020204" pitchFamily="34" charset="0"/>
              </a:rPr>
              <a:t> </a:t>
            </a:r>
            <a:r>
              <a:rPr lang="vi-VN" altLang="en-US" err="1">
                <a:ea typeface="Arial" panose="020B0604020202020204" pitchFamily="34" charset="0"/>
              </a:rPr>
              <a:t>trùng</a:t>
            </a:r>
            <a:r>
              <a:rPr lang="vi-VN" altLang="en-US">
                <a:ea typeface="Arial" panose="020B0604020202020204" pitchFamily="34" charset="0"/>
              </a:rPr>
              <a:t> </a:t>
            </a:r>
            <a:r>
              <a:rPr lang="vi-VN" altLang="en-US" err="1">
                <a:ea typeface="Arial" panose="020B0604020202020204" pitchFamily="34" charset="0"/>
              </a:rPr>
              <a:t>với</a:t>
            </a:r>
            <a:r>
              <a:rPr lang="en-US" altLang="en-US">
                <a:ea typeface="Arial" panose="020B0604020202020204" pitchFamily="34" charset="0"/>
              </a:rPr>
              <a:t> </a:t>
            </a:r>
            <a:r>
              <a:rPr lang="en-US" altLang="en-US" err="1">
                <a:ea typeface="Arial" panose="020B0604020202020204" pitchFamily="34" charset="0"/>
              </a:rPr>
              <a:t>các</a:t>
            </a:r>
            <a:r>
              <a:rPr lang="vi-VN" altLang="en-US">
                <a:ea typeface="Arial" panose="020B0604020202020204" pitchFamily="34" charset="0"/>
              </a:rPr>
              <a:t> </a:t>
            </a:r>
            <a:r>
              <a:rPr lang="vi-VN" altLang="en-US" err="1">
                <a:ea typeface="Arial" panose="020B0604020202020204" pitchFamily="34" charset="0"/>
              </a:rPr>
              <a:t>từ</a:t>
            </a:r>
            <a:r>
              <a:rPr lang="vi-VN" altLang="en-US">
                <a:ea typeface="Arial" panose="020B0604020202020204" pitchFamily="34" charset="0"/>
              </a:rPr>
              <a:t> </a:t>
            </a:r>
            <a:r>
              <a:rPr lang="vi-VN" altLang="en-US" err="1">
                <a:ea typeface="Arial" panose="020B0604020202020204" pitchFamily="34" charset="0"/>
              </a:rPr>
              <a:t>khóa</a:t>
            </a:r>
            <a:r>
              <a:rPr lang="en-US" altLang="en-US">
                <a:ea typeface="Arial" panose="020B0604020202020204" pitchFamily="34" charset="0"/>
              </a:rPr>
              <a:t> </a:t>
            </a:r>
            <a:r>
              <a:rPr lang="en-US" altLang="en-US" err="1">
                <a:ea typeface="Arial" panose="020B0604020202020204" pitchFamily="34" charset="0"/>
              </a:rPr>
              <a:t>của</a:t>
            </a:r>
            <a:r>
              <a:rPr lang="en-US" altLang="en-US">
                <a:ea typeface="Arial" panose="020B0604020202020204" pitchFamily="34" charset="0"/>
              </a:rPr>
              <a:t> </a:t>
            </a:r>
            <a:r>
              <a:rPr lang="vi-VN" altLang="en-US">
                <a:ea typeface="Arial" panose="020B0604020202020204" pitchFamily="34" charset="0"/>
              </a:rPr>
              <a:t>C++</a:t>
            </a:r>
            <a:endParaRPr lang="en-US" altLang="en-US">
              <a:ea typeface="Arial" panose="020B0604020202020204" pitchFamily="34" charset="0"/>
            </a:endParaRPr>
          </a:p>
          <a:p>
            <a:pPr marL="533400" indent="-533400"/>
            <a:r>
              <a:rPr lang="en-US" altLang="en-US" err="1"/>
              <a:t>Chú</a:t>
            </a:r>
            <a:r>
              <a:rPr lang="en-US" altLang="en-US"/>
              <a:t> ý: </a:t>
            </a:r>
            <a:r>
              <a:rPr lang="vi-VN" altLang="en-US" i="1">
                <a:solidFill>
                  <a:srgbClr val="FC4A12"/>
                </a:solidFill>
              </a:rPr>
              <a:t>C++</a:t>
            </a:r>
            <a:r>
              <a:rPr lang="en-US" altLang="en-US" i="1">
                <a:solidFill>
                  <a:srgbClr val="FC4A12"/>
                </a:solidFill>
              </a:rPr>
              <a:t> </a:t>
            </a:r>
            <a:r>
              <a:rPr lang="en-US" altLang="en-US" i="1" err="1">
                <a:solidFill>
                  <a:srgbClr val="FC4A12"/>
                </a:solidFill>
              </a:rPr>
              <a:t>là</a:t>
            </a:r>
            <a:r>
              <a:rPr lang="en-US" altLang="en-US" i="1">
                <a:solidFill>
                  <a:srgbClr val="FC4A12"/>
                </a:solidFill>
              </a:rPr>
              <a:t> </a:t>
            </a:r>
            <a:r>
              <a:rPr lang="en-US" altLang="en-US" i="1" err="1">
                <a:solidFill>
                  <a:srgbClr val="FC4A12"/>
                </a:solidFill>
              </a:rPr>
              <a:t>ngôn</a:t>
            </a:r>
            <a:r>
              <a:rPr lang="en-US" altLang="en-US" i="1">
                <a:solidFill>
                  <a:srgbClr val="FC4A12"/>
                </a:solidFill>
              </a:rPr>
              <a:t> </a:t>
            </a:r>
            <a:r>
              <a:rPr lang="en-US" altLang="en-US" i="1" err="1">
                <a:solidFill>
                  <a:srgbClr val="FC4A12"/>
                </a:solidFill>
              </a:rPr>
              <a:t>ngữ</a:t>
            </a:r>
            <a:r>
              <a:rPr lang="en-US" altLang="en-US" i="1">
                <a:solidFill>
                  <a:srgbClr val="FC4A12"/>
                </a:solidFill>
              </a:rPr>
              <a:t> </a:t>
            </a:r>
            <a:r>
              <a:rPr lang="en-US" altLang="en-US" i="1" err="1">
                <a:solidFill>
                  <a:srgbClr val="FC4A12"/>
                </a:solidFill>
              </a:rPr>
              <a:t>có</a:t>
            </a:r>
            <a:r>
              <a:rPr lang="en-US" altLang="en-US" i="1">
                <a:solidFill>
                  <a:srgbClr val="FC4A12"/>
                </a:solidFill>
              </a:rPr>
              <a:t> </a:t>
            </a:r>
            <a:r>
              <a:rPr lang="en-US" altLang="en-US" i="1" err="1">
                <a:solidFill>
                  <a:srgbClr val="FC4A12"/>
                </a:solidFill>
              </a:rPr>
              <a:t>phân</a:t>
            </a:r>
            <a:r>
              <a:rPr lang="en-US" altLang="en-US" i="1">
                <a:solidFill>
                  <a:srgbClr val="FC4A12"/>
                </a:solidFill>
              </a:rPr>
              <a:t> </a:t>
            </a:r>
            <a:r>
              <a:rPr lang="en-US" altLang="en-US" i="1" err="1">
                <a:solidFill>
                  <a:srgbClr val="FC4A12"/>
                </a:solidFill>
              </a:rPr>
              <a:t>biệt</a:t>
            </a:r>
            <a:r>
              <a:rPr lang="en-US" altLang="en-US" i="1">
                <a:solidFill>
                  <a:srgbClr val="FC4A12"/>
                </a:solidFill>
              </a:rPr>
              <a:t> </a:t>
            </a:r>
            <a:r>
              <a:rPr lang="en-US" altLang="en-US" i="1" err="1">
                <a:solidFill>
                  <a:srgbClr val="FC4A12"/>
                </a:solidFill>
              </a:rPr>
              <a:t>chữ</a:t>
            </a:r>
            <a:r>
              <a:rPr lang="en-US" altLang="en-US" i="1">
                <a:solidFill>
                  <a:srgbClr val="FC4A12"/>
                </a:solidFill>
              </a:rPr>
              <a:t> </a:t>
            </a:r>
            <a:r>
              <a:rPr lang="en-US" altLang="en-US" i="1" err="1">
                <a:solidFill>
                  <a:srgbClr val="FC4A12"/>
                </a:solidFill>
              </a:rPr>
              <a:t>hoa</a:t>
            </a:r>
            <a:r>
              <a:rPr lang="en-US" altLang="en-US" i="1">
                <a:solidFill>
                  <a:srgbClr val="FC4A12"/>
                </a:solidFill>
              </a:rPr>
              <a:t> </a:t>
            </a:r>
            <a:r>
              <a:rPr lang="en-US" altLang="en-US" i="1" err="1">
                <a:solidFill>
                  <a:srgbClr val="FC4A12"/>
                </a:solidFill>
              </a:rPr>
              <a:t>và</a:t>
            </a:r>
            <a:r>
              <a:rPr lang="en-US" altLang="en-US" i="1">
                <a:solidFill>
                  <a:srgbClr val="FC4A12"/>
                </a:solidFill>
              </a:rPr>
              <a:t> </a:t>
            </a:r>
            <a:r>
              <a:rPr lang="en-US" altLang="en-US" i="1" err="1">
                <a:solidFill>
                  <a:srgbClr val="FC4A12"/>
                </a:solidFill>
              </a:rPr>
              <a:t>chữ</a:t>
            </a:r>
            <a:r>
              <a:rPr lang="en-US" altLang="en-US" i="1">
                <a:solidFill>
                  <a:srgbClr val="FC4A12"/>
                </a:solidFill>
              </a:rPr>
              <a:t> </a:t>
            </a:r>
            <a:r>
              <a:rPr lang="en-US" altLang="en-US" i="1" err="1">
                <a:solidFill>
                  <a:srgbClr val="FC4A12"/>
                </a:solidFill>
              </a:rPr>
              <a:t>thường</a:t>
            </a:r>
            <a:r>
              <a:rPr lang="en-US" altLang="en-US" i="1">
                <a:solidFill>
                  <a:srgbClr val="FC4A12"/>
                </a:solidFill>
              </a:rPr>
              <a:t> </a:t>
            </a:r>
          </a:p>
          <a:p>
            <a:pPr marL="914400" lvl="1" indent="-457200">
              <a:buFont typeface="Arial" panose="020B0604020202020204" pitchFamily="34" charset="0"/>
              <a:buNone/>
            </a:pPr>
            <a:endParaRPr lang="en-US" altLang="en-US" i="1">
              <a:solidFill>
                <a:srgbClr val="FC4A12"/>
              </a:solidFill>
              <a:ea typeface="Arial" panose="020B0604020202020204" pitchFamily="34" charset="0"/>
            </a:endParaRPr>
          </a:p>
          <a:p>
            <a:pPr marL="533400" indent="-533400">
              <a:buFont typeface="Arial" panose="020B0604020202020204" pitchFamily="34" charset="0"/>
              <a:buNone/>
            </a:pPr>
            <a:endParaRPr lang="en-US" altLang="en-US"/>
          </a:p>
          <a:p>
            <a:endParaRPr lang="en-US"/>
          </a:p>
        </p:txBody>
      </p:sp>
    </p:spTree>
    <p:extLst>
      <p:ext uri="{BB962C8B-B14F-4D97-AF65-F5344CB8AC3E}">
        <p14:creationId xmlns:p14="http://schemas.microsoft.com/office/powerpoint/2010/main" val="5805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9ABF-F5BC-49BC-8231-CBA44BF9F62E}"/>
              </a:ext>
            </a:extLst>
          </p:cNvPr>
          <p:cNvSpPr>
            <a:spLocks noGrp="1"/>
          </p:cNvSpPr>
          <p:nvPr>
            <p:ph type="title"/>
          </p:nvPr>
        </p:nvSpPr>
        <p:spPr/>
        <p:txBody>
          <a:bodyPr/>
          <a:lstStyle/>
          <a:p>
            <a:r>
              <a:rPr lang="vi-VN"/>
              <a:t>Tên – </a:t>
            </a:r>
            <a:r>
              <a:rPr lang="vi-VN" err="1"/>
              <a:t>định</a:t>
            </a:r>
            <a:r>
              <a:rPr lang="vi-VN"/>
              <a:t> danh</a:t>
            </a:r>
            <a:endParaRPr lang="en-US"/>
          </a:p>
        </p:txBody>
      </p:sp>
      <p:sp>
        <p:nvSpPr>
          <p:cNvPr id="3" name="Content Placeholder 2">
            <a:extLst>
              <a:ext uri="{FF2B5EF4-FFF2-40B4-BE49-F238E27FC236}">
                <a16:creationId xmlns:a16="http://schemas.microsoft.com/office/drawing/2014/main" id="{64C07FD5-C326-46E6-A72C-F51B63A0BB51}"/>
              </a:ext>
            </a:extLst>
          </p:cNvPr>
          <p:cNvSpPr>
            <a:spLocks noGrp="1"/>
          </p:cNvSpPr>
          <p:nvPr>
            <p:ph idx="1"/>
          </p:nvPr>
        </p:nvSpPr>
        <p:spPr/>
        <p:txBody>
          <a:bodyPr/>
          <a:lstStyle/>
          <a:p>
            <a:r>
              <a:rPr lang="en-US" altLang="en-US" err="1"/>
              <a:t>Ví</a:t>
            </a:r>
            <a:r>
              <a:rPr lang="en-US" altLang="en-US"/>
              <a:t> </a:t>
            </a:r>
            <a:r>
              <a:rPr lang="en-US" altLang="en-US" err="1"/>
              <a:t>dụ</a:t>
            </a:r>
            <a:endParaRPr lang="en-US" altLang="en-US"/>
          </a:p>
          <a:p>
            <a:pPr lvl="1"/>
            <a:r>
              <a:rPr lang="en-US" altLang="en-US" err="1">
                <a:ea typeface="Arial" panose="020B0604020202020204" pitchFamily="34" charset="0"/>
              </a:rPr>
              <a:t>Định</a:t>
            </a:r>
            <a:r>
              <a:rPr lang="en-US" altLang="en-US">
                <a:ea typeface="Arial" panose="020B0604020202020204" pitchFamily="34" charset="0"/>
              </a:rPr>
              <a:t> </a:t>
            </a:r>
            <a:r>
              <a:rPr lang="en-US" altLang="en-US" err="1">
                <a:ea typeface="Arial" panose="020B0604020202020204" pitchFamily="34" charset="0"/>
              </a:rPr>
              <a:t>danh</a:t>
            </a:r>
            <a:r>
              <a:rPr lang="en-US" altLang="en-US">
                <a:ea typeface="Arial" panose="020B0604020202020204" pitchFamily="34" charset="0"/>
              </a:rPr>
              <a:t> </a:t>
            </a:r>
            <a:r>
              <a:rPr lang="en-US" altLang="en-US" err="1">
                <a:ea typeface="Arial" panose="020B0604020202020204" pitchFamily="34" charset="0"/>
              </a:rPr>
              <a:t>hợp</a:t>
            </a:r>
            <a:r>
              <a:rPr lang="en-US" altLang="en-US">
                <a:ea typeface="Arial" panose="020B0604020202020204" pitchFamily="34" charset="0"/>
              </a:rPr>
              <a:t> </a:t>
            </a:r>
            <a:r>
              <a:rPr lang="en-US" altLang="en-US" err="1">
                <a:ea typeface="Arial" panose="020B0604020202020204" pitchFamily="34" charset="0"/>
              </a:rPr>
              <a:t>lệ</a:t>
            </a:r>
            <a:r>
              <a:rPr lang="en-US" altLang="en-US">
                <a:ea typeface="Arial" panose="020B0604020202020204" pitchFamily="34" charset="0"/>
              </a:rPr>
              <a:t>:</a:t>
            </a:r>
          </a:p>
          <a:p>
            <a:pPr lvl="2">
              <a:buNone/>
            </a:pPr>
            <a:r>
              <a:rPr lang="en-US" altLang="en-US">
                <a:ea typeface="Arial" panose="020B0604020202020204" pitchFamily="34" charset="0"/>
              </a:rPr>
              <a:t>	</a:t>
            </a:r>
            <a:r>
              <a:rPr lang="en-US" altLang="en-US" err="1">
                <a:ea typeface="Arial" panose="020B0604020202020204" pitchFamily="34" charset="0"/>
              </a:rPr>
              <a:t>i</a:t>
            </a:r>
            <a:r>
              <a:rPr lang="en-US" altLang="en-US">
                <a:ea typeface="Arial" panose="020B0604020202020204" pitchFamily="34" charset="0"/>
              </a:rPr>
              <a:t>, x, y, a, b, _function, _MY_CONSTANT, PI, gia_tri_1</a:t>
            </a:r>
          </a:p>
          <a:p>
            <a:pPr lvl="1"/>
            <a:r>
              <a:rPr lang="en-US" altLang="en-US" err="1">
                <a:ea typeface="Arial" panose="020B0604020202020204" pitchFamily="34" charset="0"/>
              </a:rPr>
              <a:t>Định</a:t>
            </a:r>
            <a:r>
              <a:rPr lang="en-US" altLang="en-US">
                <a:ea typeface="Arial" panose="020B0604020202020204" pitchFamily="34" charset="0"/>
              </a:rPr>
              <a:t> </a:t>
            </a:r>
            <a:r>
              <a:rPr lang="en-US" altLang="en-US" err="1">
                <a:ea typeface="Arial" panose="020B0604020202020204" pitchFamily="34" charset="0"/>
              </a:rPr>
              <a:t>danh</a:t>
            </a:r>
            <a:r>
              <a:rPr lang="en-US" altLang="en-US">
                <a:ea typeface="Arial" panose="020B0604020202020204" pitchFamily="34" charset="0"/>
              </a:rPr>
              <a:t> </a:t>
            </a:r>
            <a:r>
              <a:rPr lang="en-US" altLang="en-US" err="1">
                <a:ea typeface="Arial" panose="020B0604020202020204" pitchFamily="34" charset="0"/>
              </a:rPr>
              <a:t>không</a:t>
            </a:r>
            <a:r>
              <a:rPr lang="en-US" altLang="en-US">
                <a:ea typeface="Arial" panose="020B0604020202020204" pitchFamily="34" charset="0"/>
              </a:rPr>
              <a:t> </a:t>
            </a:r>
            <a:r>
              <a:rPr lang="en-US" altLang="en-US" err="1">
                <a:ea typeface="Arial" panose="020B0604020202020204" pitchFamily="34" charset="0"/>
              </a:rPr>
              <a:t>hợp</a:t>
            </a:r>
            <a:r>
              <a:rPr lang="en-US" altLang="en-US">
                <a:ea typeface="Arial" panose="020B0604020202020204" pitchFamily="34" charset="0"/>
              </a:rPr>
              <a:t> </a:t>
            </a:r>
            <a:r>
              <a:rPr lang="en-US" altLang="en-US" err="1">
                <a:ea typeface="Arial" panose="020B0604020202020204" pitchFamily="34" charset="0"/>
              </a:rPr>
              <a:t>lệ</a:t>
            </a:r>
            <a:endParaRPr lang="en-US" altLang="en-US">
              <a:ea typeface="Arial" panose="020B0604020202020204" pitchFamily="34" charset="0"/>
            </a:endParaRPr>
          </a:p>
          <a:p>
            <a:pPr lvl="2"/>
            <a:r>
              <a:rPr lang="en-US" altLang="en-US">
                <a:ea typeface="Arial" panose="020B0604020202020204" pitchFamily="34" charset="0"/>
              </a:rPr>
              <a:t>1_a, 3d, 55x		(</a:t>
            </a:r>
            <a:r>
              <a:rPr lang="en-US" altLang="en-US" err="1">
                <a:ea typeface="Arial" panose="020B0604020202020204" pitchFamily="34" charset="0"/>
              </a:rPr>
              <a:t>bắt</a:t>
            </a:r>
            <a:r>
              <a:rPr lang="en-US" altLang="en-US">
                <a:ea typeface="Arial" panose="020B0604020202020204" pitchFamily="34" charset="0"/>
              </a:rPr>
              <a:t> </a:t>
            </a:r>
            <a:r>
              <a:rPr lang="en-US" altLang="en-US" err="1">
                <a:ea typeface="Arial" panose="020B0604020202020204" pitchFamily="34" charset="0"/>
              </a:rPr>
              <a:t>đầu</a:t>
            </a:r>
            <a:r>
              <a:rPr lang="en-US" altLang="en-US">
                <a:ea typeface="Arial" panose="020B0604020202020204" pitchFamily="34" charset="0"/>
              </a:rPr>
              <a:t> </a:t>
            </a:r>
            <a:r>
              <a:rPr lang="en-US" altLang="en-US" err="1">
                <a:ea typeface="Arial" panose="020B0604020202020204" pitchFamily="34" charset="0"/>
              </a:rPr>
              <a:t>bằng</a:t>
            </a:r>
            <a:r>
              <a:rPr lang="en-US" altLang="en-US">
                <a:ea typeface="Arial" panose="020B0604020202020204" pitchFamily="34" charset="0"/>
              </a:rPr>
              <a:t> </a:t>
            </a:r>
            <a:r>
              <a:rPr lang="en-US" altLang="en-US" err="1">
                <a:ea typeface="Arial" panose="020B0604020202020204" pitchFamily="34" charset="0"/>
              </a:rPr>
              <a:t>chữ</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a:t>
            </a:r>
          </a:p>
          <a:p>
            <a:pPr lvl="2"/>
            <a:r>
              <a:rPr lang="en-US" altLang="en-US">
                <a:ea typeface="Arial" panose="020B0604020202020204" pitchFamily="34" charset="0"/>
              </a:rPr>
              <a:t>so </a:t>
            </a:r>
            <a:r>
              <a:rPr lang="en-US" altLang="en-US" err="1">
                <a:ea typeface="Arial" panose="020B0604020202020204" pitchFamily="34" charset="0"/>
              </a:rPr>
              <a:t>luong</a:t>
            </a:r>
            <a:r>
              <a:rPr lang="en-US" altLang="en-US">
                <a:ea typeface="Arial" panose="020B0604020202020204" pitchFamily="34" charset="0"/>
              </a:rPr>
              <a:t>, </a:t>
            </a:r>
            <a:r>
              <a:rPr lang="en-US" altLang="en-US" err="1">
                <a:ea typeface="Arial" panose="020B0604020202020204" pitchFamily="34" charset="0"/>
              </a:rPr>
              <a:t>ti</a:t>
            </a:r>
            <a:r>
              <a:rPr lang="en-US" altLang="en-US">
                <a:ea typeface="Arial" panose="020B0604020202020204" pitchFamily="34" charset="0"/>
              </a:rPr>
              <a:t> le 	</a:t>
            </a:r>
            <a:r>
              <a:rPr lang="vi-VN" altLang="en-US">
                <a:ea typeface="Arial" panose="020B0604020202020204" pitchFamily="34" charset="0"/>
              </a:rPr>
              <a:t>	</a:t>
            </a:r>
            <a:r>
              <a:rPr lang="en-US" altLang="en-US">
                <a:ea typeface="Arial" panose="020B0604020202020204" pitchFamily="34" charset="0"/>
              </a:rPr>
              <a:t>(</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dấu</a:t>
            </a:r>
            <a:r>
              <a:rPr lang="en-US" altLang="en-US">
                <a:ea typeface="Arial" panose="020B0604020202020204" pitchFamily="34" charset="0"/>
              </a:rPr>
              <a:t> </a:t>
            </a:r>
            <a:r>
              <a:rPr lang="en-US" altLang="en-US" err="1">
                <a:ea typeface="Arial" panose="020B0604020202020204" pitchFamily="34" charset="0"/>
              </a:rPr>
              <a:t>cách</a:t>
            </a:r>
            <a:r>
              <a:rPr lang="en-US" altLang="en-US">
                <a:ea typeface="Arial" panose="020B0604020202020204" pitchFamily="34" charset="0"/>
              </a:rPr>
              <a:t> - </a:t>
            </a:r>
            <a:r>
              <a:rPr lang="en-US" altLang="en-US" err="1">
                <a:ea typeface="Arial" panose="020B0604020202020204" pitchFamily="34" charset="0"/>
              </a:rPr>
              <a:t>kí</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không</a:t>
            </a:r>
            <a:r>
              <a:rPr lang="en-US" altLang="en-US">
                <a:ea typeface="Arial" panose="020B0604020202020204" pitchFamily="34" charset="0"/>
              </a:rPr>
              <a:t> </a:t>
            </a:r>
            <a:r>
              <a:rPr lang="en-US" altLang="en-US" err="1">
                <a:ea typeface="Arial" panose="020B0604020202020204" pitchFamily="34" charset="0"/>
              </a:rPr>
              <a:t>hợp</a:t>
            </a:r>
            <a:r>
              <a:rPr lang="en-US" altLang="en-US">
                <a:ea typeface="Arial" panose="020B0604020202020204" pitchFamily="34" charset="0"/>
              </a:rPr>
              <a:t> </a:t>
            </a:r>
            <a:r>
              <a:rPr lang="en-US" altLang="en-US" err="1">
                <a:ea typeface="Arial" panose="020B0604020202020204" pitchFamily="34" charset="0"/>
              </a:rPr>
              <a:t>lệ</a:t>
            </a:r>
            <a:r>
              <a:rPr lang="en-US" altLang="en-US">
                <a:ea typeface="Arial" panose="020B0604020202020204" pitchFamily="34" charset="0"/>
              </a:rPr>
              <a:t>)</a:t>
            </a:r>
          </a:p>
          <a:p>
            <a:pPr lvl="2"/>
            <a:r>
              <a:rPr lang="en-US" altLang="en-US">
                <a:ea typeface="Arial" panose="020B0604020202020204" pitchFamily="34" charset="0"/>
              </a:rPr>
              <a:t>int, char		(</a:t>
            </a:r>
            <a:r>
              <a:rPr lang="en-US" altLang="en-US" err="1">
                <a:ea typeface="Arial" panose="020B0604020202020204" pitchFamily="34" charset="0"/>
              </a:rPr>
              <a:t>trùng</a:t>
            </a:r>
            <a:r>
              <a:rPr lang="en-US" altLang="en-US">
                <a:ea typeface="Arial" panose="020B0604020202020204" pitchFamily="34" charset="0"/>
              </a:rPr>
              <a:t> </a:t>
            </a:r>
            <a:r>
              <a:rPr lang="en-US" altLang="en-US" err="1">
                <a:ea typeface="Arial" panose="020B0604020202020204" pitchFamily="34" charset="0"/>
              </a:rPr>
              <a:t>với</a:t>
            </a:r>
            <a:r>
              <a:rPr lang="en-US" altLang="en-US">
                <a:ea typeface="Arial" panose="020B0604020202020204" pitchFamily="34" charset="0"/>
              </a:rPr>
              <a:t> </a:t>
            </a:r>
            <a:r>
              <a:rPr lang="en-US" altLang="en-US" err="1">
                <a:ea typeface="Arial" panose="020B0604020202020204" pitchFamily="34" charset="0"/>
              </a:rPr>
              <a:t>từ</a:t>
            </a:r>
            <a:r>
              <a:rPr lang="en-US" altLang="en-US">
                <a:ea typeface="Arial" panose="020B0604020202020204" pitchFamily="34" charset="0"/>
              </a:rPr>
              <a:t> </a:t>
            </a:r>
            <a:r>
              <a:rPr lang="en-US" altLang="en-US" err="1">
                <a:ea typeface="Arial" panose="020B0604020202020204" pitchFamily="34" charset="0"/>
              </a:rPr>
              <a:t>khóa</a:t>
            </a:r>
            <a:r>
              <a:rPr lang="en-US" altLang="en-US">
                <a:ea typeface="Arial" panose="020B0604020202020204" pitchFamily="34" charset="0"/>
              </a:rPr>
              <a:t> </a:t>
            </a:r>
            <a:r>
              <a:rPr lang="en-US" altLang="en-US" err="1">
                <a:ea typeface="Arial" panose="020B0604020202020204" pitchFamily="34" charset="0"/>
              </a:rPr>
              <a:t>của</a:t>
            </a:r>
            <a:r>
              <a:rPr lang="en-US" altLang="en-US">
                <a:ea typeface="Arial" panose="020B0604020202020204" pitchFamily="34" charset="0"/>
              </a:rPr>
              <a:t> </a:t>
            </a:r>
            <a:r>
              <a:rPr lang="en-US" altLang="en-US" err="1">
                <a:ea typeface="Arial" panose="020B0604020202020204" pitchFamily="34" charset="0"/>
              </a:rPr>
              <a:t>ngôn</a:t>
            </a:r>
            <a:r>
              <a:rPr lang="en-US" altLang="en-US">
                <a:ea typeface="Arial" panose="020B0604020202020204" pitchFamily="34" charset="0"/>
              </a:rPr>
              <a:t> </a:t>
            </a:r>
            <a:r>
              <a:rPr lang="en-US" altLang="en-US" err="1">
                <a:ea typeface="Arial" panose="020B0604020202020204" pitchFamily="34" charset="0"/>
              </a:rPr>
              <a:t>ngữ</a:t>
            </a:r>
            <a:r>
              <a:rPr lang="en-US" altLang="en-US">
                <a:ea typeface="Arial" panose="020B0604020202020204" pitchFamily="34" charset="0"/>
              </a:rPr>
              <a:t> C)</a:t>
            </a:r>
          </a:p>
          <a:p>
            <a:pPr>
              <a:buFont typeface="Arial" panose="020B0604020202020204" pitchFamily="34" charset="0"/>
              <a:buNone/>
            </a:pPr>
            <a:endParaRPr lang="en-US" altLang="en-US"/>
          </a:p>
          <a:p>
            <a:endParaRPr lang="en-US"/>
          </a:p>
        </p:txBody>
      </p:sp>
    </p:spTree>
    <p:extLst>
      <p:ext uri="{BB962C8B-B14F-4D97-AF65-F5344CB8AC3E}">
        <p14:creationId xmlns:p14="http://schemas.microsoft.com/office/powerpoint/2010/main" val="6200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2B0-1C08-4C08-A58A-8185E700E734}"/>
              </a:ext>
            </a:extLst>
          </p:cNvPr>
          <p:cNvSpPr>
            <a:spLocks noGrp="1"/>
          </p:cNvSpPr>
          <p:nvPr>
            <p:ph type="title"/>
          </p:nvPr>
        </p:nvSpPr>
        <p:spPr/>
        <p:txBody>
          <a:bodyPr/>
          <a:lstStyle/>
          <a:p>
            <a:r>
              <a:rPr lang="vi-VN"/>
              <a:t>Tên – </a:t>
            </a:r>
            <a:r>
              <a:rPr lang="vi-VN" err="1"/>
              <a:t>định</a:t>
            </a:r>
            <a:r>
              <a:rPr lang="vi-VN"/>
              <a:t> danh</a:t>
            </a:r>
            <a:endParaRPr lang="en-US"/>
          </a:p>
        </p:txBody>
      </p:sp>
      <p:sp>
        <p:nvSpPr>
          <p:cNvPr id="3" name="Content Placeholder 2">
            <a:extLst>
              <a:ext uri="{FF2B5EF4-FFF2-40B4-BE49-F238E27FC236}">
                <a16:creationId xmlns:a16="http://schemas.microsoft.com/office/drawing/2014/main" id="{C2A72414-1F95-4A83-8466-8473E425DEE3}"/>
              </a:ext>
            </a:extLst>
          </p:cNvPr>
          <p:cNvSpPr>
            <a:spLocks noGrp="1"/>
          </p:cNvSpPr>
          <p:nvPr>
            <p:ph idx="1"/>
          </p:nvPr>
        </p:nvSpPr>
        <p:spPr/>
        <p:txBody>
          <a:bodyPr/>
          <a:lstStyle/>
          <a:p>
            <a:pPr>
              <a:lnSpc>
                <a:spcPct val="90000"/>
              </a:lnSpc>
            </a:pPr>
            <a:r>
              <a:rPr lang="en-US" altLang="en-US" sz="2400" err="1"/>
              <a:t>Một</a:t>
            </a:r>
            <a:r>
              <a:rPr lang="en-US" altLang="en-US" sz="2400"/>
              <a:t> </a:t>
            </a:r>
            <a:r>
              <a:rPr lang="en-US" altLang="en-US" sz="2400" err="1"/>
              <a:t>số</a:t>
            </a:r>
            <a:r>
              <a:rPr lang="en-US" altLang="en-US" sz="2400"/>
              <a:t> </a:t>
            </a:r>
            <a:r>
              <a:rPr lang="en-US" altLang="en-US" sz="2400" err="1"/>
              <a:t>quy</a:t>
            </a:r>
            <a:r>
              <a:rPr lang="en-US" altLang="en-US" sz="2400"/>
              <a:t> </a:t>
            </a:r>
            <a:r>
              <a:rPr lang="en-US" altLang="en-US" sz="2400" err="1"/>
              <a:t>ước</a:t>
            </a:r>
            <a:r>
              <a:rPr lang="en-US" altLang="en-US" sz="2400"/>
              <a:t> (code convention)</a:t>
            </a:r>
          </a:p>
          <a:p>
            <a:pPr lvl="1">
              <a:lnSpc>
                <a:spcPct val="90000"/>
              </a:lnSpc>
            </a:pPr>
            <a:r>
              <a:rPr lang="en-US" altLang="en-US" sz="2000" err="1">
                <a:ea typeface="Arial" panose="020B0604020202020204" pitchFamily="34" charset="0"/>
              </a:rPr>
              <a:t>Nên</a:t>
            </a:r>
            <a:r>
              <a:rPr lang="en-US" altLang="en-US" sz="2000">
                <a:ea typeface="Arial" panose="020B0604020202020204" pitchFamily="34" charset="0"/>
              </a:rPr>
              <a:t> </a:t>
            </a:r>
            <a:r>
              <a:rPr lang="en-US" altLang="en-US" sz="2000" err="1">
                <a:ea typeface="Arial" panose="020B0604020202020204" pitchFamily="34" charset="0"/>
              </a:rPr>
              <a:t>sử</a:t>
            </a:r>
            <a:r>
              <a:rPr lang="en-US" altLang="en-US" sz="2000">
                <a:ea typeface="Arial" panose="020B0604020202020204" pitchFamily="34" charset="0"/>
              </a:rPr>
              <a:t> </a:t>
            </a:r>
            <a:r>
              <a:rPr lang="en-US" altLang="en-US" sz="2000" err="1">
                <a:ea typeface="Arial" panose="020B0604020202020204" pitchFamily="34" charset="0"/>
              </a:rPr>
              <a:t>dụng</a:t>
            </a:r>
            <a:r>
              <a:rPr lang="en-US" altLang="en-US" sz="2000">
                <a:ea typeface="Arial" panose="020B0604020202020204" pitchFamily="34" charset="0"/>
              </a:rPr>
              <a:t> </a:t>
            </a:r>
            <a:r>
              <a:rPr lang="en-US" altLang="en-US" sz="2000" err="1">
                <a:ea typeface="Arial" panose="020B0604020202020204" pitchFamily="34" charset="0"/>
              </a:rPr>
              <a:t>dấu</a:t>
            </a:r>
            <a:r>
              <a:rPr lang="en-US" altLang="en-US" sz="2000">
                <a:ea typeface="Arial" panose="020B0604020202020204" pitchFamily="34" charset="0"/>
              </a:rPr>
              <a:t> </a:t>
            </a:r>
            <a:r>
              <a:rPr lang="en-US" altLang="en-US" sz="2000" err="1">
                <a:ea typeface="Arial" panose="020B0604020202020204" pitchFamily="34" charset="0"/>
              </a:rPr>
              <a:t>gạch</a:t>
            </a:r>
            <a:r>
              <a:rPr lang="en-US" altLang="en-US" sz="2000">
                <a:ea typeface="Arial" panose="020B0604020202020204" pitchFamily="34" charset="0"/>
              </a:rPr>
              <a:t> </a:t>
            </a:r>
            <a:r>
              <a:rPr lang="en-US" altLang="en-US" sz="2000" err="1">
                <a:ea typeface="Arial" panose="020B0604020202020204" pitchFamily="34" charset="0"/>
              </a:rPr>
              <a:t>dưới</a:t>
            </a:r>
            <a:r>
              <a:rPr lang="en-US" altLang="en-US" sz="2000">
                <a:ea typeface="Arial" panose="020B0604020202020204" pitchFamily="34" charset="0"/>
              </a:rPr>
              <a:t> </a:t>
            </a:r>
            <a:r>
              <a:rPr lang="en-US" altLang="en-US" sz="2000" err="1">
                <a:ea typeface="Arial" panose="020B0604020202020204" pitchFamily="34" charset="0"/>
              </a:rPr>
              <a:t>để</a:t>
            </a:r>
            <a:r>
              <a:rPr lang="en-US" altLang="en-US" sz="2000">
                <a:ea typeface="Arial" panose="020B0604020202020204" pitchFamily="34" charset="0"/>
              </a:rPr>
              <a:t> </a:t>
            </a:r>
            <a:r>
              <a:rPr lang="en-US" altLang="en-US" sz="2000" err="1">
                <a:ea typeface="Arial" panose="020B0604020202020204" pitchFamily="34" charset="0"/>
              </a:rPr>
              <a:t>phân</a:t>
            </a:r>
            <a:r>
              <a:rPr lang="en-US" altLang="en-US" sz="2000">
                <a:ea typeface="Arial" panose="020B0604020202020204" pitchFamily="34" charset="0"/>
              </a:rPr>
              <a:t> </a:t>
            </a:r>
            <a:r>
              <a:rPr lang="en-US" altLang="en-US" sz="2000" err="1">
                <a:ea typeface="Arial" panose="020B0604020202020204" pitchFamily="34" charset="0"/>
              </a:rPr>
              <a:t>tách</a:t>
            </a:r>
            <a:r>
              <a:rPr lang="en-US" altLang="en-US" sz="2000">
                <a:ea typeface="Arial" panose="020B0604020202020204" pitchFamily="34" charset="0"/>
              </a:rPr>
              <a:t> </a:t>
            </a:r>
            <a:r>
              <a:rPr lang="en-US" altLang="en-US" sz="2000" err="1">
                <a:ea typeface="Arial" panose="020B0604020202020204" pitchFamily="34" charset="0"/>
              </a:rPr>
              <a:t>các</a:t>
            </a:r>
            <a:r>
              <a:rPr lang="en-US" altLang="en-US" sz="2000">
                <a:ea typeface="Arial" panose="020B0604020202020204" pitchFamily="34" charset="0"/>
              </a:rPr>
              <a:t> </a:t>
            </a:r>
            <a:r>
              <a:rPr lang="en-US" altLang="en-US" sz="2000" err="1">
                <a:ea typeface="Arial" panose="020B0604020202020204" pitchFamily="34" charset="0"/>
              </a:rPr>
              <a:t>định</a:t>
            </a:r>
            <a:r>
              <a:rPr lang="en-US" altLang="en-US" sz="2000">
                <a:ea typeface="Arial" panose="020B0604020202020204" pitchFamily="34" charset="0"/>
              </a:rPr>
              <a:t> </a:t>
            </a:r>
            <a:r>
              <a:rPr lang="en-US" altLang="en-US" sz="2000" err="1">
                <a:ea typeface="Arial" panose="020B0604020202020204" pitchFamily="34" charset="0"/>
              </a:rPr>
              <a:t>danh</a:t>
            </a:r>
            <a:r>
              <a:rPr lang="en-US" altLang="en-US" sz="2000">
                <a:ea typeface="Arial" panose="020B0604020202020204" pitchFamily="34" charset="0"/>
              </a:rPr>
              <a:t> </a:t>
            </a:r>
            <a:r>
              <a:rPr lang="en-US" altLang="en-US" sz="2000" err="1">
                <a:ea typeface="Arial" panose="020B0604020202020204" pitchFamily="34" charset="0"/>
              </a:rPr>
              <a:t>gồm</a:t>
            </a:r>
            <a:r>
              <a:rPr lang="en-US" altLang="en-US" sz="2000">
                <a:ea typeface="Arial" panose="020B0604020202020204" pitchFamily="34" charset="0"/>
              </a:rPr>
              <a:t> </a:t>
            </a:r>
            <a:r>
              <a:rPr lang="en-US" altLang="en-US" sz="2000" err="1">
                <a:ea typeface="Arial" panose="020B0604020202020204" pitchFamily="34" charset="0"/>
              </a:rPr>
              <a:t>nhiều</a:t>
            </a:r>
            <a:r>
              <a:rPr lang="en-US" altLang="en-US" sz="2000">
                <a:ea typeface="Arial" panose="020B0604020202020204" pitchFamily="34" charset="0"/>
              </a:rPr>
              <a:t> </a:t>
            </a:r>
            <a:r>
              <a:rPr lang="en-US" altLang="en-US" sz="2000" err="1">
                <a:ea typeface="Arial" panose="020B0604020202020204" pitchFamily="34" charset="0"/>
              </a:rPr>
              <a:t>từ</a:t>
            </a:r>
            <a:endParaRPr lang="en-US" altLang="en-US" sz="2000">
              <a:ea typeface="Arial" panose="020B0604020202020204" pitchFamily="34" charset="0"/>
            </a:endParaRPr>
          </a:p>
          <a:p>
            <a:pPr lvl="1">
              <a:lnSpc>
                <a:spcPct val="90000"/>
              </a:lnSpc>
            </a:pPr>
            <a:r>
              <a:rPr lang="en-US" altLang="en-US" sz="2000" err="1">
                <a:ea typeface="Arial" panose="020B0604020202020204" pitchFamily="34" charset="0"/>
              </a:rPr>
              <a:t>Định</a:t>
            </a:r>
            <a:r>
              <a:rPr lang="en-US" altLang="en-US" sz="2000">
                <a:ea typeface="Arial" panose="020B0604020202020204" pitchFamily="34" charset="0"/>
              </a:rPr>
              <a:t> </a:t>
            </a:r>
            <a:r>
              <a:rPr lang="en-US" altLang="en-US" sz="2000" err="1">
                <a:ea typeface="Arial" panose="020B0604020202020204" pitchFamily="34" charset="0"/>
              </a:rPr>
              <a:t>danh</a:t>
            </a:r>
            <a:r>
              <a:rPr lang="en-US" altLang="en-US" sz="2000">
                <a:ea typeface="Arial" panose="020B0604020202020204" pitchFamily="34" charset="0"/>
              </a:rPr>
              <a:t> </a:t>
            </a:r>
            <a:r>
              <a:rPr lang="en-US" altLang="en-US" sz="2000" err="1">
                <a:ea typeface="Arial" panose="020B0604020202020204" pitchFamily="34" charset="0"/>
              </a:rPr>
              <a:t>nên</a:t>
            </a:r>
            <a:r>
              <a:rPr lang="en-US" altLang="en-US" sz="2000">
                <a:ea typeface="Arial" panose="020B0604020202020204" pitchFamily="34" charset="0"/>
              </a:rPr>
              <a:t> </a:t>
            </a:r>
            <a:r>
              <a:rPr lang="en-US" altLang="en-US" sz="2000" err="1">
                <a:ea typeface="Arial" panose="020B0604020202020204" pitchFamily="34" charset="0"/>
              </a:rPr>
              <a:t>có</a:t>
            </a:r>
            <a:r>
              <a:rPr lang="en-US" altLang="en-US" sz="2000">
                <a:ea typeface="Arial" panose="020B0604020202020204" pitchFamily="34" charset="0"/>
              </a:rPr>
              <a:t> </a:t>
            </a:r>
            <a:r>
              <a:rPr lang="en-US" altLang="en-US" sz="2000" err="1">
                <a:ea typeface="Arial" panose="020B0604020202020204" pitchFamily="34" charset="0"/>
              </a:rPr>
              <a:t>tính</a:t>
            </a:r>
            <a:r>
              <a:rPr lang="en-US" altLang="en-US" sz="2000">
                <a:ea typeface="Arial" panose="020B0604020202020204" pitchFamily="34" charset="0"/>
              </a:rPr>
              <a:t> </a:t>
            </a:r>
            <a:r>
              <a:rPr lang="en-US" altLang="en-US" sz="2000" err="1">
                <a:ea typeface="Arial" panose="020B0604020202020204" pitchFamily="34" charset="0"/>
              </a:rPr>
              <a:t>gợi</a:t>
            </a:r>
            <a:r>
              <a:rPr lang="en-US" altLang="en-US" sz="2000">
                <a:ea typeface="Arial" panose="020B0604020202020204" pitchFamily="34" charset="0"/>
              </a:rPr>
              <a:t> </a:t>
            </a:r>
            <a:r>
              <a:rPr lang="en-US" altLang="en-US" sz="2000" err="1">
                <a:ea typeface="Arial" panose="020B0604020202020204" pitchFamily="34" charset="0"/>
              </a:rPr>
              <a:t>nhớ</a:t>
            </a:r>
            <a:endParaRPr lang="en-US" altLang="en-US" sz="2000">
              <a:ea typeface="Arial" panose="020B0604020202020204" pitchFamily="34" charset="0"/>
            </a:endParaRPr>
          </a:p>
          <a:p>
            <a:pPr lvl="1">
              <a:lnSpc>
                <a:spcPct val="90000"/>
              </a:lnSpc>
            </a:pPr>
            <a:r>
              <a:rPr lang="en-US" altLang="en-US" sz="2000" err="1">
                <a:ea typeface="Arial" panose="020B0604020202020204" pitchFamily="34" charset="0"/>
              </a:rPr>
              <a:t>Quy</a:t>
            </a:r>
            <a:r>
              <a:rPr lang="en-US" altLang="en-US" sz="2000">
                <a:ea typeface="Arial" panose="020B0604020202020204" pitchFamily="34" charset="0"/>
              </a:rPr>
              <a:t> </a:t>
            </a:r>
            <a:r>
              <a:rPr lang="en-US" altLang="en-US" sz="2000" err="1">
                <a:ea typeface="Arial" panose="020B0604020202020204" pitchFamily="34" charset="0"/>
              </a:rPr>
              <a:t>ước</a:t>
            </a:r>
            <a:r>
              <a:rPr lang="en-US" altLang="en-US" sz="2000">
                <a:ea typeface="Arial" panose="020B0604020202020204" pitchFamily="34" charset="0"/>
              </a:rPr>
              <a:t> </a:t>
            </a:r>
            <a:r>
              <a:rPr lang="en-US" altLang="en-US" sz="2000" err="1">
                <a:ea typeface="Arial" panose="020B0604020202020204" pitchFamily="34" charset="0"/>
              </a:rPr>
              <a:t>thường</a:t>
            </a:r>
            <a:r>
              <a:rPr lang="en-US" altLang="en-US" sz="2000">
                <a:ea typeface="Arial" panose="020B0604020202020204" pitchFamily="34" charset="0"/>
              </a:rPr>
              <a:t> </a:t>
            </a:r>
            <a:r>
              <a:rPr lang="en-US" altLang="en-US" sz="2000" err="1">
                <a:ea typeface="Arial" panose="020B0604020202020204" pitchFamily="34" charset="0"/>
              </a:rPr>
              <a:t>được</a:t>
            </a:r>
            <a:r>
              <a:rPr lang="en-US" altLang="en-US" sz="2000">
                <a:ea typeface="Arial" panose="020B0604020202020204" pitchFamily="34" charset="0"/>
              </a:rPr>
              <a:t> </a:t>
            </a:r>
            <a:r>
              <a:rPr lang="en-US" altLang="en-US" sz="2000" err="1">
                <a:ea typeface="Arial" panose="020B0604020202020204" pitchFamily="34" charset="0"/>
              </a:rPr>
              <a:t>sử</a:t>
            </a:r>
            <a:r>
              <a:rPr lang="en-US" altLang="en-US" sz="2000">
                <a:ea typeface="Arial" panose="020B0604020202020204" pitchFamily="34" charset="0"/>
              </a:rPr>
              <a:t> </a:t>
            </a:r>
            <a:r>
              <a:rPr lang="en-US" altLang="en-US" sz="2000" err="1">
                <a:ea typeface="Arial" panose="020B0604020202020204" pitchFamily="34" charset="0"/>
              </a:rPr>
              <a:t>dụng</a:t>
            </a:r>
            <a:r>
              <a:rPr lang="en-US" altLang="en-US" sz="2000">
                <a:ea typeface="Arial" panose="020B0604020202020204" pitchFamily="34" charset="0"/>
              </a:rPr>
              <a:t>:</a:t>
            </a:r>
          </a:p>
          <a:p>
            <a:pPr lvl="2">
              <a:lnSpc>
                <a:spcPct val="90000"/>
              </a:lnSpc>
            </a:pPr>
            <a:r>
              <a:rPr lang="en-US" altLang="en-US" sz="2000">
                <a:ea typeface="Arial" panose="020B0604020202020204" pitchFamily="34" charset="0"/>
              </a:rPr>
              <a:t>Hằng </a:t>
            </a:r>
            <a:r>
              <a:rPr lang="en-US" altLang="en-US" sz="2000" err="1">
                <a:ea typeface="Arial" panose="020B0604020202020204" pitchFamily="34" charset="0"/>
              </a:rPr>
              <a:t>số</a:t>
            </a:r>
            <a:r>
              <a:rPr lang="en-US" altLang="en-US" sz="2000">
                <a:ea typeface="Arial" panose="020B0604020202020204" pitchFamily="34" charset="0"/>
              </a:rPr>
              <a:t> </a:t>
            </a:r>
            <a:r>
              <a:rPr lang="en-US" altLang="en-US" sz="2000" err="1">
                <a:ea typeface="Arial" panose="020B0604020202020204" pitchFamily="34" charset="0"/>
              </a:rPr>
              <a:t>dùng</a:t>
            </a:r>
            <a:r>
              <a:rPr lang="en-US" altLang="en-US" sz="2000">
                <a:ea typeface="Arial" panose="020B0604020202020204" pitchFamily="34" charset="0"/>
              </a:rPr>
              <a:t> </a:t>
            </a:r>
            <a:r>
              <a:rPr lang="en-US" altLang="en-US" sz="2000" err="1">
                <a:ea typeface="Arial" panose="020B0604020202020204" pitchFamily="34" charset="0"/>
              </a:rPr>
              <a:t>chữ</a:t>
            </a:r>
            <a:r>
              <a:rPr lang="en-US" altLang="en-US" sz="2000">
                <a:ea typeface="Arial" panose="020B0604020202020204" pitchFamily="34" charset="0"/>
              </a:rPr>
              <a:t> </a:t>
            </a:r>
            <a:r>
              <a:rPr lang="en-US" altLang="en-US" sz="2000" err="1">
                <a:ea typeface="Arial" panose="020B0604020202020204" pitchFamily="34" charset="0"/>
              </a:rPr>
              <a:t>cái</a:t>
            </a:r>
            <a:r>
              <a:rPr lang="en-US" altLang="en-US" sz="2000">
                <a:ea typeface="Arial" panose="020B0604020202020204" pitchFamily="34" charset="0"/>
              </a:rPr>
              <a:t> </a:t>
            </a:r>
            <a:r>
              <a:rPr lang="en-US" altLang="en-US" sz="2000" err="1">
                <a:ea typeface="Arial" panose="020B0604020202020204" pitchFamily="34" charset="0"/>
              </a:rPr>
              <a:t>hoa</a:t>
            </a:r>
            <a:endParaRPr lang="en-US" altLang="en-US" sz="2000">
              <a:ea typeface="Arial" panose="020B0604020202020204" pitchFamily="34" charset="0"/>
            </a:endParaRPr>
          </a:p>
          <a:p>
            <a:pPr lvl="2">
              <a:lnSpc>
                <a:spcPct val="90000"/>
              </a:lnSpc>
            </a:pPr>
            <a:r>
              <a:rPr lang="en-US" altLang="en-US" sz="2000" err="1">
                <a:ea typeface="Arial" panose="020B0604020202020204" pitchFamily="34" charset="0"/>
              </a:rPr>
              <a:t>Các</a:t>
            </a:r>
            <a:r>
              <a:rPr lang="en-US" altLang="en-US" sz="2000">
                <a:ea typeface="Arial" panose="020B0604020202020204" pitchFamily="34" charset="0"/>
              </a:rPr>
              <a:t> </a:t>
            </a:r>
            <a:r>
              <a:rPr lang="en-US" altLang="en-US" sz="2000" err="1">
                <a:ea typeface="Arial" panose="020B0604020202020204" pitchFamily="34" charset="0"/>
              </a:rPr>
              <a:t>biến</a:t>
            </a:r>
            <a:r>
              <a:rPr lang="en-US" altLang="en-US" sz="2000">
                <a:ea typeface="Arial" panose="020B0604020202020204" pitchFamily="34" charset="0"/>
              </a:rPr>
              <a:t>, </a:t>
            </a:r>
            <a:r>
              <a:rPr lang="en-US" altLang="en-US" sz="2000" err="1">
                <a:ea typeface="Arial" panose="020B0604020202020204" pitchFamily="34" charset="0"/>
              </a:rPr>
              <a:t>hàm</a:t>
            </a:r>
            <a:r>
              <a:rPr lang="en-US" altLang="en-US" sz="2000">
                <a:ea typeface="Arial" panose="020B0604020202020204" pitchFamily="34" charset="0"/>
              </a:rPr>
              <a:t>, </a:t>
            </a:r>
            <a:r>
              <a:rPr lang="en-US" altLang="en-US" sz="2000" err="1">
                <a:ea typeface="Arial" panose="020B0604020202020204" pitchFamily="34" charset="0"/>
              </a:rPr>
              <a:t>cấu</a:t>
            </a:r>
            <a:r>
              <a:rPr lang="en-US" altLang="en-US" sz="2000">
                <a:ea typeface="Arial" panose="020B0604020202020204" pitchFamily="34" charset="0"/>
              </a:rPr>
              <a:t> </a:t>
            </a:r>
            <a:r>
              <a:rPr lang="en-US" altLang="en-US" sz="2000" err="1">
                <a:ea typeface="Arial" panose="020B0604020202020204" pitchFamily="34" charset="0"/>
              </a:rPr>
              <a:t>trúc</a:t>
            </a:r>
            <a:r>
              <a:rPr lang="en-US" altLang="en-US" sz="2000">
                <a:ea typeface="Arial" panose="020B0604020202020204" pitchFamily="34" charset="0"/>
              </a:rPr>
              <a:t> </a:t>
            </a:r>
            <a:r>
              <a:rPr lang="en-US" altLang="en-US" sz="2000" err="1">
                <a:ea typeface="Arial" panose="020B0604020202020204" pitchFamily="34" charset="0"/>
              </a:rPr>
              <a:t>dùng</a:t>
            </a:r>
            <a:r>
              <a:rPr lang="en-US" altLang="en-US" sz="2000">
                <a:ea typeface="Arial" panose="020B0604020202020204" pitchFamily="34" charset="0"/>
              </a:rPr>
              <a:t> </a:t>
            </a:r>
            <a:r>
              <a:rPr lang="en-US" altLang="en-US" sz="2000" err="1">
                <a:ea typeface="Arial" panose="020B0604020202020204" pitchFamily="34" charset="0"/>
              </a:rPr>
              <a:t>chữ</a:t>
            </a:r>
            <a:r>
              <a:rPr lang="en-US" altLang="en-US" sz="2000">
                <a:ea typeface="Arial" panose="020B0604020202020204" pitchFamily="34" charset="0"/>
              </a:rPr>
              <a:t> </a:t>
            </a:r>
            <a:r>
              <a:rPr lang="en-US" altLang="en-US" sz="2000" err="1">
                <a:ea typeface="Arial" panose="020B0604020202020204" pitchFamily="34" charset="0"/>
              </a:rPr>
              <a:t>cái</a:t>
            </a:r>
            <a:r>
              <a:rPr lang="en-US" altLang="en-US" sz="2000">
                <a:ea typeface="Arial" panose="020B0604020202020204" pitchFamily="34" charset="0"/>
              </a:rPr>
              <a:t> </a:t>
            </a:r>
            <a:r>
              <a:rPr lang="en-US" altLang="en-US" sz="2000" err="1">
                <a:ea typeface="Arial" panose="020B0604020202020204" pitchFamily="34" charset="0"/>
              </a:rPr>
              <a:t>thường</a:t>
            </a:r>
            <a:endParaRPr lang="en-US" altLang="en-US" sz="2000">
              <a:ea typeface="Arial" panose="020B0604020202020204" pitchFamily="34" charset="0"/>
            </a:endParaRPr>
          </a:p>
          <a:p>
            <a:pPr>
              <a:lnSpc>
                <a:spcPct val="90000"/>
              </a:lnSpc>
            </a:pPr>
            <a:r>
              <a:rPr lang="en-US" altLang="en-US" sz="2400" err="1"/>
              <a:t>Ví</a:t>
            </a:r>
            <a:r>
              <a:rPr lang="en-US" altLang="en-US" sz="2400"/>
              <a:t> </a:t>
            </a:r>
            <a:r>
              <a:rPr lang="en-US" altLang="en-US" sz="2400" err="1"/>
              <a:t>dụ</a:t>
            </a:r>
            <a:endParaRPr lang="en-US" altLang="en-US" sz="2400"/>
          </a:p>
          <a:p>
            <a:pPr>
              <a:lnSpc>
                <a:spcPct val="90000"/>
              </a:lnSpc>
              <a:buFont typeface="Arial" panose="020B0604020202020204" pitchFamily="34" charset="0"/>
              <a:buNone/>
            </a:pPr>
            <a:endParaRPr lang="en-US" altLang="en-US" sz="2400"/>
          </a:p>
          <a:p>
            <a:pPr lvl="2">
              <a:lnSpc>
                <a:spcPct val="90000"/>
              </a:lnSpc>
              <a:buFont typeface="Arial" panose="020B0604020202020204" pitchFamily="34" charset="0"/>
              <a:buNone/>
            </a:pPr>
            <a:endParaRPr lang="en-US" altLang="en-US" sz="2000">
              <a:ea typeface="Arial" panose="020B0604020202020204" pitchFamily="34" charset="0"/>
            </a:endParaRPr>
          </a:p>
          <a:p>
            <a:pPr>
              <a:lnSpc>
                <a:spcPct val="90000"/>
              </a:lnSpc>
              <a:buFont typeface="Arial" panose="020B0604020202020204" pitchFamily="34" charset="0"/>
              <a:buNone/>
            </a:pPr>
            <a:endParaRPr lang="en-US" altLang="en-US" sz="2400"/>
          </a:p>
          <a:p>
            <a:endParaRPr lang="en-US"/>
          </a:p>
        </p:txBody>
      </p:sp>
      <p:graphicFrame>
        <p:nvGraphicFramePr>
          <p:cNvPr id="6" name="Table 5">
            <a:extLst>
              <a:ext uri="{FF2B5EF4-FFF2-40B4-BE49-F238E27FC236}">
                <a16:creationId xmlns:a16="http://schemas.microsoft.com/office/drawing/2014/main" id="{F02EF2D4-BCA6-40E5-A5DC-1DA1E50F6836}"/>
              </a:ext>
            </a:extLst>
          </p:cNvPr>
          <p:cNvGraphicFramePr>
            <a:graphicFrameLocks noGrp="1"/>
          </p:cNvGraphicFramePr>
          <p:nvPr>
            <p:extLst>
              <p:ext uri="{D42A27DB-BD31-4B8C-83A1-F6EECF244321}">
                <p14:modId xmlns:p14="http://schemas.microsoft.com/office/powerpoint/2010/main" val="903466328"/>
              </p:ext>
            </p:extLst>
          </p:nvPr>
        </p:nvGraphicFramePr>
        <p:xfrm>
          <a:off x="1909916" y="4352515"/>
          <a:ext cx="8153400" cy="2225701"/>
        </p:xfrm>
        <a:graphic>
          <a:graphicData uri="http://schemas.openxmlformats.org/drawingml/2006/table">
            <a:tbl>
              <a:tblPr/>
              <a:tblGrid>
                <a:gridCol w="4076700">
                  <a:extLst>
                    <a:ext uri="{9D8B030D-6E8A-4147-A177-3AD203B41FA5}">
                      <a16:colId xmlns:a16="http://schemas.microsoft.com/office/drawing/2014/main" val="877784138"/>
                    </a:ext>
                  </a:extLst>
                </a:gridCol>
                <a:gridCol w="4076700">
                  <a:extLst>
                    <a:ext uri="{9D8B030D-6E8A-4147-A177-3AD203B41FA5}">
                      <a16:colId xmlns:a16="http://schemas.microsoft.com/office/drawing/2014/main" val="1998507030"/>
                    </a:ext>
                  </a:extLst>
                </a:gridCol>
              </a:tblGrid>
              <a:tr h="457200">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4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Định</a:t>
                      </a:r>
                      <a:r>
                        <a:rPr kumimoji="0" lang="en-US" altLang="en-US" sz="24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4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danh</a:t>
                      </a:r>
                      <a:endParaRPr kumimoji="0" lang="en-US" altLang="en-US" sz="24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4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Loại đối tượng</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0040817"/>
                  </a:ext>
                </a:extLst>
              </a:tr>
              <a:tr h="457200">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HANG_SO_1, _CONSTANT_2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Hằng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số</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4083961"/>
                  </a:ext>
                </a:extLst>
              </a:tr>
              <a:tr h="396875">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 b, i, j, count </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Biến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599063"/>
                  </a:ext>
                </a:extLst>
              </a:tr>
              <a:tr h="457200">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fr-FR"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nhap_du_lieu, tim_kiem, xu_li</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Hàm</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57002"/>
                  </a:ext>
                </a:extLst>
              </a:tr>
              <a:tr h="457200">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fr-FR"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sinh_vien, mat_hang</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Cấu</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trúc</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9097357"/>
                  </a:ext>
                </a:extLst>
              </a:tr>
            </a:tbl>
          </a:graphicData>
        </a:graphic>
      </p:graphicFrame>
    </p:spTree>
    <p:extLst>
      <p:ext uri="{BB962C8B-B14F-4D97-AF65-F5344CB8AC3E}">
        <p14:creationId xmlns:p14="http://schemas.microsoft.com/office/powerpoint/2010/main" val="108144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D578-A7BE-4F46-BA02-526E8A2D31E0}"/>
              </a:ext>
            </a:extLst>
          </p:cNvPr>
          <p:cNvSpPr>
            <a:spLocks noGrp="1"/>
          </p:cNvSpPr>
          <p:nvPr>
            <p:ph type="title"/>
          </p:nvPr>
        </p:nvSpPr>
        <p:spPr/>
        <p:txBody>
          <a:bodyPr/>
          <a:lstStyle/>
          <a:p>
            <a:r>
              <a:rPr lang="vi-VN" err="1"/>
              <a:t>Kiểu</a:t>
            </a:r>
            <a:r>
              <a:rPr lang="vi-VN"/>
              <a:t> </a:t>
            </a:r>
            <a:r>
              <a:rPr lang="vi-VN" err="1"/>
              <a:t>dữ</a:t>
            </a:r>
            <a:r>
              <a:rPr lang="vi-VN"/>
              <a:t> </a:t>
            </a:r>
            <a:r>
              <a:rPr lang="vi-VN" err="1"/>
              <a:t>liệu</a:t>
            </a:r>
            <a:endParaRPr lang="en-US"/>
          </a:p>
        </p:txBody>
      </p:sp>
      <p:sp>
        <p:nvSpPr>
          <p:cNvPr id="3" name="Content Placeholder 2">
            <a:extLst>
              <a:ext uri="{FF2B5EF4-FFF2-40B4-BE49-F238E27FC236}">
                <a16:creationId xmlns:a16="http://schemas.microsoft.com/office/drawing/2014/main" id="{0DF2BB9D-F01F-4B4B-8927-783B9D8E2647}"/>
              </a:ext>
            </a:extLst>
          </p:cNvPr>
          <p:cNvSpPr>
            <a:spLocks noGrp="1"/>
          </p:cNvSpPr>
          <p:nvPr>
            <p:ph idx="1"/>
          </p:nvPr>
        </p:nvSpPr>
        <p:spPr/>
        <p:txBody>
          <a:bodyPr/>
          <a:lstStyle/>
          <a:p>
            <a:r>
              <a:rPr lang="en-US" altLang="en-US" err="1"/>
              <a:t>Định</a:t>
            </a:r>
            <a:r>
              <a:rPr lang="en-US" altLang="en-US"/>
              <a:t> </a:t>
            </a:r>
            <a:r>
              <a:rPr lang="en-US" altLang="en-US" err="1"/>
              <a:t>nghĩa</a:t>
            </a:r>
            <a:r>
              <a:rPr lang="en-US" altLang="en-US"/>
              <a:t>:</a:t>
            </a:r>
          </a:p>
          <a:p>
            <a:pPr lvl="1"/>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kiểu</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là </a:t>
            </a:r>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tập</a:t>
            </a:r>
            <a:r>
              <a:rPr lang="fr-FR" altLang="en-US">
                <a:ea typeface="Arial" panose="020B0604020202020204" pitchFamily="34" charset="0"/>
              </a:rPr>
              <a:t> </a:t>
            </a:r>
            <a:r>
              <a:rPr lang="fr-FR" altLang="en-US" err="1">
                <a:ea typeface="Arial" panose="020B0604020202020204" pitchFamily="34" charset="0"/>
              </a:rPr>
              <a:t>hợp</a:t>
            </a:r>
            <a:r>
              <a:rPr lang="fr-FR" altLang="en-US">
                <a:ea typeface="Arial" panose="020B0604020202020204" pitchFamily="34" charset="0"/>
              </a:rPr>
              <a:t> </a:t>
            </a:r>
            <a:r>
              <a:rPr lang="fr-FR" altLang="en-US" err="1">
                <a:ea typeface="Arial" panose="020B0604020202020204" pitchFamily="34" charset="0"/>
              </a:rPr>
              <a:t>các</a:t>
            </a:r>
            <a:r>
              <a:rPr lang="fr-FR" altLang="en-US">
                <a:ea typeface="Arial" panose="020B0604020202020204" pitchFamily="34" charset="0"/>
              </a:rPr>
              <a:t> </a:t>
            </a:r>
            <a:r>
              <a:rPr lang="fr-FR" altLang="en-US" err="1">
                <a:ea typeface="Arial" panose="020B0604020202020204" pitchFamily="34" charset="0"/>
              </a:rPr>
              <a:t>giá</a:t>
            </a:r>
            <a:r>
              <a:rPr lang="fr-FR" altLang="en-US">
                <a:ea typeface="Arial" panose="020B0604020202020204" pitchFamily="34" charset="0"/>
              </a:rPr>
              <a:t> </a:t>
            </a:r>
            <a:r>
              <a:rPr lang="fr-FR" altLang="en-US" err="1">
                <a:ea typeface="Arial" panose="020B0604020202020204" pitchFamily="34" charset="0"/>
              </a:rPr>
              <a:t>trị</a:t>
            </a:r>
            <a:r>
              <a:rPr lang="fr-FR" altLang="en-US">
                <a:ea typeface="Arial" panose="020B0604020202020204" pitchFamily="34" charset="0"/>
              </a:rPr>
              <a:t> </a:t>
            </a:r>
            <a:r>
              <a:rPr lang="fr-FR" altLang="en-US" err="1">
                <a:ea typeface="Arial" panose="020B0604020202020204" pitchFamily="34" charset="0"/>
              </a:rPr>
              <a:t>mà</a:t>
            </a:r>
            <a:r>
              <a:rPr lang="fr-FR" altLang="en-US">
                <a:ea typeface="Arial" panose="020B0604020202020204" pitchFamily="34" charset="0"/>
              </a:rPr>
              <a:t> </a:t>
            </a:r>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a:t>
            </a:r>
            <a:r>
              <a:rPr lang="fr-FR" altLang="en-US" err="1">
                <a:ea typeface="Arial" panose="020B0604020202020204" pitchFamily="34" charset="0"/>
              </a:rPr>
              <a:t>thuộc</a:t>
            </a:r>
            <a:r>
              <a:rPr lang="fr-FR" altLang="en-US">
                <a:ea typeface="Arial" panose="020B0604020202020204" pitchFamily="34" charset="0"/>
              </a:rPr>
              <a:t> </a:t>
            </a:r>
            <a:r>
              <a:rPr lang="fr-FR" altLang="en-US" err="1">
                <a:ea typeface="Arial" panose="020B0604020202020204" pitchFamily="34" charset="0"/>
              </a:rPr>
              <a:t>kiểu</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a:t>
            </a:r>
            <a:r>
              <a:rPr lang="fr-FR" altLang="en-US" err="1">
                <a:ea typeface="Arial" panose="020B0604020202020204" pitchFamily="34" charset="0"/>
              </a:rPr>
              <a:t>đó</a:t>
            </a:r>
            <a:r>
              <a:rPr lang="fr-FR" altLang="en-US">
                <a:ea typeface="Arial" panose="020B0604020202020204" pitchFamily="34" charset="0"/>
              </a:rPr>
              <a:t> </a:t>
            </a:r>
            <a:r>
              <a:rPr lang="fr-FR" altLang="en-US" err="1">
                <a:ea typeface="Arial" panose="020B0604020202020204" pitchFamily="34" charset="0"/>
              </a:rPr>
              <a:t>có</a:t>
            </a:r>
            <a:r>
              <a:rPr lang="fr-FR" altLang="en-US">
                <a:ea typeface="Arial" panose="020B0604020202020204" pitchFamily="34" charset="0"/>
              </a:rPr>
              <a:t> </a:t>
            </a:r>
            <a:r>
              <a:rPr lang="fr-FR" altLang="en-US" err="1">
                <a:ea typeface="Arial" panose="020B0604020202020204" pitchFamily="34" charset="0"/>
              </a:rPr>
              <a:t>thể</a:t>
            </a:r>
            <a:r>
              <a:rPr lang="fr-FR" altLang="en-US">
                <a:ea typeface="Arial" panose="020B0604020202020204" pitchFamily="34" charset="0"/>
              </a:rPr>
              <a:t> </a:t>
            </a:r>
            <a:r>
              <a:rPr lang="fr-FR" altLang="en-US" err="1">
                <a:ea typeface="Arial" panose="020B0604020202020204" pitchFamily="34" charset="0"/>
              </a:rPr>
              <a:t>nhận</a:t>
            </a:r>
            <a:r>
              <a:rPr lang="fr-FR" altLang="en-US">
                <a:ea typeface="Arial" panose="020B0604020202020204" pitchFamily="34" charset="0"/>
              </a:rPr>
              <a:t> </a:t>
            </a:r>
            <a:r>
              <a:rPr lang="fr-FR" altLang="en-US" err="1">
                <a:ea typeface="Arial" panose="020B0604020202020204" pitchFamily="34" charset="0"/>
              </a:rPr>
              <a:t>được</a:t>
            </a:r>
            <a:r>
              <a:rPr lang="fr-FR" altLang="en-US">
                <a:ea typeface="Arial" panose="020B0604020202020204" pitchFamily="34" charset="0"/>
              </a:rPr>
              <a:t>.</a:t>
            </a:r>
          </a:p>
          <a:p>
            <a:pPr lvl="1"/>
            <a:r>
              <a:rPr lang="fr-FR" altLang="en-US" err="1">
                <a:ea typeface="Arial" panose="020B0604020202020204" pitchFamily="34" charset="0"/>
              </a:rPr>
              <a:t>Trên</a:t>
            </a:r>
            <a:r>
              <a:rPr lang="fr-FR" altLang="en-US">
                <a:ea typeface="Arial" panose="020B0604020202020204" pitchFamily="34" charset="0"/>
              </a:rPr>
              <a:t> </a:t>
            </a:r>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kiểu</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ta </a:t>
            </a:r>
            <a:r>
              <a:rPr lang="fr-FR" altLang="en-US" err="1">
                <a:ea typeface="Arial" panose="020B0604020202020204" pitchFamily="34" charset="0"/>
              </a:rPr>
              <a:t>xác</a:t>
            </a:r>
            <a:r>
              <a:rPr lang="fr-FR" altLang="en-US">
                <a:ea typeface="Arial" panose="020B0604020202020204" pitchFamily="34" charset="0"/>
              </a:rPr>
              <a:t> </a:t>
            </a:r>
            <a:r>
              <a:rPr lang="fr-FR" altLang="en-US" err="1">
                <a:ea typeface="Arial" panose="020B0604020202020204" pitchFamily="34" charset="0"/>
              </a:rPr>
              <a:t>định</a:t>
            </a:r>
            <a:r>
              <a:rPr lang="fr-FR" altLang="en-US">
                <a:ea typeface="Arial" panose="020B0604020202020204" pitchFamily="34" charset="0"/>
              </a:rPr>
              <a:t> </a:t>
            </a:r>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số</a:t>
            </a:r>
            <a:r>
              <a:rPr lang="fr-FR" altLang="en-US">
                <a:ea typeface="Arial" panose="020B0604020202020204" pitchFamily="34" charset="0"/>
              </a:rPr>
              <a:t> </a:t>
            </a:r>
            <a:r>
              <a:rPr lang="fr-FR" altLang="en-US" err="1">
                <a:ea typeface="Arial" panose="020B0604020202020204" pitchFamily="34" charset="0"/>
              </a:rPr>
              <a:t>phép</a:t>
            </a:r>
            <a:r>
              <a:rPr lang="fr-FR" altLang="en-US">
                <a:ea typeface="Arial" panose="020B0604020202020204" pitchFamily="34" charset="0"/>
              </a:rPr>
              <a:t> </a:t>
            </a:r>
            <a:r>
              <a:rPr lang="fr-FR" altLang="en-US" err="1">
                <a:ea typeface="Arial" panose="020B0604020202020204" pitchFamily="34" charset="0"/>
              </a:rPr>
              <a:t>toán</a:t>
            </a:r>
            <a:r>
              <a:rPr lang="fr-FR" altLang="en-US">
                <a:ea typeface="Arial" panose="020B0604020202020204" pitchFamily="34" charset="0"/>
              </a:rPr>
              <a:t> </a:t>
            </a:r>
            <a:r>
              <a:rPr lang="fr-FR" altLang="en-US" err="1">
                <a:ea typeface="Arial" panose="020B0604020202020204" pitchFamily="34" charset="0"/>
              </a:rPr>
              <a:t>đối</a:t>
            </a:r>
            <a:r>
              <a:rPr lang="fr-FR" altLang="en-US">
                <a:ea typeface="Arial" panose="020B0604020202020204" pitchFamily="34" charset="0"/>
              </a:rPr>
              <a:t> </a:t>
            </a:r>
            <a:r>
              <a:rPr lang="fr-FR" altLang="en-US" err="1">
                <a:ea typeface="Arial" panose="020B0604020202020204" pitchFamily="34" charset="0"/>
              </a:rPr>
              <a:t>với</a:t>
            </a:r>
            <a:r>
              <a:rPr lang="fr-FR" altLang="en-US">
                <a:ea typeface="Arial" panose="020B0604020202020204" pitchFamily="34" charset="0"/>
              </a:rPr>
              <a:t> </a:t>
            </a:r>
            <a:r>
              <a:rPr lang="fr-FR" altLang="en-US" err="1">
                <a:ea typeface="Arial" panose="020B0604020202020204" pitchFamily="34" charset="0"/>
              </a:rPr>
              <a:t>các</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a:t>
            </a:r>
            <a:r>
              <a:rPr lang="fr-FR" altLang="en-US" err="1">
                <a:ea typeface="Arial" panose="020B0604020202020204" pitchFamily="34" charset="0"/>
              </a:rPr>
              <a:t>thuộc</a:t>
            </a:r>
            <a:r>
              <a:rPr lang="fr-FR" altLang="en-US">
                <a:ea typeface="Arial" panose="020B0604020202020204" pitchFamily="34" charset="0"/>
              </a:rPr>
              <a:t> </a:t>
            </a:r>
            <a:r>
              <a:rPr lang="fr-FR" altLang="en-US" err="1">
                <a:ea typeface="Arial" panose="020B0604020202020204" pitchFamily="34" charset="0"/>
              </a:rPr>
              <a:t>kiểu</a:t>
            </a:r>
            <a:r>
              <a:rPr lang="fr-FR" altLang="en-US">
                <a:ea typeface="Arial" panose="020B0604020202020204" pitchFamily="34" charset="0"/>
              </a:rPr>
              <a:t> </a:t>
            </a:r>
            <a:r>
              <a:rPr lang="fr-FR" altLang="en-US" err="1">
                <a:ea typeface="Arial" panose="020B0604020202020204" pitchFamily="34" charset="0"/>
              </a:rPr>
              <a:t>dữ</a:t>
            </a:r>
            <a:r>
              <a:rPr lang="fr-FR" altLang="en-US">
                <a:ea typeface="Arial" panose="020B0604020202020204" pitchFamily="34" charset="0"/>
              </a:rPr>
              <a:t> </a:t>
            </a:r>
            <a:r>
              <a:rPr lang="fr-FR" altLang="en-US" err="1">
                <a:ea typeface="Arial" panose="020B0604020202020204" pitchFamily="34" charset="0"/>
              </a:rPr>
              <a:t>liệu</a:t>
            </a:r>
            <a:r>
              <a:rPr lang="fr-FR" altLang="en-US">
                <a:ea typeface="Arial" panose="020B0604020202020204" pitchFamily="34" charset="0"/>
              </a:rPr>
              <a:t> </a:t>
            </a:r>
            <a:r>
              <a:rPr lang="fr-FR" altLang="en-US" err="1">
                <a:ea typeface="Arial" panose="020B0604020202020204" pitchFamily="34" charset="0"/>
              </a:rPr>
              <a:t>đó</a:t>
            </a:r>
            <a:r>
              <a:rPr lang="fr-FR" altLang="en-US">
                <a:ea typeface="Arial" panose="020B0604020202020204" pitchFamily="34" charset="0"/>
              </a:rPr>
              <a:t>.</a:t>
            </a:r>
          </a:p>
          <a:p>
            <a:r>
              <a:rPr lang="en-US" altLang="en-US" err="1"/>
              <a:t>Ví</a:t>
            </a:r>
            <a:r>
              <a:rPr lang="en-US" altLang="en-US"/>
              <a:t> </a:t>
            </a:r>
            <a:r>
              <a:rPr lang="en-US" altLang="en-US" err="1"/>
              <a:t>dụ</a:t>
            </a:r>
            <a:r>
              <a:rPr lang="en-US" altLang="en-US"/>
              <a:t>:</a:t>
            </a:r>
          </a:p>
          <a:p>
            <a:pPr lvl="1"/>
            <a:r>
              <a:rPr lang="en-US" altLang="en-US" err="1">
                <a:ea typeface="Arial" panose="020B0604020202020204" pitchFamily="34" charset="0"/>
              </a:rPr>
              <a:t>Kiểu</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int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nguyên</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vi-VN" altLang="en-US">
                <a:ea typeface="Arial" panose="020B0604020202020204" pitchFamily="34" charset="0"/>
              </a:rPr>
              <a:t>C++</a:t>
            </a:r>
            <a:endParaRPr lang="en-US" altLang="en-US">
              <a:ea typeface="Arial" panose="020B0604020202020204" pitchFamily="34" charset="0"/>
            </a:endParaRPr>
          </a:p>
          <a:p>
            <a:pPr lvl="1"/>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a:t>
            </a:r>
            <a:r>
              <a:rPr lang="en-US" altLang="en-US" err="1">
                <a:ea typeface="Arial" panose="020B0604020202020204" pitchFamily="34" charset="0"/>
              </a:rPr>
              <a:t>thuộc</a:t>
            </a:r>
            <a:r>
              <a:rPr lang="en-US" altLang="en-US">
                <a:ea typeface="Arial" panose="020B0604020202020204" pitchFamily="34" charset="0"/>
              </a:rPr>
              <a:t> </a:t>
            </a:r>
            <a:r>
              <a:rPr lang="en-US" altLang="en-US" err="1">
                <a:ea typeface="Arial" panose="020B0604020202020204" pitchFamily="34" charset="0"/>
              </a:rPr>
              <a:t>kiểu</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int</a:t>
            </a:r>
          </a:p>
          <a:p>
            <a:pPr lvl="2"/>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nguyên</a:t>
            </a:r>
            <a:endParaRPr lang="en-US" altLang="en-US">
              <a:ea typeface="Arial" panose="020B0604020202020204" pitchFamily="34" charset="0"/>
            </a:endParaRPr>
          </a:p>
          <a:p>
            <a:pPr lvl="2"/>
            <a:r>
              <a:rPr lang="en-US" altLang="en-US" err="1">
                <a:ea typeface="Arial" panose="020B0604020202020204" pitchFamily="34" charset="0"/>
              </a:rPr>
              <a:t>Nhận</a:t>
            </a:r>
            <a:r>
              <a:rPr lang="en-US" altLang="en-US">
                <a:ea typeface="Arial" panose="020B0604020202020204" pitchFamily="34" charset="0"/>
              </a:rPr>
              <a:t> </a:t>
            </a:r>
            <a:r>
              <a:rPr lang="en-US" altLang="en-US" err="1">
                <a:ea typeface="Arial" panose="020B0604020202020204" pitchFamily="34" charset="0"/>
              </a:rPr>
              <a:t>giá</a:t>
            </a:r>
            <a:r>
              <a:rPr lang="en-US" altLang="en-US">
                <a:ea typeface="Arial" panose="020B0604020202020204" pitchFamily="34" charset="0"/>
              </a:rPr>
              <a:t> </a:t>
            </a:r>
            <a:r>
              <a:rPr lang="en-US" altLang="en-US" err="1">
                <a:ea typeface="Arial" panose="020B0604020202020204" pitchFamily="34" charset="0"/>
              </a:rPr>
              <a:t>trị</a:t>
            </a:r>
            <a:r>
              <a:rPr lang="en-US" altLang="en-US">
                <a:ea typeface="Arial" panose="020B0604020202020204" pitchFamily="34" charset="0"/>
              </a:rPr>
              <a:t> </a:t>
            </a:r>
            <a:r>
              <a:rPr lang="en-US" altLang="en-US" err="1">
                <a:ea typeface="Arial" panose="020B0604020202020204" pitchFamily="34" charset="0"/>
              </a:rPr>
              <a:t>từ</a:t>
            </a:r>
            <a:r>
              <a:rPr lang="en-US" altLang="en-US">
                <a:ea typeface="Arial" panose="020B0604020202020204" pitchFamily="34" charset="0"/>
              </a:rPr>
              <a:t> </a:t>
            </a:r>
            <a:r>
              <a:rPr lang="fr-FR" altLang="en-US" err="1">
                <a:ea typeface="Arial" panose="020B0604020202020204" pitchFamily="34" charset="0"/>
              </a:rPr>
              <a:t>từ</a:t>
            </a:r>
            <a:r>
              <a:rPr lang="fr-FR" altLang="en-US">
                <a:ea typeface="Arial" panose="020B0604020202020204" pitchFamily="34" charset="0"/>
              </a:rPr>
              <a:t> - 32,768 (- 2</a:t>
            </a:r>
            <a:r>
              <a:rPr lang="fr-FR" altLang="en-US" baseline="30000">
                <a:ea typeface="Arial" panose="020B0604020202020204" pitchFamily="34" charset="0"/>
              </a:rPr>
              <a:t>15</a:t>
            </a:r>
            <a:r>
              <a:rPr lang="fr-FR" altLang="en-US">
                <a:ea typeface="Arial" panose="020B0604020202020204" pitchFamily="34" charset="0"/>
              </a:rPr>
              <a:t>) </a:t>
            </a:r>
            <a:r>
              <a:rPr lang="fr-FR" altLang="en-US" err="1">
                <a:ea typeface="Arial" panose="020B0604020202020204" pitchFamily="34" charset="0"/>
              </a:rPr>
              <a:t>đến</a:t>
            </a:r>
            <a:r>
              <a:rPr lang="fr-FR" altLang="en-US">
                <a:ea typeface="Arial" panose="020B0604020202020204" pitchFamily="34" charset="0"/>
              </a:rPr>
              <a:t> 32,767 (2</a:t>
            </a:r>
            <a:r>
              <a:rPr lang="fr-FR" altLang="en-US" baseline="30000">
                <a:ea typeface="Arial" panose="020B0604020202020204" pitchFamily="34" charset="0"/>
              </a:rPr>
              <a:t>15</a:t>
            </a:r>
            <a:r>
              <a:rPr lang="fr-FR" altLang="en-US">
                <a:ea typeface="Arial" panose="020B0604020202020204" pitchFamily="34" charset="0"/>
              </a:rPr>
              <a:t> - 1) </a:t>
            </a:r>
            <a:endParaRPr lang="en-US" altLang="en-US">
              <a:ea typeface="Arial" panose="020B0604020202020204" pitchFamily="34" charset="0"/>
            </a:endParaRPr>
          </a:p>
          <a:p>
            <a:endParaRPr lang="en-US"/>
          </a:p>
        </p:txBody>
      </p:sp>
    </p:spTree>
    <p:extLst>
      <p:ext uri="{BB962C8B-B14F-4D97-AF65-F5344CB8AC3E}">
        <p14:creationId xmlns:p14="http://schemas.microsoft.com/office/powerpoint/2010/main" val="2064530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889D-39F2-49FE-A744-0A86B9D7E80D}"/>
              </a:ext>
            </a:extLst>
          </p:cNvPr>
          <p:cNvSpPr>
            <a:spLocks noGrp="1"/>
          </p:cNvSpPr>
          <p:nvPr>
            <p:ph type="title"/>
          </p:nvPr>
        </p:nvSpPr>
        <p:spPr/>
        <p:txBody>
          <a:bodyPr/>
          <a:lstStyle/>
          <a:p>
            <a:r>
              <a:rPr lang="vi-VN"/>
              <a:t>Hằng </a:t>
            </a:r>
            <a:r>
              <a:rPr lang="vi-VN" err="1"/>
              <a:t>số</a:t>
            </a:r>
            <a:endParaRPr lang="en-US"/>
          </a:p>
        </p:txBody>
      </p:sp>
      <p:sp>
        <p:nvSpPr>
          <p:cNvPr id="3" name="Content Placeholder 2">
            <a:extLst>
              <a:ext uri="{FF2B5EF4-FFF2-40B4-BE49-F238E27FC236}">
                <a16:creationId xmlns:a16="http://schemas.microsoft.com/office/drawing/2014/main" id="{AE39156E-F870-4E68-86C9-EA5CD3974D03}"/>
              </a:ext>
            </a:extLst>
          </p:cNvPr>
          <p:cNvSpPr>
            <a:spLocks noGrp="1"/>
          </p:cNvSpPr>
          <p:nvPr>
            <p:ph idx="1"/>
          </p:nvPr>
        </p:nvSpPr>
        <p:spPr/>
        <p:txBody>
          <a:bodyPr/>
          <a:lstStyle/>
          <a:p>
            <a:pPr>
              <a:lnSpc>
                <a:spcPct val="90000"/>
              </a:lnSpc>
            </a:pPr>
            <a:r>
              <a:rPr lang="en-US" altLang="en-US" err="1"/>
              <a:t>Định</a:t>
            </a:r>
            <a:r>
              <a:rPr lang="en-US" altLang="en-US"/>
              <a:t> </a:t>
            </a:r>
            <a:r>
              <a:rPr lang="en-US" altLang="en-US" err="1"/>
              <a:t>nghĩa</a:t>
            </a:r>
            <a:r>
              <a:rPr lang="en-US" altLang="en-US"/>
              <a:t>:</a:t>
            </a:r>
          </a:p>
          <a:p>
            <a:pPr lvl="1">
              <a:lnSpc>
                <a:spcPct val="90000"/>
              </a:lnSpc>
            </a:pPr>
            <a:r>
              <a:rPr lang="en-US" altLang="en-US" err="1">
                <a:ea typeface="Arial" panose="020B0604020202020204" pitchFamily="34" charset="0"/>
              </a:rPr>
              <a:t>hằng</a:t>
            </a:r>
            <a:r>
              <a:rPr lang="en-US" altLang="en-US">
                <a:ea typeface="Arial" panose="020B0604020202020204" pitchFamily="34" charset="0"/>
              </a:rPr>
              <a:t> (</a:t>
            </a:r>
            <a:r>
              <a:rPr lang="en-US" altLang="en-US" i="1">
                <a:ea typeface="Arial" panose="020B0604020202020204" pitchFamily="34" charset="0"/>
              </a:rPr>
              <a:t>constant</a:t>
            </a:r>
            <a:r>
              <a:rPr lang="en-US" altLang="en-US">
                <a:ea typeface="Arial" panose="020B0604020202020204" pitchFamily="34" charset="0"/>
              </a:rPr>
              <a:t>)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đại</a:t>
            </a:r>
            <a:r>
              <a:rPr lang="en-US" altLang="en-US">
                <a:ea typeface="Arial" panose="020B0604020202020204" pitchFamily="34" charset="0"/>
              </a:rPr>
              <a:t> </a:t>
            </a:r>
            <a:r>
              <a:rPr lang="en-US" altLang="en-US" err="1">
                <a:ea typeface="Arial" panose="020B0604020202020204" pitchFamily="34" charset="0"/>
              </a:rPr>
              <a:t>lượng</a:t>
            </a:r>
            <a:r>
              <a:rPr lang="en-US"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giá</a:t>
            </a:r>
            <a:r>
              <a:rPr lang="en-US" altLang="en-US">
                <a:ea typeface="Arial" panose="020B0604020202020204" pitchFamily="34" charset="0"/>
              </a:rPr>
              <a:t> </a:t>
            </a:r>
            <a:r>
              <a:rPr lang="en-US" altLang="en-US" err="1">
                <a:ea typeface="Arial" panose="020B0604020202020204" pitchFamily="34" charset="0"/>
              </a:rPr>
              <a:t>trị</a:t>
            </a:r>
            <a:r>
              <a:rPr lang="en-US" altLang="en-US">
                <a:ea typeface="Arial" panose="020B0604020202020204" pitchFamily="34" charset="0"/>
              </a:rPr>
              <a:t> </a:t>
            </a:r>
            <a:r>
              <a:rPr lang="en-US" altLang="en-US" err="1">
                <a:ea typeface="Arial" panose="020B0604020202020204" pitchFamily="34" charset="0"/>
              </a:rPr>
              <a:t>không</a:t>
            </a:r>
            <a:r>
              <a:rPr lang="en-US" altLang="en-US">
                <a:ea typeface="Arial" panose="020B0604020202020204" pitchFamily="34" charset="0"/>
              </a:rPr>
              <a:t> </a:t>
            </a:r>
            <a:r>
              <a:rPr lang="en-US" altLang="en-US" err="1">
                <a:ea typeface="Arial" panose="020B0604020202020204" pitchFamily="34" charset="0"/>
              </a:rPr>
              <a:t>đổi</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 </a:t>
            </a:r>
          </a:p>
          <a:p>
            <a:pPr>
              <a:lnSpc>
                <a:spcPct val="90000"/>
              </a:lnSpc>
            </a:pPr>
            <a:r>
              <a:rPr lang="en-US" altLang="en-US" err="1"/>
              <a:t>Biểu</a:t>
            </a:r>
            <a:r>
              <a:rPr lang="en-US" altLang="en-US"/>
              <a:t> </a:t>
            </a:r>
            <a:r>
              <a:rPr lang="en-US" altLang="en-US" err="1"/>
              <a:t>diễn</a:t>
            </a:r>
            <a:r>
              <a:rPr lang="en-US" altLang="en-US"/>
              <a:t> </a:t>
            </a:r>
            <a:r>
              <a:rPr lang="en-US" altLang="en-US" err="1"/>
              <a:t>hằng</a:t>
            </a:r>
            <a:r>
              <a:rPr lang="en-US" altLang="en-US"/>
              <a:t> </a:t>
            </a:r>
            <a:r>
              <a:rPr lang="en-US" altLang="en-US" err="1"/>
              <a:t>số</a:t>
            </a:r>
            <a:r>
              <a:rPr lang="en-US" altLang="en-US"/>
              <a:t> </a:t>
            </a:r>
            <a:r>
              <a:rPr lang="en-US" altLang="en-US" err="1"/>
              <a:t>nguyên</a:t>
            </a:r>
            <a:r>
              <a:rPr lang="en-US" altLang="en-US"/>
              <a:t>: </a:t>
            </a:r>
            <a:r>
              <a:rPr lang="en-US" altLang="en-US" err="1"/>
              <a:t>trong</a:t>
            </a:r>
            <a:r>
              <a:rPr lang="en-US" altLang="en-US"/>
              <a:t> </a:t>
            </a:r>
            <a:r>
              <a:rPr lang="vi-VN" altLang="en-US"/>
              <a:t>C++</a:t>
            </a:r>
            <a:r>
              <a:rPr lang="en-US" altLang="en-US"/>
              <a:t>, </a:t>
            </a:r>
            <a:r>
              <a:rPr lang="en-US" altLang="en-US" err="1"/>
              <a:t>một</a:t>
            </a:r>
            <a:r>
              <a:rPr lang="en-US" altLang="en-US"/>
              <a:t> </a:t>
            </a:r>
            <a:r>
              <a:rPr lang="en-US" altLang="en-US" err="1"/>
              <a:t>hằng</a:t>
            </a:r>
            <a:r>
              <a:rPr lang="en-US" altLang="en-US"/>
              <a:t> </a:t>
            </a:r>
            <a:r>
              <a:rPr lang="en-US" altLang="en-US" err="1"/>
              <a:t>số</a:t>
            </a:r>
            <a:r>
              <a:rPr lang="en-US" altLang="en-US"/>
              <a:t> </a:t>
            </a:r>
            <a:r>
              <a:rPr lang="en-US" altLang="en-US" err="1"/>
              <a:t>nguyên</a:t>
            </a:r>
            <a:r>
              <a:rPr lang="en-US" altLang="en-US"/>
              <a:t> </a:t>
            </a:r>
            <a:r>
              <a:rPr lang="en-US" altLang="en-US" err="1"/>
              <a:t>có</a:t>
            </a:r>
            <a:r>
              <a:rPr lang="en-US" altLang="en-US"/>
              <a:t> </a:t>
            </a:r>
            <a:r>
              <a:rPr lang="en-US" altLang="en-US" err="1"/>
              <a:t>thể</a:t>
            </a:r>
            <a:r>
              <a:rPr lang="en-US" altLang="en-US"/>
              <a:t> </a:t>
            </a:r>
            <a:r>
              <a:rPr lang="en-US" altLang="en-US" err="1"/>
              <a:t>biểu</a:t>
            </a:r>
            <a:r>
              <a:rPr lang="en-US" altLang="en-US"/>
              <a:t> </a:t>
            </a:r>
            <a:r>
              <a:rPr lang="en-US" altLang="en-US" err="1"/>
              <a:t>diễn</a:t>
            </a:r>
            <a:r>
              <a:rPr lang="en-US" altLang="en-US"/>
              <a:t> </a:t>
            </a:r>
            <a:r>
              <a:rPr lang="en-US" altLang="en-US" err="1"/>
              <a:t>dưới</a:t>
            </a:r>
            <a:r>
              <a:rPr lang="en-US" altLang="en-US"/>
              <a:t> 3 </a:t>
            </a:r>
            <a:r>
              <a:rPr lang="en-US" altLang="en-US" err="1"/>
              <a:t>dạng</a:t>
            </a:r>
            <a:endParaRPr lang="en-US" altLang="en-US"/>
          </a:p>
          <a:p>
            <a:pPr lvl="1">
              <a:lnSpc>
                <a:spcPct val="90000"/>
              </a:lnSpc>
            </a:pPr>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thập</a:t>
            </a:r>
            <a:r>
              <a:rPr lang="en-US" altLang="en-US">
                <a:ea typeface="Arial" panose="020B0604020202020204" pitchFamily="34" charset="0"/>
              </a:rPr>
              <a:t> </a:t>
            </a:r>
            <a:r>
              <a:rPr lang="en-US" altLang="en-US" err="1">
                <a:ea typeface="Arial" panose="020B0604020202020204" pitchFamily="34" charset="0"/>
              </a:rPr>
              <a:t>phân</a:t>
            </a:r>
            <a:endParaRPr lang="en-US" altLang="en-US">
              <a:ea typeface="Arial" panose="020B0604020202020204" pitchFamily="34" charset="0"/>
            </a:endParaRPr>
          </a:p>
          <a:p>
            <a:pPr lvl="1">
              <a:lnSpc>
                <a:spcPct val="90000"/>
              </a:lnSpc>
            </a:pPr>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thập</a:t>
            </a:r>
            <a:r>
              <a:rPr lang="en-US" altLang="en-US">
                <a:ea typeface="Arial" panose="020B0604020202020204" pitchFamily="34" charset="0"/>
              </a:rPr>
              <a:t> </a:t>
            </a:r>
            <a:r>
              <a:rPr lang="en-US" altLang="en-US" err="1">
                <a:ea typeface="Arial" panose="020B0604020202020204" pitchFamily="34" charset="0"/>
              </a:rPr>
              <a:t>lục</a:t>
            </a:r>
            <a:r>
              <a:rPr lang="en-US" altLang="en-US">
                <a:ea typeface="Arial" panose="020B0604020202020204" pitchFamily="34" charset="0"/>
              </a:rPr>
              <a:t> </a:t>
            </a:r>
            <a:r>
              <a:rPr lang="en-US" altLang="en-US" err="1">
                <a:ea typeface="Arial" panose="020B0604020202020204" pitchFamily="34" charset="0"/>
              </a:rPr>
              <a:t>phân</a:t>
            </a:r>
            <a:endParaRPr lang="en-US" altLang="en-US">
              <a:ea typeface="Arial" panose="020B0604020202020204" pitchFamily="34" charset="0"/>
            </a:endParaRPr>
          </a:p>
          <a:p>
            <a:pPr lvl="1">
              <a:lnSpc>
                <a:spcPct val="90000"/>
              </a:lnSpc>
            </a:pPr>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bát</a:t>
            </a:r>
            <a:r>
              <a:rPr lang="en-US" altLang="en-US">
                <a:ea typeface="Arial" panose="020B0604020202020204" pitchFamily="34" charset="0"/>
              </a:rPr>
              <a:t> </a:t>
            </a:r>
            <a:r>
              <a:rPr lang="en-US" altLang="en-US" err="1">
                <a:ea typeface="Arial" panose="020B0604020202020204" pitchFamily="34" charset="0"/>
              </a:rPr>
              <a:t>phân</a:t>
            </a:r>
            <a:endParaRPr lang="en-US" altLang="en-US">
              <a:ea typeface="Arial" panose="020B0604020202020204" pitchFamily="34" charset="0"/>
            </a:endParaRPr>
          </a:p>
          <a:p>
            <a:pPr>
              <a:lnSpc>
                <a:spcPct val="90000"/>
              </a:lnSpc>
            </a:pPr>
            <a:r>
              <a:rPr lang="en-US" altLang="en-US" err="1"/>
              <a:t>Ví</a:t>
            </a:r>
            <a:r>
              <a:rPr lang="en-US" altLang="en-US"/>
              <a:t> </a:t>
            </a:r>
            <a:r>
              <a:rPr lang="en-US" altLang="en-US" err="1"/>
              <a:t>dụ</a:t>
            </a:r>
            <a:endParaRPr lang="en-US" altLang="en-US"/>
          </a:p>
          <a:p>
            <a:endParaRPr lang="en-US"/>
          </a:p>
        </p:txBody>
      </p:sp>
      <p:graphicFrame>
        <p:nvGraphicFramePr>
          <p:cNvPr id="4" name="Table 3">
            <a:extLst>
              <a:ext uri="{FF2B5EF4-FFF2-40B4-BE49-F238E27FC236}">
                <a16:creationId xmlns:a16="http://schemas.microsoft.com/office/drawing/2014/main" id="{E49C252A-86EA-4C29-9B4F-55C4074FA982}"/>
              </a:ext>
            </a:extLst>
          </p:cNvPr>
          <p:cNvGraphicFramePr>
            <a:graphicFrameLocks noGrp="1"/>
          </p:cNvGraphicFramePr>
          <p:nvPr>
            <p:extLst>
              <p:ext uri="{D42A27DB-BD31-4B8C-83A1-F6EECF244321}">
                <p14:modId xmlns:p14="http://schemas.microsoft.com/office/powerpoint/2010/main" val="168807225"/>
              </p:ext>
            </p:extLst>
          </p:nvPr>
        </p:nvGraphicFramePr>
        <p:xfrm>
          <a:off x="2218404" y="5296412"/>
          <a:ext cx="7368048" cy="1343946"/>
        </p:xfrm>
        <a:graphic>
          <a:graphicData uri="http://schemas.openxmlformats.org/drawingml/2006/table">
            <a:tbl>
              <a:tblPr/>
              <a:tblGrid>
                <a:gridCol w="2410951">
                  <a:extLst>
                    <a:ext uri="{9D8B030D-6E8A-4147-A177-3AD203B41FA5}">
                      <a16:colId xmlns:a16="http://schemas.microsoft.com/office/drawing/2014/main" val="2456175002"/>
                    </a:ext>
                  </a:extLst>
                </a:gridCol>
                <a:gridCol w="2861597">
                  <a:extLst>
                    <a:ext uri="{9D8B030D-6E8A-4147-A177-3AD203B41FA5}">
                      <a16:colId xmlns:a16="http://schemas.microsoft.com/office/drawing/2014/main" val="1985440817"/>
                    </a:ext>
                  </a:extLst>
                </a:gridCol>
                <a:gridCol w="2095500">
                  <a:extLst>
                    <a:ext uri="{9D8B030D-6E8A-4147-A177-3AD203B41FA5}">
                      <a16:colId xmlns:a16="http://schemas.microsoft.com/office/drawing/2014/main" val="1352077509"/>
                    </a:ext>
                  </a:extLst>
                </a:gridCol>
              </a:tblGrid>
              <a:tr h="44798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Giá</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trị</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thập</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phân</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Giá</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trị</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thập</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lục</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phân</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Giá trị bát phân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8792267"/>
                  </a:ext>
                </a:extLst>
              </a:tr>
              <a:tr h="44798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2007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0x7D7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03727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6668567"/>
                  </a:ext>
                </a:extLst>
              </a:tr>
              <a:tr h="44798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396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0x18C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0614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3414149"/>
                  </a:ext>
                </a:extLst>
              </a:tr>
            </a:tbl>
          </a:graphicData>
        </a:graphic>
      </p:graphicFrame>
    </p:spTree>
    <p:extLst>
      <p:ext uri="{BB962C8B-B14F-4D97-AF65-F5344CB8AC3E}">
        <p14:creationId xmlns:p14="http://schemas.microsoft.com/office/powerpoint/2010/main" val="2240702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19E2-07FC-4214-94EC-0FEF56628A95}"/>
              </a:ext>
            </a:extLst>
          </p:cNvPr>
          <p:cNvSpPr>
            <a:spLocks noGrp="1"/>
          </p:cNvSpPr>
          <p:nvPr>
            <p:ph type="title"/>
          </p:nvPr>
        </p:nvSpPr>
        <p:spPr/>
        <p:txBody>
          <a:bodyPr/>
          <a:lstStyle/>
          <a:p>
            <a:r>
              <a:rPr lang="vi-VN"/>
              <a:t>Hằng </a:t>
            </a:r>
            <a:r>
              <a:rPr lang="vi-VN" err="1"/>
              <a:t>số</a:t>
            </a:r>
            <a:endParaRPr lang="en-US"/>
          </a:p>
        </p:txBody>
      </p:sp>
      <p:sp>
        <p:nvSpPr>
          <p:cNvPr id="3" name="Content Placeholder 2">
            <a:extLst>
              <a:ext uri="{FF2B5EF4-FFF2-40B4-BE49-F238E27FC236}">
                <a16:creationId xmlns:a16="http://schemas.microsoft.com/office/drawing/2014/main" id="{84268743-7818-46BD-B100-EB90519E1EC8}"/>
              </a:ext>
            </a:extLst>
          </p:cNvPr>
          <p:cNvSpPr>
            <a:spLocks noGrp="1"/>
          </p:cNvSpPr>
          <p:nvPr>
            <p:ph idx="1"/>
          </p:nvPr>
        </p:nvSpPr>
        <p:spPr/>
        <p:txBody>
          <a:bodyPr/>
          <a:lstStyle/>
          <a:p>
            <a:r>
              <a:rPr lang="en-US" altLang="en-US" err="1"/>
              <a:t>Biểu</a:t>
            </a:r>
            <a:r>
              <a:rPr lang="en-US" altLang="en-US"/>
              <a:t> </a:t>
            </a:r>
            <a:r>
              <a:rPr lang="en-US" altLang="en-US" err="1"/>
              <a:t>diễn</a:t>
            </a:r>
            <a:r>
              <a:rPr lang="en-US" altLang="en-US"/>
              <a:t> </a:t>
            </a:r>
            <a:r>
              <a:rPr lang="en-US" altLang="en-US" err="1"/>
              <a:t>hằng</a:t>
            </a:r>
            <a:r>
              <a:rPr lang="en-US" altLang="en-US"/>
              <a:t> </a:t>
            </a:r>
            <a:r>
              <a:rPr lang="en-US" altLang="en-US" err="1"/>
              <a:t>số</a:t>
            </a:r>
            <a:r>
              <a:rPr lang="en-US" altLang="en-US"/>
              <a:t> </a:t>
            </a:r>
            <a:r>
              <a:rPr lang="en-US" altLang="en-US" err="1"/>
              <a:t>thực</a:t>
            </a:r>
            <a:r>
              <a:rPr lang="en-US" altLang="en-US"/>
              <a:t>: </a:t>
            </a:r>
            <a:r>
              <a:rPr lang="en-US" altLang="en-US" err="1"/>
              <a:t>trong</a:t>
            </a:r>
            <a:r>
              <a:rPr lang="en-US" altLang="en-US"/>
              <a:t> C, </a:t>
            </a:r>
            <a:r>
              <a:rPr lang="en-US" altLang="en-US" err="1"/>
              <a:t>một</a:t>
            </a:r>
            <a:r>
              <a:rPr lang="en-US" altLang="en-US"/>
              <a:t> </a:t>
            </a:r>
            <a:r>
              <a:rPr lang="en-US" altLang="en-US" err="1"/>
              <a:t>hằng</a:t>
            </a:r>
            <a:r>
              <a:rPr lang="en-US" altLang="en-US"/>
              <a:t> </a:t>
            </a:r>
            <a:r>
              <a:rPr lang="en-US" altLang="en-US" err="1"/>
              <a:t>số</a:t>
            </a:r>
            <a:r>
              <a:rPr lang="en-US" altLang="en-US"/>
              <a:t> </a:t>
            </a:r>
            <a:r>
              <a:rPr lang="en-US" altLang="en-US" err="1"/>
              <a:t>thực</a:t>
            </a:r>
            <a:r>
              <a:rPr lang="en-US" altLang="en-US"/>
              <a:t> </a:t>
            </a:r>
            <a:r>
              <a:rPr lang="en-US" altLang="en-US" err="1"/>
              <a:t>có</a:t>
            </a:r>
            <a:r>
              <a:rPr lang="en-US" altLang="en-US"/>
              <a:t> </a:t>
            </a:r>
            <a:r>
              <a:rPr lang="en-US" altLang="en-US" err="1"/>
              <a:t>thể</a:t>
            </a:r>
            <a:r>
              <a:rPr lang="en-US" altLang="en-US"/>
              <a:t> </a:t>
            </a:r>
            <a:r>
              <a:rPr lang="en-US" altLang="en-US" err="1"/>
              <a:t>biểu</a:t>
            </a:r>
            <a:r>
              <a:rPr lang="en-US" altLang="en-US"/>
              <a:t> </a:t>
            </a:r>
            <a:r>
              <a:rPr lang="en-US" altLang="en-US" err="1"/>
              <a:t>diễn</a:t>
            </a:r>
            <a:r>
              <a:rPr lang="en-US" altLang="en-US"/>
              <a:t> </a:t>
            </a:r>
            <a:r>
              <a:rPr lang="en-US" altLang="en-US" err="1"/>
              <a:t>dưới</a:t>
            </a:r>
            <a:r>
              <a:rPr lang="en-US" altLang="en-US"/>
              <a:t> 2 </a:t>
            </a:r>
            <a:r>
              <a:rPr lang="en-US" altLang="en-US" err="1"/>
              <a:t>dạng</a:t>
            </a:r>
            <a:endParaRPr lang="en-US" altLang="en-US"/>
          </a:p>
          <a:p>
            <a:pPr lvl="1"/>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thực</a:t>
            </a:r>
            <a:r>
              <a:rPr lang="en-US" altLang="en-US">
                <a:ea typeface="Arial" panose="020B0604020202020204" pitchFamily="34" charset="0"/>
              </a:rPr>
              <a:t> </a:t>
            </a:r>
            <a:r>
              <a:rPr lang="en-US" altLang="en-US" err="1">
                <a:ea typeface="Arial" panose="020B0604020202020204" pitchFamily="34" charset="0"/>
              </a:rPr>
              <a:t>dấu</a:t>
            </a:r>
            <a:r>
              <a:rPr lang="en-US" altLang="en-US">
                <a:ea typeface="Arial" panose="020B0604020202020204" pitchFamily="34" charset="0"/>
              </a:rPr>
              <a:t> </a:t>
            </a:r>
            <a:r>
              <a:rPr lang="en-US" altLang="en-US" err="1">
                <a:ea typeface="Arial" panose="020B0604020202020204" pitchFamily="34" charset="0"/>
              </a:rPr>
              <a:t>phẩy</a:t>
            </a:r>
            <a:r>
              <a:rPr lang="en-US" altLang="en-US">
                <a:ea typeface="Arial" panose="020B0604020202020204" pitchFamily="34" charset="0"/>
              </a:rPr>
              <a:t> </a:t>
            </a:r>
            <a:r>
              <a:rPr lang="en-US" altLang="en-US" err="1">
                <a:ea typeface="Arial" panose="020B0604020202020204" pitchFamily="34" charset="0"/>
              </a:rPr>
              <a:t>tĩnh</a:t>
            </a:r>
            <a:endParaRPr lang="en-US" altLang="en-US">
              <a:ea typeface="Arial" panose="020B0604020202020204" pitchFamily="34" charset="0"/>
            </a:endParaRPr>
          </a:p>
          <a:p>
            <a:pPr lvl="1"/>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thực</a:t>
            </a:r>
            <a:r>
              <a:rPr lang="en-US" altLang="en-US">
                <a:ea typeface="Arial" panose="020B0604020202020204" pitchFamily="34" charset="0"/>
              </a:rPr>
              <a:t> </a:t>
            </a:r>
            <a:r>
              <a:rPr lang="en-US" altLang="en-US" err="1">
                <a:ea typeface="Arial" panose="020B0604020202020204" pitchFamily="34" charset="0"/>
              </a:rPr>
              <a:t>dấu</a:t>
            </a:r>
            <a:r>
              <a:rPr lang="en-US" altLang="en-US">
                <a:ea typeface="Arial" panose="020B0604020202020204" pitchFamily="34" charset="0"/>
              </a:rPr>
              <a:t> </a:t>
            </a:r>
            <a:r>
              <a:rPr lang="en-US" altLang="en-US" err="1">
                <a:ea typeface="Arial" panose="020B0604020202020204" pitchFamily="34" charset="0"/>
              </a:rPr>
              <a:t>phẩy</a:t>
            </a:r>
            <a:r>
              <a:rPr lang="en-US" altLang="en-US">
                <a:ea typeface="Arial" panose="020B0604020202020204" pitchFamily="34" charset="0"/>
              </a:rPr>
              <a:t> </a:t>
            </a:r>
            <a:r>
              <a:rPr lang="en-US" altLang="en-US" err="1">
                <a:ea typeface="Arial" panose="020B0604020202020204" pitchFamily="34" charset="0"/>
              </a:rPr>
              <a:t>động</a:t>
            </a:r>
            <a:endParaRPr lang="en-US" altLang="en-US">
              <a:ea typeface="Arial" panose="020B0604020202020204" pitchFamily="34" charset="0"/>
            </a:endParaRPr>
          </a:p>
          <a:p>
            <a:r>
              <a:rPr lang="en-US" altLang="en-US" err="1"/>
              <a:t>Ví</a:t>
            </a:r>
            <a:r>
              <a:rPr lang="en-US" altLang="en-US"/>
              <a:t> </a:t>
            </a:r>
            <a:r>
              <a:rPr lang="en-US" altLang="en-US" err="1"/>
              <a:t>dụ</a:t>
            </a:r>
            <a:endParaRPr lang="en-US" altLang="en-US"/>
          </a:p>
          <a:p>
            <a:endParaRPr lang="en-US"/>
          </a:p>
        </p:txBody>
      </p:sp>
      <p:graphicFrame>
        <p:nvGraphicFramePr>
          <p:cNvPr id="4" name="Group 4">
            <a:extLst>
              <a:ext uri="{FF2B5EF4-FFF2-40B4-BE49-F238E27FC236}">
                <a16:creationId xmlns:a16="http://schemas.microsoft.com/office/drawing/2014/main" id="{DF547357-DF4D-41F7-A2DC-120E4CFE76DA}"/>
              </a:ext>
            </a:extLst>
          </p:cNvPr>
          <p:cNvGraphicFramePr>
            <a:graphicFrameLocks/>
          </p:cNvGraphicFramePr>
          <p:nvPr>
            <p:extLst>
              <p:ext uri="{D42A27DB-BD31-4B8C-83A1-F6EECF244321}">
                <p14:modId xmlns:p14="http://schemas.microsoft.com/office/powerpoint/2010/main" val="1190076900"/>
              </p:ext>
            </p:extLst>
          </p:nvPr>
        </p:nvGraphicFramePr>
        <p:xfrm>
          <a:off x="2438400" y="4129549"/>
          <a:ext cx="7315200" cy="1897626"/>
        </p:xfrm>
        <a:graphic>
          <a:graphicData uri="http://schemas.openxmlformats.org/drawingml/2006/table">
            <a:tbl>
              <a:tblPr/>
              <a:tblGrid>
                <a:gridCol w="3174521">
                  <a:extLst>
                    <a:ext uri="{9D8B030D-6E8A-4147-A177-3AD203B41FA5}">
                      <a16:colId xmlns:a16="http://schemas.microsoft.com/office/drawing/2014/main" val="1214242243"/>
                    </a:ext>
                  </a:extLst>
                </a:gridCol>
                <a:gridCol w="4140679">
                  <a:extLst>
                    <a:ext uri="{9D8B030D-6E8A-4147-A177-3AD203B41FA5}">
                      <a16:colId xmlns:a16="http://schemas.microsoft.com/office/drawing/2014/main" val="1921161897"/>
                    </a:ext>
                  </a:extLst>
                </a:gridCol>
              </a:tblGrid>
              <a:tr h="63254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Số thực dấu phẩy tĩnh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Số thực dấu phẩy động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1521736"/>
                  </a:ext>
                </a:extLst>
              </a:tr>
              <a:tr h="63254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3.14159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31.4159 E-1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5520313"/>
                  </a:ext>
                </a:extLst>
              </a:tr>
              <a:tr h="632542">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123.456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12.3456 E+1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hoặc</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1.23456 E+2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2771596"/>
                  </a:ext>
                </a:extLst>
              </a:tr>
            </a:tbl>
          </a:graphicData>
        </a:graphic>
      </p:graphicFrame>
    </p:spTree>
    <p:extLst>
      <p:ext uri="{BB962C8B-B14F-4D97-AF65-F5344CB8AC3E}">
        <p14:creationId xmlns:p14="http://schemas.microsoft.com/office/powerpoint/2010/main" val="2650259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0169-B7E3-4B89-B200-28EE3096C231}"/>
              </a:ext>
            </a:extLst>
          </p:cNvPr>
          <p:cNvSpPr>
            <a:spLocks noGrp="1"/>
          </p:cNvSpPr>
          <p:nvPr>
            <p:ph type="title"/>
          </p:nvPr>
        </p:nvSpPr>
        <p:spPr/>
        <p:txBody>
          <a:bodyPr/>
          <a:lstStyle/>
          <a:p>
            <a:r>
              <a:rPr lang="vi-VN"/>
              <a:t>Hằng </a:t>
            </a:r>
            <a:r>
              <a:rPr lang="vi-VN" err="1"/>
              <a:t>số</a:t>
            </a:r>
            <a:endParaRPr lang="en-US"/>
          </a:p>
        </p:txBody>
      </p:sp>
      <p:sp>
        <p:nvSpPr>
          <p:cNvPr id="3" name="Content Placeholder 2">
            <a:extLst>
              <a:ext uri="{FF2B5EF4-FFF2-40B4-BE49-F238E27FC236}">
                <a16:creationId xmlns:a16="http://schemas.microsoft.com/office/drawing/2014/main" id="{4F4026A2-F06F-40EF-81EE-C4234CE3B9BD}"/>
              </a:ext>
            </a:extLst>
          </p:cNvPr>
          <p:cNvSpPr>
            <a:spLocks noGrp="1"/>
          </p:cNvSpPr>
          <p:nvPr>
            <p:ph idx="1"/>
          </p:nvPr>
        </p:nvSpPr>
        <p:spPr/>
        <p:txBody>
          <a:bodyPr/>
          <a:lstStyle/>
          <a:p>
            <a:r>
              <a:rPr lang="en-US" altLang="en-US" err="1"/>
              <a:t>Biểu</a:t>
            </a:r>
            <a:r>
              <a:rPr lang="en-US" altLang="en-US"/>
              <a:t> </a:t>
            </a:r>
            <a:r>
              <a:rPr lang="en-US" altLang="en-US" err="1"/>
              <a:t>diễn</a:t>
            </a:r>
            <a:r>
              <a:rPr lang="en-US" altLang="en-US"/>
              <a:t> </a:t>
            </a:r>
            <a:r>
              <a:rPr lang="en-US" altLang="en-US" err="1"/>
              <a:t>hằng</a:t>
            </a:r>
            <a:r>
              <a:rPr lang="en-US" altLang="en-US"/>
              <a:t> </a:t>
            </a:r>
            <a:r>
              <a:rPr lang="en-US" altLang="en-US" err="1"/>
              <a:t>ký</a:t>
            </a:r>
            <a:r>
              <a:rPr lang="en-US" altLang="en-US"/>
              <a:t> </a:t>
            </a:r>
            <a:r>
              <a:rPr lang="en-US" altLang="en-US" err="1"/>
              <a:t>tự</a:t>
            </a:r>
            <a:r>
              <a:rPr lang="en-US" altLang="en-US"/>
              <a:t>: </a:t>
            </a:r>
            <a:r>
              <a:rPr lang="en-US" altLang="en-US" err="1"/>
              <a:t>trong</a:t>
            </a:r>
            <a:r>
              <a:rPr lang="en-US" altLang="en-US"/>
              <a:t> C, </a:t>
            </a:r>
            <a:r>
              <a:rPr lang="en-US" altLang="en-US" err="1"/>
              <a:t>một</a:t>
            </a:r>
            <a:r>
              <a:rPr lang="en-US" altLang="en-US"/>
              <a:t> </a:t>
            </a:r>
            <a:r>
              <a:rPr lang="en-US" altLang="en-US" err="1"/>
              <a:t>hằng</a:t>
            </a:r>
            <a:r>
              <a:rPr lang="en-US" altLang="en-US"/>
              <a:t> </a:t>
            </a:r>
            <a:r>
              <a:rPr lang="en-US" altLang="en-US" err="1"/>
              <a:t>ký</a:t>
            </a:r>
            <a:r>
              <a:rPr lang="en-US" altLang="en-US"/>
              <a:t> </a:t>
            </a:r>
            <a:r>
              <a:rPr lang="en-US" altLang="en-US" err="1"/>
              <a:t>tự</a:t>
            </a:r>
            <a:r>
              <a:rPr lang="en-US" altLang="en-US"/>
              <a:t> </a:t>
            </a:r>
            <a:r>
              <a:rPr lang="en-US" altLang="en-US" err="1"/>
              <a:t>có</a:t>
            </a:r>
            <a:r>
              <a:rPr lang="en-US" altLang="en-US"/>
              <a:t> </a:t>
            </a:r>
            <a:r>
              <a:rPr lang="en-US" altLang="en-US" err="1"/>
              <a:t>thể</a:t>
            </a:r>
            <a:r>
              <a:rPr lang="en-US" altLang="en-US"/>
              <a:t> </a:t>
            </a:r>
            <a:r>
              <a:rPr lang="en-US" altLang="en-US" err="1"/>
              <a:t>biểu</a:t>
            </a:r>
            <a:r>
              <a:rPr lang="en-US" altLang="en-US"/>
              <a:t> </a:t>
            </a:r>
            <a:r>
              <a:rPr lang="en-US" altLang="en-US" err="1"/>
              <a:t>diễn</a:t>
            </a:r>
            <a:r>
              <a:rPr lang="en-US" altLang="en-US"/>
              <a:t> </a:t>
            </a:r>
            <a:r>
              <a:rPr lang="en-US" altLang="en-US" err="1"/>
              <a:t>theo</a:t>
            </a:r>
            <a:r>
              <a:rPr lang="en-US" altLang="en-US"/>
              <a:t> </a:t>
            </a:r>
            <a:r>
              <a:rPr lang="en-US" altLang="en-US" err="1"/>
              <a:t>hai</a:t>
            </a:r>
            <a:r>
              <a:rPr lang="en-US" altLang="en-US"/>
              <a:t> </a:t>
            </a:r>
            <a:r>
              <a:rPr lang="en-US" altLang="en-US" err="1"/>
              <a:t>cách</a:t>
            </a:r>
            <a:endParaRPr lang="en-US" altLang="en-US"/>
          </a:p>
          <a:p>
            <a:pPr lvl="1"/>
            <a:r>
              <a:rPr lang="en-US" altLang="en-US" err="1">
                <a:ea typeface="Arial" panose="020B0604020202020204" pitchFamily="34" charset="0"/>
              </a:rPr>
              <a:t>Bằng</a:t>
            </a:r>
            <a:r>
              <a:rPr lang="en-US" altLang="en-US">
                <a:ea typeface="Arial" panose="020B0604020202020204" pitchFamily="34" charset="0"/>
              </a:rPr>
              <a:t> </a:t>
            </a:r>
            <a:r>
              <a:rPr lang="en-US" altLang="en-US" err="1">
                <a:ea typeface="Arial" panose="020B0604020202020204" pitchFamily="34" charset="0"/>
              </a:rPr>
              <a:t>ký</a:t>
            </a:r>
            <a:r>
              <a:rPr lang="en-US" altLang="en-US">
                <a:ea typeface="Arial" panose="020B0604020202020204" pitchFamily="34" charset="0"/>
              </a:rPr>
              <a:t> </a:t>
            </a:r>
            <a:r>
              <a:rPr lang="en-US" altLang="en-US" err="1">
                <a:ea typeface="Arial" panose="020B0604020202020204" pitchFamily="34" charset="0"/>
              </a:rPr>
              <a:t>hiệu</a:t>
            </a:r>
            <a:r>
              <a:rPr lang="en-US" altLang="en-US">
                <a:ea typeface="Arial" panose="020B0604020202020204" pitchFamily="34" charset="0"/>
              </a:rPr>
              <a:t> </a:t>
            </a:r>
            <a:r>
              <a:rPr lang="en-US" altLang="en-US" err="1">
                <a:ea typeface="Arial" panose="020B0604020202020204" pitchFamily="34" charset="0"/>
              </a:rPr>
              <a:t>của</a:t>
            </a:r>
            <a:r>
              <a:rPr lang="en-US" altLang="en-US">
                <a:ea typeface="Arial" panose="020B0604020202020204" pitchFamily="34" charset="0"/>
              </a:rPr>
              <a:t> </a:t>
            </a:r>
            <a:r>
              <a:rPr lang="en-US" altLang="en-US" err="1">
                <a:ea typeface="Arial" panose="020B0604020202020204" pitchFamily="34" charset="0"/>
              </a:rPr>
              <a:t>ký</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đặt</a:t>
            </a:r>
            <a:r>
              <a:rPr lang="en-US" altLang="en-US">
                <a:ea typeface="Arial" panose="020B0604020202020204" pitchFamily="34" charset="0"/>
              </a:rPr>
              <a:t> </a:t>
            </a:r>
            <a:r>
              <a:rPr lang="en-US" altLang="en-US" err="1">
                <a:ea typeface="Arial" panose="020B0604020202020204" pitchFamily="34" charset="0"/>
              </a:rPr>
              <a:t>giữa</a:t>
            </a:r>
            <a:r>
              <a:rPr lang="en-US" altLang="en-US">
                <a:ea typeface="Arial" panose="020B0604020202020204" pitchFamily="34" charset="0"/>
              </a:rPr>
              <a:t> </a:t>
            </a:r>
            <a:r>
              <a:rPr lang="en-US" altLang="en-US" err="1">
                <a:ea typeface="Arial" panose="020B0604020202020204" pitchFamily="34" charset="0"/>
              </a:rPr>
              <a:t>hai</a:t>
            </a:r>
            <a:r>
              <a:rPr lang="en-US" altLang="en-US">
                <a:ea typeface="Arial" panose="020B0604020202020204" pitchFamily="34" charset="0"/>
              </a:rPr>
              <a:t> </a:t>
            </a:r>
            <a:r>
              <a:rPr lang="en-US" altLang="en-US" err="1">
                <a:ea typeface="Arial" panose="020B0604020202020204" pitchFamily="34" charset="0"/>
              </a:rPr>
              <a:t>dấu</a:t>
            </a:r>
            <a:r>
              <a:rPr lang="en-US" altLang="en-US">
                <a:ea typeface="Arial" panose="020B0604020202020204" pitchFamily="34" charset="0"/>
              </a:rPr>
              <a:t> </a:t>
            </a:r>
            <a:r>
              <a:rPr lang="en-US" altLang="en-US" err="1">
                <a:ea typeface="Arial" panose="020B0604020202020204" pitchFamily="34" charset="0"/>
              </a:rPr>
              <a:t>nháy</a:t>
            </a:r>
            <a:r>
              <a:rPr lang="en-US" altLang="en-US">
                <a:ea typeface="Arial" panose="020B0604020202020204" pitchFamily="34" charset="0"/>
              </a:rPr>
              <a:t> </a:t>
            </a:r>
            <a:r>
              <a:rPr lang="en-US" altLang="en-US" err="1">
                <a:ea typeface="Arial" panose="020B0604020202020204" pitchFamily="34" charset="0"/>
              </a:rPr>
              <a:t>đơn</a:t>
            </a:r>
            <a:endParaRPr lang="en-US" altLang="en-US">
              <a:ea typeface="Arial" panose="020B0604020202020204" pitchFamily="34" charset="0"/>
            </a:endParaRPr>
          </a:p>
          <a:p>
            <a:pPr lvl="1"/>
            <a:r>
              <a:rPr lang="en-US" altLang="en-US" err="1">
                <a:ea typeface="Arial" panose="020B0604020202020204" pitchFamily="34" charset="0"/>
              </a:rPr>
              <a:t>Bằng</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thứ</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của</a:t>
            </a:r>
            <a:r>
              <a:rPr lang="en-US" altLang="en-US">
                <a:ea typeface="Arial" panose="020B0604020202020204" pitchFamily="34" charset="0"/>
              </a:rPr>
              <a:t> </a:t>
            </a:r>
            <a:r>
              <a:rPr lang="en-US" altLang="en-US" err="1">
                <a:ea typeface="Arial" panose="020B0604020202020204" pitchFamily="34" charset="0"/>
              </a:rPr>
              <a:t>ký</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đó</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bảng</a:t>
            </a:r>
            <a:r>
              <a:rPr lang="en-US" altLang="en-US">
                <a:ea typeface="Arial" panose="020B0604020202020204" pitchFamily="34" charset="0"/>
              </a:rPr>
              <a:t> </a:t>
            </a:r>
            <a:r>
              <a:rPr lang="en-US" altLang="en-US" err="1">
                <a:ea typeface="Arial" panose="020B0604020202020204" pitchFamily="34" charset="0"/>
              </a:rPr>
              <a:t>mã</a:t>
            </a:r>
            <a:r>
              <a:rPr lang="en-US" altLang="en-US">
                <a:ea typeface="Arial" panose="020B0604020202020204" pitchFamily="34" charset="0"/>
              </a:rPr>
              <a:t> ASCII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nguyên</a:t>
            </a:r>
            <a:r>
              <a:rPr lang="en-US" altLang="en-US">
                <a:ea typeface="Arial" panose="020B0604020202020204" pitchFamily="34" charset="0"/>
              </a:rPr>
              <a:t> -&gt; </a:t>
            </a:r>
            <a:r>
              <a:rPr lang="en-US" altLang="en-US" err="1">
                <a:ea typeface="Arial" panose="020B0604020202020204" pitchFamily="34" charset="0"/>
              </a:rPr>
              <a:t>tuân</a:t>
            </a:r>
            <a:r>
              <a:rPr lang="en-US" altLang="en-US">
                <a:ea typeface="Arial" panose="020B0604020202020204" pitchFamily="34" charset="0"/>
              </a:rPr>
              <a:t> </a:t>
            </a:r>
            <a:r>
              <a:rPr lang="en-US" altLang="en-US" err="1">
                <a:ea typeface="Arial" panose="020B0604020202020204" pitchFamily="34" charset="0"/>
              </a:rPr>
              <a:t>thủ</a:t>
            </a:r>
            <a:r>
              <a:rPr lang="en-US" altLang="en-US">
                <a:ea typeface="Arial" panose="020B0604020202020204" pitchFamily="34" charset="0"/>
              </a:rPr>
              <a:t> </a:t>
            </a:r>
            <a:r>
              <a:rPr lang="en-US" altLang="en-US" err="1">
                <a:ea typeface="Arial" panose="020B0604020202020204" pitchFamily="34" charset="0"/>
              </a:rPr>
              <a:t>quy</a:t>
            </a:r>
            <a:r>
              <a:rPr lang="en-US" altLang="en-US">
                <a:ea typeface="Arial" panose="020B0604020202020204" pitchFamily="34" charset="0"/>
              </a:rPr>
              <a:t> </a:t>
            </a:r>
            <a:r>
              <a:rPr lang="en-US" altLang="en-US" err="1">
                <a:ea typeface="Arial" panose="020B0604020202020204" pitchFamily="34" charset="0"/>
              </a:rPr>
              <a:t>tắc</a:t>
            </a:r>
            <a:r>
              <a:rPr lang="en-US" altLang="en-US">
                <a:ea typeface="Arial" panose="020B0604020202020204" pitchFamily="34" charset="0"/>
              </a:rPr>
              <a:t> </a:t>
            </a:r>
            <a:r>
              <a:rPr lang="en-US" altLang="en-US" err="1">
                <a:ea typeface="Arial" panose="020B0604020202020204" pitchFamily="34" charset="0"/>
              </a:rPr>
              <a:t>biểu</a:t>
            </a:r>
            <a:r>
              <a:rPr lang="en-US" altLang="en-US">
                <a:ea typeface="Arial" panose="020B0604020202020204" pitchFamily="34" charset="0"/>
              </a:rPr>
              <a:t> </a:t>
            </a:r>
            <a:r>
              <a:rPr lang="en-US" altLang="en-US" err="1">
                <a:ea typeface="Arial" panose="020B0604020202020204" pitchFamily="34" charset="0"/>
              </a:rPr>
              <a:t>diễn</a:t>
            </a:r>
            <a:r>
              <a:rPr lang="en-US" altLang="en-US">
                <a:ea typeface="Arial" panose="020B0604020202020204" pitchFamily="34" charset="0"/>
              </a:rPr>
              <a:t> </a:t>
            </a:r>
            <a:r>
              <a:rPr lang="en-US" altLang="en-US" err="1">
                <a:ea typeface="Arial" panose="020B0604020202020204" pitchFamily="34" charset="0"/>
              </a:rPr>
              <a:t>hằng</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nguyên</a:t>
            </a:r>
            <a:r>
              <a:rPr lang="en-US" altLang="en-US">
                <a:ea typeface="Arial" panose="020B0604020202020204" pitchFamily="34" charset="0"/>
              </a:rPr>
              <a:t>)</a:t>
            </a:r>
          </a:p>
          <a:p>
            <a:r>
              <a:rPr lang="en-US" altLang="en-US" err="1"/>
              <a:t>Ví</a:t>
            </a:r>
            <a:r>
              <a:rPr lang="en-US" altLang="en-US"/>
              <a:t> </a:t>
            </a:r>
            <a:r>
              <a:rPr lang="en-US" altLang="en-US" err="1"/>
              <a:t>dụ</a:t>
            </a:r>
            <a:endParaRPr lang="en-US" altLang="en-US"/>
          </a:p>
          <a:p>
            <a:endParaRPr lang="en-US"/>
          </a:p>
        </p:txBody>
      </p:sp>
      <p:graphicFrame>
        <p:nvGraphicFramePr>
          <p:cNvPr id="4" name="Group 4">
            <a:extLst>
              <a:ext uri="{FF2B5EF4-FFF2-40B4-BE49-F238E27FC236}">
                <a16:creationId xmlns:a16="http://schemas.microsoft.com/office/drawing/2014/main" id="{0A3F2A03-82F3-4BDD-BC3E-7F933EF254EB}"/>
              </a:ext>
            </a:extLst>
          </p:cNvPr>
          <p:cNvGraphicFramePr>
            <a:graphicFrameLocks/>
          </p:cNvGraphicFramePr>
          <p:nvPr>
            <p:extLst>
              <p:ext uri="{D42A27DB-BD31-4B8C-83A1-F6EECF244321}">
                <p14:modId xmlns:p14="http://schemas.microsoft.com/office/powerpoint/2010/main" val="3644673595"/>
              </p:ext>
            </p:extLst>
          </p:nvPr>
        </p:nvGraphicFramePr>
        <p:xfrm>
          <a:off x="2375719" y="4149059"/>
          <a:ext cx="7440562" cy="2027904"/>
        </p:xfrm>
        <a:graphic>
          <a:graphicData uri="http://schemas.openxmlformats.org/drawingml/2006/table">
            <a:tbl>
              <a:tblPr/>
              <a:tblGrid>
                <a:gridCol w="3615974">
                  <a:extLst>
                    <a:ext uri="{9D8B030D-6E8A-4147-A177-3AD203B41FA5}">
                      <a16:colId xmlns:a16="http://schemas.microsoft.com/office/drawing/2014/main" val="4092272751"/>
                    </a:ext>
                  </a:extLst>
                </a:gridCol>
                <a:gridCol w="1807987">
                  <a:extLst>
                    <a:ext uri="{9D8B030D-6E8A-4147-A177-3AD203B41FA5}">
                      <a16:colId xmlns:a16="http://schemas.microsoft.com/office/drawing/2014/main" val="566598206"/>
                    </a:ext>
                  </a:extLst>
                </a:gridCol>
                <a:gridCol w="2016601">
                  <a:extLst>
                    <a:ext uri="{9D8B030D-6E8A-4147-A177-3AD203B41FA5}">
                      <a16:colId xmlns:a16="http://schemas.microsoft.com/office/drawing/2014/main" val="2856859075"/>
                    </a:ext>
                  </a:extLst>
                </a:gridCol>
              </a:tblGrid>
              <a:tr h="506976">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Ký</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tự</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cần</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biểu</a:t>
                      </a: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 </a:t>
                      </a:r>
                      <a:r>
                        <a:rPr kumimoji="0" lang="en-US" altLang="en-US" sz="2000" b="0" i="0" u="none" strike="noStrike" cap="none" normalizeH="0" baseline="0" err="1">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diễn</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Cách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Cách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5406828"/>
                  </a:ext>
                </a:extLst>
              </a:tr>
              <a:tr h="506976">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Chữ cái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a:t>
                      </a: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65, 0x41, 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70606"/>
                  </a:ext>
                </a:extLst>
              </a:tr>
              <a:tr h="506976">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Dấu nháy đơn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39, 0x27, 047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8958950"/>
                  </a:ext>
                </a:extLst>
              </a:tr>
              <a:tr h="506976">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Ký tự 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r>
                        <a:rPr kumimoji="0" lang="en-US" altLang="ja-JP"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\t</a:t>
                      </a:r>
                      <a:r>
                        <a:rPr kumimoji="0" lang="ja-JP"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a:t>
                      </a:r>
                      <a:endPar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400">
                          <a:solidFill>
                            <a:srgbClr val="0033CC"/>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defRPr sz="20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defRPr>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sz="1600">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000" b="0" i="0" u="none" strike="noStrike" cap="none" normalizeH="0" baseline="0">
                          <a:ln>
                            <a:noFill/>
                          </a:ln>
                          <a:solidFill>
                            <a:srgbClr val="0033CC"/>
                          </a:solidFill>
                          <a:effectLst/>
                          <a:latin typeface="Arial" panose="020B0604020202020204" pitchFamily="34" charset="0"/>
                          <a:ea typeface="MS PGothic" panose="020B0600070205080204" pitchFamily="34" charset="-128"/>
                          <a:cs typeface="Arial" panose="020B0604020202020204" pitchFamily="34" charset="0"/>
                        </a:rPr>
                        <a:t>0, 0x09, 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5972855"/>
                  </a:ext>
                </a:extLst>
              </a:tr>
            </a:tbl>
          </a:graphicData>
        </a:graphic>
      </p:graphicFrame>
    </p:spTree>
    <p:extLst>
      <p:ext uri="{BB962C8B-B14F-4D97-AF65-F5344CB8AC3E}">
        <p14:creationId xmlns:p14="http://schemas.microsoft.com/office/powerpoint/2010/main" val="1619676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2667-6FA3-4DF0-914F-30D17D2EDA95}"/>
              </a:ext>
            </a:extLst>
          </p:cNvPr>
          <p:cNvSpPr>
            <a:spLocks noGrp="1"/>
          </p:cNvSpPr>
          <p:nvPr>
            <p:ph type="title"/>
          </p:nvPr>
        </p:nvSpPr>
        <p:spPr/>
        <p:txBody>
          <a:bodyPr/>
          <a:lstStyle/>
          <a:p>
            <a:r>
              <a:rPr lang="vi-VN"/>
              <a:t>Hằng </a:t>
            </a:r>
            <a:r>
              <a:rPr lang="vi-VN" err="1"/>
              <a:t>số</a:t>
            </a:r>
            <a:endParaRPr lang="en-US"/>
          </a:p>
        </p:txBody>
      </p:sp>
      <p:sp>
        <p:nvSpPr>
          <p:cNvPr id="3" name="Content Placeholder 2">
            <a:extLst>
              <a:ext uri="{FF2B5EF4-FFF2-40B4-BE49-F238E27FC236}">
                <a16:creationId xmlns:a16="http://schemas.microsoft.com/office/drawing/2014/main" id="{B2ACB662-134A-4369-A0C9-BBAC55FC8AC3}"/>
              </a:ext>
            </a:extLst>
          </p:cNvPr>
          <p:cNvSpPr>
            <a:spLocks noGrp="1"/>
          </p:cNvSpPr>
          <p:nvPr>
            <p:ph idx="1"/>
          </p:nvPr>
        </p:nvSpPr>
        <p:spPr/>
        <p:txBody>
          <a:bodyPr/>
          <a:lstStyle/>
          <a:p>
            <a:r>
              <a:rPr lang="en-US" altLang="en-US" err="1"/>
              <a:t>Biểu</a:t>
            </a:r>
            <a:r>
              <a:rPr lang="en-US" altLang="en-US"/>
              <a:t> </a:t>
            </a:r>
            <a:r>
              <a:rPr lang="en-US" altLang="en-US" err="1"/>
              <a:t>diễn</a:t>
            </a:r>
            <a:r>
              <a:rPr lang="en-US" altLang="en-US"/>
              <a:t> </a:t>
            </a:r>
            <a:r>
              <a:rPr lang="en-US" altLang="en-US" err="1"/>
              <a:t>hằng</a:t>
            </a:r>
            <a:r>
              <a:rPr lang="en-US" altLang="en-US"/>
              <a:t> </a:t>
            </a:r>
            <a:r>
              <a:rPr lang="en-US" altLang="en-US" err="1"/>
              <a:t>xâu</a:t>
            </a:r>
            <a:r>
              <a:rPr lang="en-US" altLang="en-US"/>
              <a:t> </a:t>
            </a:r>
            <a:r>
              <a:rPr lang="en-US" altLang="en-US" err="1"/>
              <a:t>ký</a:t>
            </a:r>
            <a:r>
              <a:rPr lang="en-US" altLang="en-US"/>
              <a:t> </a:t>
            </a:r>
            <a:r>
              <a:rPr lang="en-US" altLang="en-US" err="1"/>
              <a:t>tự</a:t>
            </a:r>
            <a:r>
              <a:rPr lang="en-US" altLang="en-US"/>
              <a:t>:</a:t>
            </a:r>
          </a:p>
          <a:p>
            <a:pPr lvl="1" algn="just"/>
            <a:r>
              <a:rPr lang="en-US" altLang="en-US">
                <a:ea typeface="Arial" panose="020B0604020202020204" pitchFamily="34" charset="0"/>
              </a:rPr>
              <a:t>Hằng </a:t>
            </a:r>
            <a:r>
              <a:rPr lang="en-US" altLang="en-US" err="1">
                <a:ea typeface="Arial" panose="020B0604020202020204" pitchFamily="34" charset="0"/>
              </a:rPr>
              <a:t>xâu</a:t>
            </a:r>
            <a:r>
              <a:rPr lang="en-US" altLang="en-US">
                <a:ea typeface="Arial" panose="020B0604020202020204" pitchFamily="34" charset="0"/>
              </a:rPr>
              <a:t> </a:t>
            </a:r>
            <a:r>
              <a:rPr lang="en-US" altLang="en-US" err="1">
                <a:ea typeface="Arial" panose="020B0604020202020204" pitchFamily="34" charset="0"/>
              </a:rPr>
              <a:t>kí</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được</a:t>
            </a:r>
            <a:r>
              <a:rPr lang="en-US" altLang="en-US">
                <a:ea typeface="Arial" panose="020B0604020202020204" pitchFamily="34" charset="0"/>
              </a:rPr>
              <a:t> </a:t>
            </a:r>
            <a:r>
              <a:rPr lang="en-US" altLang="en-US" err="1">
                <a:ea typeface="Arial" panose="020B0604020202020204" pitchFamily="34" charset="0"/>
              </a:rPr>
              <a:t>biểu</a:t>
            </a:r>
            <a:r>
              <a:rPr lang="en-US" altLang="en-US">
                <a:ea typeface="Arial" panose="020B0604020202020204" pitchFamily="34" charset="0"/>
              </a:rPr>
              <a:t> </a:t>
            </a:r>
            <a:r>
              <a:rPr lang="en-US" altLang="en-US" err="1">
                <a:ea typeface="Arial" panose="020B0604020202020204" pitchFamily="34" charset="0"/>
              </a:rPr>
              <a:t>diễn</a:t>
            </a:r>
            <a:r>
              <a:rPr lang="en-US" altLang="en-US">
                <a:ea typeface="Arial" panose="020B0604020202020204" pitchFamily="34" charset="0"/>
              </a:rPr>
              <a:t> </a:t>
            </a:r>
            <a:r>
              <a:rPr lang="en-US" altLang="en-US" err="1">
                <a:ea typeface="Arial" panose="020B0604020202020204" pitchFamily="34" charset="0"/>
              </a:rPr>
              <a:t>bởi</a:t>
            </a:r>
            <a:r>
              <a:rPr lang="en-US" altLang="en-US">
                <a:ea typeface="Arial" panose="020B0604020202020204" pitchFamily="34" charset="0"/>
              </a:rPr>
              <a:t> </a:t>
            </a:r>
            <a:r>
              <a:rPr lang="en-US" altLang="en-US" err="1">
                <a:ea typeface="Arial" panose="020B0604020202020204" pitchFamily="34" charset="0"/>
              </a:rPr>
              <a:t>dãy</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kí</a:t>
            </a:r>
            <a:r>
              <a:rPr lang="en-US" altLang="en-US">
                <a:ea typeface="Arial" panose="020B0604020202020204" pitchFamily="34" charset="0"/>
              </a:rPr>
              <a:t> </a:t>
            </a:r>
            <a:r>
              <a:rPr lang="en-US" altLang="en-US" err="1">
                <a:ea typeface="Arial" panose="020B0604020202020204" pitchFamily="34" charset="0"/>
              </a:rPr>
              <a:t>tự</a:t>
            </a:r>
            <a:r>
              <a:rPr lang="en-US" altLang="en-US">
                <a:ea typeface="Arial" panose="020B0604020202020204" pitchFamily="34" charset="0"/>
              </a:rPr>
              <a:t> </a:t>
            </a:r>
            <a:r>
              <a:rPr lang="en-US" altLang="en-US" err="1">
                <a:ea typeface="Arial" panose="020B0604020202020204" pitchFamily="34" charset="0"/>
              </a:rPr>
              <a:t>thành</a:t>
            </a:r>
            <a:r>
              <a:rPr lang="en-US" altLang="en-US">
                <a:ea typeface="Arial" panose="020B0604020202020204" pitchFamily="34" charset="0"/>
              </a:rPr>
              <a:t> </a:t>
            </a:r>
            <a:r>
              <a:rPr lang="en-US" altLang="en-US" err="1">
                <a:ea typeface="Arial" panose="020B0604020202020204" pitchFamily="34" charset="0"/>
              </a:rPr>
              <a:t>phần</a:t>
            </a:r>
            <a:r>
              <a:rPr lang="en-US"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xâu</a:t>
            </a:r>
            <a:r>
              <a:rPr lang="en-US" altLang="en-US">
                <a:ea typeface="Arial" panose="020B0604020202020204" pitchFamily="34" charset="0"/>
              </a:rPr>
              <a:t> </a:t>
            </a:r>
            <a:r>
              <a:rPr lang="en-US" altLang="en-US" err="1">
                <a:ea typeface="Arial" panose="020B0604020202020204" pitchFamily="34" charset="0"/>
              </a:rPr>
              <a:t>đó</a:t>
            </a:r>
            <a:r>
              <a:rPr lang="en-US" altLang="en-US">
                <a:ea typeface="Arial" panose="020B0604020202020204" pitchFamily="34" charset="0"/>
              </a:rPr>
              <a:t> </a:t>
            </a:r>
            <a:r>
              <a:rPr lang="en-US" altLang="en-US" err="1">
                <a:ea typeface="Arial" panose="020B0604020202020204" pitchFamily="34" charset="0"/>
              </a:rPr>
              <a:t>và</a:t>
            </a:r>
            <a:r>
              <a:rPr lang="en-US" altLang="en-US">
                <a:ea typeface="Arial" panose="020B0604020202020204" pitchFamily="34" charset="0"/>
              </a:rPr>
              <a:t> </a:t>
            </a:r>
            <a:r>
              <a:rPr lang="en-US" altLang="en-US" err="1">
                <a:ea typeface="Arial" panose="020B0604020202020204" pitchFamily="34" charset="0"/>
              </a:rPr>
              <a:t>được</a:t>
            </a:r>
            <a:r>
              <a:rPr lang="en-US" altLang="en-US">
                <a:ea typeface="Arial" panose="020B0604020202020204" pitchFamily="34" charset="0"/>
              </a:rPr>
              <a:t> </a:t>
            </a:r>
            <a:r>
              <a:rPr lang="en-US" altLang="en-US" err="1">
                <a:ea typeface="Arial" panose="020B0604020202020204" pitchFamily="34" charset="0"/>
              </a:rPr>
              <a:t>đặt</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cặp</a:t>
            </a:r>
            <a:r>
              <a:rPr lang="en-US" altLang="en-US">
                <a:ea typeface="Arial" panose="020B0604020202020204" pitchFamily="34" charset="0"/>
              </a:rPr>
              <a:t> </a:t>
            </a:r>
            <a:r>
              <a:rPr lang="en-US" altLang="en-US" err="1">
                <a:ea typeface="Arial" panose="020B0604020202020204" pitchFamily="34" charset="0"/>
              </a:rPr>
              <a:t>dấu</a:t>
            </a:r>
            <a:r>
              <a:rPr lang="en-US" altLang="en-US">
                <a:ea typeface="Arial" panose="020B0604020202020204" pitchFamily="34" charset="0"/>
              </a:rPr>
              <a:t> </a:t>
            </a:r>
            <a:r>
              <a:rPr lang="en-US" altLang="en-US" err="1">
                <a:ea typeface="Arial" panose="020B0604020202020204" pitchFamily="34" charset="0"/>
              </a:rPr>
              <a:t>nháy</a:t>
            </a:r>
            <a:r>
              <a:rPr lang="en-US" altLang="en-US">
                <a:ea typeface="Arial" panose="020B0604020202020204" pitchFamily="34" charset="0"/>
              </a:rPr>
              <a:t> </a:t>
            </a:r>
            <a:r>
              <a:rPr lang="en-US" altLang="en-US" err="1">
                <a:ea typeface="Arial" panose="020B0604020202020204" pitchFamily="34" charset="0"/>
              </a:rPr>
              <a:t>kép</a:t>
            </a:r>
            <a:r>
              <a:rPr lang="en-US" altLang="en-US">
                <a:ea typeface="Arial" panose="020B0604020202020204" pitchFamily="34" charset="0"/>
              </a:rPr>
              <a:t>.</a:t>
            </a:r>
          </a:p>
          <a:p>
            <a:pPr algn="just"/>
            <a:r>
              <a:rPr lang="en-US" altLang="en-US" err="1"/>
              <a:t>Ví</a:t>
            </a:r>
            <a:r>
              <a:rPr lang="en-US" altLang="en-US"/>
              <a:t> </a:t>
            </a:r>
            <a:r>
              <a:rPr lang="en-US" altLang="en-US" err="1"/>
              <a:t>dụ</a:t>
            </a:r>
            <a:r>
              <a:rPr lang="en-US" altLang="en-US"/>
              <a:t>:</a:t>
            </a:r>
          </a:p>
          <a:p>
            <a:pPr lvl="1" algn="just"/>
            <a:r>
              <a:rPr lang="ja-JP" altLang="en-US">
                <a:ea typeface="MS PGothic" panose="020B0600070205080204" pitchFamily="34" charset="-128"/>
              </a:rPr>
              <a:t>“</a:t>
            </a:r>
            <a:r>
              <a:rPr lang="en-US" altLang="ja-JP" err="1">
                <a:ea typeface="MS PGothic" panose="020B0600070205080204" pitchFamily="34" charset="-128"/>
              </a:rPr>
              <a:t>ngon</a:t>
            </a:r>
            <a:r>
              <a:rPr lang="en-US" altLang="ja-JP">
                <a:ea typeface="MS PGothic" panose="020B0600070205080204" pitchFamily="34" charset="-128"/>
              </a:rPr>
              <a:t> </a:t>
            </a:r>
            <a:r>
              <a:rPr lang="en-US" altLang="ja-JP" err="1">
                <a:ea typeface="MS PGothic" panose="020B0600070205080204" pitchFamily="34" charset="-128"/>
              </a:rPr>
              <a:t>ngu</a:t>
            </a:r>
            <a:r>
              <a:rPr lang="en-US" altLang="ja-JP">
                <a:ea typeface="MS PGothic" panose="020B0600070205080204" pitchFamily="34" charset="-128"/>
              </a:rPr>
              <a:t> lap </a:t>
            </a:r>
            <a:r>
              <a:rPr lang="en-US" altLang="ja-JP" err="1">
                <a:ea typeface="MS PGothic" panose="020B0600070205080204" pitchFamily="34" charset="-128"/>
              </a:rPr>
              <a:t>trinh</a:t>
            </a:r>
            <a:r>
              <a:rPr lang="en-US" altLang="ja-JP">
                <a:ea typeface="MS PGothic" panose="020B0600070205080204" pitchFamily="34" charset="-128"/>
              </a:rPr>
              <a:t> </a:t>
            </a:r>
            <a:r>
              <a:rPr lang="vi-VN" altLang="ja-JP">
                <a:ea typeface="MS PGothic" panose="020B0600070205080204" pitchFamily="34" charset="-128"/>
              </a:rPr>
              <a:t>C++</a:t>
            </a:r>
            <a:r>
              <a:rPr lang="ja-JP" altLang="en-US">
                <a:ea typeface="MS PGothic" panose="020B0600070205080204" pitchFamily="34" charset="-128"/>
              </a:rPr>
              <a:t>”</a:t>
            </a:r>
            <a:endParaRPr lang="en-US" altLang="ja-JP">
              <a:ea typeface="MS PGothic" panose="020B0600070205080204" pitchFamily="34" charset="-128"/>
            </a:endParaRPr>
          </a:p>
          <a:p>
            <a:pPr lvl="1" algn="just"/>
            <a:r>
              <a:rPr lang="ja-JP" altLang="en-US">
                <a:ea typeface="MS PGothic" panose="020B0600070205080204" pitchFamily="34" charset="-128"/>
              </a:rPr>
              <a:t>“</a:t>
            </a:r>
            <a:r>
              <a:rPr lang="vi-VN" altLang="ja-JP">
                <a:ea typeface="MS PGothic" panose="020B0600070205080204" pitchFamily="34" charset="-128"/>
              </a:rPr>
              <a:t>Ky </a:t>
            </a:r>
            <a:r>
              <a:rPr lang="vi-VN" altLang="ja-JP" err="1">
                <a:ea typeface="MS PGothic" panose="020B0600070205080204" pitchFamily="34" charset="-128"/>
              </a:rPr>
              <a:t>thuat</a:t>
            </a:r>
            <a:r>
              <a:rPr lang="vi-VN" altLang="ja-JP">
                <a:ea typeface="MS PGothic" panose="020B0600070205080204" pitchFamily="34" charset="-128"/>
              </a:rPr>
              <a:t> </a:t>
            </a:r>
            <a:r>
              <a:rPr lang="vi-VN" altLang="ja-JP" err="1">
                <a:ea typeface="MS PGothic" panose="020B0600070205080204" pitchFamily="34" charset="-128"/>
              </a:rPr>
              <a:t>lap</a:t>
            </a:r>
            <a:r>
              <a:rPr lang="vi-VN" altLang="ja-JP">
                <a:ea typeface="MS PGothic" panose="020B0600070205080204" pitchFamily="34" charset="-128"/>
              </a:rPr>
              <a:t> trinh</a:t>
            </a:r>
            <a:r>
              <a:rPr lang="ja-JP" altLang="en-US">
                <a:ea typeface="MS PGothic" panose="020B0600070205080204" pitchFamily="34" charset="-128"/>
              </a:rPr>
              <a:t>”</a:t>
            </a:r>
            <a:endParaRPr lang="en-US" altLang="ja-JP">
              <a:ea typeface="MS PGothic" panose="020B0600070205080204" pitchFamily="34" charset="-128"/>
            </a:endParaRPr>
          </a:p>
          <a:p>
            <a:pPr lvl="1" algn="just"/>
            <a:r>
              <a:rPr lang="ja-JP" altLang="en-US">
                <a:ea typeface="MS PGothic" panose="020B0600070205080204" pitchFamily="34" charset="-128"/>
              </a:rPr>
              <a:t>“</a:t>
            </a:r>
            <a:r>
              <a:rPr lang="vi-VN" altLang="ja-JP">
                <a:ea typeface="MS PGothic" panose="020B0600070205080204" pitchFamily="34" charset="-128"/>
              </a:rPr>
              <a:t>Khoa </a:t>
            </a:r>
            <a:r>
              <a:rPr lang="vi-VN" altLang="ja-JP" err="1">
                <a:ea typeface="MS PGothic" panose="020B0600070205080204" pitchFamily="34" charset="-128"/>
              </a:rPr>
              <a:t>Dien</a:t>
            </a:r>
            <a:r>
              <a:rPr lang="vi-VN" altLang="ja-JP">
                <a:ea typeface="MS PGothic" panose="020B0600070205080204" pitchFamily="34" charset="-128"/>
              </a:rPr>
              <a:t> tu –Vien thong</a:t>
            </a:r>
            <a:r>
              <a:rPr lang="ja-JP" altLang="en-US">
                <a:ea typeface="MS PGothic" panose="020B0600070205080204" pitchFamily="34" charset="-128"/>
              </a:rPr>
              <a:t>”</a:t>
            </a:r>
            <a:endParaRPr lang="en-US" altLang="en-US">
              <a:ea typeface="Arial" panose="020B0604020202020204" pitchFamily="34" charset="0"/>
            </a:endParaRPr>
          </a:p>
          <a:p>
            <a:endParaRPr lang="en-US"/>
          </a:p>
        </p:txBody>
      </p:sp>
    </p:spTree>
    <p:extLst>
      <p:ext uri="{BB962C8B-B14F-4D97-AF65-F5344CB8AC3E}">
        <p14:creationId xmlns:p14="http://schemas.microsoft.com/office/powerpoint/2010/main" val="3828960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02C-8105-4922-889B-CB37984833C9}"/>
              </a:ext>
            </a:extLst>
          </p:cNvPr>
          <p:cNvSpPr>
            <a:spLocks noGrp="1"/>
          </p:cNvSpPr>
          <p:nvPr>
            <p:ph type="title"/>
          </p:nvPr>
        </p:nvSpPr>
        <p:spPr/>
        <p:txBody>
          <a:bodyPr/>
          <a:lstStyle/>
          <a:p>
            <a:r>
              <a:rPr lang="vi-VN" err="1"/>
              <a:t>Biến</a:t>
            </a:r>
            <a:endParaRPr lang="en-US"/>
          </a:p>
        </p:txBody>
      </p:sp>
      <p:sp>
        <p:nvSpPr>
          <p:cNvPr id="3" name="Content Placeholder 2">
            <a:extLst>
              <a:ext uri="{FF2B5EF4-FFF2-40B4-BE49-F238E27FC236}">
                <a16:creationId xmlns:a16="http://schemas.microsoft.com/office/drawing/2014/main" id="{FE56CC5F-9B5F-49AD-897A-35745410FAF6}"/>
              </a:ext>
            </a:extLst>
          </p:cNvPr>
          <p:cNvSpPr>
            <a:spLocks noGrp="1"/>
          </p:cNvSpPr>
          <p:nvPr>
            <p:ph idx="1"/>
          </p:nvPr>
        </p:nvSpPr>
        <p:spPr/>
        <p:txBody>
          <a:bodyPr/>
          <a:lstStyle/>
          <a:p>
            <a:r>
              <a:rPr lang="en-US" altLang="en-US" err="1"/>
              <a:t>Định</a:t>
            </a:r>
            <a:r>
              <a:rPr lang="en-US" altLang="en-US"/>
              <a:t> </a:t>
            </a:r>
            <a:r>
              <a:rPr lang="en-US" altLang="en-US" err="1"/>
              <a:t>nghĩa</a:t>
            </a:r>
            <a:r>
              <a:rPr lang="en-US" altLang="en-US"/>
              <a:t>:</a:t>
            </a:r>
          </a:p>
          <a:p>
            <a:pPr lvl="1"/>
            <a:r>
              <a:rPr lang="en-US" altLang="en-US" err="1">
                <a:ea typeface="Arial" panose="020B0604020202020204" pitchFamily="34" charset="0"/>
              </a:rPr>
              <a:t>Biến</a:t>
            </a:r>
            <a:r>
              <a:rPr lang="en-US" altLang="en-US">
                <a:ea typeface="Arial" panose="020B0604020202020204" pitchFamily="34" charset="0"/>
              </a:rPr>
              <a:t> (</a:t>
            </a:r>
            <a:r>
              <a:rPr lang="en-US" altLang="en-US" i="1">
                <a:ea typeface="Arial" panose="020B0604020202020204" pitchFamily="34" charset="0"/>
              </a:rPr>
              <a:t>variable</a:t>
            </a:r>
            <a:r>
              <a:rPr lang="en-US" altLang="en-US">
                <a:ea typeface="Arial" panose="020B0604020202020204" pitchFamily="34" charset="0"/>
              </a:rPr>
              <a:t>)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đại</a:t>
            </a:r>
            <a:r>
              <a:rPr lang="en-US" altLang="en-US">
                <a:ea typeface="Arial" panose="020B0604020202020204" pitchFamily="34" charset="0"/>
              </a:rPr>
              <a:t> </a:t>
            </a:r>
            <a:r>
              <a:rPr lang="en-US" altLang="en-US" err="1">
                <a:ea typeface="Arial" panose="020B0604020202020204" pitchFamily="34" charset="0"/>
              </a:rPr>
              <a:t>lượng</a:t>
            </a:r>
            <a:r>
              <a:rPr lang="en-US" altLang="en-US">
                <a:ea typeface="Arial" panose="020B0604020202020204" pitchFamily="34" charset="0"/>
              </a:rPr>
              <a:t> </a:t>
            </a:r>
            <a:r>
              <a:rPr lang="en-US" altLang="en-US" err="1">
                <a:ea typeface="Arial" panose="020B0604020202020204" pitchFamily="34" charset="0"/>
              </a:rPr>
              <a:t>mà</a:t>
            </a:r>
            <a:r>
              <a:rPr lang="en-US" altLang="en-US">
                <a:ea typeface="Arial" panose="020B0604020202020204" pitchFamily="34" charset="0"/>
              </a:rPr>
              <a:t> </a:t>
            </a:r>
            <a:r>
              <a:rPr lang="en-US" altLang="en-US" err="1">
                <a:ea typeface="Arial" panose="020B0604020202020204" pitchFamily="34" charset="0"/>
              </a:rPr>
              <a:t>giá</a:t>
            </a:r>
            <a:r>
              <a:rPr lang="en-US" altLang="en-US">
                <a:ea typeface="Arial" panose="020B0604020202020204" pitchFamily="34" charset="0"/>
              </a:rPr>
              <a:t> </a:t>
            </a:r>
            <a:r>
              <a:rPr lang="en-US" altLang="en-US" err="1">
                <a:ea typeface="Arial" panose="020B0604020202020204" pitchFamily="34" charset="0"/>
              </a:rPr>
              <a:t>trị</a:t>
            </a:r>
            <a:r>
              <a:rPr lang="en-US"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thể</a:t>
            </a:r>
            <a:r>
              <a:rPr lang="en-US" altLang="en-US">
                <a:ea typeface="Arial" panose="020B0604020202020204" pitchFamily="34" charset="0"/>
              </a:rPr>
              <a:t> </a:t>
            </a:r>
            <a:r>
              <a:rPr lang="en-US" altLang="en-US" err="1">
                <a:ea typeface="Arial" panose="020B0604020202020204" pitchFamily="34" charset="0"/>
              </a:rPr>
              <a:t>thay</a:t>
            </a:r>
            <a:r>
              <a:rPr lang="en-US" altLang="en-US">
                <a:ea typeface="Arial" panose="020B0604020202020204" pitchFamily="34" charset="0"/>
              </a:rPr>
              <a:t> </a:t>
            </a:r>
            <a:r>
              <a:rPr lang="en-US" altLang="en-US" err="1">
                <a:ea typeface="Arial" panose="020B0604020202020204" pitchFamily="34" charset="0"/>
              </a:rPr>
              <a:t>đổi</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a:t>
            </a:r>
          </a:p>
          <a:p>
            <a:r>
              <a:rPr lang="en-US" altLang="en-US" err="1"/>
              <a:t>Chú</a:t>
            </a:r>
            <a:r>
              <a:rPr lang="en-US" altLang="en-US"/>
              <a:t> ý:</a:t>
            </a:r>
          </a:p>
          <a:p>
            <a:pPr lvl="1"/>
            <a:r>
              <a:rPr lang="en-US" altLang="en-US">
                <a:ea typeface="Arial" panose="020B0604020202020204" pitchFamily="34" charset="0"/>
              </a:rPr>
              <a:t>Hằng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và</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a:t>
            </a:r>
            <a:r>
              <a:rPr lang="en-US" altLang="en-US" err="1">
                <a:ea typeface="Arial" panose="020B0604020202020204" pitchFamily="34" charset="0"/>
              </a:rPr>
              <a:t>được</a:t>
            </a:r>
            <a:r>
              <a:rPr lang="en-US" altLang="en-US">
                <a:ea typeface="Arial" panose="020B0604020202020204" pitchFamily="34" charset="0"/>
              </a:rPr>
              <a:t> </a:t>
            </a:r>
            <a:r>
              <a:rPr lang="en-US" altLang="en-US" err="1">
                <a:ea typeface="Arial" panose="020B0604020202020204" pitchFamily="34" charset="0"/>
              </a:rPr>
              <a:t>sử</a:t>
            </a:r>
            <a:r>
              <a:rPr lang="en-US" altLang="en-US">
                <a:ea typeface="Arial" panose="020B0604020202020204" pitchFamily="34" charset="0"/>
              </a:rPr>
              <a:t> </a:t>
            </a:r>
            <a:r>
              <a:rPr lang="en-US" altLang="en-US" err="1">
                <a:ea typeface="Arial" panose="020B0604020202020204" pitchFamily="34" charset="0"/>
              </a:rPr>
              <a:t>dụng</a:t>
            </a:r>
            <a:r>
              <a:rPr lang="en-US" altLang="en-US">
                <a:ea typeface="Arial" panose="020B0604020202020204" pitchFamily="34" charset="0"/>
              </a:rPr>
              <a:t> </a:t>
            </a:r>
            <a:r>
              <a:rPr lang="en-US" altLang="en-US" err="1">
                <a:ea typeface="Arial" panose="020B0604020202020204" pitchFamily="34" charset="0"/>
              </a:rPr>
              <a:t>để</a:t>
            </a:r>
            <a:r>
              <a:rPr lang="en-US" altLang="en-US">
                <a:ea typeface="Arial" panose="020B0604020202020204" pitchFamily="34" charset="0"/>
              </a:rPr>
              <a:t> </a:t>
            </a:r>
            <a:r>
              <a:rPr lang="en-US" altLang="en-US" err="1">
                <a:ea typeface="Arial" panose="020B0604020202020204" pitchFamily="34" charset="0"/>
              </a:rPr>
              <a:t>lưu</a:t>
            </a:r>
            <a:r>
              <a:rPr lang="en-US" altLang="en-US">
                <a:ea typeface="Arial" panose="020B0604020202020204" pitchFamily="34" charset="0"/>
              </a:rPr>
              <a:t> </a:t>
            </a:r>
            <a:r>
              <a:rPr lang="en-US" altLang="en-US" err="1">
                <a:ea typeface="Arial" panose="020B0604020202020204" pitchFamily="34" charset="0"/>
              </a:rPr>
              <a:t>trữ</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a:t>
            </a:r>
            <a:r>
              <a:rPr lang="en-US" altLang="en-US" err="1">
                <a:ea typeface="Arial" panose="020B0604020202020204" pitchFamily="34" charset="0"/>
              </a:rPr>
              <a:t>trong</a:t>
            </a:r>
            <a:r>
              <a:rPr lang="en-US" altLang="en-US">
                <a:ea typeface="Arial" panose="020B0604020202020204" pitchFamily="34" charset="0"/>
              </a:rPr>
              <a: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endParaRPr lang="en-US" altLang="en-US">
              <a:ea typeface="Arial" panose="020B0604020202020204" pitchFamily="34" charset="0"/>
            </a:endParaRPr>
          </a:p>
          <a:p>
            <a:pPr lvl="1"/>
            <a:r>
              <a:rPr lang="en-US" altLang="en-US">
                <a:ea typeface="Arial" panose="020B0604020202020204" pitchFamily="34" charset="0"/>
              </a:rPr>
              <a:t>Hằng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và</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a:t>
            </a:r>
            <a:r>
              <a:rPr lang="en-US" altLang="en-US" err="1">
                <a:ea typeface="Arial" panose="020B0604020202020204" pitchFamily="34" charset="0"/>
              </a:rPr>
              <a:t>phải</a:t>
            </a:r>
            <a:r>
              <a:rPr lang="en-US" altLang="en-US">
                <a:ea typeface="Arial" panose="020B0604020202020204" pitchFamily="34" charset="0"/>
              </a:rPr>
              <a:t> </a:t>
            </a:r>
            <a:r>
              <a:rPr lang="en-US" altLang="en-US" err="1">
                <a:ea typeface="Arial" panose="020B0604020202020204" pitchFamily="34" charset="0"/>
              </a:rPr>
              <a:t>thuộc</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kiểu</a:t>
            </a:r>
            <a:r>
              <a:rPr lang="en-US" altLang="en-US">
                <a:ea typeface="Arial" panose="020B0604020202020204" pitchFamily="34" charset="0"/>
              </a:rPr>
              <a:t> </a:t>
            </a:r>
            <a:r>
              <a:rPr lang="en-US" altLang="en-US" err="1">
                <a:ea typeface="Arial" panose="020B0604020202020204" pitchFamily="34" charset="0"/>
              </a:rPr>
              <a:t>dữ</a:t>
            </a:r>
            <a:r>
              <a:rPr lang="en-US" altLang="en-US">
                <a:ea typeface="Arial" panose="020B0604020202020204" pitchFamily="34" charset="0"/>
              </a:rPr>
              <a:t> </a:t>
            </a:r>
            <a:r>
              <a:rPr lang="en-US" altLang="en-US" err="1">
                <a:ea typeface="Arial" panose="020B0604020202020204" pitchFamily="34" charset="0"/>
              </a:rPr>
              <a:t>liệu</a:t>
            </a:r>
            <a:r>
              <a:rPr lang="en-US" altLang="en-US">
                <a:ea typeface="Arial" panose="020B0604020202020204" pitchFamily="34" charset="0"/>
              </a:rPr>
              <a:t> </a:t>
            </a:r>
            <a:r>
              <a:rPr lang="en-US" altLang="en-US" err="1">
                <a:ea typeface="Arial" panose="020B0604020202020204" pitchFamily="34" charset="0"/>
              </a:rPr>
              <a:t>nào</a:t>
            </a:r>
            <a:r>
              <a:rPr lang="en-US" altLang="en-US">
                <a:ea typeface="Arial" panose="020B0604020202020204" pitchFamily="34" charset="0"/>
              </a:rPr>
              <a:t> </a:t>
            </a:r>
            <a:r>
              <a:rPr lang="en-US" altLang="en-US" err="1">
                <a:ea typeface="Arial" panose="020B0604020202020204" pitchFamily="34" charset="0"/>
              </a:rPr>
              <a:t>đó</a:t>
            </a:r>
            <a:endParaRPr lang="en-US" altLang="en-US">
              <a:ea typeface="Arial" panose="020B0604020202020204" pitchFamily="34" charset="0"/>
            </a:endParaRPr>
          </a:p>
          <a:p>
            <a:pPr lvl="1"/>
            <a:r>
              <a:rPr lang="en-US" altLang="en-US">
                <a:ea typeface="Arial" panose="020B0604020202020204" pitchFamily="34" charset="0"/>
              </a:rPr>
              <a:t>Hằng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và</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a:t>
            </a:r>
            <a:r>
              <a:rPr lang="en-US" altLang="en-US" err="1">
                <a:ea typeface="Arial" panose="020B0604020202020204" pitchFamily="34" charset="0"/>
              </a:rPr>
              <a:t>đều</a:t>
            </a:r>
            <a:r>
              <a:rPr lang="en-US" altLang="en-US">
                <a:ea typeface="Arial" panose="020B0604020202020204" pitchFamily="34" charset="0"/>
              </a:rPr>
              <a:t> </a:t>
            </a:r>
            <a:r>
              <a:rPr lang="en-US" altLang="en-US" err="1">
                <a:ea typeface="Arial" panose="020B0604020202020204" pitchFamily="34" charset="0"/>
              </a:rPr>
              <a:t>phải</a:t>
            </a:r>
            <a:r>
              <a:rPr lang="en-US" altLang="en-US">
                <a:ea typeface="Arial" panose="020B0604020202020204" pitchFamily="34" charset="0"/>
              </a:rPr>
              <a:t> </a:t>
            </a:r>
            <a:r>
              <a:rPr lang="en-US" altLang="en-US" err="1">
                <a:ea typeface="Arial" panose="020B0604020202020204" pitchFamily="34" charset="0"/>
              </a:rPr>
              <a:t>đặt</a:t>
            </a:r>
            <a:r>
              <a:rPr lang="en-US" altLang="en-US">
                <a:ea typeface="Arial" panose="020B0604020202020204" pitchFamily="34" charset="0"/>
              </a:rPr>
              <a:t> </a:t>
            </a:r>
            <a:r>
              <a:rPr lang="en-US" altLang="en-US" err="1">
                <a:ea typeface="Arial" panose="020B0604020202020204" pitchFamily="34" charset="0"/>
              </a:rPr>
              <a:t>tên</a:t>
            </a:r>
            <a:r>
              <a:rPr lang="en-US" altLang="en-US">
                <a:ea typeface="Arial" panose="020B0604020202020204" pitchFamily="34" charset="0"/>
              </a:rPr>
              <a:t> </a:t>
            </a:r>
            <a:r>
              <a:rPr lang="en-US" altLang="en-US" err="1">
                <a:ea typeface="Arial" panose="020B0604020202020204" pitchFamily="34" charset="0"/>
              </a:rPr>
              <a:t>theo</a:t>
            </a:r>
            <a:r>
              <a:rPr lang="en-US" altLang="en-US">
                <a:ea typeface="Arial" panose="020B0604020202020204" pitchFamily="34" charset="0"/>
              </a:rPr>
              <a:t> </a:t>
            </a:r>
            <a:r>
              <a:rPr lang="en-US" altLang="en-US" err="1">
                <a:ea typeface="Arial" panose="020B0604020202020204" pitchFamily="34" charset="0"/>
              </a:rPr>
              <a:t>quy</a:t>
            </a:r>
            <a:r>
              <a:rPr lang="en-US" altLang="en-US">
                <a:ea typeface="Arial" panose="020B0604020202020204" pitchFamily="34" charset="0"/>
              </a:rPr>
              <a:t> </a:t>
            </a:r>
            <a:r>
              <a:rPr lang="en-US" altLang="en-US" err="1">
                <a:ea typeface="Arial" panose="020B0604020202020204" pitchFamily="34" charset="0"/>
              </a:rPr>
              <a:t>tắc</a:t>
            </a:r>
            <a:endParaRPr lang="en-US" altLang="en-US">
              <a:ea typeface="Arial" panose="020B0604020202020204" pitchFamily="34" charset="0"/>
            </a:endParaRPr>
          </a:p>
          <a:p>
            <a:pPr lvl="1"/>
            <a:endParaRPr lang="en-US" altLang="en-US">
              <a:ea typeface="Arial" panose="020B0604020202020204" pitchFamily="34" charset="0"/>
            </a:endParaRPr>
          </a:p>
          <a:p>
            <a:endParaRPr lang="en-US"/>
          </a:p>
        </p:txBody>
      </p:sp>
    </p:spTree>
    <p:extLst>
      <p:ext uri="{BB962C8B-B14F-4D97-AF65-F5344CB8AC3E}">
        <p14:creationId xmlns:p14="http://schemas.microsoft.com/office/powerpoint/2010/main" val="351785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D698-4446-4183-8C40-C4F2B9C46BBB}"/>
              </a:ext>
            </a:extLst>
          </p:cNvPr>
          <p:cNvSpPr>
            <a:spLocks noGrp="1"/>
          </p:cNvSpPr>
          <p:nvPr>
            <p:ph type="title"/>
          </p:nvPr>
        </p:nvSpPr>
        <p:spPr/>
        <p:txBody>
          <a:bodyPr/>
          <a:lstStyle/>
          <a:p>
            <a:r>
              <a:rPr lang="vi-VN" err="1"/>
              <a:t>Hàm</a:t>
            </a:r>
            <a:endParaRPr lang="en-US"/>
          </a:p>
        </p:txBody>
      </p:sp>
      <p:sp>
        <p:nvSpPr>
          <p:cNvPr id="3" name="Content Placeholder 2">
            <a:extLst>
              <a:ext uri="{FF2B5EF4-FFF2-40B4-BE49-F238E27FC236}">
                <a16:creationId xmlns:a16="http://schemas.microsoft.com/office/drawing/2014/main" id="{4D9192BF-71DA-4CC2-806E-F78D6C92DAC7}"/>
              </a:ext>
            </a:extLst>
          </p:cNvPr>
          <p:cNvSpPr>
            <a:spLocks noGrp="1"/>
          </p:cNvSpPr>
          <p:nvPr>
            <p:ph idx="1"/>
          </p:nvPr>
        </p:nvSpPr>
        <p:spPr/>
        <p:txBody>
          <a:bodyPr/>
          <a:lstStyle/>
          <a:p>
            <a:pPr>
              <a:buFont typeface="Arial" panose="020B0604020202020204" pitchFamily="34" charset="0"/>
              <a:buNone/>
            </a:pPr>
            <a:r>
              <a:rPr lang="en-US" altLang="en-US" err="1"/>
              <a:t>Hàm</a:t>
            </a:r>
            <a:r>
              <a:rPr lang="en-US" altLang="en-US"/>
              <a:t> (function) </a:t>
            </a:r>
            <a:r>
              <a:rPr lang="en-US" altLang="en-US" err="1"/>
              <a:t>là</a:t>
            </a:r>
            <a:r>
              <a:rPr lang="en-US" altLang="en-US"/>
              <a:t> </a:t>
            </a:r>
            <a:r>
              <a:rPr lang="en-US" altLang="en-US" err="1"/>
              <a:t>một</a:t>
            </a:r>
            <a:r>
              <a:rPr lang="en-US" altLang="en-US"/>
              <a:t> </a:t>
            </a:r>
            <a:r>
              <a:rPr lang="en-US" altLang="en-US" err="1"/>
              <a:t>chương</a:t>
            </a:r>
            <a:r>
              <a:rPr lang="en-US" altLang="en-US"/>
              <a:t> </a:t>
            </a:r>
            <a:r>
              <a:rPr lang="en-US" altLang="en-US" err="1"/>
              <a:t>trình</a:t>
            </a:r>
            <a:r>
              <a:rPr lang="en-US" altLang="en-US"/>
              <a:t> con </a:t>
            </a:r>
            <a:r>
              <a:rPr lang="en-US" altLang="en-US" err="1"/>
              <a:t>có</a:t>
            </a:r>
            <a:r>
              <a:rPr lang="en-US" altLang="en-US"/>
              <a:t> </a:t>
            </a:r>
            <a:r>
              <a:rPr lang="en-US" altLang="en-US" err="1"/>
              <a:t>chức</a:t>
            </a:r>
            <a:r>
              <a:rPr lang="en-US" altLang="en-US"/>
              <a:t> </a:t>
            </a:r>
            <a:r>
              <a:rPr lang="en-US" altLang="en-US" err="1"/>
              <a:t>năng</a:t>
            </a:r>
            <a:r>
              <a:rPr lang="en-US" altLang="en-US"/>
              <a:t> </a:t>
            </a:r>
            <a:r>
              <a:rPr lang="en-US" altLang="en-US" err="1"/>
              <a:t>nhận</a:t>
            </a:r>
            <a:r>
              <a:rPr lang="en-US" altLang="en-US"/>
              <a:t> </a:t>
            </a:r>
            <a:r>
              <a:rPr lang="en-US" altLang="en-US" err="1"/>
              <a:t>dữ</a:t>
            </a:r>
            <a:r>
              <a:rPr lang="en-US" altLang="en-US"/>
              <a:t> </a:t>
            </a:r>
            <a:r>
              <a:rPr lang="en-US" altLang="en-US" err="1"/>
              <a:t>liệu</a:t>
            </a:r>
            <a:r>
              <a:rPr lang="en-US" altLang="en-US"/>
              <a:t> </a:t>
            </a:r>
            <a:r>
              <a:rPr lang="en-US" altLang="en-US" err="1"/>
              <a:t>đầu</a:t>
            </a:r>
            <a:r>
              <a:rPr lang="en-US" altLang="en-US"/>
              <a:t> </a:t>
            </a:r>
            <a:r>
              <a:rPr lang="en-US" altLang="en-US" err="1"/>
              <a:t>vào</a:t>
            </a:r>
            <a:r>
              <a:rPr lang="en-US" altLang="en-US"/>
              <a:t> (</a:t>
            </a:r>
            <a:r>
              <a:rPr lang="en-US" altLang="en-US" err="1"/>
              <a:t>các</a:t>
            </a:r>
            <a:r>
              <a:rPr lang="en-US" altLang="en-US"/>
              <a:t> </a:t>
            </a:r>
            <a:r>
              <a:rPr lang="en-US" altLang="en-US" err="1"/>
              <a:t>tham</a:t>
            </a:r>
            <a:r>
              <a:rPr lang="en-US" altLang="en-US"/>
              <a:t> </a:t>
            </a:r>
            <a:r>
              <a:rPr lang="en-US" altLang="en-US" err="1"/>
              <a:t>số</a:t>
            </a:r>
            <a:r>
              <a:rPr lang="en-US" altLang="en-US"/>
              <a:t> </a:t>
            </a:r>
            <a:r>
              <a:rPr lang="en-US" altLang="en-US" err="1"/>
              <a:t>đầu</a:t>
            </a:r>
            <a:r>
              <a:rPr lang="en-US" altLang="en-US"/>
              <a:t> </a:t>
            </a:r>
            <a:r>
              <a:rPr lang="en-US" altLang="en-US" err="1"/>
              <a:t>vào</a:t>
            </a:r>
            <a:r>
              <a:rPr lang="en-US" altLang="en-US"/>
              <a:t>), </a:t>
            </a:r>
            <a:r>
              <a:rPr lang="en-US" altLang="en-US" err="1"/>
              <a:t>thực</a:t>
            </a:r>
            <a:r>
              <a:rPr lang="en-US" altLang="en-US"/>
              <a:t> </a:t>
            </a:r>
            <a:r>
              <a:rPr lang="en-US" altLang="en-US" err="1"/>
              <a:t>hiện</a:t>
            </a:r>
            <a:r>
              <a:rPr lang="en-US" altLang="en-US"/>
              <a:t> </a:t>
            </a:r>
            <a:r>
              <a:rPr lang="en-US" altLang="en-US" err="1"/>
              <a:t>một</a:t>
            </a:r>
            <a:r>
              <a:rPr lang="en-US" altLang="en-US"/>
              <a:t> </a:t>
            </a:r>
            <a:r>
              <a:rPr lang="en-US" altLang="en-US" err="1"/>
              <a:t>chức</a:t>
            </a:r>
            <a:r>
              <a:rPr lang="en-US" altLang="en-US"/>
              <a:t> </a:t>
            </a:r>
            <a:r>
              <a:rPr lang="en-US" altLang="en-US" err="1"/>
              <a:t>năng</a:t>
            </a:r>
            <a:r>
              <a:rPr lang="en-US" altLang="en-US"/>
              <a:t> </a:t>
            </a:r>
            <a:r>
              <a:rPr lang="en-US" altLang="en-US" err="1"/>
              <a:t>nào</a:t>
            </a:r>
            <a:r>
              <a:rPr lang="en-US" altLang="en-US"/>
              <a:t> </a:t>
            </a:r>
            <a:r>
              <a:rPr lang="en-US" altLang="en-US" err="1"/>
              <a:t>đó</a:t>
            </a:r>
            <a:r>
              <a:rPr lang="en-US" altLang="en-US"/>
              <a:t> </a:t>
            </a:r>
            <a:r>
              <a:rPr lang="en-US" altLang="en-US" err="1"/>
              <a:t>và</a:t>
            </a:r>
            <a:r>
              <a:rPr lang="en-US" altLang="en-US"/>
              <a:t> </a:t>
            </a:r>
            <a:r>
              <a:rPr lang="en-US" altLang="en-US" err="1"/>
              <a:t>đưa</a:t>
            </a:r>
            <a:r>
              <a:rPr lang="en-US" altLang="en-US"/>
              <a:t> ra </a:t>
            </a:r>
            <a:r>
              <a:rPr lang="en-US" altLang="en-US" err="1"/>
              <a:t>các</a:t>
            </a:r>
            <a:r>
              <a:rPr lang="en-US" altLang="en-US"/>
              <a:t> </a:t>
            </a:r>
            <a:r>
              <a:rPr lang="en-US" altLang="en-US" err="1"/>
              <a:t>kết</a:t>
            </a:r>
            <a:r>
              <a:rPr lang="en-US" altLang="en-US"/>
              <a:t> </a:t>
            </a:r>
            <a:r>
              <a:rPr lang="en-US" altLang="en-US" err="1"/>
              <a:t>quả</a:t>
            </a:r>
            <a:r>
              <a:rPr lang="en-US" altLang="en-US"/>
              <a:t>.</a:t>
            </a:r>
          </a:p>
          <a:p>
            <a:pPr lvl="2">
              <a:buFont typeface="Arial" panose="020B0604020202020204" pitchFamily="34" charset="0"/>
              <a:buNone/>
            </a:pPr>
            <a:endParaRPr lang="en-US" altLang="en-US" sz="2400">
              <a:ea typeface="Arial" panose="020B0604020202020204" pitchFamily="34" charset="0"/>
            </a:endParaRPr>
          </a:p>
          <a:p>
            <a:pPr lvl="2"/>
            <a:endParaRPr lang="en-US" altLang="en-US" sz="2400">
              <a:ea typeface="Arial" panose="020B0604020202020204" pitchFamily="34" charset="0"/>
            </a:endParaRPr>
          </a:p>
          <a:p>
            <a:endParaRPr lang="en-US"/>
          </a:p>
        </p:txBody>
      </p:sp>
    </p:spTree>
    <p:extLst>
      <p:ext uri="{BB962C8B-B14F-4D97-AF65-F5344CB8AC3E}">
        <p14:creationId xmlns:p14="http://schemas.microsoft.com/office/powerpoint/2010/main" val="388710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2E5B-570B-4D9D-A50D-3A02009E090B}"/>
              </a:ext>
            </a:extLst>
          </p:cNvPr>
          <p:cNvSpPr>
            <a:spLocks noGrp="1"/>
          </p:cNvSpPr>
          <p:nvPr>
            <p:ph type="title"/>
          </p:nvPr>
        </p:nvSpPr>
        <p:spPr/>
        <p:txBody>
          <a:bodyPr/>
          <a:lstStyle/>
          <a:p>
            <a:r>
              <a:rPr lang="vi-VN" err="1"/>
              <a:t>Khái</a:t>
            </a:r>
            <a:r>
              <a:rPr lang="vi-VN"/>
              <a:t> </a:t>
            </a:r>
            <a:r>
              <a:rPr lang="vi-VN" err="1"/>
              <a:t>niệm</a:t>
            </a:r>
            <a:endParaRPr lang="en-US"/>
          </a:p>
        </p:txBody>
      </p:sp>
      <p:sp>
        <p:nvSpPr>
          <p:cNvPr id="3" name="Content Placeholder 2">
            <a:extLst>
              <a:ext uri="{FF2B5EF4-FFF2-40B4-BE49-F238E27FC236}">
                <a16:creationId xmlns:a16="http://schemas.microsoft.com/office/drawing/2014/main" id="{D0BAC3FA-9274-4069-BF27-FB2E744A60C7}"/>
              </a:ext>
            </a:extLst>
          </p:cNvPr>
          <p:cNvSpPr>
            <a:spLocks noGrp="1"/>
          </p:cNvSpPr>
          <p:nvPr>
            <p:ph idx="1"/>
          </p:nvPr>
        </p:nvSpPr>
        <p:spPr/>
        <p:txBody>
          <a:bodyPr>
            <a:normAutofit/>
          </a:bodyPr>
          <a:lstStyle/>
          <a:p>
            <a:r>
              <a:rPr lang="vi-VN" err="1"/>
              <a:t>Kỹ</a:t>
            </a:r>
            <a:r>
              <a:rPr lang="vi-VN"/>
              <a:t> </a:t>
            </a:r>
            <a:r>
              <a:rPr lang="vi-VN" err="1"/>
              <a:t>thuật</a:t>
            </a:r>
            <a:r>
              <a:rPr lang="vi-VN"/>
              <a:t> </a:t>
            </a:r>
            <a:r>
              <a:rPr lang="vi-VN" err="1"/>
              <a:t>lập</a:t>
            </a:r>
            <a:r>
              <a:rPr lang="vi-VN"/>
              <a:t> </a:t>
            </a:r>
            <a:r>
              <a:rPr lang="vi-VN" err="1"/>
              <a:t>trình</a:t>
            </a:r>
            <a:r>
              <a:rPr lang="vi-VN"/>
              <a:t>: </a:t>
            </a:r>
          </a:p>
          <a:p>
            <a:pPr lvl="1"/>
            <a:r>
              <a:rPr lang="vi-VN" err="1"/>
              <a:t>Thực</a:t>
            </a:r>
            <a:r>
              <a:rPr lang="vi-VN"/>
              <a:t> thi </a:t>
            </a:r>
            <a:r>
              <a:rPr lang="vi-VN" err="1"/>
              <a:t>một</a:t>
            </a:r>
            <a:r>
              <a:rPr lang="vi-VN"/>
              <a:t> </a:t>
            </a:r>
            <a:r>
              <a:rPr lang="vi-VN" err="1"/>
              <a:t>giải</a:t>
            </a:r>
            <a:r>
              <a:rPr lang="vi-VN"/>
              <a:t> </a:t>
            </a:r>
            <a:r>
              <a:rPr lang="vi-VN" err="1"/>
              <a:t>pháp</a:t>
            </a:r>
            <a:r>
              <a:rPr lang="vi-VN"/>
              <a:t> </a:t>
            </a:r>
            <a:r>
              <a:rPr lang="vi-VN" err="1"/>
              <a:t>phần</a:t>
            </a:r>
            <a:r>
              <a:rPr lang="vi-VN"/>
              <a:t> </a:t>
            </a:r>
            <a:r>
              <a:rPr lang="vi-VN" err="1"/>
              <a:t>mềm</a:t>
            </a:r>
            <a:r>
              <a:rPr lang="vi-VN"/>
              <a:t> (</a:t>
            </a:r>
            <a:r>
              <a:rPr lang="vi-VN" err="1"/>
              <a:t>cấu</a:t>
            </a:r>
            <a:r>
              <a:rPr lang="vi-VN"/>
              <a:t> </a:t>
            </a:r>
            <a:r>
              <a:rPr lang="vi-VN" err="1"/>
              <a:t>trúc</a:t>
            </a:r>
            <a:r>
              <a:rPr lang="vi-VN"/>
              <a:t> </a:t>
            </a:r>
            <a:r>
              <a:rPr lang="vi-VN" err="1"/>
              <a:t>dữ</a:t>
            </a:r>
            <a:r>
              <a:rPr lang="vi-VN"/>
              <a:t> </a:t>
            </a:r>
            <a:r>
              <a:rPr lang="vi-VN" err="1"/>
              <a:t>liệu</a:t>
            </a:r>
            <a:r>
              <a:rPr lang="vi-VN"/>
              <a:t> + </a:t>
            </a:r>
            <a:r>
              <a:rPr lang="vi-VN" err="1"/>
              <a:t>giải</a:t>
            </a:r>
            <a:r>
              <a:rPr lang="vi-VN"/>
              <a:t> </a:t>
            </a:r>
            <a:r>
              <a:rPr lang="vi-VN" err="1"/>
              <a:t>thuật</a:t>
            </a:r>
            <a:r>
              <a:rPr lang="vi-VN"/>
              <a:t>)</a:t>
            </a:r>
          </a:p>
          <a:p>
            <a:pPr lvl="1"/>
            <a:r>
              <a:rPr lang="vi-VN" err="1"/>
              <a:t>Dựa</a:t>
            </a:r>
            <a:r>
              <a:rPr lang="vi-VN"/>
              <a:t> trên </a:t>
            </a:r>
            <a:r>
              <a:rPr lang="vi-VN" err="1"/>
              <a:t>nền</a:t>
            </a:r>
            <a:r>
              <a:rPr lang="vi-VN"/>
              <a:t> </a:t>
            </a:r>
            <a:r>
              <a:rPr lang="vi-VN" err="1"/>
              <a:t>tảng</a:t>
            </a:r>
            <a:r>
              <a:rPr lang="vi-VN"/>
              <a:t>: </a:t>
            </a:r>
          </a:p>
          <a:p>
            <a:pPr lvl="2"/>
            <a:r>
              <a:rPr lang="vi-VN"/>
              <a:t>phương </a:t>
            </a:r>
            <a:r>
              <a:rPr lang="vi-VN" err="1"/>
              <a:t>pháp</a:t>
            </a:r>
            <a:r>
              <a:rPr lang="vi-VN"/>
              <a:t> </a:t>
            </a:r>
            <a:r>
              <a:rPr lang="vi-VN" err="1"/>
              <a:t>luận</a:t>
            </a:r>
            <a:r>
              <a:rPr lang="vi-VN"/>
              <a:t> (</a:t>
            </a:r>
            <a:r>
              <a:rPr lang="vi-VN" err="1"/>
              <a:t>methodology</a:t>
            </a:r>
            <a:r>
              <a:rPr lang="vi-VN"/>
              <a:t>) </a:t>
            </a:r>
          </a:p>
          <a:p>
            <a:pPr lvl="2"/>
            <a:r>
              <a:rPr lang="vi-VN" err="1"/>
              <a:t>một</a:t>
            </a:r>
            <a:r>
              <a:rPr lang="vi-VN"/>
              <a:t> </a:t>
            </a:r>
            <a:r>
              <a:rPr lang="vi-VN" err="1"/>
              <a:t>hoặc</a:t>
            </a:r>
            <a:r>
              <a:rPr lang="vi-VN"/>
              <a:t> </a:t>
            </a:r>
            <a:r>
              <a:rPr lang="vi-VN" err="1"/>
              <a:t>nhiều</a:t>
            </a:r>
            <a:r>
              <a:rPr lang="vi-VN"/>
              <a:t> ngôn </a:t>
            </a:r>
            <a:r>
              <a:rPr lang="vi-VN" err="1"/>
              <a:t>ngữ</a:t>
            </a:r>
            <a:r>
              <a:rPr lang="vi-VN"/>
              <a:t> </a:t>
            </a:r>
            <a:r>
              <a:rPr lang="vi-VN" err="1"/>
              <a:t>lập</a:t>
            </a:r>
            <a:r>
              <a:rPr lang="vi-VN"/>
              <a:t> </a:t>
            </a:r>
            <a:r>
              <a:rPr lang="vi-VN" err="1"/>
              <a:t>trình</a:t>
            </a:r>
            <a:r>
              <a:rPr lang="vi-VN"/>
              <a:t> </a:t>
            </a:r>
            <a:r>
              <a:rPr lang="vi-VN" err="1"/>
              <a:t>phù</a:t>
            </a:r>
            <a:r>
              <a:rPr lang="vi-VN"/>
              <a:t> </a:t>
            </a:r>
            <a:r>
              <a:rPr lang="vi-VN" err="1"/>
              <a:t>hợp</a:t>
            </a:r>
            <a:r>
              <a:rPr lang="vi-VN"/>
              <a:t> </a:t>
            </a:r>
            <a:r>
              <a:rPr lang="vi-VN" err="1"/>
              <a:t>với</a:t>
            </a:r>
            <a:r>
              <a:rPr lang="vi-VN"/>
              <a:t> yêu </a:t>
            </a:r>
            <a:r>
              <a:rPr lang="vi-VN" err="1"/>
              <a:t>cầu</a:t>
            </a:r>
            <a:r>
              <a:rPr lang="vi-VN"/>
              <a:t> </a:t>
            </a:r>
            <a:r>
              <a:rPr lang="vi-VN" err="1"/>
              <a:t>đặc</a:t>
            </a:r>
            <a:r>
              <a:rPr lang="vi-VN"/>
              <a:t> </a:t>
            </a:r>
            <a:r>
              <a:rPr lang="vi-VN" err="1"/>
              <a:t>thù</a:t>
            </a:r>
            <a:r>
              <a:rPr lang="vi-VN"/>
              <a:t> </a:t>
            </a:r>
            <a:r>
              <a:rPr lang="vi-VN" err="1"/>
              <a:t>của</a:t>
            </a:r>
            <a:r>
              <a:rPr lang="vi-VN"/>
              <a:t> </a:t>
            </a:r>
            <a:r>
              <a:rPr lang="vi-VN" err="1"/>
              <a:t>ứng</a:t>
            </a:r>
            <a:r>
              <a:rPr lang="vi-VN"/>
              <a:t> </a:t>
            </a:r>
            <a:r>
              <a:rPr lang="vi-VN" err="1"/>
              <a:t>dụng</a:t>
            </a:r>
            <a:r>
              <a:rPr lang="vi-VN"/>
              <a:t>.</a:t>
            </a:r>
          </a:p>
        </p:txBody>
      </p:sp>
    </p:spTree>
    <p:extLst>
      <p:ext uri="{BB962C8B-B14F-4D97-AF65-F5344CB8AC3E}">
        <p14:creationId xmlns:p14="http://schemas.microsoft.com/office/powerpoint/2010/main" val="294476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22C8-92E1-44E6-8D91-7767C4B2A285}"/>
              </a:ext>
            </a:extLst>
          </p:cNvPr>
          <p:cNvSpPr>
            <a:spLocks noGrp="1"/>
          </p:cNvSpPr>
          <p:nvPr>
            <p:ph type="title"/>
          </p:nvPr>
        </p:nvSpPr>
        <p:spPr/>
        <p:txBody>
          <a:bodyPr/>
          <a:lstStyle/>
          <a:p>
            <a:r>
              <a:rPr lang="vi-VN" err="1"/>
              <a:t>Biểu</a:t>
            </a:r>
            <a:r>
              <a:rPr lang="vi-VN"/>
              <a:t> </a:t>
            </a:r>
            <a:r>
              <a:rPr lang="vi-VN" err="1"/>
              <a:t>thức</a:t>
            </a:r>
            <a:endParaRPr lang="en-US"/>
          </a:p>
        </p:txBody>
      </p:sp>
      <p:sp>
        <p:nvSpPr>
          <p:cNvPr id="3" name="Content Placeholder 2">
            <a:extLst>
              <a:ext uri="{FF2B5EF4-FFF2-40B4-BE49-F238E27FC236}">
                <a16:creationId xmlns:a16="http://schemas.microsoft.com/office/drawing/2014/main" id="{6C59F5C7-8A9C-4A78-9E1B-4FE5E888C657}"/>
              </a:ext>
            </a:extLst>
          </p:cNvPr>
          <p:cNvSpPr>
            <a:spLocks noGrp="1"/>
          </p:cNvSpPr>
          <p:nvPr>
            <p:ph idx="1"/>
          </p:nvPr>
        </p:nvSpPr>
        <p:spPr/>
        <p:txBody>
          <a:bodyPr/>
          <a:lstStyle/>
          <a:p>
            <a:r>
              <a:rPr lang="en-US" altLang="en-US" err="1"/>
              <a:t>Định</a:t>
            </a:r>
            <a:r>
              <a:rPr lang="en-US" altLang="en-US"/>
              <a:t> </a:t>
            </a:r>
            <a:r>
              <a:rPr lang="en-US" altLang="en-US" err="1"/>
              <a:t>nghĩa</a:t>
            </a:r>
            <a:r>
              <a:rPr lang="en-US" altLang="en-US"/>
              <a:t>:</a:t>
            </a:r>
          </a:p>
          <a:p>
            <a:pPr lvl="1"/>
            <a:r>
              <a:rPr lang="en-US" altLang="en-US" err="1">
                <a:ea typeface="Arial" panose="020B0604020202020204" pitchFamily="34" charset="0"/>
              </a:rPr>
              <a:t>Biểu</a:t>
            </a:r>
            <a:r>
              <a:rPr lang="en-US" altLang="en-US">
                <a:ea typeface="Arial" panose="020B0604020202020204" pitchFamily="34" charset="0"/>
              </a:rPr>
              <a:t> </a:t>
            </a:r>
            <a:r>
              <a:rPr lang="en-US" altLang="en-US" err="1">
                <a:ea typeface="Arial" panose="020B0604020202020204" pitchFamily="34" charset="0"/>
              </a:rPr>
              <a:t>thức</a:t>
            </a:r>
            <a:r>
              <a:rPr lang="en-US" altLang="en-US">
                <a:ea typeface="Arial" panose="020B0604020202020204" pitchFamily="34" charset="0"/>
              </a:rPr>
              <a:t>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sự</a:t>
            </a:r>
            <a:r>
              <a:rPr lang="en-US" altLang="en-US">
                <a:ea typeface="Arial" panose="020B0604020202020204" pitchFamily="34" charset="0"/>
              </a:rPr>
              <a:t> </a:t>
            </a:r>
            <a:r>
              <a:rPr lang="en-US" altLang="en-US" err="1">
                <a:ea typeface="Arial" panose="020B0604020202020204" pitchFamily="34" charset="0"/>
              </a:rPr>
              <a:t>ghép</a:t>
            </a:r>
            <a:r>
              <a:rPr lang="en-US" altLang="en-US">
                <a:ea typeface="Arial" panose="020B0604020202020204" pitchFamily="34" charset="0"/>
              </a:rPr>
              <a:t> </a:t>
            </a:r>
            <a:r>
              <a:rPr lang="en-US" altLang="en-US" err="1">
                <a:ea typeface="Arial" panose="020B0604020202020204" pitchFamily="34" charset="0"/>
              </a:rPr>
              <a:t>nối</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tử (</a:t>
            </a:r>
            <a:r>
              <a:rPr lang="en-US" altLang="en-US" i="1">
                <a:ea typeface="Arial" panose="020B0604020202020204" pitchFamily="34" charset="0"/>
              </a:rPr>
              <a:t>operator</a:t>
            </a:r>
            <a:r>
              <a:rPr lang="en-US" altLang="en-US">
                <a:ea typeface="Arial" panose="020B0604020202020204" pitchFamily="34" charset="0"/>
              </a:rPr>
              <a:t>) </a:t>
            </a:r>
            <a:r>
              <a:rPr lang="en-US" altLang="en-US" err="1">
                <a:ea typeface="Arial" panose="020B0604020202020204" pitchFamily="34" charset="0"/>
              </a:rPr>
              <a:t>và</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a:t>
            </a:r>
            <a:r>
              <a:rPr lang="en-US" altLang="en-US" err="1">
                <a:ea typeface="Arial" panose="020B0604020202020204" pitchFamily="34" charset="0"/>
              </a:rPr>
              <a:t>hạng</a:t>
            </a:r>
            <a:r>
              <a:rPr lang="en-US" altLang="en-US">
                <a:ea typeface="Arial" panose="020B0604020202020204" pitchFamily="34" charset="0"/>
              </a:rPr>
              <a:t> (</a:t>
            </a:r>
            <a:r>
              <a:rPr lang="en-US" altLang="en-US" i="1">
                <a:ea typeface="Arial" panose="020B0604020202020204" pitchFamily="34" charset="0"/>
              </a:rPr>
              <a:t>operand</a:t>
            </a:r>
            <a:r>
              <a:rPr lang="en-US" altLang="en-US">
                <a:ea typeface="Arial" panose="020B0604020202020204" pitchFamily="34" charset="0"/>
              </a:rPr>
              <a:t>) </a:t>
            </a:r>
            <a:r>
              <a:rPr lang="en-US" altLang="en-US" err="1">
                <a:ea typeface="Arial" panose="020B0604020202020204" pitchFamily="34" charset="0"/>
              </a:rPr>
              <a:t>theo</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quy</a:t>
            </a:r>
            <a:r>
              <a:rPr lang="en-US" altLang="en-US">
                <a:ea typeface="Arial" panose="020B0604020202020204" pitchFamily="34" charset="0"/>
              </a:rPr>
              <a:t> </a:t>
            </a:r>
            <a:r>
              <a:rPr lang="en-US" altLang="en-US" err="1">
                <a:ea typeface="Arial" panose="020B0604020202020204" pitchFamily="34" charset="0"/>
              </a:rPr>
              <a:t>tắc</a:t>
            </a:r>
            <a:r>
              <a:rPr lang="en-US" altLang="en-US">
                <a:ea typeface="Arial" panose="020B0604020202020204" pitchFamily="34" charset="0"/>
              </a:rPr>
              <a:t> </a:t>
            </a:r>
            <a:r>
              <a:rPr lang="en-US" altLang="en-US" err="1">
                <a:ea typeface="Arial" panose="020B0604020202020204" pitchFamily="34" charset="0"/>
              </a:rPr>
              <a:t>xác</a:t>
            </a:r>
            <a:r>
              <a:rPr lang="en-US" altLang="en-US">
                <a:ea typeface="Arial" panose="020B0604020202020204" pitchFamily="34" charset="0"/>
              </a:rPr>
              <a:t> </a:t>
            </a:r>
            <a:r>
              <a:rPr lang="en-US" altLang="en-US" err="1">
                <a:ea typeface="Arial" panose="020B0604020202020204" pitchFamily="34" charset="0"/>
              </a:rPr>
              <a:t>định</a:t>
            </a:r>
            <a:r>
              <a:rPr lang="en-US" altLang="en-US">
                <a:ea typeface="Arial" panose="020B0604020202020204" pitchFamily="34" charset="0"/>
              </a:rPr>
              <a:t>.</a:t>
            </a:r>
          </a:p>
          <a:p>
            <a:pPr lvl="1"/>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a:t>
            </a:r>
            <a:r>
              <a:rPr lang="en-US" altLang="en-US" err="1">
                <a:ea typeface="Arial" panose="020B0604020202020204" pitchFamily="34" charset="0"/>
              </a:rPr>
              <a:t>hạng</a:t>
            </a:r>
            <a:r>
              <a:rPr lang="en-US"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thể</a:t>
            </a:r>
            <a:r>
              <a:rPr lang="en-US" altLang="en-US">
                <a:ea typeface="Arial" panose="020B0604020202020204" pitchFamily="34" charset="0"/>
              </a:rPr>
              <a:t>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a:t>
            </a:r>
            <a:r>
              <a:rPr lang="en-US" altLang="en-US" err="1">
                <a:ea typeface="Arial" panose="020B0604020202020204" pitchFamily="34" charset="0"/>
              </a:rPr>
              <a:t>hằng</a:t>
            </a:r>
            <a:endParaRPr lang="en-US" altLang="en-US">
              <a:ea typeface="Arial" panose="020B0604020202020204" pitchFamily="34" charset="0"/>
            </a:endParaRPr>
          </a:p>
          <a:p>
            <a:pPr lvl="1"/>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tử </a:t>
            </a:r>
            <a:r>
              <a:rPr lang="en-US" altLang="en-US" err="1">
                <a:ea typeface="Arial" panose="020B0604020202020204" pitchFamily="34" charset="0"/>
              </a:rPr>
              <a:t>rất</a:t>
            </a:r>
            <a:r>
              <a:rPr lang="en-US" altLang="en-US">
                <a:ea typeface="Arial" panose="020B0604020202020204" pitchFamily="34" charset="0"/>
              </a:rPr>
              <a:t> </a:t>
            </a:r>
            <a:r>
              <a:rPr lang="en-US" altLang="en-US" err="1">
                <a:ea typeface="Arial" panose="020B0604020202020204" pitchFamily="34" charset="0"/>
              </a:rPr>
              <a:t>đa</a:t>
            </a:r>
            <a:r>
              <a:rPr lang="en-US" altLang="en-US">
                <a:ea typeface="Arial" panose="020B0604020202020204" pitchFamily="34" charset="0"/>
              </a:rPr>
              <a:t> </a:t>
            </a:r>
            <a:r>
              <a:rPr lang="en-US" altLang="en-US" err="1">
                <a:ea typeface="Arial" panose="020B0604020202020204" pitchFamily="34" charset="0"/>
              </a:rPr>
              <a:t>dạng</a:t>
            </a:r>
            <a:r>
              <a:rPr lang="en-US" altLang="en-US">
                <a:ea typeface="Arial" panose="020B0604020202020204" pitchFamily="34" charset="0"/>
              </a:rPr>
              <a:t>: </a:t>
            </a:r>
            <a:r>
              <a:rPr lang="en-US" altLang="en-US" err="1">
                <a:ea typeface="Arial" panose="020B0604020202020204" pitchFamily="34" charset="0"/>
              </a:rPr>
              <a:t>cộng</a:t>
            </a:r>
            <a:r>
              <a:rPr lang="en-US" altLang="en-US">
                <a:ea typeface="Arial" panose="020B0604020202020204" pitchFamily="34" charset="0"/>
              </a:rPr>
              <a:t>, </a:t>
            </a:r>
            <a:r>
              <a:rPr lang="en-US" altLang="en-US" err="1">
                <a:ea typeface="Arial" panose="020B0604020202020204" pitchFamily="34" charset="0"/>
              </a:rPr>
              <a:t>trừ</a:t>
            </a:r>
            <a:r>
              <a:rPr lang="en-US" altLang="en-US">
                <a:ea typeface="Arial" panose="020B0604020202020204" pitchFamily="34" charset="0"/>
              </a:rPr>
              <a:t>, </a:t>
            </a:r>
            <a:r>
              <a:rPr lang="en-US" altLang="en-US" err="1">
                <a:ea typeface="Arial" panose="020B0604020202020204" pitchFamily="34" charset="0"/>
              </a:rPr>
              <a:t>nhân</a:t>
            </a:r>
            <a:r>
              <a:rPr lang="en-US" altLang="en-US">
                <a:ea typeface="Arial" panose="020B0604020202020204" pitchFamily="34" charset="0"/>
              </a:rPr>
              <a:t>, chia, …</a:t>
            </a:r>
          </a:p>
          <a:p>
            <a:r>
              <a:rPr lang="en-US" altLang="en-US" err="1"/>
              <a:t>Ví</a:t>
            </a:r>
            <a:r>
              <a:rPr lang="en-US" altLang="en-US"/>
              <a:t> </a:t>
            </a:r>
            <a:r>
              <a:rPr lang="en-US" altLang="en-US" err="1"/>
              <a:t>dụ</a:t>
            </a:r>
            <a:r>
              <a:rPr lang="en-US" altLang="en-US"/>
              <a:t>: </a:t>
            </a:r>
            <a:r>
              <a:rPr lang="en-US" altLang="en-US" err="1"/>
              <a:t>biểu</a:t>
            </a:r>
            <a:r>
              <a:rPr lang="en-US" altLang="en-US"/>
              <a:t> </a:t>
            </a:r>
            <a:r>
              <a:rPr lang="en-US" altLang="en-US" err="1"/>
              <a:t>thức</a:t>
            </a:r>
            <a:r>
              <a:rPr lang="en-US" altLang="en-US"/>
              <a:t> </a:t>
            </a:r>
            <a:r>
              <a:rPr lang="en-US" altLang="en-US" err="1"/>
              <a:t>tính</a:t>
            </a:r>
            <a:r>
              <a:rPr lang="en-US" altLang="en-US"/>
              <a:t> </a:t>
            </a:r>
            <a:r>
              <a:rPr lang="en-US" altLang="en-US" err="1"/>
              <a:t>thể</a:t>
            </a:r>
            <a:r>
              <a:rPr lang="en-US" altLang="en-US"/>
              <a:t> </a:t>
            </a:r>
            <a:r>
              <a:rPr lang="en-US" altLang="en-US" err="1"/>
              <a:t>tích</a:t>
            </a:r>
            <a:r>
              <a:rPr lang="en-US" altLang="en-US"/>
              <a:t> </a:t>
            </a:r>
            <a:r>
              <a:rPr lang="en-US" altLang="en-US" err="1"/>
              <a:t>hình</a:t>
            </a:r>
            <a:r>
              <a:rPr lang="en-US" altLang="en-US"/>
              <a:t> </a:t>
            </a:r>
            <a:r>
              <a:rPr lang="en-US" altLang="en-US" err="1"/>
              <a:t>chữ</a:t>
            </a:r>
            <a:r>
              <a:rPr lang="en-US" altLang="en-US"/>
              <a:t> </a:t>
            </a:r>
            <a:r>
              <a:rPr lang="en-US" altLang="en-US" err="1"/>
              <a:t>nhật</a:t>
            </a:r>
            <a:endParaRPr lang="en-US" altLang="en-US"/>
          </a:p>
          <a:p>
            <a:pPr lvl="1">
              <a:buFont typeface="Arial" panose="020B0604020202020204" pitchFamily="34" charset="0"/>
              <a:buNone/>
            </a:pPr>
            <a:r>
              <a:rPr lang="en-US" altLang="en-US">
                <a:ea typeface="Arial" panose="020B0604020202020204" pitchFamily="34" charset="0"/>
              </a:rPr>
              <a:t>		</a:t>
            </a:r>
            <a:r>
              <a:rPr lang="en-US" altLang="en-US" sz="3200" b="1" err="1">
                <a:ea typeface="Arial" panose="020B0604020202020204" pitchFamily="34" charset="0"/>
              </a:rPr>
              <a:t>chieu_dai</a:t>
            </a:r>
            <a:r>
              <a:rPr lang="en-US" altLang="en-US" sz="3200" b="1">
                <a:ea typeface="Arial" panose="020B0604020202020204" pitchFamily="34" charset="0"/>
              </a:rPr>
              <a:t> * </a:t>
            </a:r>
            <a:r>
              <a:rPr lang="en-US" altLang="en-US" sz="3200" b="1" err="1">
                <a:ea typeface="Arial" panose="020B0604020202020204" pitchFamily="34" charset="0"/>
              </a:rPr>
              <a:t>chieu_rong</a:t>
            </a:r>
            <a:r>
              <a:rPr lang="en-US" altLang="en-US" sz="3200" b="1">
                <a:ea typeface="Arial" panose="020B0604020202020204" pitchFamily="34" charset="0"/>
              </a:rPr>
              <a:t> * </a:t>
            </a:r>
            <a:r>
              <a:rPr lang="en-US" altLang="en-US" sz="3200" b="1" err="1">
                <a:ea typeface="Arial" panose="020B0604020202020204" pitchFamily="34" charset="0"/>
              </a:rPr>
              <a:t>chieu_cao</a:t>
            </a:r>
            <a:endParaRPr lang="en-US" altLang="en-US" sz="3200" b="1">
              <a:ea typeface="Arial" panose="020B0604020202020204" pitchFamily="34" charset="0"/>
            </a:endParaRPr>
          </a:p>
          <a:p>
            <a:pPr lvl="1">
              <a:buFontTx/>
              <a:buChar char="-"/>
            </a:pPr>
            <a:r>
              <a:rPr lang="en-US" altLang="en-US" err="1">
                <a:ea typeface="Arial" panose="020B0604020202020204" pitchFamily="34" charset="0"/>
              </a:rPr>
              <a:t>chieu_dai</a:t>
            </a:r>
            <a:r>
              <a:rPr lang="en-US" altLang="en-US">
                <a:ea typeface="Arial" panose="020B0604020202020204" pitchFamily="34" charset="0"/>
              </a:rPr>
              <a:t>, </a:t>
            </a:r>
            <a:r>
              <a:rPr lang="en-US" altLang="en-US" err="1">
                <a:ea typeface="Arial" panose="020B0604020202020204" pitchFamily="34" charset="0"/>
              </a:rPr>
              <a:t>chieu_rong</a:t>
            </a:r>
            <a:r>
              <a:rPr lang="en-US" altLang="en-US">
                <a:ea typeface="Arial" panose="020B0604020202020204" pitchFamily="34" charset="0"/>
              </a:rPr>
              <a:t>, </a:t>
            </a:r>
            <a:r>
              <a:rPr lang="en-US" altLang="en-US" err="1">
                <a:ea typeface="Arial" panose="020B0604020202020204" pitchFamily="34" charset="0"/>
              </a:rPr>
              <a:t>chieu_cao</a:t>
            </a:r>
            <a:r>
              <a:rPr lang="en-US" altLang="en-US">
                <a:ea typeface="Arial" panose="020B0604020202020204" pitchFamily="34" charset="0"/>
              </a:rPr>
              <a:t>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hằng</a:t>
            </a:r>
            <a:r>
              <a:rPr lang="en-US" altLang="en-US">
                <a:ea typeface="Arial" panose="020B0604020202020204" pitchFamily="34" charset="0"/>
              </a:rPr>
              <a:t> </a:t>
            </a:r>
            <a:r>
              <a:rPr lang="en-US" altLang="en-US" err="1">
                <a:ea typeface="Arial" panose="020B0604020202020204" pitchFamily="34" charset="0"/>
              </a:rPr>
              <a:t>hoặc</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đóng</a:t>
            </a:r>
            <a:r>
              <a:rPr lang="en-US" altLang="en-US">
                <a:ea typeface="Arial" panose="020B0604020202020204" pitchFamily="34" charset="0"/>
              </a:rPr>
              <a:t> </a:t>
            </a:r>
            <a:r>
              <a:rPr lang="en-US" altLang="en-US" err="1">
                <a:ea typeface="Arial" panose="020B0604020202020204" pitchFamily="34" charset="0"/>
              </a:rPr>
              <a:t>vai</a:t>
            </a:r>
            <a:r>
              <a:rPr lang="en-US" altLang="en-US">
                <a:ea typeface="Arial" panose="020B0604020202020204" pitchFamily="34" charset="0"/>
              </a:rPr>
              <a:t> </a:t>
            </a:r>
            <a:r>
              <a:rPr lang="en-US" altLang="en-US" err="1">
                <a:ea typeface="Arial" panose="020B0604020202020204" pitchFamily="34" charset="0"/>
              </a:rPr>
              <a:t>trò</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a:t>
            </a:r>
            <a:r>
              <a:rPr lang="en-US" altLang="en-US" err="1">
                <a:ea typeface="Arial" panose="020B0604020202020204" pitchFamily="34" charset="0"/>
              </a:rPr>
              <a:t>hạng</a:t>
            </a:r>
            <a:endParaRPr lang="en-US" altLang="en-US">
              <a:ea typeface="Arial" panose="020B0604020202020204" pitchFamily="34" charset="0"/>
            </a:endParaRPr>
          </a:p>
          <a:p>
            <a:pPr lvl="1">
              <a:buFontTx/>
              <a:buChar char="-"/>
            </a:pPr>
            <a:r>
              <a:rPr lang="en-US" altLang="en-US" err="1">
                <a:ea typeface="Arial" panose="020B0604020202020204" pitchFamily="34" charset="0"/>
              </a:rPr>
              <a:t>Phép</a:t>
            </a:r>
            <a:r>
              <a:rPr lang="en-US" altLang="en-US">
                <a:ea typeface="Arial" panose="020B0604020202020204" pitchFamily="34" charset="0"/>
              </a:rPr>
              <a:t> * </a:t>
            </a:r>
            <a:r>
              <a:rPr lang="en-US" altLang="en-US" err="1">
                <a:ea typeface="Arial" panose="020B0604020202020204" pitchFamily="34" charset="0"/>
              </a:rPr>
              <a:t>đóng</a:t>
            </a:r>
            <a:r>
              <a:rPr lang="en-US" altLang="en-US">
                <a:ea typeface="Arial" panose="020B0604020202020204" pitchFamily="34" charset="0"/>
              </a:rPr>
              <a:t> </a:t>
            </a:r>
            <a:r>
              <a:rPr lang="en-US" altLang="en-US" err="1">
                <a:ea typeface="Arial" panose="020B0604020202020204" pitchFamily="34" charset="0"/>
              </a:rPr>
              <a:t>vai</a:t>
            </a:r>
            <a:r>
              <a:rPr lang="en-US" altLang="en-US">
                <a:ea typeface="Arial" panose="020B0604020202020204" pitchFamily="34" charset="0"/>
              </a:rPr>
              <a:t> </a:t>
            </a:r>
            <a:r>
              <a:rPr lang="en-US" altLang="en-US" err="1">
                <a:ea typeface="Arial" panose="020B0604020202020204" pitchFamily="34" charset="0"/>
              </a:rPr>
              <a:t>trò</a:t>
            </a:r>
            <a:r>
              <a:rPr lang="en-US" altLang="en-US">
                <a:ea typeface="Arial" panose="020B0604020202020204" pitchFamily="34" charset="0"/>
              </a:rPr>
              <a:t> </a:t>
            </a:r>
            <a:r>
              <a:rPr lang="en-US" altLang="en-US" err="1">
                <a:ea typeface="Arial" panose="020B0604020202020204" pitchFamily="34" charset="0"/>
              </a:rPr>
              <a:t>toán</a:t>
            </a:r>
            <a:r>
              <a:rPr lang="en-US" altLang="en-US">
                <a:ea typeface="Arial" panose="020B0604020202020204" pitchFamily="34" charset="0"/>
              </a:rPr>
              <a:t> tử</a:t>
            </a:r>
          </a:p>
          <a:p>
            <a:endParaRPr lang="en-US"/>
          </a:p>
        </p:txBody>
      </p:sp>
    </p:spTree>
    <p:extLst>
      <p:ext uri="{BB962C8B-B14F-4D97-AF65-F5344CB8AC3E}">
        <p14:creationId xmlns:p14="http://schemas.microsoft.com/office/powerpoint/2010/main" val="790688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BB7-53B5-431D-97E8-1C2095CE3214}"/>
              </a:ext>
            </a:extLst>
          </p:cNvPr>
          <p:cNvSpPr>
            <a:spLocks noGrp="1"/>
          </p:cNvSpPr>
          <p:nvPr>
            <p:ph type="title"/>
          </p:nvPr>
        </p:nvSpPr>
        <p:spPr/>
        <p:txBody>
          <a:bodyPr/>
          <a:lstStyle/>
          <a:p>
            <a:r>
              <a:rPr lang="vi-VN"/>
              <a:t>Câu </a:t>
            </a:r>
            <a:r>
              <a:rPr lang="vi-VN" err="1"/>
              <a:t>lệnh</a:t>
            </a:r>
            <a:endParaRPr lang="en-US"/>
          </a:p>
        </p:txBody>
      </p:sp>
      <p:sp>
        <p:nvSpPr>
          <p:cNvPr id="3" name="Content Placeholder 2">
            <a:extLst>
              <a:ext uri="{FF2B5EF4-FFF2-40B4-BE49-F238E27FC236}">
                <a16:creationId xmlns:a16="http://schemas.microsoft.com/office/drawing/2014/main" id="{14F77D97-8B71-4C19-8F7B-99D52222A88D}"/>
              </a:ext>
            </a:extLst>
          </p:cNvPr>
          <p:cNvSpPr>
            <a:spLocks noGrp="1"/>
          </p:cNvSpPr>
          <p:nvPr>
            <p:ph idx="1"/>
          </p:nvPr>
        </p:nvSpPr>
        <p:spPr/>
        <p:txBody>
          <a:bodyPr/>
          <a:lstStyle/>
          <a:p>
            <a:pPr algn="just">
              <a:lnSpc>
                <a:spcPct val="90000"/>
              </a:lnSpc>
            </a:pPr>
            <a:r>
              <a:rPr lang="fr-FR" altLang="en-US" err="1"/>
              <a:t>Câu</a:t>
            </a:r>
            <a:r>
              <a:rPr lang="fr-FR" altLang="en-US"/>
              <a:t> </a:t>
            </a:r>
            <a:r>
              <a:rPr lang="fr-FR" altLang="en-US" err="1"/>
              <a:t>lệnh</a:t>
            </a:r>
            <a:r>
              <a:rPr lang="fr-FR" altLang="en-US"/>
              <a:t> (</a:t>
            </a:r>
            <a:r>
              <a:rPr lang="fr-FR" altLang="en-US" i="1" err="1"/>
              <a:t>statement</a:t>
            </a:r>
            <a:r>
              <a:rPr lang="fr-FR" altLang="en-US"/>
              <a:t>) </a:t>
            </a:r>
            <a:r>
              <a:rPr lang="fr-FR" altLang="en-US" err="1"/>
              <a:t>diễn</a:t>
            </a:r>
            <a:r>
              <a:rPr lang="fr-FR" altLang="en-US"/>
              <a:t> </a:t>
            </a:r>
            <a:r>
              <a:rPr lang="fr-FR" altLang="en-US" err="1"/>
              <a:t>tả</a:t>
            </a:r>
            <a:r>
              <a:rPr lang="fr-FR" altLang="en-US"/>
              <a:t> </a:t>
            </a:r>
            <a:r>
              <a:rPr lang="fr-FR" altLang="en-US" err="1"/>
              <a:t>một</a:t>
            </a:r>
            <a:r>
              <a:rPr lang="fr-FR" altLang="en-US"/>
              <a:t> </a:t>
            </a:r>
            <a:r>
              <a:rPr lang="fr-FR" altLang="en-US" err="1"/>
              <a:t>hoặc</a:t>
            </a:r>
            <a:r>
              <a:rPr lang="fr-FR" altLang="en-US"/>
              <a:t> </a:t>
            </a:r>
            <a:r>
              <a:rPr lang="fr-FR" altLang="en-US" err="1"/>
              <a:t>một</a:t>
            </a:r>
            <a:r>
              <a:rPr lang="fr-FR" altLang="en-US"/>
              <a:t> </a:t>
            </a:r>
            <a:r>
              <a:rPr lang="fr-FR" altLang="en-US" err="1"/>
              <a:t>nhóm</a:t>
            </a:r>
            <a:r>
              <a:rPr lang="fr-FR" altLang="en-US"/>
              <a:t> </a:t>
            </a:r>
            <a:r>
              <a:rPr lang="fr-FR" altLang="en-US" err="1"/>
              <a:t>các</a:t>
            </a:r>
            <a:r>
              <a:rPr lang="fr-FR" altLang="en-US"/>
              <a:t> </a:t>
            </a:r>
            <a:r>
              <a:rPr lang="fr-FR" altLang="en-US" err="1"/>
              <a:t>thao</a:t>
            </a:r>
            <a:r>
              <a:rPr lang="fr-FR" altLang="en-US"/>
              <a:t> </a:t>
            </a:r>
            <a:r>
              <a:rPr lang="fr-FR" altLang="en-US" err="1"/>
              <a:t>tác</a:t>
            </a:r>
            <a:r>
              <a:rPr lang="fr-FR" altLang="en-US"/>
              <a:t> </a:t>
            </a:r>
            <a:r>
              <a:rPr lang="fr-FR" altLang="en-US" err="1"/>
              <a:t>trong</a:t>
            </a:r>
            <a:r>
              <a:rPr lang="fr-FR" altLang="en-US"/>
              <a:t> </a:t>
            </a:r>
            <a:r>
              <a:rPr lang="fr-FR" altLang="en-US" err="1"/>
              <a:t>giải</a:t>
            </a:r>
            <a:r>
              <a:rPr lang="fr-FR" altLang="en-US"/>
              <a:t> </a:t>
            </a:r>
            <a:r>
              <a:rPr lang="fr-FR" altLang="en-US" err="1"/>
              <a:t>thuật</a:t>
            </a:r>
            <a:r>
              <a:rPr lang="fr-FR" altLang="en-US"/>
              <a:t>. </a:t>
            </a:r>
            <a:r>
              <a:rPr lang="fr-FR" altLang="en-US" err="1"/>
              <a:t>Chương</a:t>
            </a:r>
            <a:r>
              <a:rPr lang="fr-FR" altLang="en-US"/>
              <a:t> </a:t>
            </a:r>
            <a:r>
              <a:rPr lang="fr-FR" altLang="en-US" err="1"/>
              <a:t>trình</a:t>
            </a:r>
            <a:r>
              <a:rPr lang="fr-FR" altLang="en-US"/>
              <a:t> </a:t>
            </a:r>
            <a:r>
              <a:rPr lang="fr-FR" altLang="en-US" err="1"/>
              <a:t>được</a:t>
            </a:r>
            <a:r>
              <a:rPr lang="fr-FR" altLang="en-US"/>
              <a:t> </a:t>
            </a:r>
            <a:r>
              <a:rPr lang="fr-FR" altLang="en-US" err="1"/>
              <a:t>tạo</a:t>
            </a:r>
            <a:r>
              <a:rPr lang="fr-FR" altLang="en-US"/>
              <a:t> </a:t>
            </a:r>
            <a:r>
              <a:rPr lang="fr-FR" altLang="en-US" err="1"/>
              <a:t>thành</a:t>
            </a:r>
            <a:r>
              <a:rPr lang="fr-FR" altLang="en-US"/>
              <a:t> </a:t>
            </a:r>
            <a:r>
              <a:rPr lang="fr-FR" altLang="en-US" err="1"/>
              <a:t>từ</a:t>
            </a:r>
            <a:r>
              <a:rPr lang="fr-FR" altLang="en-US"/>
              <a:t> </a:t>
            </a:r>
            <a:r>
              <a:rPr lang="fr-FR" altLang="en-US" err="1"/>
              <a:t>dãy</a:t>
            </a:r>
            <a:r>
              <a:rPr lang="fr-FR" altLang="en-US"/>
              <a:t> </a:t>
            </a:r>
            <a:r>
              <a:rPr lang="fr-FR" altLang="en-US" err="1"/>
              <a:t>các</a:t>
            </a:r>
            <a:r>
              <a:rPr lang="fr-FR" altLang="en-US"/>
              <a:t> </a:t>
            </a:r>
            <a:r>
              <a:rPr lang="fr-FR" altLang="en-US" err="1"/>
              <a:t>câu</a:t>
            </a:r>
            <a:r>
              <a:rPr lang="fr-FR" altLang="en-US"/>
              <a:t> </a:t>
            </a:r>
            <a:r>
              <a:rPr lang="fr-FR" altLang="en-US" err="1"/>
              <a:t>lệnh</a:t>
            </a:r>
            <a:r>
              <a:rPr lang="fr-FR" altLang="en-US"/>
              <a:t>.</a:t>
            </a:r>
          </a:p>
          <a:p>
            <a:pPr algn="just">
              <a:lnSpc>
                <a:spcPct val="90000"/>
              </a:lnSpc>
            </a:pPr>
            <a:r>
              <a:rPr lang="fr-FR" altLang="en-US" err="1"/>
              <a:t>Cuối</a:t>
            </a:r>
            <a:r>
              <a:rPr lang="fr-FR" altLang="en-US"/>
              <a:t> </a:t>
            </a:r>
            <a:r>
              <a:rPr lang="fr-FR" altLang="en-US" err="1"/>
              <a:t>mỗi</a:t>
            </a:r>
            <a:r>
              <a:rPr lang="fr-FR" altLang="en-US"/>
              <a:t> </a:t>
            </a:r>
            <a:r>
              <a:rPr lang="fr-FR" altLang="en-US" err="1"/>
              <a:t>câu</a:t>
            </a:r>
            <a:r>
              <a:rPr lang="fr-FR" altLang="en-US"/>
              <a:t> </a:t>
            </a:r>
            <a:r>
              <a:rPr lang="fr-FR" altLang="en-US" err="1"/>
              <a:t>lệnh</a:t>
            </a:r>
            <a:r>
              <a:rPr lang="fr-FR" altLang="en-US"/>
              <a:t> </a:t>
            </a:r>
            <a:r>
              <a:rPr lang="fr-FR" altLang="en-US" err="1"/>
              <a:t>trong</a:t>
            </a:r>
            <a:r>
              <a:rPr lang="fr-FR" altLang="en-US"/>
              <a:t> </a:t>
            </a:r>
            <a:r>
              <a:rPr lang="vi-VN" altLang="en-US"/>
              <a:t>C++</a:t>
            </a:r>
            <a:r>
              <a:rPr lang="fr-FR" altLang="en-US"/>
              <a:t>, </a:t>
            </a:r>
            <a:r>
              <a:rPr lang="fr-FR" altLang="en-US" err="1"/>
              <a:t>bắt</a:t>
            </a:r>
            <a:r>
              <a:rPr lang="fr-FR" altLang="en-US"/>
              <a:t> </a:t>
            </a:r>
            <a:r>
              <a:rPr lang="fr-FR" altLang="en-US" err="1"/>
              <a:t>buộc</a:t>
            </a:r>
            <a:r>
              <a:rPr lang="fr-FR" altLang="en-US"/>
              <a:t> </a:t>
            </a:r>
            <a:r>
              <a:rPr lang="fr-FR" altLang="en-US" err="1"/>
              <a:t>có</a:t>
            </a:r>
            <a:r>
              <a:rPr lang="fr-FR" altLang="en-US"/>
              <a:t> </a:t>
            </a:r>
            <a:r>
              <a:rPr lang="fr-FR" altLang="en-US" err="1"/>
              <a:t>dấu</a:t>
            </a:r>
            <a:r>
              <a:rPr lang="fr-FR" altLang="en-US"/>
              <a:t> </a:t>
            </a:r>
            <a:r>
              <a:rPr lang="fr-FR" altLang="en-US" err="1"/>
              <a:t>chấm</a:t>
            </a:r>
            <a:r>
              <a:rPr lang="fr-FR" altLang="en-US"/>
              <a:t> </a:t>
            </a:r>
            <a:r>
              <a:rPr lang="fr-FR" altLang="en-US" err="1"/>
              <a:t>phẩy</a:t>
            </a:r>
            <a:r>
              <a:rPr lang="fr-FR" altLang="en-US"/>
              <a:t> ‘;’ </a:t>
            </a:r>
            <a:r>
              <a:rPr lang="fr-FR" altLang="en-US" err="1"/>
              <a:t>để</a:t>
            </a:r>
            <a:r>
              <a:rPr lang="fr-FR" altLang="en-US"/>
              <a:t> </a:t>
            </a:r>
            <a:r>
              <a:rPr lang="fr-FR" altLang="en-US" err="1"/>
              <a:t>đánh</a:t>
            </a:r>
            <a:r>
              <a:rPr lang="fr-FR" altLang="en-US"/>
              <a:t> </a:t>
            </a:r>
            <a:r>
              <a:rPr lang="fr-FR" altLang="en-US" err="1"/>
              <a:t>dấu</a:t>
            </a:r>
            <a:r>
              <a:rPr lang="fr-FR" altLang="en-US"/>
              <a:t> </a:t>
            </a:r>
            <a:r>
              <a:rPr lang="fr-FR" altLang="en-US" err="1"/>
              <a:t>kết</a:t>
            </a:r>
            <a:r>
              <a:rPr lang="fr-FR" altLang="en-US"/>
              <a:t> </a:t>
            </a:r>
            <a:r>
              <a:rPr lang="fr-FR" altLang="en-US" err="1"/>
              <a:t>thúc</a:t>
            </a:r>
            <a:r>
              <a:rPr lang="fr-FR" altLang="en-US"/>
              <a:t> </a:t>
            </a:r>
            <a:r>
              <a:rPr lang="fr-FR" altLang="en-US" err="1"/>
              <a:t>câu</a:t>
            </a:r>
            <a:r>
              <a:rPr lang="fr-FR" altLang="en-US"/>
              <a:t> </a:t>
            </a:r>
            <a:r>
              <a:rPr lang="fr-FR" altLang="en-US" err="1"/>
              <a:t>lệnh</a:t>
            </a:r>
            <a:r>
              <a:rPr lang="fr-FR" altLang="en-US"/>
              <a:t> </a:t>
            </a:r>
            <a:r>
              <a:rPr lang="fr-FR" altLang="en-US" err="1"/>
              <a:t>và</a:t>
            </a:r>
            <a:r>
              <a:rPr lang="fr-FR" altLang="en-US"/>
              <a:t> </a:t>
            </a:r>
            <a:r>
              <a:rPr lang="fr-FR" altLang="en-US" err="1"/>
              <a:t>phân</a:t>
            </a:r>
            <a:r>
              <a:rPr lang="fr-FR" altLang="en-US"/>
              <a:t> </a:t>
            </a:r>
            <a:r>
              <a:rPr lang="fr-FR" altLang="en-US" err="1"/>
              <a:t>tách</a:t>
            </a:r>
            <a:r>
              <a:rPr lang="fr-FR" altLang="en-US"/>
              <a:t> </a:t>
            </a:r>
            <a:r>
              <a:rPr lang="fr-FR" altLang="en-US" err="1"/>
              <a:t>các</a:t>
            </a:r>
            <a:r>
              <a:rPr lang="fr-FR" altLang="en-US"/>
              <a:t> </a:t>
            </a:r>
            <a:r>
              <a:rPr lang="fr-FR" altLang="en-US" err="1"/>
              <a:t>câu</a:t>
            </a:r>
            <a:r>
              <a:rPr lang="fr-FR" altLang="en-US"/>
              <a:t> </a:t>
            </a:r>
            <a:r>
              <a:rPr lang="fr-FR" altLang="en-US" err="1"/>
              <a:t>lệnh</a:t>
            </a:r>
            <a:endParaRPr lang="fr-FR" altLang="en-US"/>
          </a:p>
          <a:p>
            <a:pPr algn="just">
              <a:lnSpc>
                <a:spcPct val="90000"/>
              </a:lnSpc>
            </a:pPr>
            <a:r>
              <a:rPr lang="fr-FR" altLang="en-US" err="1"/>
              <a:t>Phân</a:t>
            </a:r>
            <a:r>
              <a:rPr lang="fr-FR" altLang="en-US"/>
              <a:t> </a:t>
            </a:r>
            <a:r>
              <a:rPr lang="fr-FR" altLang="en-US" err="1"/>
              <a:t>nhóm</a:t>
            </a:r>
            <a:r>
              <a:rPr lang="fr-FR" altLang="en-US"/>
              <a:t>:</a:t>
            </a:r>
          </a:p>
          <a:p>
            <a:pPr lvl="1" algn="just">
              <a:lnSpc>
                <a:spcPct val="90000"/>
              </a:lnSpc>
            </a:pPr>
            <a:r>
              <a:rPr lang="fr-FR" altLang="en-US" err="1">
                <a:ea typeface="Arial" panose="020B0604020202020204" pitchFamily="34" charset="0"/>
              </a:rPr>
              <a:t>Nhóm</a:t>
            </a:r>
            <a:r>
              <a:rPr lang="fr-FR" altLang="en-US">
                <a:ea typeface="Arial" panose="020B0604020202020204" pitchFamily="34" charset="0"/>
              </a:rPr>
              <a:t> </a:t>
            </a:r>
            <a:r>
              <a:rPr lang="fr-FR" altLang="en-US" err="1">
                <a:ea typeface="Arial" panose="020B0604020202020204" pitchFamily="34" charset="0"/>
              </a:rPr>
              <a:t>các</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đơn</a:t>
            </a:r>
            <a:r>
              <a:rPr lang="fr-FR" altLang="en-US">
                <a:ea typeface="Arial" panose="020B0604020202020204" pitchFamily="34" charset="0"/>
              </a:rPr>
              <a:t>: </a:t>
            </a:r>
            <a:r>
              <a:rPr lang="fr-FR" altLang="en-US" err="1">
                <a:ea typeface="Arial" panose="020B0604020202020204" pitchFamily="34" charset="0"/>
              </a:rPr>
              <a:t>những</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không</a:t>
            </a:r>
            <a:r>
              <a:rPr lang="fr-FR" altLang="en-US">
                <a:ea typeface="Arial" panose="020B0604020202020204" pitchFamily="34" charset="0"/>
              </a:rPr>
              <a:t> </a:t>
            </a:r>
            <a:r>
              <a:rPr lang="fr-FR" altLang="en-US" err="1">
                <a:ea typeface="Arial" panose="020B0604020202020204" pitchFamily="34" charset="0"/>
              </a:rPr>
              <a:t>chứa</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khác</a:t>
            </a:r>
            <a:r>
              <a:rPr lang="fr-FR" altLang="en-US">
                <a:ea typeface="Arial" panose="020B0604020202020204" pitchFamily="34" charset="0"/>
              </a:rPr>
              <a:t>. </a:t>
            </a:r>
            <a:r>
              <a:rPr lang="fr-FR" altLang="en-US" err="1">
                <a:ea typeface="Arial" panose="020B0604020202020204" pitchFamily="34" charset="0"/>
              </a:rPr>
              <a:t>Ví</a:t>
            </a:r>
            <a:r>
              <a:rPr lang="fr-FR" altLang="en-US">
                <a:ea typeface="Arial" panose="020B0604020202020204" pitchFamily="34" charset="0"/>
              </a:rPr>
              <a:t> </a:t>
            </a:r>
            <a:r>
              <a:rPr lang="fr-FR" altLang="en-US" err="1">
                <a:ea typeface="Arial" panose="020B0604020202020204" pitchFamily="34" charset="0"/>
              </a:rPr>
              <a:t>dụ</a:t>
            </a:r>
            <a:r>
              <a:rPr lang="fr-FR" altLang="en-US">
                <a:ea typeface="Arial" panose="020B0604020202020204" pitchFamily="34" charset="0"/>
              </a:rPr>
              <a:t>: </a:t>
            </a:r>
            <a:r>
              <a:rPr lang="fr-FR" altLang="en-US" err="1">
                <a:ea typeface="Arial" panose="020B0604020202020204" pitchFamily="34" charset="0"/>
              </a:rPr>
              <a:t>phép</a:t>
            </a:r>
            <a:r>
              <a:rPr lang="fr-FR" altLang="en-US">
                <a:ea typeface="Arial" panose="020B0604020202020204" pitchFamily="34" charset="0"/>
              </a:rPr>
              <a:t> </a:t>
            </a:r>
            <a:r>
              <a:rPr lang="fr-FR" altLang="en-US" err="1">
                <a:ea typeface="Arial" panose="020B0604020202020204" pitchFamily="34" charset="0"/>
              </a:rPr>
              <a:t>gán</a:t>
            </a:r>
            <a:r>
              <a:rPr lang="fr-FR" altLang="en-US">
                <a:ea typeface="Arial" panose="020B0604020202020204" pitchFamily="34" charset="0"/>
              </a:rPr>
              <a:t>, </a:t>
            </a:r>
            <a:r>
              <a:rPr lang="fr-FR" altLang="en-US" err="1">
                <a:ea typeface="Arial" panose="020B0604020202020204" pitchFamily="34" charset="0"/>
              </a:rPr>
              <a:t>phép</a:t>
            </a:r>
            <a:r>
              <a:rPr lang="fr-FR" altLang="en-US">
                <a:ea typeface="Arial" panose="020B0604020202020204" pitchFamily="34" charset="0"/>
              </a:rPr>
              <a:t> </a:t>
            </a:r>
            <a:r>
              <a:rPr lang="fr-FR" altLang="en-US" err="1">
                <a:ea typeface="Arial" panose="020B0604020202020204" pitchFamily="34" charset="0"/>
              </a:rPr>
              <a:t>cộng</a:t>
            </a:r>
            <a:r>
              <a:rPr lang="fr-FR" altLang="en-US">
                <a:ea typeface="Arial" panose="020B0604020202020204" pitchFamily="34" charset="0"/>
              </a:rPr>
              <a:t>, </a:t>
            </a:r>
            <a:r>
              <a:rPr lang="fr-FR" altLang="en-US" err="1">
                <a:ea typeface="Arial" panose="020B0604020202020204" pitchFamily="34" charset="0"/>
              </a:rPr>
              <a:t>phép</a:t>
            </a:r>
            <a:r>
              <a:rPr lang="fr-FR" altLang="en-US">
                <a:ea typeface="Arial" panose="020B0604020202020204" pitchFamily="34" charset="0"/>
              </a:rPr>
              <a:t> </a:t>
            </a:r>
            <a:r>
              <a:rPr lang="fr-FR" altLang="en-US" err="1">
                <a:ea typeface="Arial" panose="020B0604020202020204" pitchFamily="34" charset="0"/>
              </a:rPr>
              <a:t>trừ</a:t>
            </a:r>
            <a:r>
              <a:rPr lang="fr-FR" altLang="en-US">
                <a:ea typeface="Arial" panose="020B0604020202020204" pitchFamily="34" charset="0"/>
              </a:rPr>
              <a:t>…</a:t>
            </a:r>
          </a:p>
          <a:p>
            <a:pPr lvl="1" algn="just">
              <a:lnSpc>
                <a:spcPct val="90000"/>
              </a:lnSpc>
            </a:pPr>
            <a:r>
              <a:rPr lang="fr-FR" altLang="en-US" err="1">
                <a:ea typeface="Arial" panose="020B0604020202020204" pitchFamily="34" charset="0"/>
              </a:rPr>
              <a:t>Nhóm</a:t>
            </a:r>
            <a:r>
              <a:rPr lang="fr-FR" altLang="en-US">
                <a:ea typeface="Arial" panose="020B0604020202020204" pitchFamily="34" charset="0"/>
              </a:rPr>
              <a:t> </a:t>
            </a:r>
            <a:r>
              <a:rPr lang="fr-FR" altLang="en-US" err="1">
                <a:ea typeface="Arial" panose="020B0604020202020204" pitchFamily="34" charset="0"/>
              </a:rPr>
              <a:t>các</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phức</a:t>
            </a:r>
            <a:r>
              <a:rPr lang="fr-FR" altLang="en-US">
                <a:ea typeface="Arial" panose="020B0604020202020204" pitchFamily="34" charset="0"/>
              </a:rPr>
              <a:t>: </a:t>
            </a:r>
            <a:r>
              <a:rPr lang="fr-FR" altLang="en-US" err="1">
                <a:ea typeface="Arial" panose="020B0604020202020204" pitchFamily="34" charset="0"/>
              </a:rPr>
              <a:t>những</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chứa</a:t>
            </a:r>
            <a:r>
              <a:rPr lang="fr-FR" altLang="en-US">
                <a:ea typeface="Arial" panose="020B0604020202020204" pitchFamily="34" charset="0"/>
              </a:rPr>
              <a:t>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khác</a:t>
            </a:r>
            <a:r>
              <a:rPr lang="fr-FR" altLang="en-US">
                <a:ea typeface="Arial" panose="020B0604020202020204" pitchFamily="34" charset="0"/>
              </a:rPr>
              <a:t>. </a:t>
            </a:r>
            <a:r>
              <a:rPr lang="fr-FR" altLang="en-US" err="1">
                <a:ea typeface="Arial" panose="020B0604020202020204" pitchFamily="34" charset="0"/>
              </a:rPr>
              <a:t>Ví</a:t>
            </a:r>
            <a:r>
              <a:rPr lang="fr-FR" altLang="en-US">
                <a:ea typeface="Arial" panose="020B0604020202020204" pitchFamily="34" charset="0"/>
              </a:rPr>
              <a:t> </a:t>
            </a:r>
            <a:r>
              <a:rPr lang="fr-FR" altLang="en-US" err="1">
                <a:ea typeface="Arial" panose="020B0604020202020204" pitchFamily="34" charset="0"/>
              </a:rPr>
              <a:t>dụ</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khối</a:t>
            </a:r>
            <a:r>
              <a:rPr lang="fr-FR" altLang="en-US">
                <a:ea typeface="Arial" panose="020B0604020202020204" pitchFamily="34" charset="0"/>
              </a:rPr>
              <a:t> (</a:t>
            </a:r>
            <a:r>
              <a:rPr lang="fr-FR" altLang="en-US" err="1">
                <a:ea typeface="Arial" panose="020B0604020202020204" pitchFamily="34" charset="0"/>
              </a:rPr>
              <a:t>đặt</a:t>
            </a:r>
            <a:r>
              <a:rPr lang="fr-FR" altLang="en-US">
                <a:ea typeface="Arial" panose="020B0604020202020204" pitchFamily="34" charset="0"/>
              </a:rPr>
              <a:t> </a:t>
            </a:r>
            <a:r>
              <a:rPr lang="fr-FR" altLang="en-US" err="1">
                <a:ea typeface="Arial" panose="020B0604020202020204" pitchFamily="34" charset="0"/>
              </a:rPr>
              <a:t>trong</a:t>
            </a:r>
            <a:r>
              <a:rPr lang="fr-FR" altLang="en-US">
                <a:ea typeface="Arial" panose="020B0604020202020204" pitchFamily="34" charset="0"/>
              </a:rPr>
              <a:t> </a:t>
            </a:r>
            <a:r>
              <a:rPr lang="fr-FR" altLang="en-US" err="1">
                <a:ea typeface="Arial" panose="020B0604020202020204" pitchFamily="34" charset="0"/>
              </a:rPr>
              <a:t>cặp</a:t>
            </a:r>
            <a:r>
              <a:rPr lang="fr-FR" altLang="en-US">
                <a:ea typeface="Arial" panose="020B0604020202020204" pitchFamily="34" charset="0"/>
              </a:rPr>
              <a:t> </a:t>
            </a:r>
            <a:r>
              <a:rPr lang="fr-FR" altLang="en-US" err="1">
                <a:ea typeface="Arial" panose="020B0604020202020204" pitchFamily="34" charset="0"/>
              </a:rPr>
              <a:t>ngoặc</a:t>
            </a:r>
            <a:r>
              <a:rPr lang="fr-FR" altLang="en-US">
                <a:ea typeface="Arial" panose="020B0604020202020204" pitchFamily="34" charset="0"/>
              </a:rPr>
              <a:t> </a:t>
            </a:r>
            <a:r>
              <a:rPr lang="fr-FR" altLang="en-US" err="1">
                <a:ea typeface="Arial" panose="020B0604020202020204" pitchFamily="34" charset="0"/>
              </a:rPr>
              <a:t>nhọn</a:t>
            </a:r>
            <a:r>
              <a:rPr lang="fr-FR" altLang="en-US">
                <a:ea typeface="Arial" panose="020B0604020202020204" pitchFamily="34" charset="0"/>
              </a:rPr>
              <a:t> « {} »),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rẽ</a:t>
            </a:r>
            <a:r>
              <a:rPr lang="fr-FR" altLang="en-US">
                <a:ea typeface="Arial" panose="020B0604020202020204" pitchFamily="34" charset="0"/>
              </a:rPr>
              <a:t> </a:t>
            </a:r>
            <a:r>
              <a:rPr lang="fr-FR" altLang="en-US" err="1">
                <a:ea typeface="Arial" panose="020B0604020202020204" pitchFamily="34" charset="0"/>
              </a:rPr>
              <a:t>nhánh</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a:t>
            </a:r>
            <a:r>
              <a:rPr lang="fr-FR" altLang="en-US" err="1">
                <a:ea typeface="Arial" panose="020B0604020202020204" pitchFamily="34" charset="0"/>
              </a:rPr>
              <a:t>lặp</a:t>
            </a:r>
            <a:r>
              <a:rPr lang="fr-FR" altLang="en-US">
                <a:ea typeface="Arial" panose="020B0604020202020204" pitchFamily="34" charset="0"/>
              </a:rPr>
              <a:t>…</a:t>
            </a:r>
          </a:p>
          <a:p>
            <a:pPr algn="just">
              <a:lnSpc>
                <a:spcPct val="90000"/>
              </a:lnSpc>
            </a:pPr>
            <a:endParaRPr lang="fr-FR" altLang="en-US"/>
          </a:p>
          <a:p>
            <a:pPr algn="just">
              <a:lnSpc>
                <a:spcPct val="90000"/>
              </a:lnSpc>
            </a:pPr>
            <a:endParaRPr lang="en-US" altLang="en-US"/>
          </a:p>
          <a:p>
            <a:endParaRPr lang="en-US"/>
          </a:p>
        </p:txBody>
      </p:sp>
    </p:spTree>
    <p:extLst>
      <p:ext uri="{BB962C8B-B14F-4D97-AF65-F5344CB8AC3E}">
        <p14:creationId xmlns:p14="http://schemas.microsoft.com/office/powerpoint/2010/main" val="152310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5F45-EAB3-4216-B466-206F295BF2E5}"/>
              </a:ext>
            </a:extLst>
          </p:cNvPr>
          <p:cNvSpPr>
            <a:spLocks noGrp="1"/>
          </p:cNvSpPr>
          <p:nvPr>
            <p:ph type="title"/>
          </p:nvPr>
        </p:nvSpPr>
        <p:spPr/>
        <p:txBody>
          <a:bodyPr/>
          <a:lstStyle/>
          <a:p>
            <a:r>
              <a:rPr lang="vi-VN"/>
              <a:t>Câu </a:t>
            </a:r>
            <a:r>
              <a:rPr lang="vi-VN" err="1"/>
              <a:t>lệnh</a:t>
            </a:r>
            <a:endParaRPr lang="en-US"/>
          </a:p>
        </p:txBody>
      </p:sp>
      <p:sp>
        <p:nvSpPr>
          <p:cNvPr id="3" name="Content Placeholder 2">
            <a:extLst>
              <a:ext uri="{FF2B5EF4-FFF2-40B4-BE49-F238E27FC236}">
                <a16:creationId xmlns:a16="http://schemas.microsoft.com/office/drawing/2014/main" id="{70E24362-9907-4176-AE88-4C952684B287}"/>
              </a:ext>
            </a:extLst>
          </p:cNvPr>
          <p:cNvSpPr>
            <a:spLocks noGrp="1"/>
          </p:cNvSpPr>
          <p:nvPr>
            <p:ph idx="1"/>
          </p:nvPr>
        </p:nvSpPr>
        <p:spPr>
          <a:xfrm>
            <a:off x="838200" y="1825625"/>
            <a:ext cx="5388487" cy="4351338"/>
          </a:xfrm>
        </p:spPr>
        <p:txBody>
          <a:bodyPr/>
          <a:lstStyle/>
          <a:p>
            <a:pPr eaLnBrk="1" hangingPunct="1">
              <a:lnSpc>
                <a:spcPct val="80000"/>
              </a:lnSpc>
            </a:pPr>
            <a:r>
              <a:rPr lang="en-US" altLang="en-US" sz="2800" b="1" err="1"/>
              <a:t>Lệnh</a:t>
            </a:r>
            <a:r>
              <a:rPr lang="en-US" altLang="en-US" sz="2800" b="1"/>
              <a:t> </a:t>
            </a:r>
            <a:r>
              <a:rPr lang="en-US" altLang="en-US" sz="2800" b="1" err="1"/>
              <a:t>đơn</a:t>
            </a:r>
            <a:r>
              <a:rPr lang="en-US" altLang="en-US" sz="2800" b="1"/>
              <a:t> </a:t>
            </a:r>
            <a:r>
              <a:rPr lang="en-US" altLang="en-US" sz="2800" err="1"/>
              <a:t>là</a:t>
            </a:r>
            <a:r>
              <a:rPr lang="en-US" altLang="en-US" sz="2800"/>
              <a:t> </a:t>
            </a:r>
            <a:r>
              <a:rPr lang="en-US" altLang="en-US" sz="2800" err="1"/>
              <a:t>một</a:t>
            </a:r>
            <a:r>
              <a:rPr lang="en-US" altLang="en-US" sz="2800"/>
              <a:t> </a:t>
            </a:r>
            <a:r>
              <a:rPr lang="en-US" altLang="en-US" sz="2800" err="1"/>
              <a:t>sự</a:t>
            </a:r>
            <a:r>
              <a:rPr lang="en-US" altLang="en-US" sz="2800"/>
              <a:t> </a:t>
            </a:r>
            <a:r>
              <a:rPr lang="en-US" altLang="en-US" sz="2800" err="1"/>
              <a:t>tính</a:t>
            </a:r>
            <a:r>
              <a:rPr lang="en-US" altLang="en-US" sz="2800"/>
              <a:t> </a:t>
            </a:r>
            <a:r>
              <a:rPr lang="en-US" altLang="en-US" sz="2800" err="1"/>
              <a:t>toán</a:t>
            </a:r>
            <a:r>
              <a:rPr lang="en-US" altLang="en-US" sz="2800"/>
              <a:t> </a:t>
            </a:r>
            <a:r>
              <a:rPr lang="en-US" altLang="en-US" sz="2800" err="1"/>
              <a:t>được</a:t>
            </a:r>
            <a:r>
              <a:rPr lang="en-US" altLang="en-US" sz="2800"/>
              <a:t> </a:t>
            </a:r>
            <a:r>
              <a:rPr lang="en-US" altLang="en-US" sz="2800" err="1"/>
              <a:t>kết</a:t>
            </a:r>
            <a:r>
              <a:rPr lang="en-US" altLang="en-US" sz="2800"/>
              <a:t> </a:t>
            </a:r>
            <a:r>
              <a:rPr lang="en-US" altLang="en-US" sz="2800" err="1"/>
              <a:t>thúc</a:t>
            </a:r>
            <a:r>
              <a:rPr lang="en-US" altLang="en-US" sz="2800"/>
              <a:t> </a:t>
            </a:r>
            <a:r>
              <a:rPr lang="en-US" altLang="en-US" sz="2800" err="1"/>
              <a:t>bằng</a:t>
            </a:r>
            <a:r>
              <a:rPr lang="en-US" altLang="en-US" sz="2800"/>
              <a:t> </a:t>
            </a:r>
            <a:r>
              <a:rPr lang="en-US" altLang="en-US" sz="2800" err="1"/>
              <a:t>dấu</a:t>
            </a:r>
            <a:r>
              <a:rPr lang="en-US" altLang="en-US" sz="2800"/>
              <a:t> </a:t>
            </a:r>
            <a:r>
              <a:rPr lang="en-US" altLang="en-US" sz="2800" i="1" err="1"/>
              <a:t>chấm</a:t>
            </a:r>
            <a:r>
              <a:rPr lang="en-US" altLang="en-US" sz="2800" i="1"/>
              <a:t> </a:t>
            </a:r>
            <a:r>
              <a:rPr lang="en-US" altLang="en-US" sz="2800" i="1" err="1"/>
              <a:t>phẩy</a:t>
            </a:r>
            <a:r>
              <a:rPr lang="en-US" altLang="en-US" sz="2800"/>
              <a:t>.</a:t>
            </a:r>
          </a:p>
          <a:p>
            <a:pPr eaLnBrk="1" hangingPunct="1">
              <a:lnSpc>
                <a:spcPct val="80000"/>
              </a:lnSpc>
            </a:pPr>
            <a:endParaRPr lang="en-US" altLang="en-US" sz="2800"/>
          </a:p>
          <a:p>
            <a:pPr eaLnBrk="1" hangingPunct="1">
              <a:lnSpc>
                <a:spcPct val="80000"/>
              </a:lnSpc>
            </a:pPr>
            <a:r>
              <a:rPr lang="en-US" altLang="en-US" sz="2800" err="1"/>
              <a:t>Nhiều</a:t>
            </a:r>
            <a:r>
              <a:rPr lang="en-US" altLang="en-US" sz="2800"/>
              <a:t> </a:t>
            </a:r>
            <a:r>
              <a:rPr lang="en-US" altLang="en-US" sz="2800" err="1"/>
              <a:t>lệnh</a:t>
            </a:r>
            <a:r>
              <a:rPr lang="en-US" altLang="en-US" sz="2800"/>
              <a:t> </a:t>
            </a:r>
            <a:r>
              <a:rPr lang="en-US" altLang="en-US" sz="2800" err="1"/>
              <a:t>đơn</a:t>
            </a:r>
            <a:r>
              <a:rPr lang="en-US" altLang="en-US" sz="2800"/>
              <a:t> </a:t>
            </a:r>
            <a:r>
              <a:rPr lang="en-US" altLang="en-US" sz="2800" err="1"/>
              <a:t>có</a:t>
            </a:r>
            <a:r>
              <a:rPr lang="en-US" altLang="en-US" sz="2800"/>
              <a:t> </a:t>
            </a:r>
            <a:r>
              <a:rPr lang="en-US" altLang="en-US" sz="2800" err="1"/>
              <a:t>thể</a:t>
            </a:r>
            <a:r>
              <a:rPr lang="en-US" altLang="en-US" sz="2800"/>
              <a:t> </a:t>
            </a:r>
            <a:r>
              <a:rPr lang="en-US" altLang="en-US" sz="2800" err="1"/>
              <a:t>kết</a:t>
            </a:r>
            <a:r>
              <a:rPr lang="en-US" altLang="en-US" sz="2800"/>
              <a:t> </a:t>
            </a:r>
            <a:r>
              <a:rPr lang="en-US" altLang="en-US" sz="2800" err="1"/>
              <a:t>nối</a:t>
            </a:r>
            <a:r>
              <a:rPr lang="en-US" altLang="en-US" sz="2800"/>
              <a:t> </a:t>
            </a:r>
            <a:r>
              <a:rPr lang="en-US" altLang="en-US" sz="2800" err="1"/>
              <a:t>lại</a:t>
            </a:r>
            <a:r>
              <a:rPr lang="en-US" altLang="en-US" sz="2800"/>
              <a:t> </a:t>
            </a:r>
            <a:r>
              <a:rPr lang="en-US" altLang="en-US" sz="2800" err="1"/>
              <a:t>thành</a:t>
            </a:r>
            <a:r>
              <a:rPr lang="en-US" altLang="en-US" sz="2800"/>
              <a:t> </a:t>
            </a:r>
            <a:r>
              <a:rPr lang="en-US" altLang="en-US" sz="2800" err="1"/>
              <a:t>một</a:t>
            </a:r>
            <a:r>
              <a:rPr lang="en-US" altLang="en-US" sz="2800"/>
              <a:t> </a:t>
            </a:r>
            <a:r>
              <a:rPr lang="en-US" altLang="en-US" sz="2800" b="1" err="1"/>
              <a:t>lệnh</a:t>
            </a:r>
            <a:r>
              <a:rPr lang="en-US" altLang="en-US" sz="2800" b="1"/>
              <a:t> </a:t>
            </a:r>
            <a:r>
              <a:rPr lang="en-US" altLang="en-US" sz="2800" b="1" err="1"/>
              <a:t>phức</a:t>
            </a:r>
            <a:r>
              <a:rPr lang="en-US" altLang="en-US" sz="2800" b="1"/>
              <a:t> (</a:t>
            </a:r>
            <a:r>
              <a:rPr lang="en-US" altLang="en-US" sz="2800" b="1" err="1"/>
              <a:t>khối</a:t>
            </a:r>
            <a:r>
              <a:rPr lang="en-US" altLang="en-US" sz="2800" b="1"/>
              <a:t> </a:t>
            </a:r>
            <a:r>
              <a:rPr lang="en-US" altLang="en-US" sz="2800" b="1" err="1"/>
              <a:t>lệnh</a:t>
            </a:r>
            <a:r>
              <a:rPr lang="en-US" altLang="en-US" sz="2800" b="1"/>
              <a:t>) </a:t>
            </a:r>
            <a:r>
              <a:rPr lang="en-US" altLang="en-US" sz="2800" err="1"/>
              <a:t>bằng</a:t>
            </a:r>
            <a:r>
              <a:rPr lang="en-US" altLang="en-US" sz="2800"/>
              <a:t> </a:t>
            </a:r>
            <a:r>
              <a:rPr lang="en-US" altLang="en-US" sz="2800" err="1"/>
              <a:t>cách</a:t>
            </a:r>
            <a:r>
              <a:rPr lang="en-US" altLang="en-US" sz="2800"/>
              <a:t> </a:t>
            </a:r>
            <a:r>
              <a:rPr lang="en-US" altLang="en-US" sz="2800" err="1"/>
              <a:t>rào</a:t>
            </a:r>
            <a:r>
              <a:rPr lang="en-US" altLang="en-US" sz="2800"/>
              <a:t> </a:t>
            </a:r>
            <a:r>
              <a:rPr lang="en-US" altLang="en-US" sz="2800" err="1"/>
              <a:t>chúng</a:t>
            </a:r>
            <a:r>
              <a:rPr lang="en-US" altLang="en-US" sz="2800"/>
              <a:t> </a:t>
            </a:r>
            <a:r>
              <a:rPr lang="en-US" altLang="en-US" sz="2800" err="1"/>
              <a:t>bên</a:t>
            </a:r>
            <a:r>
              <a:rPr lang="en-US" altLang="en-US" sz="2800"/>
              <a:t> </a:t>
            </a:r>
            <a:r>
              <a:rPr lang="en-US" altLang="en-US" sz="2800" err="1"/>
              <a:t>trong</a:t>
            </a:r>
            <a:r>
              <a:rPr lang="en-US" altLang="en-US" sz="2800"/>
              <a:t> </a:t>
            </a:r>
            <a:r>
              <a:rPr lang="en-US" altLang="en-US" sz="2800" err="1"/>
              <a:t>các</a:t>
            </a:r>
            <a:r>
              <a:rPr lang="en-US" altLang="en-US" sz="2800"/>
              <a:t> </a:t>
            </a:r>
            <a:r>
              <a:rPr lang="en-US" altLang="en-US" sz="2800" err="1"/>
              <a:t>dấu</a:t>
            </a:r>
            <a:r>
              <a:rPr lang="en-US" altLang="en-US" sz="2800"/>
              <a:t> </a:t>
            </a:r>
            <a:r>
              <a:rPr lang="en-US" altLang="en-US" sz="2800" i="1" err="1"/>
              <a:t>ngoặc</a:t>
            </a:r>
            <a:r>
              <a:rPr lang="en-US" altLang="en-US" sz="2800" i="1"/>
              <a:t> </a:t>
            </a:r>
            <a:r>
              <a:rPr lang="vi-VN" altLang="en-US" sz="2800" i="1" err="1"/>
              <a:t>móc</a:t>
            </a:r>
            <a:r>
              <a:rPr lang="vi-VN" altLang="en-US" sz="2800" i="1"/>
              <a:t> {}</a:t>
            </a:r>
            <a:r>
              <a:rPr lang="en-US" altLang="en-US" sz="2800"/>
              <a:t>.</a:t>
            </a:r>
            <a:endParaRPr lang="vi-VN" altLang="en-US" sz="2800"/>
          </a:p>
          <a:p>
            <a:endParaRPr lang="en-US"/>
          </a:p>
        </p:txBody>
      </p:sp>
      <p:sp>
        <p:nvSpPr>
          <p:cNvPr id="4" name="Rectangle 4">
            <a:extLst>
              <a:ext uri="{FF2B5EF4-FFF2-40B4-BE49-F238E27FC236}">
                <a16:creationId xmlns:a16="http://schemas.microsoft.com/office/drawing/2014/main" id="{83D8C608-0641-49BA-BC53-E5FB247B1D89}"/>
              </a:ext>
            </a:extLst>
          </p:cNvPr>
          <p:cNvSpPr>
            <a:spLocks noChangeArrowheads="1"/>
          </p:cNvSpPr>
          <p:nvPr/>
        </p:nvSpPr>
        <p:spPr bwMode="auto">
          <a:xfrm>
            <a:off x="7776087" y="3987800"/>
            <a:ext cx="2286000" cy="228600"/>
          </a:xfrm>
          <a:prstGeom prst="rect">
            <a:avLst/>
          </a:prstGeom>
          <a:solidFill>
            <a:srgbClr val="DDDDDD"/>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5" name="Rectangle 5">
            <a:extLst>
              <a:ext uri="{FF2B5EF4-FFF2-40B4-BE49-F238E27FC236}">
                <a16:creationId xmlns:a16="http://schemas.microsoft.com/office/drawing/2014/main" id="{C190FE75-F5DB-4830-845B-B5DCD7FD6309}"/>
              </a:ext>
            </a:extLst>
          </p:cNvPr>
          <p:cNvSpPr>
            <a:spLocks noChangeArrowheads="1"/>
          </p:cNvSpPr>
          <p:nvPr/>
        </p:nvSpPr>
        <p:spPr bwMode="auto">
          <a:xfrm>
            <a:off x="7763387" y="3708400"/>
            <a:ext cx="2286000" cy="228600"/>
          </a:xfrm>
          <a:prstGeom prst="rect">
            <a:avLst/>
          </a:prstGeom>
          <a:solidFill>
            <a:srgbClr val="DDDDDD"/>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6" name="Rectangle 6">
            <a:extLst>
              <a:ext uri="{FF2B5EF4-FFF2-40B4-BE49-F238E27FC236}">
                <a16:creationId xmlns:a16="http://schemas.microsoft.com/office/drawing/2014/main" id="{CEDCBEB3-946E-4D61-85EB-F10988F9AEB4}"/>
              </a:ext>
            </a:extLst>
          </p:cNvPr>
          <p:cNvSpPr>
            <a:spLocks noChangeArrowheads="1"/>
          </p:cNvSpPr>
          <p:nvPr/>
        </p:nvSpPr>
        <p:spPr bwMode="auto">
          <a:xfrm>
            <a:off x="7750687" y="3441700"/>
            <a:ext cx="2286000" cy="228600"/>
          </a:xfrm>
          <a:prstGeom prst="rect">
            <a:avLst/>
          </a:prstGeom>
          <a:solidFill>
            <a:srgbClr val="DDDDDD"/>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7" name="Rectangle 7">
            <a:extLst>
              <a:ext uri="{FF2B5EF4-FFF2-40B4-BE49-F238E27FC236}">
                <a16:creationId xmlns:a16="http://schemas.microsoft.com/office/drawing/2014/main" id="{AAE996F9-DEEC-4DF0-9BC6-284B1A4BA70F}"/>
              </a:ext>
            </a:extLst>
          </p:cNvPr>
          <p:cNvSpPr>
            <a:spLocks noChangeArrowheads="1"/>
          </p:cNvSpPr>
          <p:nvPr/>
        </p:nvSpPr>
        <p:spPr bwMode="auto">
          <a:xfrm>
            <a:off x="7750687" y="3162300"/>
            <a:ext cx="2286000" cy="228600"/>
          </a:xfrm>
          <a:prstGeom prst="rect">
            <a:avLst/>
          </a:prstGeom>
          <a:solidFill>
            <a:srgbClr val="DDDDDD"/>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8" name="Rectangle 8">
            <a:extLst>
              <a:ext uri="{FF2B5EF4-FFF2-40B4-BE49-F238E27FC236}">
                <a16:creationId xmlns:a16="http://schemas.microsoft.com/office/drawing/2014/main" id="{4616119C-58D5-43E7-A6F2-32FEFED0E319}"/>
              </a:ext>
            </a:extLst>
          </p:cNvPr>
          <p:cNvSpPr>
            <a:spLocks noChangeArrowheads="1"/>
          </p:cNvSpPr>
          <p:nvPr/>
        </p:nvSpPr>
        <p:spPr bwMode="auto">
          <a:xfrm>
            <a:off x="7737987" y="2882900"/>
            <a:ext cx="2286000" cy="228600"/>
          </a:xfrm>
          <a:prstGeom prst="rect">
            <a:avLst/>
          </a:prstGeom>
          <a:solidFill>
            <a:srgbClr val="DDDDDD"/>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9" name="Rectangle 10">
            <a:extLst>
              <a:ext uri="{FF2B5EF4-FFF2-40B4-BE49-F238E27FC236}">
                <a16:creationId xmlns:a16="http://schemas.microsoft.com/office/drawing/2014/main" id="{BBDD7843-4EE6-40EC-AB6A-BF567C079CF7}"/>
              </a:ext>
            </a:extLst>
          </p:cNvPr>
          <p:cNvSpPr>
            <a:spLocks noChangeArrowheads="1"/>
          </p:cNvSpPr>
          <p:nvPr/>
        </p:nvSpPr>
        <p:spPr bwMode="auto">
          <a:xfrm>
            <a:off x="7433187" y="2438400"/>
            <a:ext cx="2895600" cy="2209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AU" altLang="en-US" sz="1800" b="1">
                <a:solidFill>
                  <a:srgbClr val="CC3300"/>
                </a:solidFill>
              </a:rPr>
              <a:t>{</a:t>
            </a:r>
          </a:p>
          <a:p>
            <a:pPr eaLnBrk="1" hangingPunct="1">
              <a:spcBef>
                <a:spcPct val="0"/>
              </a:spcBef>
              <a:buFontTx/>
              <a:buNone/>
            </a:pPr>
            <a:r>
              <a:rPr lang="en-AU" altLang="en-US" sz="1800"/>
              <a:t>     int min, i = 10, j = 20</a:t>
            </a:r>
            <a:r>
              <a:rPr lang="en-AU" altLang="en-US" sz="1800" b="1">
                <a:solidFill>
                  <a:srgbClr val="CC3300"/>
                </a:solidFill>
              </a:rPr>
              <a:t>;</a:t>
            </a:r>
          </a:p>
          <a:p>
            <a:pPr eaLnBrk="1" hangingPunct="1">
              <a:spcBef>
                <a:spcPct val="0"/>
              </a:spcBef>
              <a:buFontTx/>
              <a:buNone/>
            </a:pPr>
            <a:r>
              <a:rPr lang="en-AU" altLang="en-US" sz="1800"/>
              <a:t>     min = (i &lt; j ? i : j)</a:t>
            </a:r>
            <a:r>
              <a:rPr lang="en-AU" altLang="en-US" sz="1800" b="1">
                <a:solidFill>
                  <a:srgbClr val="CC3300"/>
                </a:solidFill>
              </a:rPr>
              <a:t>;</a:t>
            </a:r>
          </a:p>
          <a:p>
            <a:pPr eaLnBrk="1" hangingPunct="1">
              <a:spcBef>
                <a:spcPct val="0"/>
              </a:spcBef>
              <a:buFontTx/>
              <a:buNone/>
            </a:pPr>
            <a:r>
              <a:rPr lang="en-AU" altLang="en-US" sz="1800"/>
              <a:t>     min + 5</a:t>
            </a:r>
            <a:r>
              <a:rPr lang="en-AU" altLang="en-US" sz="1800" b="1">
                <a:solidFill>
                  <a:srgbClr val="CC3300"/>
                </a:solidFill>
              </a:rPr>
              <a:t>;</a:t>
            </a:r>
          </a:p>
          <a:p>
            <a:pPr eaLnBrk="1" hangingPunct="1">
              <a:spcBef>
                <a:spcPct val="0"/>
              </a:spcBef>
              <a:buFontTx/>
              <a:buNone/>
            </a:pPr>
            <a:r>
              <a:rPr lang="en-AU" altLang="en-US" sz="1800"/>
              <a:t>     cout &lt;&lt; min &lt;&lt; '\n'</a:t>
            </a:r>
            <a:r>
              <a:rPr lang="en-AU" altLang="en-US" sz="1800" b="1">
                <a:solidFill>
                  <a:srgbClr val="CC3300"/>
                </a:solidFill>
              </a:rPr>
              <a:t>;</a:t>
            </a:r>
          </a:p>
          <a:p>
            <a:pPr eaLnBrk="1" hangingPunct="1">
              <a:spcBef>
                <a:spcPct val="0"/>
              </a:spcBef>
              <a:buFontTx/>
              <a:buNone/>
            </a:pPr>
            <a:r>
              <a:rPr lang="en-AU" altLang="en-US" sz="1800"/>
              <a:t>     </a:t>
            </a:r>
            <a:r>
              <a:rPr lang="en-AU" altLang="en-US" sz="1800" b="1">
                <a:solidFill>
                  <a:srgbClr val="CC3300"/>
                </a:solidFill>
              </a:rPr>
              <a:t>;</a:t>
            </a:r>
          </a:p>
          <a:p>
            <a:pPr eaLnBrk="1" hangingPunct="1">
              <a:spcBef>
                <a:spcPct val="0"/>
              </a:spcBef>
              <a:buFontTx/>
              <a:buNone/>
            </a:pPr>
            <a:r>
              <a:rPr lang="en-AU" altLang="en-US" sz="1800" b="1">
                <a:solidFill>
                  <a:srgbClr val="CC3300"/>
                </a:solidFill>
              </a:rPr>
              <a:t>}</a:t>
            </a:r>
            <a:endParaRPr lang="vi-VN" altLang="en-US" sz="1800" b="1">
              <a:solidFill>
                <a:srgbClr val="CC3300"/>
              </a:solidFill>
            </a:endParaRPr>
          </a:p>
        </p:txBody>
      </p:sp>
      <p:sp>
        <p:nvSpPr>
          <p:cNvPr id="10" name="Text Box 11">
            <a:extLst>
              <a:ext uri="{FF2B5EF4-FFF2-40B4-BE49-F238E27FC236}">
                <a16:creationId xmlns:a16="http://schemas.microsoft.com/office/drawing/2014/main" id="{4E13FD8E-1347-4D89-8A1C-DC4278D5227D}"/>
              </a:ext>
            </a:extLst>
          </p:cNvPr>
          <p:cNvSpPr txBox="1">
            <a:spLocks noChangeArrowheads="1"/>
          </p:cNvSpPr>
          <p:nvPr/>
        </p:nvSpPr>
        <p:spPr bwMode="auto">
          <a:xfrm>
            <a:off x="7128387" y="169068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b="1"/>
              <a:t>Ví dụ:</a:t>
            </a:r>
            <a:endParaRPr lang="vi-VN" altLang="en-US" sz="2400" b="1"/>
          </a:p>
        </p:txBody>
      </p:sp>
      <p:sp>
        <p:nvSpPr>
          <p:cNvPr id="11" name="Line 12">
            <a:extLst>
              <a:ext uri="{FF2B5EF4-FFF2-40B4-BE49-F238E27FC236}">
                <a16:creationId xmlns:a16="http://schemas.microsoft.com/office/drawing/2014/main" id="{A6CC0876-B980-4BB2-9BAC-8176C24F705B}"/>
              </a:ext>
            </a:extLst>
          </p:cNvPr>
          <p:cNvSpPr>
            <a:spLocks noChangeShapeType="1"/>
          </p:cNvSpPr>
          <p:nvPr/>
        </p:nvSpPr>
        <p:spPr bwMode="auto">
          <a:xfrm>
            <a:off x="8195187" y="4114800"/>
            <a:ext cx="0" cy="990600"/>
          </a:xfrm>
          <a:prstGeom prst="line">
            <a:avLst/>
          </a:prstGeom>
          <a:noFill/>
          <a:ln w="9525">
            <a:solidFill>
              <a:schemeClr val="bg2"/>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AutoShape 13">
            <a:extLst>
              <a:ext uri="{FF2B5EF4-FFF2-40B4-BE49-F238E27FC236}">
                <a16:creationId xmlns:a16="http://schemas.microsoft.com/office/drawing/2014/main" id="{6D1297A3-97F8-44E6-B3FD-8AD4840EA578}"/>
              </a:ext>
            </a:extLst>
          </p:cNvPr>
          <p:cNvSpPr>
            <a:spLocks noChangeArrowheads="1"/>
          </p:cNvSpPr>
          <p:nvPr/>
        </p:nvSpPr>
        <p:spPr bwMode="auto">
          <a:xfrm>
            <a:off x="7509387" y="5105400"/>
            <a:ext cx="1371600" cy="381000"/>
          </a:xfrm>
          <a:prstGeom prst="roundRect">
            <a:avLst>
              <a:gd name="adj" fmla="val 16667"/>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Lệnh rỗng</a:t>
            </a:r>
            <a:endParaRPr lang="vi-VN" altLang="en-US" sz="1800"/>
          </a:p>
        </p:txBody>
      </p:sp>
      <p:sp>
        <p:nvSpPr>
          <p:cNvPr id="13" name="Line 14">
            <a:extLst>
              <a:ext uri="{FF2B5EF4-FFF2-40B4-BE49-F238E27FC236}">
                <a16:creationId xmlns:a16="http://schemas.microsoft.com/office/drawing/2014/main" id="{4752E06C-1C51-4DA3-977E-77614FA70E12}"/>
              </a:ext>
            </a:extLst>
          </p:cNvPr>
          <p:cNvSpPr>
            <a:spLocks noChangeShapeType="1"/>
          </p:cNvSpPr>
          <p:nvPr/>
        </p:nvSpPr>
        <p:spPr bwMode="auto">
          <a:xfrm>
            <a:off x="9935087" y="3581400"/>
            <a:ext cx="0" cy="1524000"/>
          </a:xfrm>
          <a:prstGeom prst="line">
            <a:avLst/>
          </a:prstGeom>
          <a:noFill/>
          <a:ln w="9525">
            <a:solidFill>
              <a:schemeClr val="bg2"/>
            </a:solidFill>
            <a:round/>
            <a:headEnd type="diamond"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AutoShape 15">
            <a:extLst>
              <a:ext uri="{FF2B5EF4-FFF2-40B4-BE49-F238E27FC236}">
                <a16:creationId xmlns:a16="http://schemas.microsoft.com/office/drawing/2014/main" id="{8F7C7B96-BF97-44E3-831B-84DD0B3C7104}"/>
              </a:ext>
            </a:extLst>
          </p:cNvPr>
          <p:cNvSpPr>
            <a:spLocks noChangeArrowheads="1"/>
          </p:cNvSpPr>
          <p:nvPr/>
        </p:nvSpPr>
        <p:spPr bwMode="auto">
          <a:xfrm>
            <a:off x="9198487" y="5105400"/>
            <a:ext cx="1460500" cy="381000"/>
          </a:xfrm>
          <a:prstGeom prst="roundRect">
            <a:avLst>
              <a:gd name="adj" fmla="val 16667"/>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Lệnh vô dụng</a:t>
            </a:r>
            <a:endParaRPr lang="vi-VN" altLang="en-US" sz="1800"/>
          </a:p>
        </p:txBody>
      </p:sp>
      <p:sp>
        <p:nvSpPr>
          <p:cNvPr id="15" name="Line 19">
            <a:extLst>
              <a:ext uri="{FF2B5EF4-FFF2-40B4-BE49-F238E27FC236}">
                <a16:creationId xmlns:a16="http://schemas.microsoft.com/office/drawing/2014/main" id="{E53B9598-71F3-47B3-8327-E75EE10EE66D}"/>
              </a:ext>
            </a:extLst>
          </p:cNvPr>
          <p:cNvSpPr>
            <a:spLocks noChangeShapeType="1"/>
          </p:cNvSpPr>
          <p:nvPr/>
        </p:nvSpPr>
        <p:spPr bwMode="auto">
          <a:xfrm>
            <a:off x="6899787" y="2730500"/>
            <a:ext cx="457200" cy="0"/>
          </a:xfrm>
          <a:prstGeom prst="line">
            <a:avLst/>
          </a:prstGeom>
          <a:noFill/>
          <a:ln w="9525">
            <a:solidFill>
              <a:schemeClr val="bg2"/>
            </a:solidFill>
            <a:round/>
            <a:headEnd/>
            <a:tailEnd type="diamond" w="lg" len="lg"/>
          </a:ln>
          <a:extLst>
            <a:ext uri="{909E8E84-426E-40DD-AFC4-6F175D3DCCD1}">
              <a14:hiddenFill xmlns:a14="http://schemas.microsoft.com/office/drawing/2010/main">
                <a:noFill/>
              </a14:hiddenFill>
            </a:ext>
          </a:extLst>
        </p:spPr>
        <p:txBody>
          <a:bodyPr/>
          <a:lstStyle/>
          <a:p>
            <a:endParaRPr lang="en-US"/>
          </a:p>
        </p:txBody>
      </p:sp>
      <p:sp>
        <p:nvSpPr>
          <p:cNvPr id="16" name="Line 20">
            <a:extLst>
              <a:ext uri="{FF2B5EF4-FFF2-40B4-BE49-F238E27FC236}">
                <a16:creationId xmlns:a16="http://schemas.microsoft.com/office/drawing/2014/main" id="{903F2F5B-0D80-471E-8048-7A780C506E86}"/>
              </a:ext>
            </a:extLst>
          </p:cNvPr>
          <p:cNvSpPr>
            <a:spLocks noChangeShapeType="1"/>
          </p:cNvSpPr>
          <p:nvPr/>
        </p:nvSpPr>
        <p:spPr bwMode="auto">
          <a:xfrm>
            <a:off x="6912487" y="4406900"/>
            <a:ext cx="457200" cy="0"/>
          </a:xfrm>
          <a:prstGeom prst="line">
            <a:avLst/>
          </a:prstGeom>
          <a:noFill/>
          <a:ln w="9525">
            <a:solidFill>
              <a:schemeClr val="bg2"/>
            </a:solidFill>
            <a:round/>
            <a:headEnd/>
            <a:tailEnd type="diamond" w="lg" len="lg"/>
          </a:ln>
          <a:extLst>
            <a:ext uri="{909E8E84-426E-40DD-AFC4-6F175D3DCCD1}">
              <a14:hiddenFill xmlns:a14="http://schemas.microsoft.com/office/drawing/2010/main">
                <a:noFill/>
              </a14:hiddenFill>
            </a:ext>
          </a:extLst>
        </p:spPr>
        <p:txBody>
          <a:bodyPr/>
          <a:lstStyle/>
          <a:p>
            <a:endParaRPr lang="en-US"/>
          </a:p>
        </p:txBody>
      </p:sp>
      <p:sp>
        <p:nvSpPr>
          <p:cNvPr id="17" name="Line 21">
            <a:extLst>
              <a:ext uri="{FF2B5EF4-FFF2-40B4-BE49-F238E27FC236}">
                <a16:creationId xmlns:a16="http://schemas.microsoft.com/office/drawing/2014/main" id="{D35BD1CE-3948-446E-9711-859A8CF0F7B9}"/>
              </a:ext>
            </a:extLst>
          </p:cNvPr>
          <p:cNvSpPr>
            <a:spLocks noChangeShapeType="1"/>
          </p:cNvSpPr>
          <p:nvPr/>
        </p:nvSpPr>
        <p:spPr bwMode="auto">
          <a:xfrm>
            <a:off x="6899787" y="2730500"/>
            <a:ext cx="0" cy="1676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9">
            <a:extLst>
              <a:ext uri="{FF2B5EF4-FFF2-40B4-BE49-F238E27FC236}">
                <a16:creationId xmlns:a16="http://schemas.microsoft.com/office/drawing/2014/main" id="{0039EFAA-D643-4C23-A9FB-FC82148160A3}"/>
              </a:ext>
            </a:extLst>
          </p:cNvPr>
          <p:cNvSpPr>
            <a:spLocks noChangeShapeType="1"/>
          </p:cNvSpPr>
          <p:nvPr/>
        </p:nvSpPr>
        <p:spPr bwMode="auto">
          <a:xfrm flipH="1">
            <a:off x="10150987" y="2984500"/>
            <a:ext cx="406400" cy="0"/>
          </a:xfrm>
          <a:prstGeom prst="line">
            <a:avLst/>
          </a:prstGeom>
          <a:noFill/>
          <a:ln w="9525">
            <a:solidFill>
              <a:schemeClr val="bg2"/>
            </a:solidFill>
            <a:round/>
            <a:headEnd/>
            <a:tailEnd type="diamond" w="lg" len="lg"/>
          </a:ln>
          <a:extLst>
            <a:ext uri="{909E8E84-426E-40DD-AFC4-6F175D3DCCD1}">
              <a14:hiddenFill xmlns:a14="http://schemas.microsoft.com/office/drawing/2010/main">
                <a:noFill/>
              </a14:hiddenFill>
            </a:ext>
          </a:extLst>
        </p:spPr>
        <p:txBody>
          <a:bodyPr/>
          <a:lstStyle/>
          <a:p>
            <a:endParaRPr lang="en-US"/>
          </a:p>
        </p:txBody>
      </p:sp>
      <p:sp>
        <p:nvSpPr>
          <p:cNvPr id="19" name="Line 30">
            <a:extLst>
              <a:ext uri="{FF2B5EF4-FFF2-40B4-BE49-F238E27FC236}">
                <a16:creationId xmlns:a16="http://schemas.microsoft.com/office/drawing/2014/main" id="{47CC2934-C392-4790-9860-AE2D0F774989}"/>
              </a:ext>
            </a:extLst>
          </p:cNvPr>
          <p:cNvSpPr>
            <a:spLocks noChangeShapeType="1"/>
          </p:cNvSpPr>
          <p:nvPr/>
        </p:nvSpPr>
        <p:spPr bwMode="auto">
          <a:xfrm flipV="1">
            <a:off x="10557387"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6337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2DCB-66C1-4FF6-AF0F-5DD9534D8C99}"/>
              </a:ext>
            </a:extLst>
          </p:cNvPr>
          <p:cNvSpPr>
            <a:spLocks noGrp="1"/>
          </p:cNvSpPr>
          <p:nvPr>
            <p:ph type="title"/>
          </p:nvPr>
        </p:nvSpPr>
        <p:spPr/>
        <p:txBody>
          <a:bodyPr/>
          <a:lstStyle/>
          <a:p>
            <a:r>
              <a:rPr lang="vi-VN" err="1"/>
              <a:t>Chú</a:t>
            </a:r>
            <a:r>
              <a:rPr lang="vi-VN"/>
              <a:t> </a:t>
            </a:r>
            <a:r>
              <a:rPr lang="vi-VN" err="1"/>
              <a:t>thích</a:t>
            </a:r>
            <a:endParaRPr lang="en-US"/>
          </a:p>
        </p:txBody>
      </p:sp>
      <p:sp>
        <p:nvSpPr>
          <p:cNvPr id="3" name="Content Placeholder 2">
            <a:extLst>
              <a:ext uri="{FF2B5EF4-FFF2-40B4-BE49-F238E27FC236}">
                <a16:creationId xmlns:a16="http://schemas.microsoft.com/office/drawing/2014/main" id="{6D85C507-C928-48B4-8356-D87EFD763A4A}"/>
              </a:ext>
            </a:extLst>
          </p:cNvPr>
          <p:cNvSpPr>
            <a:spLocks noGrp="1"/>
          </p:cNvSpPr>
          <p:nvPr>
            <p:ph idx="1"/>
          </p:nvPr>
        </p:nvSpPr>
        <p:spPr/>
        <p:txBody>
          <a:bodyPr/>
          <a:lstStyle/>
          <a:p>
            <a:pPr algn="just"/>
            <a:r>
              <a:rPr lang="fr-FR" altLang="en-US" err="1"/>
              <a:t>Chú</a:t>
            </a:r>
            <a:r>
              <a:rPr lang="fr-FR" altLang="en-US"/>
              <a:t> </a:t>
            </a:r>
            <a:r>
              <a:rPr lang="fr-FR" altLang="en-US" err="1"/>
              <a:t>thích</a:t>
            </a:r>
            <a:r>
              <a:rPr lang="fr-FR" altLang="en-US"/>
              <a:t> (comment):</a:t>
            </a:r>
          </a:p>
          <a:p>
            <a:pPr lvl="1" algn="just"/>
            <a:r>
              <a:rPr lang="en-US" altLang="en-US" err="1">
                <a:ea typeface="Arial" panose="020B0604020202020204" pitchFamily="34" charset="0"/>
              </a:rPr>
              <a:t>Lời</a:t>
            </a:r>
            <a:r>
              <a:rPr lang="en-US" altLang="en-US">
                <a:ea typeface="Arial" panose="020B0604020202020204" pitchFamily="34" charset="0"/>
              </a:rPr>
              <a:t> </a:t>
            </a:r>
            <a:r>
              <a:rPr lang="en-US" altLang="en-US" err="1">
                <a:ea typeface="Arial" panose="020B0604020202020204" pitchFamily="34" charset="0"/>
              </a:rPr>
              <a:t>mô</a:t>
            </a:r>
            <a:r>
              <a:rPr lang="en-US" altLang="en-US">
                <a:ea typeface="Arial" panose="020B0604020202020204" pitchFamily="34" charset="0"/>
              </a:rPr>
              <a:t> </a:t>
            </a:r>
            <a:r>
              <a:rPr lang="en-US" altLang="en-US" err="1">
                <a:ea typeface="Arial" panose="020B0604020202020204" pitchFamily="34" charset="0"/>
              </a:rPr>
              <a:t>tả</a:t>
            </a:r>
            <a:r>
              <a:rPr lang="en-US" altLang="en-US">
                <a:ea typeface="Arial" panose="020B0604020202020204" pitchFamily="34" charset="0"/>
              </a:rPr>
              <a:t>, </a:t>
            </a:r>
            <a:r>
              <a:rPr lang="en-US" altLang="en-US" err="1">
                <a:ea typeface="Arial" panose="020B0604020202020204" pitchFamily="34" charset="0"/>
              </a:rPr>
              <a:t>giải</a:t>
            </a:r>
            <a:r>
              <a:rPr lang="en-US" altLang="en-US">
                <a:ea typeface="Arial" panose="020B0604020202020204" pitchFamily="34" charset="0"/>
              </a:rPr>
              <a:t> </a:t>
            </a:r>
            <a:r>
              <a:rPr lang="en-US" altLang="en-US" err="1">
                <a:ea typeface="Arial" panose="020B0604020202020204" pitchFamily="34" charset="0"/>
              </a:rPr>
              <a:t>thích</a:t>
            </a:r>
            <a:r>
              <a:rPr lang="en-US" altLang="en-US">
                <a:ea typeface="Arial" panose="020B0604020202020204" pitchFamily="34" charset="0"/>
              </a:rPr>
              <a:t> </a:t>
            </a:r>
            <a:r>
              <a:rPr lang="en-US" altLang="en-US" err="1">
                <a:ea typeface="Arial" panose="020B0604020202020204" pitchFamily="34" charset="0"/>
              </a:rPr>
              <a:t>vắn</a:t>
            </a:r>
            <a:r>
              <a:rPr lang="en-US" altLang="en-US">
                <a:ea typeface="Arial" panose="020B0604020202020204" pitchFamily="34" charset="0"/>
              </a:rPr>
              <a:t> </a:t>
            </a:r>
            <a:r>
              <a:rPr lang="en-US" altLang="en-US" err="1">
                <a:ea typeface="Arial" panose="020B0604020202020204" pitchFamily="34" charset="0"/>
              </a:rPr>
              <a:t>tắt</a:t>
            </a:r>
            <a:r>
              <a:rPr lang="en-US" altLang="en-US">
                <a:ea typeface="Arial" panose="020B0604020202020204" pitchFamily="34" charset="0"/>
              </a:rPr>
              <a:t> </a:t>
            </a:r>
            <a:r>
              <a:rPr lang="en-US" altLang="en-US" err="1">
                <a:ea typeface="Arial" panose="020B0604020202020204" pitchFamily="34" charset="0"/>
              </a:rPr>
              <a:t>cho</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câu</a:t>
            </a:r>
            <a:r>
              <a:rPr lang="en-US" altLang="en-US">
                <a:ea typeface="Arial" panose="020B0604020202020204" pitchFamily="34" charset="0"/>
              </a:rPr>
              <a:t> </a:t>
            </a:r>
            <a:r>
              <a:rPr lang="en-US" altLang="en-US" err="1">
                <a:ea typeface="Arial" panose="020B0604020202020204" pitchFamily="34" charset="0"/>
              </a:rPr>
              <a:t>lệnh</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đoạn</a:t>
            </a:r>
            <a:r>
              <a:rPr lang="en-US" altLang="en-US">
                <a:ea typeface="Arial" panose="020B0604020202020204" pitchFamily="34" charset="0"/>
              </a:rPr>
              <a: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r>
              <a:rPr lang="en-US" altLang="en-US">
                <a:ea typeface="Arial" panose="020B0604020202020204" pitchFamily="34" charset="0"/>
              </a:rPr>
              <a:t> </a:t>
            </a:r>
            <a:r>
              <a:rPr lang="en-US" altLang="en-US" err="1">
                <a:ea typeface="Arial" panose="020B0604020202020204" pitchFamily="34" charset="0"/>
              </a:rPr>
              <a:t>hoặc</a:t>
            </a:r>
            <a:r>
              <a:rPr lang="en-US" altLang="en-US">
                <a:ea typeface="Arial" panose="020B0604020202020204" pitchFamily="34" charset="0"/>
              </a:rPr>
              <a:t> </a:t>
            </a:r>
            <a:r>
              <a:rPr lang="en-US" altLang="en-US" err="1">
                <a:ea typeface="Arial" panose="020B0604020202020204" pitchFamily="34" charset="0"/>
              </a:rPr>
              <a:t>cả</a:t>
            </a:r>
            <a:r>
              <a:rPr lang="en-US" altLang="en-US">
                <a:ea typeface="Arial" panose="020B0604020202020204" pitchFamily="34" charset="0"/>
              </a:rPr>
              <a:t> </a:t>
            </a:r>
            <a:r>
              <a:rPr lang="en-US" altLang="en-US" err="1">
                <a:ea typeface="Arial" panose="020B0604020202020204" pitchFamily="34" charset="0"/>
              </a:rPr>
              <a:t>chương</a:t>
            </a:r>
            <a:r>
              <a:rPr lang="en-US" altLang="en-US">
                <a:ea typeface="Arial" panose="020B0604020202020204" pitchFamily="34" charset="0"/>
              </a:rPr>
              <a:t> </a:t>
            </a:r>
            <a:r>
              <a:rPr lang="en-US" altLang="en-US" err="1">
                <a:ea typeface="Arial" panose="020B0604020202020204" pitchFamily="34" charset="0"/>
              </a:rPr>
              <a:t>trình</a:t>
            </a:r>
            <a:endParaRPr lang="fr-FR" altLang="en-US" sz="2800">
              <a:ea typeface="Arial" panose="020B0604020202020204" pitchFamily="34" charset="0"/>
            </a:endParaRPr>
          </a:p>
          <a:p>
            <a:pPr lvl="1" algn="just"/>
            <a:r>
              <a:rPr lang="fr-FR" altLang="en-US" err="1">
                <a:ea typeface="Arial" panose="020B0604020202020204" pitchFamily="34" charset="0"/>
              </a:rPr>
              <a:t>Giúp</a:t>
            </a:r>
            <a:r>
              <a:rPr lang="fr-FR" altLang="en-US">
                <a:ea typeface="Arial" panose="020B0604020202020204" pitchFamily="34" charset="0"/>
              </a:rPr>
              <a:t> </a:t>
            </a:r>
            <a:r>
              <a:rPr lang="fr-FR" altLang="en-US" err="1">
                <a:ea typeface="Arial" panose="020B0604020202020204" pitchFamily="34" charset="0"/>
              </a:rPr>
              <a:t>việc</a:t>
            </a:r>
            <a:r>
              <a:rPr lang="fr-FR" altLang="en-US">
                <a:ea typeface="Arial" panose="020B0604020202020204" pitchFamily="34" charset="0"/>
              </a:rPr>
              <a:t> </a:t>
            </a:r>
            <a:r>
              <a:rPr lang="fr-FR" altLang="en-US" err="1">
                <a:ea typeface="Arial" panose="020B0604020202020204" pitchFamily="34" charset="0"/>
              </a:rPr>
              <a:t>đọc</a:t>
            </a:r>
            <a:r>
              <a:rPr lang="fr-FR" altLang="en-US">
                <a:ea typeface="Arial" panose="020B0604020202020204" pitchFamily="34" charset="0"/>
              </a:rPr>
              <a:t> </a:t>
            </a:r>
            <a:r>
              <a:rPr lang="fr-FR" altLang="en-US" err="1">
                <a:ea typeface="Arial" panose="020B0604020202020204" pitchFamily="34" charset="0"/>
              </a:rPr>
              <a:t>và</a:t>
            </a:r>
            <a:r>
              <a:rPr lang="fr-FR" altLang="en-US">
                <a:ea typeface="Arial" panose="020B0604020202020204" pitchFamily="34" charset="0"/>
              </a:rPr>
              <a:t> </a:t>
            </a:r>
            <a:r>
              <a:rPr lang="fr-FR" altLang="en-US" err="1">
                <a:ea typeface="Arial" panose="020B0604020202020204" pitchFamily="34" charset="0"/>
              </a:rPr>
              <a:t>hiểu</a:t>
            </a:r>
            <a:r>
              <a:rPr lang="fr-FR" altLang="en-US">
                <a:ea typeface="Arial" panose="020B0604020202020204" pitchFamily="34" charset="0"/>
              </a:rPr>
              <a:t> </a:t>
            </a:r>
            <a:r>
              <a:rPr lang="fr-FR" altLang="en-US" err="1">
                <a:ea typeface="Arial" panose="020B0604020202020204" pitchFamily="34" charset="0"/>
              </a:rPr>
              <a:t>chương</a:t>
            </a:r>
            <a:r>
              <a:rPr lang="fr-FR" altLang="en-US">
                <a:ea typeface="Arial" panose="020B0604020202020204" pitchFamily="34" charset="0"/>
              </a:rPr>
              <a:t> </a:t>
            </a:r>
            <a:r>
              <a:rPr lang="fr-FR" altLang="en-US" err="1">
                <a:ea typeface="Arial" panose="020B0604020202020204" pitchFamily="34" charset="0"/>
              </a:rPr>
              <a:t>trình</a:t>
            </a:r>
            <a:r>
              <a:rPr lang="fr-FR" altLang="en-US">
                <a:ea typeface="Arial" panose="020B0604020202020204" pitchFamily="34" charset="0"/>
              </a:rPr>
              <a:t> </a:t>
            </a:r>
            <a:r>
              <a:rPr lang="fr-FR" altLang="en-US" err="1">
                <a:ea typeface="Arial" panose="020B0604020202020204" pitchFamily="34" charset="0"/>
              </a:rPr>
              <a:t>dễ</a:t>
            </a:r>
            <a:r>
              <a:rPr lang="fr-FR" altLang="en-US">
                <a:ea typeface="Arial" panose="020B0604020202020204" pitchFamily="34" charset="0"/>
              </a:rPr>
              <a:t> </a:t>
            </a:r>
            <a:r>
              <a:rPr lang="fr-FR" altLang="en-US" err="1">
                <a:ea typeface="Arial" panose="020B0604020202020204" pitchFamily="34" charset="0"/>
              </a:rPr>
              <a:t>dàng</a:t>
            </a:r>
            <a:r>
              <a:rPr lang="fr-FR" altLang="en-US">
                <a:ea typeface="Arial" panose="020B0604020202020204" pitchFamily="34" charset="0"/>
              </a:rPr>
              <a:t> </a:t>
            </a:r>
            <a:r>
              <a:rPr lang="fr-FR" altLang="en-US" err="1">
                <a:ea typeface="Arial" panose="020B0604020202020204" pitchFamily="34" charset="0"/>
              </a:rPr>
              <a:t>hơn</a:t>
            </a:r>
            <a:endParaRPr lang="fr-FR" altLang="en-US">
              <a:ea typeface="Arial" panose="020B0604020202020204" pitchFamily="34" charset="0"/>
            </a:endParaRPr>
          </a:p>
          <a:p>
            <a:pPr lvl="1" algn="just"/>
            <a:r>
              <a:rPr lang="fr-FR" altLang="en-US" err="1">
                <a:ea typeface="Arial" panose="020B0604020202020204" pitchFamily="34" charset="0"/>
              </a:rPr>
              <a:t>Chú</a:t>
            </a:r>
            <a:r>
              <a:rPr lang="fr-FR" altLang="en-US">
                <a:ea typeface="Arial" panose="020B0604020202020204" pitchFamily="34" charset="0"/>
              </a:rPr>
              <a:t> </a:t>
            </a:r>
            <a:r>
              <a:rPr lang="fr-FR" altLang="en-US" err="1">
                <a:ea typeface="Arial" panose="020B0604020202020204" pitchFamily="34" charset="0"/>
              </a:rPr>
              <a:t>thích</a:t>
            </a:r>
            <a:r>
              <a:rPr lang="fr-FR" altLang="en-US">
                <a:ea typeface="Arial" panose="020B0604020202020204" pitchFamily="34" charset="0"/>
              </a:rPr>
              <a:t> </a:t>
            </a:r>
            <a:r>
              <a:rPr lang="fr-FR" altLang="en-US" err="1">
                <a:ea typeface="Arial" panose="020B0604020202020204" pitchFamily="34" charset="0"/>
              </a:rPr>
              <a:t>không</a:t>
            </a:r>
            <a:r>
              <a:rPr lang="fr-FR" altLang="en-US">
                <a:ea typeface="Arial" panose="020B0604020202020204" pitchFamily="34" charset="0"/>
              </a:rPr>
              <a:t> </a:t>
            </a:r>
            <a:r>
              <a:rPr lang="fr-FR" altLang="en-US" err="1">
                <a:ea typeface="Arial" panose="020B0604020202020204" pitchFamily="34" charset="0"/>
              </a:rPr>
              <a:t>phải</a:t>
            </a:r>
            <a:r>
              <a:rPr lang="fr-FR" altLang="en-US">
                <a:ea typeface="Arial" panose="020B0604020202020204" pitchFamily="34" charset="0"/>
              </a:rPr>
              <a:t> là </a:t>
            </a:r>
            <a:r>
              <a:rPr lang="fr-FR" altLang="en-US" err="1">
                <a:ea typeface="Arial" panose="020B0604020202020204" pitchFamily="34" charset="0"/>
              </a:rPr>
              <a:t>câu</a:t>
            </a:r>
            <a:r>
              <a:rPr lang="fr-FR" altLang="en-US">
                <a:ea typeface="Arial" panose="020B0604020202020204" pitchFamily="34" charset="0"/>
              </a:rPr>
              <a:t> </a:t>
            </a:r>
            <a:r>
              <a:rPr lang="fr-FR" altLang="en-US" err="1">
                <a:ea typeface="Arial" panose="020B0604020202020204" pitchFamily="34" charset="0"/>
              </a:rPr>
              <a:t>lệnh</a:t>
            </a:r>
            <a:r>
              <a:rPr lang="fr-FR" altLang="en-US">
                <a:ea typeface="Arial" panose="020B0604020202020204" pitchFamily="34" charset="0"/>
              </a:rPr>
              <a:t> -&gt; </a:t>
            </a:r>
            <a:r>
              <a:rPr lang="fr-FR" altLang="en-US" err="1">
                <a:ea typeface="Arial" panose="020B0604020202020204" pitchFamily="34" charset="0"/>
              </a:rPr>
              <a:t>không</a:t>
            </a:r>
            <a:r>
              <a:rPr lang="fr-FR" altLang="en-US">
                <a:ea typeface="Arial" panose="020B0604020202020204" pitchFamily="34" charset="0"/>
              </a:rPr>
              <a:t> </a:t>
            </a:r>
            <a:r>
              <a:rPr lang="fr-FR" altLang="en-US" err="1">
                <a:ea typeface="Arial" panose="020B0604020202020204" pitchFamily="34" charset="0"/>
              </a:rPr>
              <a:t>ảnh</a:t>
            </a:r>
            <a:r>
              <a:rPr lang="fr-FR" altLang="en-US">
                <a:ea typeface="Arial" panose="020B0604020202020204" pitchFamily="34" charset="0"/>
              </a:rPr>
              <a:t> </a:t>
            </a:r>
            <a:r>
              <a:rPr lang="fr-FR" altLang="en-US" err="1">
                <a:ea typeface="Arial" panose="020B0604020202020204" pitchFamily="34" charset="0"/>
              </a:rPr>
              <a:t>hưởng</a:t>
            </a:r>
            <a:r>
              <a:rPr lang="fr-FR" altLang="en-US">
                <a:ea typeface="Arial" panose="020B0604020202020204" pitchFamily="34" charset="0"/>
              </a:rPr>
              <a:t> </a:t>
            </a:r>
            <a:r>
              <a:rPr lang="fr-FR" altLang="en-US" err="1">
                <a:ea typeface="Arial" panose="020B0604020202020204" pitchFamily="34" charset="0"/>
              </a:rPr>
              <a:t>tới</a:t>
            </a:r>
            <a:r>
              <a:rPr lang="fr-FR" altLang="en-US">
                <a:ea typeface="Arial" panose="020B0604020202020204" pitchFamily="34" charset="0"/>
              </a:rPr>
              <a:t> </a:t>
            </a:r>
            <a:r>
              <a:rPr lang="fr-FR" altLang="en-US" err="1">
                <a:ea typeface="Arial" panose="020B0604020202020204" pitchFamily="34" charset="0"/>
              </a:rPr>
              <a:t>chương</a:t>
            </a:r>
            <a:r>
              <a:rPr lang="fr-FR" altLang="en-US">
                <a:ea typeface="Arial" panose="020B0604020202020204" pitchFamily="34" charset="0"/>
              </a:rPr>
              <a:t> </a:t>
            </a:r>
            <a:r>
              <a:rPr lang="fr-FR" altLang="en-US" err="1">
                <a:ea typeface="Arial" panose="020B0604020202020204" pitchFamily="34" charset="0"/>
              </a:rPr>
              <a:t>trình</a:t>
            </a:r>
            <a:endParaRPr lang="fr-FR" altLang="en-US">
              <a:ea typeface="Arial" panose="020B0604020202020204" pitchFamily="34" charset="0"/>
            </a:endParaRPr>
          </a:p>
          <a:p>
            <a:pPr algn="just"/>
            <a:r>
              <a:rPr lang="fr-FR" altLang="en-US" err="1"/>
              <a:t>Cách</a:t>
            </a:r>
            <a:r>
              <a:rPr lang="fr-FR" altLang="en-US"/>
              <a:t> </a:t>
            </a:r>
            <a:r>
              <a:rPr lang="fr-FR" altLang="en-US" err="1"/>
              <a:t>viết</a:t>
            </a:r>
            <a:r>
              <a:rPr lang="fr-FR" altLang="en-US"/>
              <a:t> </a:t>
            </a:r>
            <a:r>
              <a:rPr lang="fr-FR" altLang="en-US" err="1"/>
              <a:t>chú</a:t>
            </a:r>
            <a:r>
              <a:rPr lang="fr-FR" altLang="en-US"/>
              <a:t> </a:t>
            </a:r>
            <a:r>
              <a:rPr lang="fr-FR" altLang="en-US" err="1"/>
              <a:t>thích</a:t>
            </a:r>
            <a:r>
              <a:rPr lang="fr-FR" altLang="en-US"/>
              <a:t>: </a:t>
            </a:r>
            <a:r>
              <a:rPr lang="fr-FR" altLang="en-US" err="1"/>
              <a:t>trong</a:t>
            </a:r>
            <a:r>
              <a:rPr lang="fr-FR" altLang="en-US"/>
              <a:t> </a:t>
            </a:r>
            <a:r>
              <a:rPr lang="vi-VN" altLang="en-US"/>
              <a:t>C++</a:t>
            </a:r>
            <a:r>
              <a:rPr lang="fr-FR" altLang="en-US"/>
              <a:t> </a:t>
            </a:r>
            <a:r>
              <a:rPr lang="fr-FR" altLang="en-US" err="1"/>
              <a:t>có</a:t>
            </a:r>
            <a:r>
              <a:rPr lang="fr-FR" altLang="en-US"/>
              <a:t> </a:t>
            </a:r>
            <a:r>
              <a:rPr lang="fr-FR" altLang="en-US" err="1"/>
              <a:t>hai</a:t>
            </a:r>
            <a:r>
              <a:rPr lang="fr-FR" altLang="en-US"/>
              <a:t> </a:t>
            </a:r>
            <a:r>
              <a:rPr lang="fr-FR" altLang="en-US" err="1"/>
              <a:t>cách</a:t>
            </a:r>
            <a:endParaRPr lang="fr-FR" altLang="en-US"/>
          </a:p>
          <a:p>
            <a:pPr lvl="1" algn="just"/>
            <a:r>
              <a:rPr lang="fr-FR" altLang="en-US" err="1">
                <a:ea typeface="Arial" panose="020B0604020202020204" pitchFamily="34" charset="0"/>
              </a:rPr>
              <a:t>Chú</a:t>
            </a:r>
            <a:r>
              <a:rPr lang="fr-FR" altLang="en-US">
                <a:ea typeface="Arial" panose="020B0604020202020204" pitchFamily="34" charset="0"/>
              </a:rPr>
              <a:t> </a:t>
            </a:r>
            <a:r>
              <a:rPr lang="fr-FR" altLang="en-US" err="1">
                <a:ea typeface="Arial" panose="020B0604020202020204" pitchFamily="34" charset="0"/>
              </a:rPr>
              <a:t>thích</a:t>
            </a:r>
            <a:r>
              <a:rPr lang="fr-FR" altLang="en-US">
                <a:ea typeface="Arial" panose="020B0604020202020204" pitchFamily="34" charset="0"/>
              </a:rPr>
              <a:t> </a:t>
            </a:r>
            <a:r>
              <a:rPr lang="fr-FR" altLang="en-US" err="1">
                <a:ea typeface="Arial" panose="020B0604020202020204" pitchFamily="34" charset="0"/>
              </a:rPr>
              <a:t>một</a:t>
            </a:r>
            <a:r>
              <a:rPr lang="fr-FR" altLang="en-US">
                <a:ea typeface="Arial" panose="020B0604020202020204" pitchFamily="34" charset="0"/>
              </a:rPr>
              <a:t> </a:t>
            </a:r>
            <a:r>
              <a:rPr lang="fr-FR" altLang="en-US" err="1">
                <a:ea typeface="Arial" panose="020B0604020202020204" pitchFamily="34" charset="0"/>
              </a:rPr>
              <a:t>dòng</a:t>
            </a:r>
            <a:r>
              <a:rPr lang="fr-FR" altLang="en-US">
                <a:ea typeface="Arial" panose="020B0604020202020204" pitchFamily="34" charset="0"/>
              </a:rPr>
              <a:t>: </a:t>
            </a:r>
            <a:r>
              <a:rPr lang="fr-FR" altLang="en-US" err="1">
                <a:ea typeface="Arial" panose="020B0604020202020204" pitchFamily="34" charset="0"/>
              </a:rPr>
              <a:t>sử</a:t>
            </a:r>
            <a:r>
              <a:rPr lang="fr-FR" altLang="en-US">
                <a:ea typeface="Arial" panose="020B0604020202020204" pitchFamily="34" charset="0"/>
              </a:rPr>
              <a:t> </a:t>
            </a:r>
            <a:r>
              <a:rPr lang="fr-FR" altLang="en-US" err="1">
                <a:ea typeface="Arial" panose="020B0604020202020204" pitchFamily="34" charset="0"/>
              </a:rPr>
              <a:t>dụng</a:t>
            </a:r>
            <a:r>
              <a:rPr lang="fr-FR" altLang="en-US">
                <a:ea typeface="Arial" panose="020B0604020202020204" pitchFamily="34" charset="0"/>
              </a:rPr>
              <a:t> « // »</a:t>
            </a:r>
          </a:p>
          <a:p>
            <a:pPr lvl="1" algn="just"/>
            <a:r>
              <a:rPr lang="fr-FR" altLang="en-US" err="1">
                <a:ea typeface="Arial" panose="020B0604020202020204" pitchFamily="34" charset="0"/>
              </a:rPr>
              <a:t>Chú</a:t>
            </a:r>
            <a:r>
              <a:rPr lang="fr-FR" altLang="en-US">
                <a:ea typeface="Arial" panose="020B0604020202020204" pitchFamily="34" charset="0"/>
              </a:rPr>
              <a:t> </a:t>
            </a:r>
            <a:r>
              <a:rPr lang="fr-FR" altLang="en-US" err="1">
                <a:ea typeface="Arial" panose="020B0604020202020204" pitchFamily="34" charset="0"/>
              </a:rPr>
              <a:t>thích</a:t>
            </a:r>
            <a:r>
              <a:rPr lang="fr-FR" altLang="en-US">
                <a:ea typeface="Arial" panose="020B0604020202020204" pitchFamily="34" charset="0"/>
              </a:rPr>
              <a:t> </a:t>
            </a:r>
            <a:r>
              <a:rPr lang="fr-FR" altLang="en-US" err="1">
                <a:ea typeface="Arial" panose="020B0604020202020204" pitchFamily="34" charset="0"/>
              </a:rPr>
              <a:t>nhiều</a:t>
            </a:r>
            <a:r>
              <a:rPr lang="fr-FR" altLang="en-US">
                <a:ea typeface="Arial" panose="020B0604020202020204" pitchFamily="34" charset="0"/>
              </a:rPr>
              <a:t> </a:t>
            </a:r>
            <a:r>
              <a:rPr lang="fr-FR" altLang="en-US" err="1">
                <a:ea typeface="Arial" panose="020B0604020202020204" pitchFamily="34" charset="0"/>
              </a:rPr>
              <a:t>dòng</a:t>
            </a:r>
            <a:r>
              <a:rPr lang="fr-FR" altLang="en-US">
                <a:ea typeface="Arial" panose="020B0604020202020204" pitchFamily="34" charset="0"/>
              </a:rPr>
              <a:t>: </a:t>
            </a:r>
            <a:r>
              <a:rPr lang="fr-FR" altLang="en-US" err="1">
                <a:ea typeface="Arial" panose="020B0604020202020204" pitchFamily="34" charset="0"/>
              </a:rPr>
              <a:t>sử</a:t>
            </a:r>
            <a:r>
              <a:rPr lang="fr-FR" altLang="en-US">
                <a:ea typeface="Arial" panose="020B0604020202020204" pitchFamily="34" charset="0"/>
              </a:rPr>
              <a:t> </a:t>
            </a:r>
            <a:r>
              <a:rPr lang="fr-FR" altLang="en-US" err="1">
                <a:ea typeface="Arial" panose="020B0604020202020204" pitchFamily="34" charset="0"/>
              </a:rPr>
              <a:t>dụng</a:t>
            </a:r>
            <a:r>
              <a:rPr lang="fr-FR" altLang="en-US">
                <a:ea typeface="Arial" panose="020B0604020202020204" pitchFamily="34" charset="0"/>
              </a:rPr>
              <a:t> « /* » </a:t>
            </a:r>
            <a:r>
              <a:rPr lang="fr-FR" altLang="en-US" err="1">
                <a:ea typeface="Arial" panose="020B0604020202020204" pitchFamily="34" charset="0"/>
              </a:rPr>
              <a:t>và</a:t>
            </a:r>
            <a:r>
              <a:rPr lang="fr-FR" altLang="en-US">
                <a:ea typeface="Arial" panose="020B0604020202020204" pitchFamily="34" charset="0"/>
              </a:rPr>
              <a:t> « */ »</a:t>
            </a:r>
          </a:p>
          <a:p>
            <a:pPr algn="just"/>
            <a:endParaRPr lang="fr-FR" altLang="en-US"/>
          </a:p>
          <a:p>
            <a:pPr lvl="1" algn="just"/>
            <a:endParaRPr lang="fr-FR" altLang="en-US">
              <a:ea typeface="Arial" panose="020B0604020202020204" pitchFamily="34" charset="0"/>
            </a:endParaRPr>
          </a:p>
          <a:p>
            <a:pPr algn="just"/>
            <a:endParaRPr lang="en-US" altLang="en-US"/>
          </a:p>
          <a:p>
            <a:endParaRPr lang="en-US"/>
          </a:p>
        </p:txBody>
      </p:sp>
    </p:spTree>
    <p:extLst>
      <p:ext uri="{BB962C8B-B14F-4D97-AF65-F5344CB8AC3E}">
        <p14:creationId xmlns:p14="http://schemas.microsoft.com/office/powerpoint/2010/main" val="233515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56091-0EE1-4D6B-A825-E63A1A14AE86}"/>
              </a:ext>
            </a:extLst>
          </p:cNvPr>
          <p:cNvSpPr>
            <a:spLocks noGrp="1"/>
          </p:cNvSpPr>
          <p:nvPr>
            <p:ph type="title"/>
          </p:nvPr>
        </p:nvSpPr>
        <p:spPr/>
        <p:txBody>
          <a:bodyPr/>
          <a:lstStyle/>
          <a:p>
            <a:r>
              <a:rPr lang="vi-VN" err="1"/>
              <a:t>Cấu</a:t>
            </a:r>
            <a:r>
              <a:rPr lang="vi-VN"/>
              <a:t> </a:t>
            </a:r>
            <a:r>
              <a:rPr lang="vi-VN" err="1"/>
              <a:t>trúc</a:t>
            </a:r>
            <a:r>
              <a:rPr lang="vi-VN"/>
              <a:t> cơ </a:t>
            </a:r>
            <a:r>
              <a:rPr lang="vi-VN" err="1"/>
              <a:t>bản</a:t>
            </a:r>
            <a:r>
              <a:rPr lang="vi-VN"/>
              <a:t> chương </a:t>
            </a:r>
            <a:r>
              <a:rPr lang="vi-VN" err="1"/>
              <a:t>trình</a:t>
            </a:r>
            <a:r>
              <a:rPr lang="vi-VN"/>
              <a:t> C++</a:t>
            </a:r>
            <a:endParaRPr lang="en-US"/>
          </a:p>
        </p:txBody>
      </p:sp>
      <p:sp>
        <p:nvSpPr>
          <p:cNvPr id="5" name="Text Placeholder 4">
            <a:extLst>
              <a:ext uri="{FF2B5EF4-FFF2-40B4-BE49-F238E27FC236}">
                <a16:creationId xmlns:a16="http://schemas.microsoft.com/office/drawing/2014/main" id="{C80752FE-04AA-4B31-A1C4-08FA5ABCD0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7258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5B15A-5054-4C60-AA55-C32C123A1ACD}"/>
              </a:ext>
            </a:extLst>
          </p:cNvPr>
          <p:cNvSpPr>
            <a:spLocks noGrp="1"/>
          </p:cNvSpPr>
          <p:nvPr>
            <p:ph idx="1"/>
          </p:nvPr>
        </p:nvSpPr>
        <p:spPr>
          <a:xfrm>
            <a:off x="838200" y="361740"/>
            <a:ext cx="6526161" cy="6343859"/>
          </a:xfrm>
        </p:spPr>
        <p:txBody>
          <a:bodyPr>
            <a:normAutofit fontScale="92500" lnSpcReduction="20000"/>
          </a:bodyPr>
          <a:lstStyle/>
          <a:p>
            <a:pPr marL="0" indent="0">
              <a:buNone/>
            </a:pPr>
            <a:r>
              <a:rPr lang="vi-VN" sz="2400"/>
              <a:t>//khai </a:t>
            </a:r>
            <a:r>
              <a:rPr lang="vi-VN" sz="2400" err="1"/>
              <a:t>báo</a:t>
            </a:r>
            <a:r>
              <a:rPr lang="vi-VN" sz="2400"/>
              <a:t> </a:t>
            </a:r>
            <a:r>
              <a:rPr lang="vi-VN" sz="2400" err="1"/>
              <a:t>các</a:t>
            </a:r>
            <a:r>
              <a:rPr lang="vi-VN" sz="2400"/>
              <a:t> </a:t>
            </a:r>
            <a:r>
              <a:rPr lang="vi-VN" sz="2400" err="1"/>
              <a:t>tiền</a:t>
            </a:r>
            <a:r>
              <a:rPr lang="vi-VN" sz="2400"/>
              <a:t> </a:t>
            </a:r>
            <a:r>
              <a:rPr lang="vi-VN" sz="2400" err="1"/>
              <a:t>xử</a:t>
            </a:r>
            <a:r>
              <a:rPr lang="vi-VN" sz="2400"/>
              <a:t> </a:t>
            </a:r>
            <a:r>
              <a:rPr lang="vi-VN" sz="2400" err="1"/>
              <a:t>lý</a:t>
            </a:r>
            <a:r>
              <a:rPr lang="vi-VN" sz="2400"/>
              <a:t>, </a:t>
            </a:r>
            <a:r>
              <a:rPr lang="vi-VN" sz="2400" err="1"/>
              <a:t>các</a:t>
            </a:r>
            <a:r>
              <a:rPr lang="vi-VN" sz="2400"/>
              <a:t> thư </a:t>
            </a:r>
            <a:r>
              <a:rPr lang="vi-VN" sz="2400" err="1"/>
              <a:t>viện</a:t>
            </a:r>
            <a:endParaRPr lang="vi-VN" sz="2400"/>
          </a:p>
          <a:p>
            <a:pPr marL="0" indent="0">
              <a:buNone/>
            </a:pPr>
            <a:r>
              <a:rPr lang="vi-VN" sz="2400"/>
              <a:t>#include …</a:t>
            </a:r>
          </a:p>
          <a:p>
            <a:pPr marL="0" indent="0">
              <a:buNone/>
            </a:pPr>
            <a:endParaRPr lang="vi-VN" sz="2400"/>
          </a:p>
          <a:p>
            <a:pPr marL="0" indent="0">
              <a:buNone/>
            </a:pPr>
            <a:r>
              <a:rPr lang="vi-VN" sz="2400"/>
              <a:t>//</a:t>
            </a:r>
            <a:r>
              <a:rPr lang="vi-VN" sz="2400" err="1"/>
              <a:t>định</a:t>
            </a:r>
            <a:r>
              <a:rPr lang="vi-VN" sz="2400"/>
              <a:t> </a:t>
            </a:r>
            <a:r>
              <a:rPr lang="vi-VN" sz="2400" err="1"/>
              <a:t>nghĩa</a:t>
            </a:r>
            <a:r>
              <a:rPr lang="vi-VN" sz="2400"/>
              <a:t> </a:t>
            </a:r>
            <a:r>
              <a:rPr lang="vi-VN" sz="2400" err="1"/>
              <a:t>các</a:t>
            </a:r>
            <a:r>
              <a:rPr lang="vi-VN" sz="2400"/>
              <a:t> </a:t>
            </a:r>
            <a:r>
              <a:rPr lang="vi-VN" sz="2400" err="1"/>
              <a:t>kiểu</a:t>
            </a:r>
            <a:r>
              <a:rPr lang="vi-VN" sz="2400"/>
              <a:t> </a:t>
            </a:r>
            <a:r>
              <a:rPr lang="vi-VN" sz="2400" err="1"/>
              <a:t>dữ</a:t>
            </a:r>
            <a:r>
              <a:rPr lang="vi-VN" sz="2400"/>
              <a:t> </a:t>
            </a:r>
            <a:r>
              <a:rPr lang="vi-VN" sz="2400" err="1"/>
              <a:t>liệu</a:t>
            </a:r>
            <a:endParaRPr lang="vi-VN" sz="2400"/>
          </a:p>
          <a:p>
            <a:pPr marL="0" indent="0">
              <a:buNone/>
            </a:pPr>
            <a:r>
              <a:rPr lang="vi-VN" sz="2400" err="1"/>
              <a:t>typedef</a:t>
            </a:r>
            <a:r>
              <a:rPr lang="vi-VN" sz="2400"/>
              <a:t> …</a:t>
            </a:r>
          </a:p>
          <a:p>
            <a:pPr marL="0" indent="0">
              <a:buNone/>
            </a:pPr>
            <a:r>
              <a:rPr lang="vi-VN" sz="2400" err="1"/>
              <a:t>struct</a:t>
            </a:r>
            <a:r>
              <a:rPr lang="vi-VN" sz="2400"/>
              <a:t> …</a:t>
            </a:r>
          </a:p>
          <a:p>
            <a:pPr marL="0" indent="0">
              <a:buNone/>
            </a:pPr>
            <a:endParaRPr lang="vi-VN" sz="2400"/>
          </a:p>
          <a:p>
            <a:pPr marL="0" indent="0">
              <a:buNone/>
            </a:pPr>
            <a:r>
              <a:rPr lang="vi-VN" sz="2400"/>
              <a:t>//khai </a:t>
            </a:r>
            <a:r>
              <a:rPr lang="vi-VN" sz="2400" err="1"/>
              <a:t>báo</a:t>
            </a:r>
            <a:r>
              <a:rPr lang="vi-VN" sz="2400"/>
              <a:t> </a:t>
            </a:r>
            <a:r>
              <a:rPr lang="vi-VN" sz="2400" err="1"/>
              <a:t>các</a:t>
            </a:r>
            <a:r>
              <a:rPr lang="vi-VN" sz="2400"/>
              <a:t> </a:t>
            </a:r>
            <a:r>
              <a:rPr lang="vi-VN" sz="2400" err="1"/>
              <a:t>hàm</a:t>
            </a:r>
            <a:r>
              <a:rPr lang="vi-VN" sz="2400"/>
              <a:t> nguyên </a:t>
            </a:r>
            <a:r>
              <a:rPr lang="vi-VN" sz="2400" err="1"/>
              <a:t>mẫu</a:t>
            </a:r>
            <a:endParaRPr lang="vi-VN" sz="2400"/>
          </a:p>
          <a:p>
            <a:pPr marL="0" indent="0">
              <a:buNone/>
            </a:pPr>
            <a:endParaRPr lang="vi-VN" sz="2400"/>
          </a:p>
          <a:p>
            <a:pPr marL="0" indent="0">
              <a:buNone/>
            </a:pPr>
            <a:r>
              <a:rPr lang="vi-VN" sz="2400"/>
              <a:t>//khai </a:t>
            </a:r>
            <a:r>
              <a:rPr lang="vi-VN" sz="2400" err="1"/>
              <a:t>báo</a:t>
            </a:r>
            <a:r>
              <a:rPr lang="vi-VN" sz="2400"/>
              <a:t> </a:t>
            </a:r>
            <a:r>
              <a:rPr lang="vi-VN" sz="2400" err="1"/>
              <a:t>các</a:t>
            </a:r>
            <a:r>
              <a:rPr lang="vi-VN" sz="2400"/>
              <a:t> </a:t>
            </a:r>
            <a:r>
              <a:rPr lang="vi-VN" sz="2400" err="1"/>
              <a:t>biến</a:t>
            </a:r>
            <a:r>
              <a:rPr lang="vi-VN" sz="2400"/>
              <a:t> </a:t>
            </a:r>
            <a:r>
              <a:rPr lang="vi-VN" sz="2400" err="1"/>
              <a:t>toàn</a:t>
            </a:r>
            <a:r>
              <a:rPr lang="vi-VN" sz="2400"/>
              <a:t> </a:t>
            </a:r>
            <a:r>
              <a:rPr lang="vi-VN" sz="2400" err="1"/>
              <a:t>cục</a:t>
            </a:r>
            <a:endParaRPr lang="vi-VN" sz="2400"/>
          </a:p>
          <a:p>
            <a:pPr marL="0" indent="0">
              <a:buNone/>
            </a:pPr>
            <a:endParaRPr lang="vi-VN" sz="2400"/>
          </a:p>
          <a:p>
            <a:pPr marL="0" indent="0">
              <a:buNone/>
            </a:pPr>
            <a:r>
              <a:rPr lang="vi-VN" sz="2400"/>
              <a:t>//</a:t>
            </a:r>
            <a:r>
              <a:rPr lang="vi-VN" sz="2400" err="1"/>
              <a:t>định</a:t>
            </a:r>
            <a:r>
              <a:rPr lang="vi-VN" sz="2400"/>
              <a:t> </a:t>
            </a:r>
            <a:r>
              <a:rPr lang="vi-VN" sz="2400" err="1"/>
              <a:t>nghĩa</a:t>
            </a:r>
            <a:r>
              <a:rPr lang="vi-VN" sz="2400"/>
              <a:t> </a:t>
            </a:r>
            <a:r>
              <a:rPr lang="vi-VN" sz="2400" err="1"/>
              <a:t>hàm</a:t>
            </a:r>
            <a:r>
              <a:rPr lang="vi-VN" sz="2400"/>
              <a:t> </a:t>
            </a:r>
            <a:r>
              <a:rPr lang="vi-VN" sz="2400" err="1"/>
              <a:t>main</a:t>
            </a:r>
            <a:r>
              <a:rPr lang="vi-VN" sz="2400"/>
              <a:t>()</a:t>
            </a:r>
          </a:p>
          <a:p>
            <a:pPr marL="0" indent="0">
              <a:buNone/>
            </a:pPr>
            <a:r>
              <a:rPr lang="vi-VN" sz="2400" err="1"/>
              <a:t>int</a:t>
            </a:r>
            <a:r>
              <a:rPr lang="vi-VN" sz="2400"/>
              <a:t> </a:t>
            </a:r>
            <a:r>
              <a:rPr lang="vi-VN" sz="2400" err="1"/>
              <a:t>main</a:t>
            </a:r>
            <a:r>
              <a:rPr lang="vi-VN" sz="2400"/>
              <a:t>(</a:t>
            </a:r>
            <a:r>
              <a:rPr lang="vi-VN" sz="2400" err="1"/>
              <a:t>void</a:t>
            </a:r>
            <a:r>
              <a:rPr lang="vi-VN" sz="2400"/>
              <a:t>)</a:t>
            </a:r>
          </a:p>
          <a:p>
            <a:pPr marL="0" indent="0">
              <a:buNone/>
            </a:pPr>
            <a:r>
              <a:rPr lang="vi-VN" sz="2400"/>
              <a:t>{</a:t>
            </a:r>
          </a:p>
          <a:p>
            <a:pPr marL="0" indent="0">
              <a:buNone/>
            </a:pPr>
            <a:r>
              <a:rPr lang="vi-VN" sz="2400"/>
              <a:t>…</a:t>
            </a:r>
          </a:p>
          <a:p>
            <a:pPr marL="0" indent="0">
              <a:buNone/>
            </a:pPr>
            <a:r>
              <a:rPr lang="vi-VN" sz="2400"/>
              <a:t>}</a:t>
            </a:r>
          </a:p>
          <a:p>
            <a:pPr marL="0" indent="0">
              <a:buNone/>
            </a:pPr>
            <a:r>
              <a:rPr lang="vi-VN" sz="2400"/>
              <a:t>//</a:t>
            </a:r>
            <a:r>
              <a:rPr lang="vi-VN" sz="2400" err="1"/>
              <a:t>định</a:t>
            </a:r>
            <a:r>
              <a:rPr lang="vi-VN" sz="2400"/>
              <a:t> </a:t>
            </a:r>
            <a:r>
              <a:rPr lang="vi-VN" sz="2400" err="1"/>
              <a:t>nghĩa</a:t>
            </a:r>
            <a:r>
              <a:rPr lang="vi-VN" sz="2400"/>
              <a:t> </a:t>
            </a:r>
            <a:r>
              <a:rPr lang="vi-VN" sz="2400" err="1"/>
              <a:t>các</a:t>
            </a:r>
            <a:r>
              <a:rPr lang="vi-VN" sz="2400"/>
              <a:t> </a:t>
            </a:r>
            <a:r>
              <a:rPr lang="vi-VN" sz="2400" err="1"/>
              <a:t>hàm</a:t>
            </a:r>
            <a:r>
              <a:rPr lang="vi-VN" sz="2400"/>
              <a:t> </a:t>
            </a:r>
            <a:r>
              <a:rPr lang="vi-VN" sz="2400" err="1"/>
              <a:t>đã</a:t>
            </a:r>
            <a:r>
              <a:rPr lang="vi-VN" sz="2400"/>
              <a:t> khai </a:t>
            </a:r>
            <a:r>
              <a:rPr lang="vi-VN" sz="2400" err="1"/>
              <a:t>báo</a:t>
            </a:r>
            <a:r>
              <a:rPr lang="vi-VN" sz="2400"/>
              <a:t> nguyên </a:t>
            </a:r>
            <a:r>
              <a:rPr lang="vi-VN" sz="2400" err="1"/>
              <a:t>mẫu</a:t>
            </a:r>
            <a:endParaRPr lang="vi-VN" sz="2400"/>
          </a:p>
          <a:p>
            <a:pPr marL="0" indent="0">
              <a:buNone/>
            </a:pPr>
            <a:endParaRPr lang="en-US" sz="2400"/>
          </a:p>
        </p:txBody>
      </p:sp>
      <p:sp>
        <p:nvSpPr>
          <p:cNvPr id="6" name="TextBox 5">
            <a:extLst>
              <a:ext uri="{FF2B5EF4-FFF2-40B4-BE49-F238E27FC236}">
                <a16:creationId xmlns:a16="http://schemas.microsoft.com/office/drawing/2014/main" id="{103E73DC-3921-4A19-9BFF-DE536BD0F956}"/>
              </a:ext>
            </a:extLst>
          </p:cNvPr>
          <p:cNvSpPr txBox="1"/>
          <p:nvPr/>
        </p:nvSpPr>
        <p:spPr>
          <a:xfrm>
            <a:off x="6558116" y="335845"/>
            <a:ext cx="5850194" cy="6186309"/>
          </a:xfrm>
          <a:prstGeom prst="rect">
            <a:avLst/>
          </a:prstGeom>
          <a:noFill/>
        </p:spPr>
        <p:txBody>
          <a:bodyPr wrap="square">
            <a:spAutoFit/>
          </a:bodyPr>
          <a:lstStyle/>
          <a:p>
            <a:r>
              <a:rPr lang="en-US" b="0">
                <a:solidFill>
                  <a:schemeClr val="accent1">
                    <a:lumMod val="75000"/>
                  </a:schemeClr>
                </a:solidFill>
                <a:effectLst/>
                <a:latin typeface="Consolas" panose="020B0609020204030204" pitchFamily="49" charset="0"/>
              </a:rPr>
              <a:t>#include &lt;iostream&gt;</a:t>
            </a:r>
          </a:p>
          <a:p>
            <a:r>
              <a:rPr lang="en-US" b="0">
                <a:solidFill>
                  <a:schemeClr val="accent1">
                    <a:lumMod val="75000"/>
                  </a:schemeClr>
                </a:solidFill>
                <a:effectLst/>
                <a:latin typeface="Consolas" panose="020B0609020204030204" pitchFamily="49" charset="0"/>
              </a:rPr>
              <a:t>using namespace std;</a:t>
            </a:r>
          </a:p>
          <a:p>
            <a:r>
              <a:rPr lang="en-US" b="0">
                <a:solidFill>
                  <a:schemeClr val="accent1">
                    <a:lumMod val="75000"/>
                  </a:schemeClr>
                </a:solidFill>
                <a:effectLst/>
                <a:latin typeface="Consolas" panose="020B0609020204030204" pitchFamily="49" charset="0"/>
              </a:rPr>
              <a:t>struct </a:t>
            </a:r>
            <a:r>
              <a:rPr lang="en-US" b="0" err="1">
                <a:solidFill>
                  <a:schemeClr val="accent1">
                    <a:lumMod val="75000"/>
                  </a:schemeClr>
                </a:solidFill>
                <a:effectLst/>
                <a:latin typeface="Consolas" panose="020B0609020204030204" pitchFamily="49" charset="0"/>
              </a:rPr>
              <a:t>hinhchunhat</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float </a:t>
            </a:r>
            <a:r>
              <a:rPr lang="en-US" b="0" err="1">
                <a:solidFill>
                  <a:schemeClr val="accent1">
                    <a:lumMod val="75000"/>
                  </a:schemeClr>
                </a:solidFill>
                <a:effectLst/>
                <a:latin typeface="Consolas" panose="020B0609020204030204" pitchFamily="49" charset="0"/>
              </a:rPr>
              <a:t>d,r</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dt,cv</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endParaRPr lang="vi-VN" b="0">
              <a:solidFill>
                <a:schemeClr val="accent1">
                  <a:lumMod val="75000"/>
                </a:schemeClr>
              </a:solidFill>
              <a:effectLst/>
              <a:latin typeface="Consolas" panose="020B0609020204030204" pitchFamily="49" charset="0"/>
            </a:endParaRPr>
          </a:p>
          <a:p>
            <a:r>
              <a:rPr lang="vi-VN" err="1">
                <a:solidFill>
                  <a:schemeClr val="accent1">
                    <a:lumMod val="75000"/>
                  </a:schemeClr>
                </a:solidFill>
                <a:latin typeface="Consolas" panose="020B0609020204030204" pitchFamily="49" charset="0"/>
              </a:rPr>
              <a:t>float</a:t>
            </a:r>
            <a:r>
              <a:rPr lang="vi-VN">
                <a:solidFill>
                  <a:schemeClr val="accent1">
                    <a:lumMod val="75000"/>
                  </a:schemeClr>
                </a:solidFill>
                <a:latin typeface="Consolas" panose="020B0609020204030204" pitchFamily="49" charset="0"/>
              </a:rPr>
              <a:t> </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a:t>
            </a:r>
            <a:r>
              <a:rPr lang="vi-VN" err="1">
                <a:solidFill>
                  <a:schemeClr val="accent1">
                    <a:lumMod val="75000"/>
                  </a:schemeClr>
                </a:solidFill>
                <a:latin typeface="Consolas" panose="020B0609020204030204" pitchFamily="49" charset="0"/>
              </a:rPr>
              <a:t>hinhchunhat</a:t>
            </a:r>
            <a:r>
              <a:rPr lang="vi-VN">
                <a:solidFill>
                  <a:schemeClr val="accent1">
                    <a:lumMod val="75000"/>
                  </a:schemeClr>
                </a:solidFill>
                <a:latin typeface="Consolas" panose="020B0609020204030204" pitchFamily="49" charset="0"/>
              </a:rPr>
              <a:t> h);</a:t>
            </a:r>
            <a:endParaRPr lang="en-US" b="0">
              <a:solidFill>
                <a:schemeClr val="accent1">
                  <a:lumMod val="75000"/>
                </a:schemeClr>
              </a:solidFill>
              <a:effectLst/>
              <a:latin typeface="Consolas" panose="020B0609020204030204" pitchFamily="49" charset="0"/>
            </a:endParaRPr>
          </a:p>
          <a:p>
            <a:r>
              <a:rPr lang="en-US" b="0">
                <a:solidFill>
                  <a:schemeClr val="accent1">
                    <a:lumMod val="75000"/>
                  </a:schemeClr>
                </a:solidFill>
                <a:effectLst/>
                <a:latin typeface="Consolas" panose="020B0609020204030204" pitchFamily="49" charset="0"/>
              </a:rPr>
              <a:t>int main()</a:t>
            </a:r>
          </a:p>
          <a:p>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hinhchunhat</a:t>
            </a:r>
            <a:r>
              <a:rPr lang="en-US" b="0">
                <a:solidFill>
                  <a:schemeClr val="accent1">
                    <a:lumMod val="75000"/>
                  </a:schemeClr>
                </a:solidFill>
                <a:effectLst/>
                <a:latin typeface="Consolas" panose="020B0609020204030204" pitchFamily="49" charset="0"/>
              </a:rPr>
              <a:t> h1;</a:t>
            </a:r>
          </a:p>
          <a:p>
            <a:r>
              <a:rPr lang="en-US" b="0">
                <a:solidFill>
                  <a:schemeClr val="accent1">
                    <a:lumMod val="75000"/>
                  </a:schemeClr>
                </a:solidFill>
                <a:effectLst/>
                <a:latin typeface="Consolas" panose="020B0609020204030204" pitchFamily="49" charset="0"/>
              </a:rPr>
              <a:t>  h1.d=100;</a:t>
            </a:r>
          </a:p>
          <a:p>
            <a:r>
              <a:rPr lang="en-US" b="0">
                <a:solidFill>
                  <a:schemeClr val="accent1">
                    <a:lumMod val="75000"/>
                  </a:schemeClr>
                </a:solidFill>
                <a:effectLst/>
                <a:latin typeface="Consolas" panose="020B0609020204030204" pitchFamily="49" charset="0"/>
              </a:rPr>
              <a:t>  h1.r=200;</a:t>
            </a:r>
            <a:endParaRPr lang="vi-VN" b="0">
              <a:solidFill>
                <a:schemeClr val="accent1">
                  <a:lumMod val="75000"/>
                </a:schemeClr>
              </a:solidFill>
              <a:effectLst/>
              <a:latin typeface="Consolas" panose="020B0609020204030204" pitchFamily="49" charset="0"/>
            </a:endParaRPr>
          </a:p>
          <a:p>
            <a:r>
              <a:rPr lang="vi-VN">
                <a:solidFill>
                  <a:schemeClr val="accent1">
                    <a:lumMod val="75000"/>
                  </a:schemeClr>
                </a:solidFill>
                <a:latin typeface="Consolas" panose="020B0609020204030204" pitchFamily="49" charset="0"/>
              </a:rPr>
              <a:t>  h1.dt=</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(h1);</a:t>
            </a:r>
            <a:endParaRPr lang="en-US" b="0">
              <a:solidFill>
                <a:schemeClr val="accent1">
                  <a:lumMod val="75000"/>
                </a:schemeClr>
              </a:solidFill>
              <a:effectLst/>
              <a:latin typeface="Consolas" panose="020B0609020204030204" pitchFamily="49" charset="0"/>
            </a:endParaRPr>
          </a:p>
          <a:p>
            <a:r>
              <a:rPr lang="en-US" b="0">
                <a:solidFill>
                  <a:schemeClr val="accent1">
                    <a:lumMod val="75000"/>
                  </a:schemeClr>
                </a:solidFill>
                <a:effectLst/>
                <a:latin typeface="Consolas" panose="020B0609020204030204" pitchFamily="49" charset="0"/>
              </a:rPr>
              <a:t>  h1.cv = 2*(h1.d+h1.r);</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cout</a:t>
            </a:r>
            <a:r>
              <a:rPr lang="en-US" b="0">
                <a:solidFill>
                  <a:schemeClr val="accent1">
                    <a:lumMod val="75000"/>
                  </a:schemeClr>
                </a:solidFill>
                <a:effectLst/>
                <a:latin typeface="Consolas" panose="020B0609020204030204" pitchFamily="49" charset="0"/>
              </a:rPr>
              <a:t> &lt;&lt;"</a:t>
            </a:r>
            <a:r>
              <a:rPr lang="en-US" b="0" err="1">
                <a:solidFill>
                  <a:schemeClr val="accent1">
                    <a:lumMod val="75000"/>
                  </a:schemeClr>
                </a:solidFill>
                <a:effectLst/>
                <a:latin typeface="Consolas" panose="020B0609020204030204" pitchFamily="49" charset="0"/>
              </a:rPr>
              <a:t>Dien</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tich</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hinh</a:t>
            </a:r>
            <a:r>
              <a:rPr lang="en-US" b="0">
                <a:solidFill>
                  <a:schemeClr val="accent1">
                    <a:lumMod val="75000"/>
                  </a:schemeClr>
                </a:solidFill>
                <a:effectLst/>
                <a:latin typeface="Consolas" panose="020B0609020204030204" pitchFamily="49" charset="0"/>
              </a:rPr>
              <a:t> 1= "&lt;&lt;h1.dt&lt;&lt;</a:t>
            </a:r>
            <a:r>
              <a:rPr lang="en-US" b="0" err="1">
                <a:solidFill>
                  <a:schemeClr val="accent1">
                    <a:lumMod val="75000"/>
                  </a:schemeClr>
                </a:solidFill>
                <a:effectLst/>
                <a:latin typeface="Consolas" panose="020B0609020204030204" pitchFamily="49" charset="0"/>
              </a:rPr>
              <a:t>endl</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cout</a:t>
            </a:r>
            <a:r>
              <a:rPr lang="en-US" b="0">
                <a:solidFill>
                  <a:schemeClr val="accent1">
                    <a:lumMod val="75000"/>
                  </a:schemeClr>
                </a:solidFill>
                <a:effectLst/>
                <a:latin typeface="Consolas" panose="020B0609020204030204" pitchFamily="49" charset="0"/>
              </a:rPr>
              <a:t> &lt;&lt;"Chu vi hinh1 = "&lt;&lt;h1.cv&lt;&lt;</a:t>
            </a:r>
            <a:r>
              <a:rPr lang="en-US" b="0" err="1">
                <a:solidFill>
                  <a:schemeClr val="accent1">
                    <a:lumMod val="75000"/>
                  </a:schemeClr>
                </a:solidFill>
                <a:effectLst/>
                <a:latin typeface="Consolas" panose="020B0609020204030204" pitchFamily="49" charset="0"/>
              </a:rPr>
              <a:t>endl</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return 0;</a:t>
            </a:r>
          </a:p>
          <a:p>
            <a:r>
              <a:rPr lang="en-US" b="0">
                <a:solidFill>
                  <a:schemeClr val="accent1">
                    <a:lumMod val="75000"/>
                  </a:schemeClr>
                </a:solidFill>
                <a:effectLst/>
                <a:latin typeface="Consolas" panose="020B0609020204030204" pitchFamily="49" charset="0"/>
              </a:rPr>
              <a:t>}</a:t>
            </a:r>
            <a:endParaRPr lang="vi-VN" b="0">
              <a:solidFill>
                <a:schemeClr val="accent1">
                  <a:lumMod val="75000"/>
                </a:schemeClr>
              </a:solidFill>
              <a:effectLst/>
              <a:latin typeface="Consolas" panose="020B0609020204030204" pitchFamily="49" charset="0"/>
            </a:endParaRPr>
          </a:p>
          <a:p>
            <a:r>
              <a:rPr lang="vi-VN" err="1">
                <a:solidFill>
                  <a:schemeClr val="accent1">
                    <a:lumMod val="75000"/>
                  </a:schemeClr>
                </a:solidFill>
                <a:latin typeface="Consolas" panose="020B0609020204030204" pitchFamily="49" charset="0"/>
              </a:rPr>
              <a:t>float</a:t>
            </a:r>
            <a:r>
              <a:rPr lang="vi-VN">
                <a:solidFill>
                  <a:schemeClr val="accent1">
                    <a:lumMod val="75000"/>
                  </a:schemeClr>
                </a:solidFill>
                <a:latin typeface="Consolas" panose="020B0609020204030204" pitchFamily="49" charset="0"/>
              </a:rPr>
              <a:t> </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a:t>
            </a:r>
            <a:r>
              <a:rPr lang="vi-VN" err="1">
                <a:solidFill>
                  <a:schemeClr val="accent1">
                    <a:lumMod val="75000"/>
                  </a:schemeClr>
                </a:solidFill>
                <a:latin typeface="Consolas" panose="020B0609020204030204" pitchFamily="49" charset="0"/>
              </a:rPr>
              <a:t>hinhchunhat</a:t>
            </a:r>
            <a:r>
              <a:rPr lang="vi-VN">
                <a:solidFill>
                  <a:schemeClr val="accent1">
                    <a:lumMod val="75000"/>
                  </a:schemeClr>
                </a:solidFill>
                <a:latin typeface="Consolas" panose="020B0609020204030204" pitchFamily="49" charset="0"/>
              </a:rPr>
              <a:t> h)</a:t>
            </a:r>
            <a:endParaRPr lang="en-US" b="0">
              <a:solidFill>
                <a:schemeClr val="accent1">
                  <a:lumMod val="75000"/>
                </a:schemeClr>
              </a:solidFill>
              <a:effectLst/>
              <a:latin typeface="Consolas" panose="020B0609020204030204" pitchFamily="49" charset="0"/>
            </a:endParaRPr>
          </a:p>
          <a:p>
            <a:r>
              <a:rPr lang="vi-VN">
                <a:solidFill>
                  <a:schemeClr val="accent1">
                    <a:lumMod val="75000"/>
                  </a:schemeClr>
                </a:solidFill>
                <a:latin typeface="Consolas" panose="020B0609020204030204" pitchFamily="49" charset="0"/>
              </a:rPr>
              <a:t>{</a:t>
            </a:r>
          </a:p>
          <a:p>
            <a:r>
              <a:rPr lang="vi-VN">
                <a:solidFill>
                  <a:schemeClr val="accent1">
                    <a:lumMod val="75000"/>
                  </a:schemeClr>
                </a:solidFill>
                <a:latin typeface="Consolas" panose="020B0609020204030204" pitchFamily="49" charset="0"/>
              </a:rPr>
              <a:t>	</a:t>
            </a:r>
            <a:r>
              <a:rPr lang="en-US" b="0">
                <a:solidFill>
                  <a:schemeClr val="accent1">
                    <a:lumMod val="75000"/>
                  </a:schemeClr>
                </a:solidFill>
                <a:effectLst/>
                <a:latin typeface="Consolas" panose="020B0609020204030204" pitchFamily="49" charset="0"/>
              </a:rPr>
              <a:t> </a:t>
            </a:r>
            <a:r>
              <a:rPr lang="vi-VN" b="0" err="1">
                <a:solidFill>
                  <a:schemeClr val="accent1">
                    <a:lumMod val="75000"/>
                  </a:schemeClr>
                </a:solidFill>
                <a:effectLst/>
                <a:latin typeface="Consolas" panose="020B0609020204030204" pitchFamily="49" charset="0"/>
              </a:rPr>
              <a:t>return</a:t>
            </a:r>
            <a:r>
              <a:rPr lang="vi-VN" b="0">
                <a:solidFill>
                  <a:schemeClr val="accent1">
                    <a:lumMod val="75000"/>
                  </a:schemeClr>
                </a:solidFill>
                <a:effectLst/>
                <a:latin typeface="Consolas" panose="020B0609020204030204" pitchFamily="49" charset="0"/>
              </a:rPr>
              <a:t>(</a:t>
            </a:r>
            <a:r>
              <a:rPr lang="en-US" b="0" err="1">
                <a:solidFill>
                  <a:schemeClr val="accent1">
                    <a:lumMod val="75000"/>
                  </a:schemeClr>
                </a:solidFill>
                <a:effectLst/>
                <a:latin typeface="Consolas" panose="020B0609020204030204" pitchFamily="49" charset="0"/>
              </a:rPr>
              <a:t>h.d</a:t>
            </a:r>
            <a:r>
              <a:rPr lang="en-US" b="0">
                <a:solidFill>
                  <a:schemeClr val="accent1">
                    <a:lumMod val="75000"/>
                  </a:schemeClr>
                </a:solidFill>
                <a:effectLst/>
                <a:latin typeface="Consolas" panose="020B0609020204030204" pitchFamily="49" charset="0"/>
              </a:rPr>
              <a:t>*h.</a:t>
            </a:r>
            <a:r>
              <a:rPr lang="vi-VN" b="0">
                <a:solidFill>
                  <a:schemeClr val="accent1">
                    <a:lumMod val="75000"/>
                  </a:schemeClr>
                </a:solidFill>
                <a:effectLst/>
                <a:latin typeface="Consolas" panose="020B0609020204030204" pitchFamily="49" charset="0"/>
              </a:rPr>
              <a:t>r)</a:t>
            </a:r>
            <a:r>
              <a:rPr lang="en-US" b="0">
                <a:solidFill>
                  <a:schemeClr val="accent1">
                    <a:lumMod val="75000"/>
                  </a:schemeClr>
                </a:solidFill>
                <a:effectLst/>
                <a:latin typeface="Consolas" panose="020B0609020204030204" pitchFamily="49" charset="0"/>
              </a:rPr>
              <a:t>;</a:t>
            </a:r>
            <a:endParaRPr lang="vi-VN">
              <a:solidFill>
                <a:schemeClr val="accent1">
                  <a:lumMod val="75000"/>
                </a:schemeClr>
              </a:solidFill>
              <a:latin typeface="Consolas" panose="020B0609020204030204" pitchFamily="49" charset="0"/>
            </a:endParaRPr>
          </a:p>
          <a:p>
            <a:r>
              <a:rPr lang="vi-VN">
                <a:solidFill>
                  <a:schemeClr val="accent1">
                    <a:lumMod val="75000"/>
                  </a:schemeClr>
                </a:solidFill>
                <a:latin typeface="Consolas" panose="020B0609020204030204" pitchFamily="49" charset="0"/>
              </a:rPr>
              <a:t>}</a:t>
            </a:r>
            <a:endParaRPr lang="en-US" b="0">
              <a:solidFill>
                <a:schemeClr val="accent1">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346131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ECBE-F4CC-43B3-80BB-3DC2668AF20B}"/>
              </a:ext>
            </a:extLst>
          </p:cNvPr>
          <p:cNvSpPr>
            <a:spLocks noGrp="1"/>
          </p:cNvSpPr>
          <p:nvPr>
            <p:ph type="title"/>
          </p:nvPr>
        </p:nvSpPr>
        <p:spPr/>
        <p:txBody>
          <a:bodyPr/>
          <a:lstStyle/>
          <a:p>
            <a:r>
              <a:rPr lang="vi-VN" err="1"/>
              <a:t>Cấu</a:t>
            </a:r>
            <a:r>
              <a:rPr lang="vi-VN"/>
              <a:t> </a:t>
            </a:r>
            <a:r>
              <a:rPr lang="vi-VN" err="1"/>
              <a:t>trúc</a:t>
            </a:r>
            <a:r>
              <a:rPr lang="vi-VN"/>
              <a:t> cơ </a:t>
            </a:r>
            <a:r>
              <a:rPr lang="vi-VN" err="1"/>
              <a:t>bản</a:t>
            </a:r>
            <a:r>
              <a:rPr lang="vi-VN"/>
              <a:t> chương </a:t>
            </a:r>
            <a:r>
              <a:rPr lang="vi-VN" err="1"/>
              <a:t>trình</a:t>
            </a:r>
            <a:r>
              <a:rPr lang="vi-VN"/>
              <a:t> C++</a:t>
            </a:r>
            <a:endParaRPr lang="en-US"/>
          </a:p>
        </p:txBody>
      </p:sp>
      <p:sp>
        <p:nvSpPr>
          <p:cNvPr id="3" name="Content Placeholder 2">
            <a:extLst>
              <a:ext uri="{FF2B5EF4-FFF2-40B4-BE49-F238E27FC236}">
                <a16:creationId xmlns:a16="http://schemas.microsoft.com/office/drawing/2014/main" id="{8FCD1094-504E-4932-A793-68F5A9E7CB1B}"/>
              </a:ext>
            </a:extLst>
          </p:cNvPr>
          <p:cNvSpPr>
            <a:spLocks noGrp="1"/>
          </p:cNvSpPr>
          <p:nvPr>
            <p:ph idx="1"/>
          </p:nvPr>
        </p:nvSpPr>
        <p:spPr/>
        <p:txBody>
          <a:bodyPr>
            <a:normAutofit/>
          </a:bodyPr>
          <a:lstStyle/>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1:</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Phần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khai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báo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tiền</a:t>
            </a:r>
            <a:r>
              <a:rPr lang="vi-VN"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xử</a:t>
            </a:r>
            <a:r>
              <a:rPr lang="vi-VN"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lý</a:t>
            </a:r>
            <a:r>
              <a:rPr lang="vi-VN"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các</a:t>
            </a:r>
            <a:r>
              <a:rPr lang="vi-VN" altLang="zh-CN" sz="2800">
                <a:latin typeface="Arial" panose="020B0604020202020204" pitchFamily="34" charset="0"/>
                <a:ea typeface="SimSun" panose="02010600030101010101" pitchFamily="2" charset="-122"/>
                <a:cs typeface="Arial" panose="020B0604020202020204" pitchFamily="34" charset="0"/>
              </a:rPr>
              <a:t> thư </a:t>
            </a:r>
            <a:r>
              <a:rPr lang="vi-VN" altLang="zh-CN" sz="2800" err="1">
                <a:latin typeface="Arial" panose="020B0604020202020204" pitchFamily="34" charset="0"/>
                <a:ea typeface="SimSun" panose="02010600030101010101" pitchFamily="2" charset="-122"/>
                <a:cs typeface="Arial" panose="020B0604020202020204" pitchFamily="34" charset="0"/>
              </a:rPr>
              <a:t>viện</a:t>
            </a:r>
            <a:r>
              <a:rPr lang="vi-VN" altLang="zh-CN" sz="2800">
                <a:latin typeface="Arial" panose="020B0604020202020204" pitchFamily="34" charset="0"/>
                <a:ea typeface="SimSun" panose="02010600030101010101" pitchFamily="2" charset="-122"/>
                <a:cs typeface="Arial" panose="020B0604020202020204" pitchFamily="34" charset="0"/>
              </a:rPr>
              <a: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Phần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này</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có</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chức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năng</a:t>
            </a:r>
            <a:r>
              <a:rPr lang="en-US" altLang="zh-CN" sz="2800">
                <a:latin typeface="Arial" panose="020B0604020202020204" pitchFamily="34" charset="0"/>
                <a:ea typeface="SimSun" panose="02010600030101010101" pitchFamily="2" charset="-122"/>
                <a:cs typeface="Arial" panose="020B0604020202020204" pitchFamily="34" charset="0"/>
              </a:rPr>
              <a:t> thông </a:t>
            </a:r>
            <a:r>
              <a:rPr lang="en-US" altLang="zh-CN" sz="2800" err="1">
                <a:latin typeface="Arial" panose="020B0604020202020204" pitchFamily="34" charset="0"/>
                <a:ea typeface="SimSun" panose="02010600030101010101" pitchFamily="2" charset="-122"/>
                <a:cs typeface="Arial" panose="020B0604020202020204" pitchFamily="34" charset="0"/>
              </a:rPr>
              <a:t>báo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trình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dịch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biết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là</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trình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có</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sử</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dụng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những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thư</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viện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nào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mỗi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tệp</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tiêu</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đề</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ứng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với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một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thư</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viện</a:t>
            </a:r>
            <a:r>
              <a:rPr lang="en-US" altLang="zh-CN" sz="2800">
                <a:latin typeface="Arial" panose="020B0604020202020204" pitchFamily="34" charset="0"/>
                <a:ea typeface="SimSun" panose="02010600030101010101" pitchFamily="2" charset="-122"/>
                <a:cs typeface="Arial" panose="020B0604020202020204" pitchFamily="34" charset="0"/>
              </a:rPr>
              <a:t>).</a:t>
            </a:r>
          </a:p>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2:</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Định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nghĩa</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kiểu</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dữ</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liệu</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mới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dùng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cả</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trình</a:t>
            </a:r>
            <a:r>
              <a:rPr lang="en-US" altLang="zh-CN" sz="2800">
                <a:latin typeface="Arial" panose="020B0604020202020204" pitchFamily="34" charset="0"/>
                <a:ea typeface="SimSun" panose="02010600030101010101" pitchFamily="2" charset="-122"/>
                <a:cs typeface="Arial" panose="020B0604020202020204" pitchFamily="34" charset="0"/>
              </a:rPr>
              <a:t>.</a:t>
            </a:r>
          </a:p>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3:</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Phần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khai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báo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nguyên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mẫu</a:t>
            </a:r>
            <a:r>
              <a:rPr lang="en-US" altLang="zh-CN" sz="2800">
                <a:latin typeface="Arial" panose="020B0604020202020204" pitchFamily="34" charset="0"/>
                <a:ea typeface="SimSun" panose="02010600030101010101" pitchFamily="2" charset="-122"/>
                <a:cs typeface="Arial" panose="020B0604020202020204" pitchFamily="34" charset="0"/>
              </a:rPr>
              <a:t>. </a:t>
            </a:r>
            <a:r>
              <a:rPr lang="vi-VN" altLang="zh-CN" sz="2800">
                <a:latin typeface="Arial" panose="020B0604020202020204" pitchFamily="34" charset="0"/>
                <a:ea typeface="SimSun" panose="02010600030101010101" pitchFamily="2" charset="-122"/>
                <a:cs typeface="Arial" panose="020B0604020202020204" pitchFamily="34" charset="0"/>
              </a:rPr>
              <a:t>G</a:t>
            </a:r>
            <a:r>
              <a:rPr lang="en-US" altLang="zh-CN" sz="2800" err="1">
                <a:latin typeface="Arial" panose="020B0604020202020204" pitchFamily="34" charset="0"/>
                <a:ea typeface="SimSun" panose="02010600030101010101" pitchFamily="2" charset="-122"/>
                <a:cs typeface="Arial" panose="020B0604020202020204" pitchFamily="34" charset="0"/>
              </a:rPr>
              <a:t>iúp</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trình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dịch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biết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được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những</a:t>
            </a:r>
            <a:r>
              <a:rPr lang="en-US" altLang="zh-CN" sz="2800">
                <a:latin typeface="Arial" panose="020B0604020202020204" pitchFamily="34" charset="0"/>
                <a:ea typeface="SimSun" panose="02010600030101010101" pitchFamily="2" charset="-122"/>
                <a:cs typeface="Arial" panose="020B0604020202020204" pitchFamily="34" charset="0"/>
              </a:rPr>
              <a:t> thông tin </a:t>
            </a:r>
            <a:r>
              <a:rPr lang="en-US" altLang="zh-CN" sz="2800" err="1">
                <a:latin typeface="Arial" panose="020B0604020202020204" pitchFamily="34" charset="0"/>
                <a:ea typeface="SimSun" panose="02010600030101010101" pitchFamily="2" charset="-122"/>
                <a:cs typeface="Arial" panose="020B0604020202020204" pitchFamily="34" charset="0"/>
              </a:rPr>
              <a:t>cơ</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bản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gồm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tên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dach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sách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tham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số</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và</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kiểu</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dữ</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liệu</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trả</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về</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của</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sử</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dụng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trong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chương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trình</a:t>
            </a:r>
            <a:r>
              <a:rPr lang="en-US" altLang="zh-CN" sz="2800">
                <a:latin typeface="Arial" panose="020B0604020202020204" pitchFamily="34" charset="0"/>
                <a:ea typeface="SimSun" panose="02010600030101010101" pitchFamily="2" charset="-122"/>
                <a:cs typeface="Arial" panose="020B0604020202020204" pitchFamily="34" charset="0"/>
              </a:rPr>
              <a: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848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28DD-E232-4631-A508-0548C5DFC9D5}"/>
              </a:ext>
            </a:extLst>
          </p:cNvPr>
          <p:cNvSpPr>
            <a:spLocks noGrp="1"/>
          </p:cNvSpPr>
          <p:nvPr>
            <p:ph type="title"/>
          </p:nvPr>
        </p:nvSpPr>
        <p:spPr>
          <a:xfrm>
            <a:off x="838200" y="355293"/>
            <a:ext cx="10515600" cy="1325563"/>
          </a:xfrm>
        </p:spPr>
        <p:txBody>
          <a:bodyPr/>
          <a:lstStyle/>
          <a:p>
            <a:r>
              <a:rPr lang="vi-VN" err="1"/>
              <a:t>Cấu</a:t>
            </a:r>
            <a:r>
              <a:rPr lang="vi-VN"/>
              <a:t> </a:t>
            </a:r>
            <a:r>
              <a:rPr lang="vi-VN" err="1"/>
              <a:t>trúc</a:t>
            </a:r>
            <a:r>
              <a:rPr lang="vi-VN"/>
              <a:t> cơ </a:t>
            </a:r>
            <a:r>
              <a:rPr lang="vi-VN" err="1"/>
              <a:t>bản</a:t>
            </a:r>
            <a:r>
              <a:rPr lang="vi-VN"/>
              <a:t> chương </a:t>
            </a:r>
            <a:r>
              <a:rPr lang="vi-VN" err="1"/>
              <a:t>trình</a:t>
            </a:r>
            <a:r>
              <a:rPr lang="vi-VN"/>
              <a:t> C++</a:t>
            </a:r>
            <a:endParaRPr lang="en-US"/>
          </a:p>
        </p:txBody>
      </p:sp>
      <p:sp>
        <p:nvSpPr>
          <p:cNvPr id="3" name="Content Placeholder 2">
            <a:extLst>
              <a:ext uri="{FF2B5EF4-FFF2-40B4-BE49-F238E27FC236}">
                <a16:creationId xmlns:a16="http://schemas.microsoft.com/office/drawing/2014/main" id="{ACA447CE-72CE-4EF1-B5D4-E0576DDC7D96}"/>
              </a:ext>
            </a:extLst>
          </p:cNvPr>
          <p:cNvSpPr>
            <a:spLocks noGrp="1"/>
          </p:cNvSpPr>
          <p:nvPr>
            <p:ph idx="1"/>
          </p:nvPr>
        </p:nvSpPr>
        <p:spPr>
          <a:xfrm>
            <a:off x="835742" y="1825625"/>
            <a:ext cx="10515600" cy="4351338"/>
          </a:xfrm>
        </p:spPr>
        <p:txBody>
          <a:bodyPr>
            <a:normAutofit/>
          </a:bodyPr>
          <a:lstStyle/>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4:</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Phần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khai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báo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biến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toàn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cục</a:t>
            </a:r>
            <a:r>
              <a:rPr lang="en-US" altLang="zh-CN" sz="2800">
                <a:latin typeface="Arial" panose="020B0604020202020204" pitchFamily="34" charset="0"/>
                <a:ea typeface="SimSun" panose="02010600030101010101" pitchFamily="2" charset="-122"/>
                <a:cs typeface="Arial" panose="020B0604020202020204" pitchFamily="34" charset="0"/>
              </a:rPr>
              <a:t>.</a:t>
            </a:r>
            <a:endParaRPr lang="en-US" altLang="en-US" sz="2800">
              <a:latin typeface="Arial" panose="020B0604020202020204" pitchFamily="34" charset="0"/>
              <a:cs typeface="Arial" panose="020B0604020202020204" pitchFamily="34" charset="0"/>
            </a:endParaRPr>
          </a:p>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5 </a:t>
            </a:r>
            <a:r>
              <a:rPr lang="en-US" altLang="zh-CN" sz="2800" b="1">
                <a:solidFill>
                  <a:srgbClr val="FC4A12"/>
                </a:solidFill>
                <a:latin typeface="Arial" panose="020B0604020202020204" pitchFamily="34" charset="0"/>
                <a:ea typeface="SimSun" panose="02010600030101010101" pitchFamily="2" charset="-122"/>
                <a:cs typeface="Arial" panose="020B0604020202020204" pitchFamily="34" charset="0"/>
              </a:rPr>
              <a:t>(</a:t>
            </a:r>
            <a:r>
              <a:rPr lang="en-US" altLang="zh-CN" sz="2800" b="1" err="1">
                <a:solidFill>
                  <a:srgbClr val="FC4A12"/>
                </a:solidFill>
                <a:latin typeface="Arial" panose="020B0604020202020204" pitchFamily="34" charset="0"/>
                <a:ea typeface="SimSun" panose="02010600030101010101" pitchFamily="2" charset="-122"/>
                <a:cs typeface="Arial" panose="020B0604020202020204" pitchFamily="34" charset="0"/>
              </a:rPr>
              <a:t>Bắt</a:t>
            </a:r>
            <a:r>
              <a:rPr lang="en-US" altLang="zh-CN" sz="2800" b="1">
                <a:solidFill>
                  <a:srgbClr val="FC4A12"/>
                </a:solidFill>
                <a:latin typeface="Arial" panose="020B0604020202020204" pitchFamily="34" charset="0"/>
                <a:ea typeface="SimSun" panose="02010600030101010101" pitchFamily="2" charset="-122"/>
                <a:cs typeface="Arial" panose="020B0604020202020204" pitchFamily="34" charset="0"/>
              </a:rPr>
              <a:t> </a:t>
            </a:r>
            <a:r>
              <a:rPr lang="en-US" altLang="zh-CN" sz="2800" b="1" err="1">
                <a:solidFill>
                  <a:srgbClr val="FC4A12"/>
                </a:solidFill>
                <a:latin typeface="Arial" panose="020B0604020202020204" pitchFamily="34" charset="0"/>
                <a:ea typeface="SimSun" panose="02010600030101010101" pitchFamily="2" charset="-122"/>
                <a:cs typeface="Arial" panose="020B0604020202020204" pitchFamily="34" charset="0"/>
              </a:rPr>
              <a:t>buộc</a:t>
            </a:r>
            <a:r>
              <a:rPr lang="en-US" altLang="zh-CN" sz="2800" b="1">
                <a:solidFill>
                  <a:srgbClr val="FC4A12"/>
                </a:solidFill>
                <a:latin typeface="Arial" panose="020B0604020202020204" pitchFamily="34" charset="0"/>
                <a:ea typeface="SimSun" panose="02010600030101010101" pitchFamily="2" charset="-122"/>
                <a:cs typeface="Arial" panose="020B0604020202020204" pitchFamily="34" charset="0"/>
              </a:rPr>
              <a: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định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nghĩa</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b="1">
                <a:latin typeface="Arial" panose="020B0604020202020204" pitchFamily="34" charset="0"/>
                <a:ea typeface="SimSun" panose="02010600030101010101" pitchFamily="2" charset="-122"/>
                <a:cs typeface="Arial" panose="020B0604020202020204" pitchFamily="34" charset="0"/>
              </a:rPr>
              <a:t>main( )</a:t>
            </a:r>
            <a:r>
              <a:rPr lang="en-US" altLang="zh-CN" sz="2800">
                <a:latin typeface="Arial" panose="020B0604020202020204" pitchFamily="34" charset="0"/>
                <a:ea typeface="SimSun" panose="02010600030101010101" pitchFamily="2" charset="-122"/>
                <a:cs typeface="Arial" panose="020B0604020202020204" pitchFamily="34" charset="0"/>
              </a:rPr>
              <a:t>. </a:t>
            </a:r>
          </a:p>
          <a:p>
            <a:pPr lvl="1"/>
            <a:r>
              <a:rPr lang="en-US" altLang="zh-CN" err="1">
                <a:latin typeface="Arial" panose="020B0604020202020204" pitchFamily="34" charset="0"/>
                <a:ea typeface="SimSun" panose="02010600030101010101" pitchFamily="2" charset="-122"/>
                <a:cs typeface="Arial" panose="020B0604020202020204" pitchFamily="34" charset="0"/>
              </a:rPr>
              <a:t>Hàm</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b="1">
                <a:latin typeface="Arial" panose="020B0604020202020204" pitchFamily="34" charset="0"/>
                <a:ea typeface="SimSun" panose="02010600030101010101" pitchFamily="2" charset="-122"/>
                <a:cs typeface="Arial" panose="020B0604020202020204" pitchFamily="34" charset="0"/>
              </a:rPr>
              <a:t>main( )</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là</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một</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hàm</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đặc</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biệt</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trong</a:t>
            </a:r>
            <a:r>
              <a:rPr lang="en-US" altLang="zh-CN">
                <a:latin typeface="Arial" panose="020B0604020202020204" pitchFamily="34" charset="0"/>
                <a:ea typeface="SimSun" panose="02010600030101010101" pitchFamily="2" charset="-122"/>
                <a:cs typeface="Arial" panose="020B0604020202020204" pitchFamily="34" charset="0"/>
              </a:rPr>
              <a:t> C++. </a:t>
            </a:r>
            <a:r>
              <a:rPr lang="en-US" altLang="zh-CN" err="1">
                <a:latin typeface="Arial" panose="020B0604020202020204" pitchFamily="34" charset="0"/>
                <a:ea typeface="SimSun" panose="02010600030101010101" pitchFamily="2" charset="-122"/>
                <a:cs typeface="Arial" panose="020B0604020202020204" pitchFamily="34" charset="0"/>
              </a:rPr>
              <a:t>Chương</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trình</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sẽ</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bắt</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đầu</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bằng</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việc</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thực</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hiện</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các</a:t>
            </a:r>
            <a:r>
              <a:rPr lang="en-US" altLang="zh-CN">
                <a:latin typeface="Arial" panose="020B0604020202020204" pitchFamily="34" charset="0"/>
                <a:ea typeface="SimSun" panose="02010600030101010101" pitchFamily="2" charset="-122"/>
                <a:cs typeface="Arial" panose="020B0604020202020204" pitchFamily="34" charset="0"/>
              </a:rPr>
              <a:t> </a:t>
            </a:r>
            <a:r>
              <a:rPr lang="vi-VN" altLang="zh-CN">
                <a:latin typeface="Arial" panose="020B0604020202020204" pitchFamily="34" charset="0"/>
                <a:ea typeface="SimSun" panose="02010600030101010101" pitchFamily="2" charset="-122"/>
                <a:cs typeface="Arial" panose="020B0604020202020204" pitchFamily="34" charset="0"/>
              </a:rPr>
              <a:t>câu </a:t>
            </a:r>
            <a:r>
              <a:rPr lang="en-US" altLang="zh-CN" err="1">
                <a:latin typeface="Arial" panose="020B0604020202020204" pitchFamily="34" charset="0"/>
                <a:ea typeface="SimSun" panose="02010600030101010101" pitchFamily="2" charset="-122"/>
                <a:cs typeface="Arial" panose="020B0604020202020204" pitchFamily="34" charset="0"/>
              </a:rPr>
              <a:t>lệnh</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trong</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err="1">
                <a:latin typeface="Arial" panose="020B0604020202020204" pitchFamily="34" charset="0"/>
                <a:ea typeface="SimSun" panose="02010600030101010101" pitchFamily="2" charset="-122"/>
                <a:cs typeface="Arial" panose="020B0604020202020204" pitchFamily="34" charset="0"/>
              </a:rPr>
              <a:t>hàm</a:t>
            </a:r>
            <a:r>
              <a:rPr lang="en-US" altLang="zh-CN">
                <a:latin typeface="Arial" panose="020B0604020202020204" pitchFamily="34" charset="0"/>
                <a:ea typeface="SimSun" panose="02010600030101010101" pitchFamily="2" charset="-122"/>
                <a:cs typeface="Arial" panose="020B0604020202020204" pitchFamily="34" charset="0"/>
              </a:rPr>
              <a:t> </a:t>
            </a:r>
            <a:r>
              <a:rPr lang="en-US" altLang="zh-CN" b="1">
                <a:latin typeface="Arial" panose="020B0604020202020204" pitchFamily="34" charset="0"/>
                <a:ea typeface="SimSun" panose="02010600030101010101" pitchFamily="2" charset="-122"/>
                <a:cs typeface="Arial" panose="020B0604020202020204" pitchFamily="34" charset="0"/>
              </a:rPr>
              <a:t>main( )</a:t>
            </a:r>
            <a:r>
              <a:rPr lang="en-US" altLang="zh-CN">
                <a:latin typeface="Arial" panose="020B0604020202020204" pitchFamily="34" charset="0"/>
                <a:ea typeface="SimSun" panose="02010600030101010101" pitchFamily="2" charset="-122"/>
                <a:cs typeface="Arial" panose="020B0604020202020204" pitchFamily="34" charset="0"/>
              </a:rPr>
              <a:t>. </a:t>
            </a:r>
          </a:p>
          <a:p>
            <a:r>
              <a:rPr lang="en-US" altLang="zh-CN" sz="2800" b="1" err="1">
                <a:latin typeface="Arial" panose="020B0604020202020204" pitchFamily="34" charset="0"/>
                <a:ea typeface="SimSun" panose="02010600030101010101" pitchFamily="2" charset="-122"/>
                <a:cs typeface="Arial" panose="020B0604020202020204" pitchFamily="34" charset="0"/>
              </a:rPr>
              <a:t>Phần</a:t>
            </a:r>
            <a:r>
              <a:rPr lang="en-US" altLang="zh-CN" sz="2800" b="1">
                <a:latin typeface="Arial" panose="020B0604020202020204" pitchFamily="34" charset="0"/>
                <a:ea typeface="SimSun" panose="02010600030101010101" pitchFamily="2" charset="-122"/>
                <a:cs typeface="Arial" panose="020B0604020202020204" pitchFamily="34" charset="0"/>
              </a:rPr>
              <a:t> 6:</a:t>
            </a:r>
            <a:r>
              <a:rPr lang="en-US" altLang="zh-CN" sz="2800">
                <a:latin typeface="Arial" panose="020B0604020202020204" pitchFamily="34" charset="0"/>
                <a:ea typeface="SimSun" panose="02010600030101010101" pitchFamily="2" charset="-122"/>
                <a:cs typeface="Arial" panose="020B0604020202020204" pitchFamily="34" charset="0"/>
              </a:rPr>
              <a:t> </a:t>
            </a:r>
            <a:r>
              <a:rPr lang="vi-VN" altLang="zh-CN" sz="2800">
                <a:latin typeface="Arial" panose="020B0604020202020204" pitchFamily="34" charset="0"/>
                <a:ea typeface="SimSun" panose="02010600030101010101" pitchFamily="2" charset="-122"/>
                <a:cs typeface="Arial" panose="020B0604020202020204" pitchFamily="34" charset="0"/>
              </a:rPr>
              <a:t>Đ</a:t>
            </a:r>
            <a:r>
              <a:rPr lang="en-US" altLang="zh-CN" sz="2800" err="1">
                <a:latin typeface="Arial" panose="020B0604020202020204" pitchFamily="34" charset="0"/>
                <a:ea typeface="SimSun" panose="02010600030101010101" pitchFamily="2" charset="-122"/>
                <a:cs typeface="Arial" panose="020B0604020202020204" pitchFamily="34" charset="0"/>
              </a:rPr>
              <a:t>ịnh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nghĩa</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đã</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khai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báo</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nguyên</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mẫu</a:t>
            </a:r>
            <a:r>
              <a:rPr lang="vi-VN" altLang="zh-CN" sz="2800">
                <a:latin typeface="Arial" panose="020B0604020202020204" pitchFamily="34" charset="0"/>
                <a:ea typeface="SimSun" panose="02010600030101010101" pitchFamily="2" charset="-122"/>
                <a:cs typeface="Arial" panose="020B0604020202020204" pitchFamily="34" charset="0"/>
              </a:rPr>
              <a:t> trong </a:t>
            </a:r>
            <a:r>
              <a:rPr lang="vi-VN" altLang="zh-CN" sz="2800" err="1">
                <a:latin typeface="Arial" panose="020B0604020202020204" pitchFamily="34" charset="0"/>
                <a:ea typeface="SimSun" panose="02010600030101010101" pitchFamily="2" charset="-122"/>
                <a:cs typeface="Arial" panose="020B0604020202020204" pitchFamily="34" charset="0"/>
              </a:rPr>
              <a:t>phần</a:t>
            </a:r>
            <a:r>
              <a:rPr lang="vi-VN" altLang="zh-CN" sz="2800">
                <a:latin typeface="Arial" panose="020B0604020202020204" pitchFamily="34" charset="0"/>
                <a:ea typeface="SimSun" panose="02010600030101010101" pitchFamily="2" charset="-122"/>
                <a:cs typeface="Arial" panose="020B0604020202020204" pitchFamily="34" charset="0"/>
              </a:rPr>
              <a:t> 3</a:t>
            </a:r>
            <a:r>
              <a:rPr lang="en-US"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Định</a:t>
            </a:r>
            <a:r>
              <a:rPr lang="vi-VN" altLang="zh-CN" sz="2800">
                <a:latin typeface="Arial" panose="020B0604020202020204" pitchFamily="34" charset="0"/>
                <a:ea typeface="SimSun" panose="02010600030101010101" pitchFamily="2" charset="-122"/>
                <a:cs typeface="Arial" panose="020B0604020202020204" pitchFamily="34" charset="0"/>
              </a:rPr>
              <a:t> </a:t>
            </a:r>
            <a:r>
              <a:rPr lang="vi-VN" altLang="zh-CN" sz="2800" err="1">
                <a:latin typeface="Arial" panose="020B0604020202020204" pitchFamily="34" charset="0"/>
                <a:ea typeface="SimSun" panose="02010600030101010101" pitchFamily="2" charset="-122"/>
                <a:cs typeface="Arial" panose="020B0604020202020204" pitchFamily="34" charset="0"/>
              </a:rPr>
              <a:t>nghĩa</a:t>
            </a:r>
            <a:r>
              <a:rPr lang="vi-VN"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cách</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thức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cài</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đặt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và</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hoạt</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động</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của</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các</a:t>
            </a:r>
            <a:r>
              <a:rPr lang="en-US" altLang="zh-CN" sz="2800">
                <a:latin typeface="Arial" panose="020B0604020202020204" pitchFamily="34" charset="0"/>
                <a:ea typeface="SimSun" panose="02010600030101010101" pitchFamily="2" charset="-122"/>
                <a:cs typeface="Arial" panose="020B0604020202020204" pitchFamily="34" charset="0"/>
              </a:rPr>
              <a:t> </a:t>
            </a:r>
            <a:r>
              <a:rPr lang="en-US" altLang="zh-CN" sz="2800" err="1">
                <a:latin typeface="Arial" panose="020B0604020202020204" pitchFamily="34" charset="0"/>
                <a:ea typeface="SimSun" panose="02010600030101010101" pitchFamily="2" charset="-122"/>
                <a:cs typeface="Arial" panose="020B0604020202020204" pitchFamily="34" charset="0"/>
              </a:rPr>
              <a:t>hàm</a:t>
            </a:r>
            <a:r>
              <a:rPr lang="en-US" altLang="zh-CN" sz="2800">
                <a:latin typeface="Arial" panose="020B0604020202020204" pitchFamily="34" charset="0"/>
                <a:ea typeface="SimSun" panose="02010600030101010101" pitchFamily="2" charset="-122"/>
                <a:cs typeface="Arial" panose="020B0604020202020204" pitchFamily="34" charset="0"/>
              </a:rPr>
              <a:t>. </a:t>
            </a:r>
            <a:endParaRPr lang="en-US" altLang="en-US" sz="28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09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5B15A-5054-4C60-AA55-C32C123A1ACD}"/>
              </a:ext>
            </a:extLst>
          </p:cNvPr>
          <p:cNvSpPr>
            <a:spLocks noGrp="1"/>
          </p:cNvSpPr>
          <p:nvPr>
            <p:ph idx="1"/>
          </p:nvPr>
        </p:nvSpPr>
        <p:spPr>
          <a:xfrm>
            <a:off x="838200" y="361740"/>
            <a:ext cx="6526161" cy="6343859"/>
          </a:xfrm>
        </p:spPr>
        <p:txBody>
          <a:bodyPr>
            <a:normAutofit fontScale="92500" lnSpcReduction="20000"/>
          </a:bodyPr>
          <a:lstStyle/>
          <a:p>
            <a:pPr marL="0" indent="0">
              <a:buNone/>
            </a:pPr>
            <a:r>
              <a:rPr lang="vi-VN" sz="2400"/>
              <a:t>//khai </a:t>
            </a:r>
            <a:r>
              <a:rPr lang="vi-VN" sz="2400" err="1"/>
              <a:t>báo</a:t>
            </a:r>
            <a:r>
              <a:rPr lang="vi-VN" sz="2400"/>
              <a:t> </a:t>
            </a:r>
            <a:r>
              <a:rPr lang="vi-VN" sz="2400" err="1"/>
              <a:t>các</a:t>
            </a:r>
            <a:r>
              <a:rPr lang="vi-VN" sz="2400"/>
              <a:t> </a:t>
            </a:r>
            <a:r>
              <a:rPr lang="vi-VN" sz="2400" err="1"/>
              <a:t>tiền</a:t>
            </a:r>
            <a:r>
              <a:rPr lang="vi-VN" sz="2400"/>
              <a:t> </a:t>
            </a:r>
            <a:r>
              <a:rPr lang="vi-VN" sz="2400" err="1"/>
              <a:t>xử</a:t>
            </a:r>
            <a:r>
              <a:rPr lang="vi-VN" sz="2400"/>
              <a:t> </a:t>
            </a:r>
            <a:r>
              <a:rPr lang="vi-VN" sz="2400" err="1"/>
              <a:t>lý</a:t>
            </a:r>
            <a:r>
              <a:rPr lang="vi-VN" sz="2400"/>
              <a:t>, </a:t>
            </a:r>
            <a:r>
              <a:rPr lang="vi-VN" sz="2400" err="1"/>
              <a:t>các</a:t>
            </a:r>
            <a:r>
              <a:rPr lang="vi-VN" sz="2400"/>
              <a:t> thư </a:t>
            </a:r>
            <a:r>
              <a:rPr lang="vi-VN" sz="2400" err="1"/>
              <a:t>viện</a:t>
            </a:r>
            <a:endParaRPr lang="vi-VN" sz="2400"/>
          </a:p>
          <a:p>
            <a:pPr marL="0" indent="0">
              <a:buNone/>
            </a:pPr>
            <a:r>
              <a:rPr lang="vi-VN" sz="2400"/>
              <a:t>#include …</a:t>
            </a:r>
          </a:p>
          <a:p>
            <a:pPr marL="0" indent="0">
              <a:buNone/>
            </a:pPr>
            <a:endParaRPr lang="vi-VN" sz="2400"/>
          </a:p>
          <a:p>
            <a:pPr marL="0" indent="0">
              <a:buNone/>
            </a:pPr>
            <a:r>
              <a:rPr lang="vi-VN" sz="2400"/>
              <a:t>//</a:t>
            </a:r>
            <a:r>
              <a:rPr lang="vi-VN" sz="2400" err="1"/>
              <a:t>định</a:t>
            </a:r>
            <a:r>
              <a:rPr lang="vi-VN" sz="2400"/>
              <a:t> </a:t>
            </a:r>
            <a:r>
              <a:rPr lang="vi-VN" sz="2400" err="1"/>
              <a:t>nghĩa</a:t>
            </a:r>
            <a:r>
              <a:rPr lang="vi-VN" sz="2400"/>
              <a:t> </a:t>
            </a:r>
            <a:r>
              <a:rPr lang="vi-VN" sz="2400" err="1"/>
              <a:t>các</a:t>
            </a:r>
            <a:r>
              <a:rPr lang="vi-VN" sz="2400"/>
              <a:t> </a:t>
            </a:r>
            <a:r>
              <a:rPr lang="vi-VN" sz="2400" err="1"/>
              <a:t>kiểu</a:t>
            </a:r>
            <a:r>
              <a:rPr lang="vi-VN" sz="2400"/>
              <a:t> </a:t>
            </a:r>
            <a:r>
              <a:rPr lang="vi-VN" sz="2400" err="1"/>
              <a:t>dữ</a:t>
            </a:r>
            <a:r>
              <a:rPr lang="vi-VN" sz="2400"/>
              <a:t> </a:t>
            </a:r>
            <a:r>
              <a:rPr lang="vi-VN" sz="2400" err="1"/>
              <a:t>liệu</a:t>
            </a:r>
            <a:endParaRPr lang="vi-VN" sz="2400"/>
          </a:p>
          <a:p>
            <a:pPr marL="0" indent="0">
              <a:buNone/>
            </a:pPr>
            <a:r>
              <a:rPr lang="vi-VN" sz="2400" err="1"/>
              <a:t>typedef</a:t>
            </a:r>
            <a:r>
              <a:rPr lang="vi-VN" sz="2400"/>
              <a:t> …</a:t>
            </a:r>
          </a:p>
          <a:p>
            <a:pPr marL="0" indent="0">
              <a:buNone/>
            </a:pPr>
            <a:r>
              <a:rPr lang="vi-VN" sz="2400" err="1"/>
              <a:t>struct</a:t>
            </a:r>
            <a:r>
              <a:rPr lang="vi-VN" sz="2400"/>
              <a:t> …</a:t>
            </a:r>
          </a:p>
          <a:p>
            <a:pPr marL="0" indent="0">
              <a:buNone/>
            </a:pPr>
            <a:endParaRPr lang="vi-VN" sz="2400"/>
          </a:p>
          <a:p>
            <a:pPr marL="0" indent="0">
              <a:buNone/>
            </a:pPr>
            <a:r>
              <a:rPr lang="vi-VN" sz="2400"/>
              <a:t>//khai </a:t>
            </a:r>
            <a:r>
              <a:rPr lang="vi-VN" sz="2400" err="1"/>
              <a:t>báo</a:t>
            </a:r>
            <a:r>
              <a:rPr lang="vi-VN" sz="2400"/>
              <a:t> </a:t>
            </a:r>
            <a:r>
              <a:rPr lang="vi-VN" sz="2400" err="1"/>
              <a:t>các</a:t>
            </a:r>
            <a:r>
              <a:rPr lang="vi-VN" sz="2400"/>
              <a:t> </a:t>
            </a:r>
            <a:r>
              <a:rPr lang="vi-VN" sz="2400" err="1"/>
              <a:t>hàm</a:t>
            </a:r>
            <a:r>
              <a:rPr lang="vi-VN" sz="2400"/>
              <a:t> nguyên </a:t>
            </a:r>
            <a:r>
              <a:rPr lang="vi-VN" sz="2400" err="1"/>
              <a:t>mẫu</a:t>
            </a:r>
            <a:endParaRPr lang="vi-VN" sz="2400"/>
          </a:p>
          <a:p>
            <a:pPr marL="0" indent="0">
              <a:buNone/>
            </a:pPr>
            <a:endParaRPr lang="vi-VN" sz="2400"/>
          </a:p>
          <a:p>
            <a:pPr marL="0" indent="0">
              <a:buNone/>
            </a:pPr>
            <a:r>
              <a:rPr lang="vi-VN" sz="2400"/>
              <a:t>//khai </a:t>
            </a:r>
            <a:r>
              <a:rPr lang="vi-VN" sz="2400" err="1"/>
              <a:t>báo</a:t>
            </a:r>
            <a:r>
              <a:rPr lang="vi-VN" sz="2400"/>
              <a:t> </a:t>
            </a:r>
            <a:r>
              <a:rPr lang="vi-VN" sz="2400" err="1"/>
              <a:t>các</a:t>
            </a:r>
            <a:r>
              <a:rPr lang="vi-VN" sz="2400"/>
              <a:t> </a:t>
            </a:r>
            <a:r>
              <a:rPr lang="vi-VN" sz="2400" err="1"/>
              <a:t>biến</a:t>
            </a:r>
            <a:r>
              <a:rPr lang="vi-VN" sz="2400"/>
              <a:t> </a:t>
            </a:r>
            <a:r>
              <a:rPr lang="vi-VN" sz="2400" err="1"/>
              <a:t>toàn</a:t>
            </a:r>
            <a:r>
              <a:rPr lang="vi-VN" sz="2400"/>
              <a:t> </a:t>
            </a:r>
            <a:r>
              <a:rPr lang="vi-VN" sz="2400" err="1"/>
              <a:t>cục</a:t>
            </a:r>
            <a:endParaRPr lang="vi-VN" sz="2400"/>
          </a:p>
          <a:p>
            <a:pPr marL="0" indent="0">
              <a:buNone/>
            </a:pPr>
            <a:endParaRPr lang="vi-VN" sz="2400"/>
          </a:p>
          <a:p>
            <a:pPr marL="0" indent="0">
              <a:buNone/>
            </a:pPr>
            <a:r>
              <a:rPr lang="vi-VN" sz="2400"/>
              <a:t>//</a:t>
            </a:r>
            <a:r>
              <a:rPr lang="vi-VN" sz="2400" err="1"/>
              <a:t>định</a:t>
            </a:r>
            <a:r>
              <a:rPr lang="vi-VN" sz="2400"/>
              <a:t> </a:t>
            </a:r>
            <a:r>
              <a:rPr lang="vi-VN" sz="2400" err="1"/>
              <a:t>nghĩa</a:t>
            </a:r>
            <a:r>
              <a:rPr lang="vi-VN" sz="2400"/>
              <a:t> </a:t>
            </a:r>
            <a:r>
              <a:rPr lang="vi-VN" sz="2400" err="1"/>
              <a:t>hàm</a:t>
            </a:r>
            <a:r>
              <a:rPr lang="vi-VN" sz="2400"/>
              <a:t> </a:t>
            </a:r>
            <a:r>
              <a:rPr lang="vi-VN" sz="2400" err="1"/>
              <a:t>main</a:t>
            </a:r>
            <a:r>
              <a:rPr lang="vi-VN" sz="2400"/>
              <a:t>()</a:t>
            </a:r>
          </a:p>
          <a:p>
            <a:pPr marL="0" indent="0">
              <a:buNone/>
            </a:pPr>
            <a:r>
              <a:rPr lang="vi-VN" sz="2400" err="1"/>
              <a:t>int</a:t>
            </a:r>
            <a:r>
              <a:rPr lang="vi-VN" sz="2400"/>
              <a:t> </a:t>
            </a:r>
            <a:r>
              <a:rPr lang="vi-VN" sz="2400" err="1"/>
              <a:t>main</a:t>
            </a:r>
            <a:r>
              <a:rPr lang="vi-VN" sz="2400"/>
              <a:t>(</a:t>
            </a:r>
            <a:r>
              <a:rPr lang="vi-VN" sz="2400" err="1"/>
              <a:t>void</a:t>
            </a:r>
            <a:r>
              <a:rPr lang="vi-VN" sz="2400"/>
              <a:t>)</a:t>
            </a:r>
          </a:p>
          <a:p>
            <a:pPr marL="0" indent="0">
              <a:buNone/>
            </a:pPr>
            <a:r>
              <a:rPr lang="vi-VN" sz="2400"/>
              <a:t>{</a:t>
            </a:r>
          </a:p>
          <a:p>
            <a:pPr marL="0" indent="0">
              <a:buNone/>
            </a:pPr>
            <a:r>
              <a:rPr lang="vi-VN" sz="2400"/>
              <a:t>…</a:t>
            </a:r>
          </a:p>
          <a:p>
            <a:pPr marL="0" indent="0">
              <a:buNone/>
            </a:pPr>
            <a:r>
              <a:rPr lang="vi-VN" sz="2400"/>
              <a:t>}</a:t>
            </a:r>
          </a:p>
          <a:p>
            <a:pPr marL="0" indent="0">
              <a:buNone/>
            </a:pPr>
            <a:r>
              <a:rPr lang="vi-VN" sz="2400"/>
              <a:t>//</a:t>
            </a:r>
            <a:r>
              <a:rPr lang="vi-VN" sz="2400" err="1"/>
              <a:t>định</a:t>
            </a:r>
            <a:r>
              <a:rPr lang="vi-VN" sz="2400"/>
              <a:t> </a:t>
            </a:r>
            <a:r>
              <a:rPr lang="vi-VN" sz="2400" err="1"/>
              <a:t>nghĩa</a:t>
            </a:r>
            <a:r>
              <a:rPr lang="vi-VN" sz="2400"/>
              <a:t> </a:t>
            </a:r>
            <a:r>
              <a:rPr lang="vi-VN" sz="2400" err="1"/>
              <a:t>các</a:t>
            </a:r>
            <a:r>
              <a:rPr lang="vi-VN" sz="2400"/>
              <a:t> </a:t>
            </a:r>
            <a:r>
              <a:rPr lang="vi-VN" sz="2400" err="1"/>
              <a:t>hàm</a:t>
            </a:r>
            <a:r>
              <a:rPr lang="vi-VN" sz="2400"/>
              <a:t> </a:t>
            </a:r>
            <a:r>
              <a:rPr lang="vi-VN" sz="2400" err="1"/>
              <a:t>đã</a:t>
            </a:r>
            <a:r>
              <a:rPr lang="vi-VN" sz="2400"/>
              <a:t> khai </a:t>
            </a:r>
            <a:r>
              <a:rPr lang="vi-VN" sz="2400" err="1"/>
              <a:t>báo</a:t>
            </a:r>
            <a:r>
              <a:rPr lang="vi-VN" sz="2400"/>
              <a:t> nguyên </a:t>
            </a:r>
            <a:r>
              <a:rPr lang="vi-VN" sz="2400" err="1"/>
              <a:t>mẫu</a:t>
            </a:r>
            <a:endParaRPr lang="vi-VN" sz="2400"/>
          </a:p>
          <a:p>
            <a:pPr marL="0" indent="0">
              <a:buNone/>
            </a:pPr>
            <a:endParaRPr lang="en-US" sz="2400"/>
          </a:p>
        </p:txBody>
      </p:sp>
      <p:sp>
        <p:nvSpPr>
          <p:cNvPr id="6" name="TextBox 5">
            <a:extLst>
              <a:ext uri="{FF2B5EF4-FFF2-40B4-BE49-F238E27FC236}">
                <a16:creationId xmlns:a16="http://schemas.microsoft.com/office/drawing/2014/main" id="{103E73DC-3921-4A19-9BFF-DE536BD0F956}"/>
              </a:ext>
            </a:extLst>
          </p:cNvPr>
          <p:cNvSpPr txBox="1"/>
          <p:nvPr/>
        </p:nvSpPr>
        <p:spPr>
          <a:xfrm>
            <a:off x="6577780" y="361740"/>
            <a:ext cx="5850194" cy="6186309"/>
          </a:xfrm>
          <a:prstGeom prst="rect">
            <a:avLst/>
          </a:prstGeom>
          <a:noFill/>
        </p:spPr>
        <p:txBody>
          <a:bodyPr wrap="square">
            <a:spAutoFit/>
          </a:bodyPr>
          <a:lstStyle/>
          <a:p>
            <a:r>
              <a:rPr lang="en-US" b="0">
                <a:solidFill>
                  <a:schemeClr val="accent1">
                    <a:lumMod val="75000"/>
                  </a:schemeClr>
                </a:solidFill>
                <a:effectLst/>
                <a:latin typeface="Consolas" panose="020B0609020204030204" pitchFamily="49" charset="0"/>
              </a:rPr>
              <a:t>#include &lt;iostream&gt;</a:t>
            </a:r>
          </a:p>
          <a:p>
            <a:r>
              <a:rPr lang="en-US" b="0">
                <a:solidFill>
                  <a:schemeClr val="accent1">
                    <a:lumMod val="75000"/>
                  </a:schemeClr>
                </a:solidFill>
                <a:effectLst/>
                <a:latin typeface="Consolas" panose="020B0609020204030204" pitchFamily="49" charset="0"/>
              </a:rPr>
              <a:t>using namespace std;</a:t>
            </a:r>
          </a:p>
          <a:p>
            <a:r>
              <a:rPr lang="en-US" b="0">
                <a:solidFill>
                  <a:schemeClr val="accent1">
                    <a:lumMod val="75000"/>
                  </a:schemeClr>
                </a:solidFill>
                <a:effectLst/>
                <a:latin typeface="Consolas" panose="020B0609020204030204" pitchFamily="49" charset="0"/>
              </a:rPr>
              <a:t>struct </a:t>
            </a:r>
            <a:r>
              <a:rPr lang="en-US" b="0" err="1">
                <a:solidFill>
                  <a:schemeClr val="accent1">
                    <a:lumMod val="75000"/>
                  </a:schemeClr>
                </a:solidFill>
                <a:effectLst/>
                <a:latin typeface="Consolas" panose="020B0609020204030204" pitchFamily="49" charset="0"/>
              </a:rPr>
              <a:t>hinhchunhat</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float </a:t>
            </a:r>
            <a:r>
              <a:rPr lang="en-US" b="0" err="1">
                <a:solidFill>
                  <a:schemeClr val="accent1">
                    <a:lumMod val="75000"/>
                  </a:schemeClr>
                </a:solidFill>
                <a:effectLst/>
                <a:latin typeface="Consolas" panose="020B0609020204030204" pitchFamily="49" charset="0"/>
              </a:rPr>
              <a:t>d,r</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dt,cv</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endParaRPr lang="vi-VN" b="0">
              <a:solidFill>
                <a:schemeClr val="accent1">
                  <a:lumMod val="75000"/>
                </a:schemeClr>
              </a:solidFill>
              <a:effectLst/>
              <a:latin typeface="Consolas" panose="020B0609020204030204" pitchFamily="49" charset="0"/>
            </a:endParaRPr>
          </a:p>
          <a:p>
            <a:r>
              <a:rPr lang="vi-VN" err="1">
                <a:solidFill>
                  <a:schemeClr val="accent1">
                    <a:lumMod val="75000"/>
                  </a:schemeClr>
                </a:solidFill>
                <a:latin typeface="Consolas" panose="020B0609020204030204" pitchFamily="49" charset="0"/>
              </a:rPr>
              <a:t>float</a:t>
            </a:r>
            <a:r>
              <a:rPr lang="vi-VN">
                <a:solidFill>
                  <a:schemeClr val="accent1">
                    <a:lumMod val="75000"/>
                  </a:schemeClr>
                </a:solidFill>
                <a:latin typeface="Consolas" panose="020B0609020204030204" pitchFamily="49" charset="0"/>
              </a:rPr>
              <a:t> </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a:t>
            </a:r>
            <a:r>
              <a:rPr lang="vi-VN" err="1">
                <a:solidFill>
                  <a:schemeClr val="accent1">
                    <a:lumMod val="75000"/>
                  </a:schemeClr>
                </a:solidFill>
                <a:latin typeface="Consolas" panose="020B0609020204030204" pitchFamily="49" charset="0"/>
              </a:rPr>
              <a:t>hinhchunhat</a:t>
            </a:r>
            <a:r>
              <a:rPr lang="vi-VN">
                <a:solidFill>
                  <a:schemeClr val="accent1">
                    <a:lumMod val="75000"/>
                  </a:schemeClr>
                </a:solidFill>
                <a:latin typeface="Consolas" panose="020B0609020204030204" pitchFamily="49" charset="0"/>
              </a:rPr>
              <a:t> h);</a:t>
            </a:r>
            <a:endParaRPr lang="en-US" b="0">
              <a:solidFill>
                <a:schemeClr val="accent1">
                  <a:lumMod val="75000"/>
                </a:schemeClr>
              </a:solidFill>
              <a:effectLst/>
              <a:latin typeface="Consolas" panose="020B0609020204030204" pitchFamily="49" charset="0"/>
            </a:endParaRPr>
          </a:p>
          <a:p>
            <a:r>
              <a:rPr lang="en-US" b="0">
                <a:solidFill>
                  <a:schemeClr val="accent1">
                    <a:lumMod val="75000"/>
                  </a:schemeClr>
                </a:solidFill>
                <a:effectLst/>
                <a:latin typeface="Consolas" panose="020B0609020204030204" pitchFamily="49" charset="0"/>
              </a:rPr>
              <a:t>int main()</a:t>
            </a:r>
          </a:p>
          <a:p>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hinhchunhat</a:t>
            </a:r>
            <a:r>
              <a:rPr lang="en-US" b="0">
                <a:solidFill>
                  <a:schemeClr val="accent1">
                    <a:lumMod val="75000"/>
                  </a:schemeClr>
                </a:solidFill>
                <a:effectLst/>
                <a:latin typeface="Consolas" panose="020B0609020204030204" pitchFamily="49" charset="0"/>
              </a:rPr>
              <a:t> h1;</a:t>
            </a:r>
          </a:p>
          <a:p>
            <a:r>
              <a:rPr lang="en-US" b="0">
                <a:solidFill>
                  <a:schemeClr val="accent1">
                    <a:lumMod val="75000"/>
                  </a:schemeClr>
                </a:solidFill>
                <a:effectLst/>
                <a:latin typeface="Consolas" panose="020B0609020204030204" pitchFamily="49" charset="0"/>
              </a:rPr>
              <a:t>  h1.d=100;</a:t>
            </a:r>
          </a:p>
          <a:p>
            <a:r>
              <a:rPr lang="en-US" b="0">
                <a:solidFill>
                  <a:schemeClr val="accent1">
                    <a:lumMod val="75000"/>
                  </a:schemeClr>
                </a:solidFill>
                <a:effectLst/>
                <a:latin typeface="Consolas" panose="020B0609020204030204" pitchFamily="49" charset="0"/>
              </a:rPr>
              <a:t>  h1.r=200;</a:t>
            </a:r>
            <a:endParaRPr lang="vi-VN" b="0">
              <a:solidFill>
                <a:schemeClr val="accent1">
                  <a:lumMod val="75000"/>
                </a:schemeClr>
              </a:solidFill>
              <a:effectLst/>
              <a:latin typeface="Consolas" panose="020B0609020204030204" pitchFamily="49" charset="0"/>
            </a:endParaRPr>
          </a:p>
          <a:p>
            <a:r>
              <a:rPr lang="vi-VN">
                <a:solidFill>
                  <a:schemeClr val="accent1">
                    <a:lumMod val="75000"/>
                  </a:schemeClr>
                </a:solidFill>
                <a:latin typeface="Consolas" panose="020B0609020204030204" pitchFamily="49" charset="0"/>
              </a:rPr>
              <a:t>  h1.dt=</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(h1);</a:t>
            </a:r>
            <a:endParaRPr lang="en-US" b="0">
              <a:solidFill>
                <a:schemeClr val="accent1">
                  <a:lumMod val="75000"/>
                </a:schemeClr>
              </a:solidFill>
              <a:effectLst/>
              <a:latin typeface="Consolas" panose="020B0609020204030204" pitchFamily="49" charset="0"/>
            </a:endParaRPr>
          </a:p>
          <a:p>
            <a:r>
              <a:rPr lang="en-US" b="0">
                <a:solidFill>
                  <a:schemeClr val="accent1">
                    <a:lumMod val="75000"/>
                  </a:schemeClr>
                </a:solidFill>
                <a:effectLst/>
                <a:latin typeface="Consolas" panose="020B0609020204030204" pitchFamily="49" charset="0"/>
              </a:rPr>
              <a:t>  h1.cv = 2*(h1.d+h1.r);</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cout</a:t>
            </a:r>
            <a:r>
              <a:rPr lang="en-US" b="0">
                <a:solidFill>
                  <a:schemeClr val="accent1">
                    <a:lumMod val="75000"/>
                  </a:schemeClr>
                </a:solidFill>
                <a:effectLst/>
                <a:latin typeface="Consolas" panose="020B0609020204030204" pitchFamily="49" charset="0"/>
              </a:rPr>
              <a:t> &lt;&lt;"</a:t>
            </a:r>
            <a:r>
              <a:rPr lang="en-US" b="0" err="1">
                <a:solidFill>
                  <a:schemeClr val="accent1">
                    <a:lumMod val="75000"/>
                  </a:schemeClr>
                </a:solidFill>
                <a:effectLst/>
                <a:latin typeface="Consolas" panose="020B0609020204030204" pitchFamily="49" charset="0"/>
              </a:rPr>
              <a:t>Dien</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tich</a:t>
            </a:r>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hinh</a:t>
            </a:r>
            <a:r>
              <a:rPr lang="en-US" b="0">
                <a:solidFill>
                  <a:schemeClr val="accent1">
                    <a:lumMod val="75000"/>
                  </a:schemeClr>
                </a:solidFill>
                <a:effectLst/>
                <a:latin typeface="Consolas" panose="020B0609020204030204" pitchFamily="49" charset="0"/>
              </a:rPr>
              <a:t> 1= "&lt;&lt;h1.dt&lt;&lt;</a:t>
            </a:r>
            <a:r>
              <a:rPr lang="en-US" b="0" err="1">
                <a:solidFill>
                  <a:schemeClr val="accent1">
                    <a:lumMod val="75000"/>
                  </a:schemeClr>
                </a:solidFill>
                <a:effectLst/>
                <a:latin typeface="Consolas" panose="020B0609020204030204" pitchFamily="49" charset="0"/>
              </a:rPr>
              <a:t>endl</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a:t>
            </a:r>
            <a:r>
              <a:rPr lang="en-US" b="0" err="1">
                <a:solidFill>
                  <a:schemeClr val="accent1">
                    <a:lumMod val="75000"/>
                  </a:schemeClr>
                </a:solidFill>
                <a:effectLst/>
                <a:latin typeface="Consolas" panose="020B0609020204030204" pitchFamily="49" charset="0"/>
              </a:rPr>
              <a:t>cout</a:t>
            </a:r>
            <a:r>
              <a:rPr lang="en-US" b="0">
                <a:solidFill>
                  <a:schemeClr val="accent1">
                    <a:lumMod val="75000"/>
                  </a:schemeClr>
                </a:solidFill>
                <a:effectLst/>
                <a:latin typeface="Consolas" panose="020B0609020204030204" pitchFamily="49" charset="0"/>
              </a:rPr>
              <a:t> &lt;&lt;"Chu vi hinh1 = "&lt;&lt;h1.cv&lt;&lt;</a:t>
            </a:r>
            <a:r>
              <a:rPr lang="en-US" b="0" err="1">
                <a:solidFill>
                  <a:schemeClr val="accent1">
                    <a:lumMod val="75000"/>
                  </a:schemeClr>
                </a:solidFill>
                <a:effectLst/>
                <a:latin typeface="Consolas" panose="020B0609020204030204" pitchFamily="49" charset="0"/>
              </a:rPr>
              <a:t>endl</a:t>
            </a:r>
            <a:r>
              <a:rPr lang="en-US" b="0">
                <a:solidFill>
                  <a:schemeClr val="accent1">
                    <a:lumMod val="75000"/>
                  </a:schemeClr>
                </a:solidFill>
                <a:effectLst/>
                <a:latin typeface="Consolas" panose="020B0609020204030204" pitchFamily="49" charset="0"/>
              </a:rPr>
              <a:t>;</a:t>
            </a:r>
          </a:p>
          <a:p>
            <a:r>
              <a:rPr lang="en-US" b="0">
                <a:solidFill>
                  <a:schemeClr val="accent1">
                    <a:lumMod val="75000"/>
                  </a:schemeClr>
                </a:solidFill>
                <a:effectLst/>
                <a:latin typeface="Consolas" panose="020B0609020204030204" pitchFamily="49" charset="0"/>
              </a:rPr>
              <a:t>  return 0;</a:t>
            </a:r>
          </a:p>
          <a:p>
            <a:r>
              <a:rPr lang="en-US" b="0">
                <a:solidFill>
                  <a:schemeClr val="accent1">
                    <a:lumMod val="75000"/>
                  </a:schemeClr>
                </a:solidFill>
                <a:effectLst/>
                <a:latin typeface="Consolas" panose="020B0609020204030204" pitchFamily="49" charset="0"/>
              </a:rPr>
              <a:t>}</a:t>
            </a:r>
            <a:endParaRPr lang="vi-VN" b="0">
              <a:solidFill>
                <a:schemeClr val="accent1">
                  <a:lumMod val="75000"/>
                </a:schemeClr>
              </a:solidFill>
              <a:effectLst/>
              <a:latin typeface="Consolas" panose="020B0609020204030204" pitchFamily="49" charset="0"/>
            </a:endParaRPr>
          </a:p>
          <a:p>
            <a:r>
              <a:rPr lang="vi-VN" err="1">
                <a:solidFill>
                  <a:schemeClr val="accent1">
                    <a:lumMod val="75000"/>
                  </a:schemeClr>
                </a:solidFill>
                <a:latin typeface="Consolas" panose="020B0609020204030204" pitchFamily="49" charset="0"/>
              </a:rPr>
              <a:t>float</a:t>
            </a:r>
            <a:r>
              <a:rPr lang="vi-VN">
                <a:solidFill>
                  <a:schemeClr val="accent1">
                    <a:lumMod val="75000"/>
                  </a:schemeClr>
                </a:solidFill>
                <a:latin typeface="Consolas" panose="020B0609020204030204" pitchFamily="49" charset="0"/>
              </a:rPr>
              <a:t> </a:t>
            </a:r>
            <a:r>
              <a:rPr lang="vi-VN" err="1">
                <a:solidFill>
                  <a:schemeClr val="accent1">
                    <a:lumMod val="75000"/>
                  </a:schemeClr>
                </a:solidFill>
                <a:latin typeface="Consolas" panose="020B0609020204030204" pitchFamily="49" charset="0"/>
              </a:rPr>
              <a:t>tinhdientich</a:t>
            </a:r>
            <a:r>
              <a:rPr lang="vi-VN">
                <a:solidFill>
                  <a:schemeClr val="accent1">
                    <a:lumMod val="75000"/>
                  </a:schemeClr>
                </a:solidFill>
                <a:latin typeface="Consolas" panose="020B0609020204030204" pitchFamily="49" charset="0"/>
              </a:rPr>
              <a:t>(</a:t>
            </a:r>
            <a:r>
              <a:rPr lang="vi-VN" err="1">
                <a:solidFill>
                  <a:schemeClr val="accent1">
                    <a:lumMod val="75000"/>
                  </a:schemeClr>
                </a:solidFill>
                <a:latin typeface="Consolas" panose="020B0609020204030204" pitchFamily="49" charset="0"/>
              </a:rPr>
              <a:t>hinhchunhat</a:t>
            </a:r>
            <a:r>
              <a:rPr lang="vi-VN">
                <a:solidFill>
                  <a:schemeClr val="accent1">
                    <a:lumMod val="75000"/>
                  </a:schemeClr>
                </a:solidFill>
                <a:latin typeface="Consolas" panose="020B0609020204030204" pitchFamily="49" charset="0"/>
              </a:rPr>
              <a:t> h)</a:t>
            </a:r>
            <a:endParaRPr lang="en-US" b="0">
              <a:solidFill>
                <a:schemeClr val="accent1">
                  <a:lumMod val="75000"/>
                </a:schemeClr>
              </a:solidFill>
              <a:effectLst/>
              <a:latin typeface="Consolas" panose="020B0609020204030204" pitchFamily="49" charset="0"/>
            </a:endParaRPr>
          </a:p>
          <a:p>
            <a:r>
              <a:rPr lang="vi-VN">
                <a:solidFill>
                  <a:schemeClr val="accent1">
                    <a:lumMod val="75000"/>
                  </a:schemeClr>
                </a:solidFill>
                <a:latin typeface="Consolas" panose="020B0609020204030204" pitchFamily="49" charset="0"/>
              </a:rPr>
              <a:t>{</a:t>
            </a:r>
          </a:p>
          <a:p>
            <a:r>
              <a:rPr lang="vi-VN">
                <a:solidFill>
                  <a:schemeClr val="accent1">
                    <a:lumMod val="75000"/>
                  </a:schemeClr>
                </a:solidFill>
                <a:latin typeface="Consolas" panose="020B0609020204030204" pitchFamily="49" charset="0"/>
              </a:rPr>
              <a:t>	</a:t>
            </a:r>
            <a:r>
              <a:rPr lang="en-US" b="0">
                <a:solidFill>
                  <a:schemeClr val="accent1">
                    <a:lumMod val="75000"/>
                  </a:schemeClr>
                </a:solidFill>
                <a:effectLst/>
                <a:latin typeface="Consolas" panose="020B0609020204030204" pitchFamily="49" charset="0"/>
              </a:rPr>
              <a:t> </a:t>
            </a:r>
            <a:r>
              <a:rPr lang="vi-VN" b="0" err="1">
                <a:solidFill>
                  <a:schemeClr val="accent1">
                    <a:lumMod val="75000"/>
                  </a:schemeClr>
                </a:solidFill>
                <a:effectLst/>
                <a:latin typeface="Consolas" panose="020B0609020204030204" pitchFamily="49" charset="0"/>
              </a:rPr>
              <a:t>return</a:t>
            </a:r>
            <a:r>
              <a:rPr lang="vi-VN" b="0">
                <a:solidFill>
                  <a:schemeClr val="accent1">
                    <a:lumMod val="75000"/>
                  </a:schemeClr>
                </a:solidFill>
                <a:effectLst/>
                <a:latin typeface="Consolas" panose="020B0609020204030204" pitchFamily="49" charset="0"/>
              </a:rPr>
              <a:t>(</a:t>
            </a:r>
            <a:r>
              <a:rPr lang="en-US" b="0" err="1">
                <a:solidFill>
                  <a:schemeClr val="accent1">
                    <a:lumMod val="75000"/>
                  </a:schemeClr>
                </a:solidFill>
                <a:effectLst/>
                <a:latin typeface="Consolas" panose="020B0609020204030204" pitchFamily="49" charset="0"/>
              </a:rPr>
              <a:t>h.d</a:t>
            </a:r>
            <a:r>
              <a:rPr lang="en-US" b="0">
                <a:solidFill>
                  <a:schemeClr val="accent1">
                    <a:lumMod val="75000"/>
                  </a:schemeClr>
                </a:solidFill>
                <a:effectLst/>
                <a:latin typeface="Consolas" panose="020B0609020204030204" pitchFamily="49" charset="0"/>
              </a:rPr>
              <a:t>*h.</a:t>
            </a:r>
            <a:r>
              <a:rPr lang="vi-VN" b="0">
                <a:solidFill>
                  <a:schemeClr val="accent1">
                    <a:lumMod val="75000"/>
                  </a:schemeClr>
                </a:solidFill>
                <a:effectLst/>
                <a:latin typeface="Consolas" panose="020B0609020204030204" pitchFamily="49" charset="0"/>
              </a:rPr>
              <a:t>r)</a:t>
            </a:r>
            <a:r>
              <a:rPr lang="en-US" b="0">
                <a:solidFill>
                  <a:schemeClr val="accent1">
                    <a:lumMod val="75000"/>
                  </a:schemeClr>
                </a:solidFill>
                <a:effectLst/>
                <a:latin typeface="Consolas" panose="020B0609020204030204" pitchFamily="49" charset="0"/>
              </a:rPr>
              <a:t>;</a:t>
            </a:r>
            <a:endParaRPr lang="vi-VN">
              <a:solidFill>
                <a:schemeClr val="accent1">
                  <a:lumMod val="75000"/>
                </a:schemeClr>
              </a:solidFill>
              <a:latin typeface="Consolas" panose="020B0609020204030204" pitchFamily="49" charset="0"/>
            </a:endParaRPr>
          </a:p>
          <a:p>
            <a:r>
              <a:rPr lang="vi-VN">
                <a:solidFill>
                  <a:schemeClr val="accent1">
                    <a:lumMod val="75000"/>
                  </a:schemeClr>
                </a:solidFill>
                <a:latin typeface="Consolas" panose="020B0609020204030204" pitchFamily="49" charset="0"/>
              </a:rPr>
              <a:t>}</a:t>
            </a:r>
            <a:endParaRPr lang="en-US" b="0">
              <a:solidFill>
                <a:schemeClr val="accent1">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19306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D7E27-E596-4DE1-BC90-54D8FFB8F272}"/>
              </a:ext>
            </a:extLst>
          </p:cNvPr>
          <p:cNvSpPr>
            <a:spLocks noGrp="1"/>
          </p:cNvSpPr>
          <p:nvPr>
            <p:ph type="title"/>
          </p:nvPr>
        </p:nvSpPr>
        <p:spPr/>
        <p:txBody>
          <a:bodyPr/>
          <a:lstStyle/>
          <a:p>
            <a:r>
              <a:rPr lang="vi-VN"/>
              <a:t>Biên </a:t>
            </a:r>
            <a:r>
              <a:rPr lang="vi-VN" err="1"/>
              <a:t>dịch</a:t>
            </a:r>
            <a:r>
              <a:rPr lang="vi-VN"/>
              <a:t> C++</a:t>
            </a:r>
            <a:endParaRPr lang="en-US"/>
          </a:p>
        </p:txBody>
      </p:sp>
      <p:sp>
        <p:nvSpPr>
          <p:cNvPr id="5" name="Text Placeholder 4">
            <a:extLst>
              <a:ext uri="{FF2B5EF4-FFF2-40B4-BE49-F238E27FC236}">
                <a16:creationId xmlns:a16="http://schemas.microsoft.com/office/drawing/2014/main" id="{939F75AB-BBE9-4ACE-9E1D-5A643F953C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629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4ECA-0AA6-401D-BF80-23EC312A7B07}"/>
              </a:ext>
            </a:extLst>
          </p:cNvPr>
          <p:cNvSpPr>
            <a:spLocks noGrp="1"/>
          </p:cNvSpPr>
          <p:nvPr>
            <p:ph type="title"/>
          </p:nvPr>
        </p:nvSpPr>
        <p:spPr/>
        <p:txBody>
          <a:bodyPr/>
          <a:lstStyle/>
          <a:p>
            <a:r>
              <a:rPr lang="vi-VN" err="1"/>
              <a:t>Khái</a:t>
            </a:r>
            <a:r>
              <a:rPr lang="vi-VN"/>
              <a:t> </a:t>
            </a:r>
            <a:r>
              <a:rPr lang="vi-VN" err="1"/>
              <a:t>niệm</a:t>
            </a:r>
            <a:endParaRPr lang="en-US"/>
          </a:p>
        </p:txBody>
      </p:sp>
      <p:sp>
        <p:nvSpPr>
          <p:cNvPr id="3" name="Content Placeholder 2">
            <a:extLst>
              <a:ext uri="{FF2B5EF4-FFF2-40B4-BE49-F238E27FC236}">
                <a16:creationId xmlns:a16="http://schemas.microsoft.com/office/drawing/2014/main" id="{8B300A18-9979-4F01-B573-EBB319392A1A}"/>
              </a:ext>
            </a:extLst>
          </p:cNvPr>
          <p:cNvSpPr>
            <a:spLocks noGrp="1"/>
          </p:cNvSpPr>
          <p:nvPr>
            <p:ph idx="1"/>
          </p:nvPr>
        </p:nvSpPr>
        <p:spPr/>
        <p:txBody>
          <a:bodyPr/>
          <a:lstStyle/>
          <a:p>
            <a:r>
              <a:rPr lang="vi-VN"/>
              <a:t>Phương </a:t>
            </a:r>
            <a:r>
              <a:rPr lang="vi-VN" err="1"/>
              <a:t>pháp</a:t>
            </a:r>
            <a:r>
              <a:rPr lang="vi-VN"/>
              <a:t> </a:t>
            </a:r>
            <a:r>
              <a:rPr lang="vi-VN" err="1"/>
              <a:t>luận</a:t>
            </a:r>
            <a:r>
              <a:rPr lang="vi-VN"/>
              <a:t>:</a:t>
            </a:r>
          </a:p>
          <a:p>
            <a:pPr lvl="1"/>
            <a:r>
              <a:rPr lang="vi-VN" err="1"/>
              <a:t>Các</a:t>
            </a:r>
            <a:r>
              <a:rPr lang="vi-VN"/>
              <a:t> mô </a:t>
            </a:r>
            <a:r>
              <a:rPr lang="vi-VN" err="1"/>
              <a:t>thức</a:t>
            </a:r>
            <a:r>
              <a:rPr lang="vi-VN"/>
              <a:t> </a:t>
            </a:r>
            <a:r>
              <a:rPr lang="vi-VN" err="1"/>
              <a:t>lập</a:t>
            </a:r>
            <a:r>
              <a:rPr lang="vi-VN"/>
              <a:t> </a:t>
            </a:r>
            <a:r>
              <a:rPr lang="vi-VN" err="1"/>
              <a:t>trình</a:t>
            </a:r>
            <a:endParaRPr lang="vi-VN"/>
          </a:p>
          <a:p>
            <a:pPr lvl="1"/>
            <a:r>
              <a:rPr lang="vi-VN" err="1"/>
              <a:t>Các</a:t>
            </a:r>
            <a:r>
              <a:rPr lang="vi-VN"/>
              <a:t> ý </a:t>
            </a:r>
            <a:r>
              <a:rPr lang="vi-VN" err="1"/>
              <a:t>tưởng</a:t>
            </a:r>
            <a:r>
              <a:rPr lang="vi-VN"/>
              <a:t>, </a:t>
            </a:r>
            <a:r>
              <a:rPr lang="vi-VN" err="1"/>
              <a:t>thuật</a:t>
            </a:r>
            <a:r>
              <a:rPr lang="vi-VN"/>
              <a:t> </a:t>
            </a:r>
            <a:r>
              <a:rPr lang="vi-VN" err="1"/>
              <a:t>toán</a:t>
            </a:r>
            <a:r>
              <a:rPr lang="vi-VN"/>
              <a:t> </a:t>
            </a:r>
            <a:r>
              <a:rPr lang="vi-VN" err="1"/>
              <a:t>để</a:t>
            </a:r>
            <a:r>
              <a:rPr lang="vi-VN"/>
              <a:t> </a:t>
            </a:r>
            <a:r>
              <a:rPr lang="vi-VN" err="1"/>
              <a:t>giải</a:t>
            </a:r>
            <a:r>
              <a:rPr lang="vi-VN"/>
              <a:t> </a:t>
            </a:r>
            <a:r>
              <a:rPr lang="vi-VN" err="1"/>
              <a:t>quyết</a:t>
            </a:r>
            <a:r>
              <a:rPr lang="vi-VN"/>
              <a:t> </a:t>
            </a:r>
            <a:r>
              <a:rPr lang="vi-VN" err="1"/>
              <a:t>vấn</a:t>
            </a:r>
            <a:r>
              <a:rPr lang="vi-VN"/>
              <a:t> </a:t>
            </a:r>
            <a:r>
              <a:rPr lang="vi-VN" err="1"/>
              <a:t>đề</a:t>
            </a:r>
            <a:endParaRPr lang="vi-VN"/>
          </a:p>
          <a:p>
            <a:pPr lvl="1"/>
            <a:r>
              <a:rPr lang="vi-VN"/>
              <a:t>Phong </a:t>
            </a:r>
            <a:r>
              <a:rPr lang="vi-VN" err="1"/>
              <a:t>cách</a:t>
            </a:r>
            <a:r>
              <a:rPr lang="vi-VN"/>
              <a:t> </a:t>
            </a:r>
            <a:r>
              <a:rPr lang="vi-VN" err="1"/>
              <a:t>trình</a:t>
            </a:r>
            <a:r>
              <a:rPr lang="vi-VN"/>
              <a:t> </a:t>
            </a:r>
            <a:r>
              <a:rPr lang="vi-VN" err="1"/>
              <a:t>bày</a:t>
            </a:r>
            <a:r>
              <a:rPr lang="vi-VN"/>
              <a:t> trong </a:t>
            </a:r>
            <a:r>
              <a:rPr lang="vi-VN" err="1"/>
              <a:t>lập</a:t>
            </a:r>
            <a:r>
              <a:rPr lang="vi-VN"/>
              <a:t> </a:t>
            </a:r>
            <a:r>
              <a:rPr lang="vi-VN" err="1"/>
              <a:t>trình</a:t>
            </a:r>
            <a:r>
              <a:rPr lang="vi-VN"/>
              <a:t> </a:t>
            </a:r>
          </a:p>
          <a:p>
            <a:pPr lvl="1"/>
            <a:r>
              <a:rPr lang="vi-VN"/>
              <a:t>Văn </a:t>
            </a:r>
            <a:r>
              <a:rPr lang="vi-VN" err="1"/>
              <a:t>hóa</a:t>
            </a:r>
            <a:r>
              <a:rPr lang="vi-VN"/>
              <a:t> </a:t>
            </a:r>
            <a:r>
              <a:rPr lang="vi-VN" err="1"/>
              <a:t>lập</a:t>
            </a:r>
            <a:r>
              <a:rPr lang="vi-VN"/>
              <a:t> </a:t>
            </a:r>
            <a:r>
              <a:rPr lang="vi-VN" err="1"/>
              <a:t>trình</a:t>
            </a:r>
            <a:r>
              <a:rPr lang="vi-VN"/>
              <a:t> </a:t>
            </a:r>
          </a:p>
          <a:p>
            <a:endParaRPr lang="en-US"/>
          </a:p>
        </p:txBody>
      </p:sp>
    </p:spTree>
    <p:extLst>
      <p:ext uri="{BB962C8B-B14F-4D97-AF65-F5344CB8AC3E}">
        <p14:creationId xmlns:p14="http://schemas.microsoft.com/office/powerpoint/2010/main" val="3878340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757C-7414-4BDA-B46A-BEF8499D6C7C}"/>
              </a:ext>
            </a:extLst>
          </p:cNvPr>
          <p:cNvSpPr>
            <a:spLocks noGrp="1"/>
          </p:cNvSpPr>
          <p:nvPr>
            <p:ph type="title"/>
          </p:nvPr>
        </p:nvSpPr>
        <p:spPr/>
        <p:txBody>
          <a:bodyPr/>
          <a:lstStyle/>
          <a:p>
            <a:r>
              <a:rPr lang="vi-VN"/>
              <a:t>Biên </a:t>
            </a:r>
            <a:r>
              <a:rPr lang="vi-VN" err="1"/>
              <a:t>dịch</a:t>
            </a:r>
            <a:r>
              <a:rPr lang="vi-VN"/>
              <a:t> C++</a:t>
            </a:r>
            <a:endParaRPr lang="en-US"/>
          </a:p>
        </p:txBody>
      </p:sp>
      <p:sp>
        <p:nvSpPr>
          <p:cNvPr id="3" name="Content Placeholder 2">
            <a:extLst>
              <a:ext uri="{FF2B5EF4-FFF2-40B4-BE49-F238E27FC236}">
                <a16:creationId xmlns:a16="http://schemas.microsoft.com/office/drawing/2014/main" id="{DE10F518-7AB0-4E26-9AFA-6C67BE34B383}"/>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C6F31E4E-D8E7-4280-BD93-6C0EABFF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288" y="2339719"/>
            <a:ext cx="7096310" cy="332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374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757C-7414-4BDA-B46A-BEF8499D6C7C}"/>
              </a:ext>
            </a:extLst>
          </p:cNvPr>
          <p:cNvSpPr>
            <a:spLocks noGrp="1"/>
          </p:cNvSpPr>
          <p:nvPr>
            <p:ph type="title"/>
          </p:nvPr>
        </p:nvSpPr>
        <p:spPr/>
        <p:txBody>
          <a:bodyPr/>
          <a:lstStyle/>
          <a:p>
            <a:r>
              <a:rPr lang="vi-VN"/>
              <a:t>Biên </a:t>
            </a:r>
            <a:r>
              <a:rPr lang="vi-VN" err="1"/>
              <a:t>dịch</a:t>
            </a:r>
            <a:r>
              <a:rPr lang="vi-VN"/>
              <a:t> C++</a:t>
            </a:r>
            <a:endParaRPr lang="en-US"/>
          </a:p>
        </p:txBody>
      </p:sp>
      <p:sp>
        <p:nvSpPr>
          <p:cNvPr id="3" name="Content Placeholder 2">
            <a:extLst>
              <a:ext uri="{FF2B5EF4-FFF2-40B4-BE49-F238E27FC236}">
                <a16:creationId xmlns:a16="http://schemas.microsoft.com/office/drawing/2014/main" id="{DE10F518-7AB0-4E26-9AFA-6C67BE34B383}"/>
              </a:ext>
            </a:extLst>
          </p:cNvPr>
          <p:cNvSpPr>
            <a:spLocks noGrp="1"/>
          </p:cNvSpPr>
          <p:nvPr>
            <p:ph idx="1"/>
          </p:nvPr>
        </p:nvSpPr>
        <p:spPr/>
        <p:txBody>
          <a:bodyPr>
            <a:normAutofit/>
          </a:bodyPr>
          <a:lstStyle/>
          <a:p>
            <a:pPr algn="l" fontAlgn="base"/>
            <a:r>
              <a:rPr lang="vi-VN" b="0" i="0">
                <a:effectLst/>
                <a:latin typeface="times new roman" panose="02020603050405020304" pitchFamily="18" charset="0"/>
              </a:rPr>
              <a:t>Giai </a:t>
            </a:r>
            <a:r>
              <a:rPr lang="vi-VN" b="0" i="0" err="1">
                <a:effectLst/>
                <a:latin typeface="times new roman" panose="02020603050405020304" pitchFamily="18" charset="0"/>
              </a:rPr>
              <a:t>đoạn</a:t>
            </a:r>
            <a:r>
              <a:rPr lang="vi-VN" b="0" i="0">
                <a:effectLst/>
                <a:latin typeface="times new roman" panose="02020603050405020304" pitchFamily="18" charset="0"/>
              </a:rPr>
              <a:t> </a:t>
            </a:r>
            <a:r>
              <a:rPr lang="vi-VN" b="0" i="0" err="1">
                <a:effectLst/>
                <a:latin typeface="times new roman" panose="02020603050405020304" pitchFamily="18" charset="0"/>
              </a:rPr>
              <a:t>tiền</a:t>
            </a:r>
            <a:r>
              <a:rPr lang="vi-VN" b="0" i="0">
                <a:effectLst/>
                <a:latin typeface="times new roman" panose="02020603050405020304" pitchFamily="18" charset="0"/>
              </a:rPr>
              <a:t> </a:t>
            </a:r>
            <a:r>
              <a:rPr lang="vi-VN" b="0" i="0" err="1">
                <a:effectLst/>
                <a:latin typeface="times new roman" panose="02020603050405020304" pitchFamily="18" charset="0"/>
              </a:rPr>
              <a:t>xử</a:t>
            </a:r>
            <a:r>
              <a:rPr lang="vi-VN" b="0" i="0">
                <a:effectLst/>
                <a:latin typeface="times new roman" panose="02020603050405020304" pitchFamily="18" charset="0"/>
              </a:rPr>
              <a:t> </a:t>
            </a:r>
            <a:r>
              <a:rPr lang="vi-VN" b="0" i="0" err="1">
                <a:effectLst/>
                <a:latin typeface="times new roman" panose="02020603050405020304" pitchFamily="18" charset="0"/>
              </a:rPr>
              <a:t>lý</a:t>
            </a:r>
            <a:r>
              <a:rPr lang="vi-VN" b="0" i="0">
                <a:effectLst/>
                <a:latin typeface="times new roman" panose="02020603050405020304" pitchFamily="18" charset="0"/>
              </a:rPr>
              <a:t> – </a:t>
            </a:r>
            <a:r>
              <a:rPr lang="vi-VN" b="0" i="0" err="1">
                <a:effectLst/>
                <a:latin typeface="times new roman" panose="02020603050405020304" pitchFamily="18" charset="0"/>
              </a:rPr>
              <a:t>Preprocessor</a:t>
            </a:r>
            <a:r>
              <a:rPr lang="vi-VN" b="0" i="0">
                <a:effectLst/>
                <a:latin typeface="times new roman" panose="02020603050405020304" pitchFamily="18" charset="0"/>
              </a:rPr>
              <a:t>:</a:t>
            </a:r>
          </a:p>
          <a:p>
            <a:pPr lvl="1" fontAlgn="base"/>
            <a:r>
              <a:rPr lang="vi-VN" b="0" i="0" err="1">
                <a:effectLst/>
                <a:latin typeface="times new roman" panose="02020603050405020304" pitchFamily="18" charset="0"/>
              </a:rPr>
              <a:t>Nhận</a:t>
            </a:r>
            <a:r>
              <a:rPr lang="vi-VN" b="0" i="0">
                <a:effectLst/>
                <a:latin typeface="times new roman" panose="02020603050405020304" pitchFamily="18" charset="0"/>
              </a:rPr>
              <a:t> </a:t>
            </a:r>
            <a:r>
              <a:rPr lang="vi-VN" b="0" i="0" err="1">
                <a:effectLst/>
                <a:latin typeface="times new roman" panose="02020603050405020304" pitchFamily="18" charset="0"/>
              </a:rPr>
              <a:t>mã</a:t>
            </a:r>
            <a:r>
              <a:rPr lang="vi-VN" b="0" i="0">
                <a:effectLst/>
                <a:latin typeface="times new roman" panose="02020603050405020304" pitchFamily="18" charset="0"/>
              </a:rPr>
              <a:t> </a:t>
            </a:r>
            <a:r>
              <a:rPr lang="vi-VN" b="0" i="0" err="1">
                <a:effectLst/>
                <a:latin typeface="times new roman" panose="02020603050405020304" pitchFamily="18" charset="0"/>
              </a:rPr>
              <a:t>nguồn</a:t>
            </a:r>
            <a:endParaRPr lang="vi-VN" sz="4000" b="0" i="0">
              <a:effectLst/>
              <a:latin typeface="inherit"/>
            </a:endParaRPr>
          </a:p>
          <a:p>
            <a:pPr lvl="1" fontAlgn="base"/>
            <a:r>
              <a:rPr lang="vi-VN" b="0" i="0" err="1">
                <a:effectLst/>
                <a:latin typeface="times new roman" panose="02020603050405020304" pitchFamily="18" charset="0"/>
              </a:rPr>
              <a:t>Xóa</a:t>
            </a:r>
            <a:r>
              <a:rPr lang="vi-VN" b="0" i="0">
                <a:effectLst/>
                <a:latin typeface="times new roman" panose="02020603050405020304" pitchFamily="18" charset="0"/>
              </a:rPr>
              <a:t> </a:t>
            </a:r>
            <a:r>
              <a:rPr lang="vi-VN" b="0" i="0" err="1">
                <a:effectLst/>
                <a:latin typeface="times new roman" panose="02020603050405020304" pitchFamily="18" charset="0"/>
              </a:rPr>
              <a:t>bỏ</a:t>
            </a:r>
            <a:r>
              <a:rPr lang="vi-VN" b="0" i="0">
                <a:effectLst/>
                <a:latin typeface="times new roman" panose="02020603050405020304" pitchFamily="18" charset="0"/>
              </a:rPr>
              <a:t> </a:t>
            </a:r>
            <a:r>
              <a:rPr lang="vi-VN" b="0" i="0" err="1">
                <a:effectLst/>
                <a:latin typeface="times new roman" panose="02020603050405020304" pitchFamily="18" charset="0"/>
              </a:rPr>
              <a:t>tất</a:t>
            </a:r>
            <a:r>
              <a:rPr lang="vi-VN" b="0" i="0">
                <a:effectLst/>
                <a:latin typeface="times new roman" panose="02020603050405020304" pitchFamily="18" charset="0"/>
              </a:rPr>
              <a:t> </a:t>
            </a:r>
            <a:r>
              <a:rPr lang="vi-VN" b="0" i="0" err="1">
                <a:effectLst/>
                <a:latin typeface="times new roman" panose="02020603050405020304" pitchFamily="18" charset="0"/>
              </a:rPr>
              <a:t>cả</a:t>
            </a:r>
            <a:r>
              <a:rPr lang="vi-VN" b="0" i="0">
                <a:effectLst/>
                <a:latin typeface="times new roman" panose="02020603050405020304" pitchFamily="18" charset="0"/>
              </a:rPr>
              <a:t> </a:t>
            </a:r>
            <a:r>
              <a:rPr lang="vi-VN" b="0" i="0" err="1">
                <a:effectLst/>
                <a:latin typeface="times new roman" panose="02020603050405020304" pitchFamily="18" charset="0"/>
              </a:rPr>
              <a:t>chú</a:t>
            </a:r>
            <a:r>
              <a:rPr lang="vi-VN" b="0" i="0">
                <a:effectLst/>
                <a:latin typeface="times new roman" panose="02020603050405020304" pitchFamily="18" charset="0"/>
              </a:rPr>
              <a:t> </a:t>
            </a:r>
            <a:r>
              <a:rPr lang="vi-VN" b="0" i="0" err="1">
                <a:effectLst/>
                <a:latin typeface="times new roman" panose="02020603050405020304" pitchFamily="18" charset="0"/>
              </a:rPr>
              <a:t>thích</a:t>
            </a:r>
            <a:r>
              <a:rPr lang="vi-VN" b="0" i="0">
                <a:effectLst/>
                <a:latin typeface="times new roman" panose="02020603050405020304" pitchFamily="18" charset="0"/>
              </a:rPr>
              <a:t>, </a:t>
            </a:r>
            <a:r>
              <a:rPr lang="vi-VN" b="0" i="0" err="1">
                <a:effectLst/>
                <a:latin typeface="times new roman" panose="02020603050405020304" pitchFamily="18" charset="0"/>
              </a:rPr>
              <a:t>comments</a:t>
            </a:r>
            <a:r>
              <a:rPr lang="vi-VN" b="0" i="0">
                <a:effectLst/>
                <a:latin typeface="times new roman" panose="02020603050405020304" pitchFamily="18" charset="0"/>
              </a:rPr>
              <a:t> </a:t>
            </a:r>
            <a:r>
              <a:rPr lang="vi-VN" b="0" i="0" err="1">
                <a:effectLst/>
                <a:latin typeface="times new roman" panose="02020603050405020304" pitchFamily="18" charset="0"/>
              </a:rPr>
              <a:t>của</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endParaRPr lang="vi-VN" sz="4000" b="0" i="0">
              <a:effectLst/>
              <a:latin typeface="inherit"/>
            </a:endParaRPr>
          </a:p>
          <a:p>
            <a:pPr lvl="1" fontAlgn="base"/>
            <a:r>
              <a:rPr lang="vi-VN" b="0" i="0" err="1">
                <a:effectLst/>
                <a:latin typeface="times new roman" panose="02020603050405020304" pitchFamily="18" charset="0"/>
              </a:rPr>
              <a:t>Xử</a:t>
            </a:r>
            <a:r>
              <a:rPr lang="vi-VN" b="0" i="0">
                <a:effectLst/>
                <a:latin typeface="times new roman" panose="02020603050405020304" pitchFamily="18" charset="0"/>
              </a:rPr>
              <a:t> </a:t>
            </a:r>
            <a:r>
              <a:rPr lang="vi-VN" b="0" i="0" err="1">
                <a:effectLst/>
                <a:latin typeface="times new roman" panose="02020603050405020304" pitchFamily="18" charset="0"/>
              </a:rPr>
              <a:t>lý</a:t>
            </a:r>
            <a:r>
              <a:rPr lang="vi-VN" b="0" i="0">
                <a:effectLst/>
                <a:latin typeface="times new roman" panose="02020603050405020304" pitchFamily="18" charset="0"/>
              </a:rPr>
              <a:t> </a:t>
            </a:r>
            <a:r>
              <a:rPr lang="vi-VN" b="0" i="0" err="1">
                <a:effectLst/>
                <a:latin typeface="times new roman" panose="02020603050405020304" pitchFamily="18" charset="0"/>
              </a:rPr>
              <a:t>các</a:t>
            </a:r>
            <a:r>
              <a:rPr lang="vi-VN" b="0" i="0">
                <a:effectLst/>
                <a:latin typeface="times new roman" panose="02020603050405020304" pitchFamily="18" charset="0"/>
              </a:rPr>
              <a:t> </a:t>
            </a:r>
            <a:r>
              <a:rPr lang="vi-VN" b="0" i="0" err="1">
                <a:effectLst/>
                <a:latin typeface="times new roman" panose="02020603050405020304" pitchFamily="18" charset="0"/>
              </a:rPr>
              <a:t>chỉ</a:t>
            </a:r>
            <a:r>
              <a:rPr lang="vi-VN" b="0" i="0">
                <a:effectLst/>
                <a:latin typeface="times new roman" panose="02020603050405020304" pitchFamily="18" charset="0"/>
              </a:rPr>
              <a:t> </a:t>
            </a:r>
            <a:r>
              <a:rPr lang="vi-VN" b="0" i="0" err="1">
                <a:effectLst/>
                <a:latin typeface="times new roman" panose="02020603050405020304" pitchFamily="18" charset="0"/>
              </a:rPr>
              <a:t>thị</a:t>
            </a:r>
            <a:r>
              <a:rPr lang="vi-VN" b="0" i="0">
                <a:effectLst/>
                <a:latin typeface="times new roman" panose="02020603050405020304" pitchFamily="18" charset="0"/>
              </a:rPr>
              <a:t> </a:t>
            </a:r>
            <a:r>
              <a:rPr lang="vi-VN" b="0" i="0" err="1">
                <a:effectLst/>
                <a:latin typeface="times new roman" panose="02020603050405020304" pitchFamily="18" charset="0"/>
              </a:rPr>
              <a:t>tiền</a:t>
            </a:r>
            <a:r>
              <a:rPr lang="vi-VN" b="0" i="0">
                <a:effectLst/>
                <a:latin typeface="times new roman" panose="02020603050405020304" pitchFamily="18" charset="0"/>
              </a:rPr>
              <a:t> </a:t>
            </a:r>
            <a:r>
              <a:rPr lang="vi-VN" b="0" i="0" err="1">
                <a:effectLst/>
                <a:latin typeface="times new roman" panose="02020603050405020304" pitchFamily="18" charset="0"/>
              </a:rPr>
              <a:t>xử</a:t>
            </a:r>
            <a:r>
              <a:rPr lang="vi-VN" b="0" i="0">
                <a:effectLst/>
                <a:latin typeface="times new roman" panose="02020603050405020304" pitchFamily="18" charset="0"/>
              </a:rPr>
              <a:t> </a:t>
            </a:r>
            <a:r>
              <a:rPr lang="vi-VN" b="0" i="0" err="1">
                <a:effectLst/>
                <a:latin typeface="times new roman" panose="02020603050405020304" pitchFamily="18" charset="0"/>
              </a:rPr>
              <a:t>lý</a:t>
            </a:r>
            <a:r>
              <a:rPr lang="vi-VN" b="0" i="0">
                <a:effectLst/>
                <a:latin typeface="times new roman" panose="02020603050405020304" pitchFamily="18" charset="0"/>
              </a:rPr>
              <a:t> (</a:t>
            </a:r>
            <a:r>
              <a:rPr lang="vi-VN" b="0" i="0" err="1">
                <a:effectLst/>
                <a:latin typeface="times new roman" panose="02020603050405020304" pitchFamily="18" charset="0"/>
              </a:rPr>
              <a:t>bắt</a:t>
            </a:r>
            <a:r>
              <a:rPr lang="vi-VN" b="0" i="0">
                <a:effectLst/>
                <a:latin typeface="times new roman" panose="02020603050405020304" pitchFamily="18" charset="0"/>
              </a:rPr>
              <a:t> </a:t>
            </a:r>
            <a:r>
              <a:rPr lang="vi-VN" b="0" i="0" err="1">
                <a:effectLst/>
                <a:latin typeface="times new roman" panose="02020603050405020304" pitchFamily="18" charset="0"/>
              </a:rPr>
              <a:t>đầu</a:t>
            </a:r>
            <a:r>
              <a:rPr lang="vi-VN" b="0" i="0">
                <a:effectLst/>
                <a:latin typeface="times new roman" panose="02020603050405020304" pitchFamily="18" charset="0"/>
              </a:rPr>
              <a:t> </a:t>
            </a:r>
            <a:r>
              <a:rPr lang="vi-VN" b="0" i="0" err="1">
                <a:effectLst/>
                <a:latin typeface="times new roman" panose="02020603050405020304" pitchFamily="18" charset="0"/>
              </a:rPr>
              <a:t>bằng</a:t>
            </a:r>
            <a:r>
              <a:rPr lang="vi-VN" b="0" i="0">
                <a:effectLst/>
                <a:latin typeface="times new roman" panose="02020603050405020304" pitchFamily="18" charset="0"/>
              </a:rPr>
              <a:t> #) </a:t>
            </a:r>
          </a:p>
          <a:p>
            <a:pPr lvl="1" fontAlgn="base"/>
            <a:endParaRPr lang="vi-VN" sz="3600" b="0" i="0">
              <a:effectLst/>
              <a:latin typeface="inherit"/>
            </a:endParaRPr>
          </a:p>
          <a:p>
            <a:pPr lvl="1" algn="just" fontAlgn="base"/>
            <a:r>
              <a:rPr lang="vi-VN" b="0" i="1" err="1">
                <a:effectLst/>
                <a:latin typeface="inherit"/>
              </a:rPr>
              <a:t>Ví</a:t>
            </a:r>
            <a:r>
              <a:rPr lang="vi-VN" b="0" i="1">
                <a:effectLst/>
                <a:latin typeface="inherit"/>
              </a:rPr>
              <a:t> </a:t>
            </a:r>
            <a:r>
              <a:rPr lang="vi-VN" b="0" i="1" err="1">
                <a:effectLst/>
                <a:latin typeface="inherit"/>
              </a:rPr>
              <a:t>dụ</a:t>
            </a:r>
            <a:r>
              <a:rPr lang="vi-VN" b="0" i="0">
                <a:effectLst/>
                <a:latin typeface="times new roman" panose="02020603050405020304" pitchFamily="18" charset="0"/>
              </a:rPr>
              <a:t>: </a:t>
            </a:r>
            <a:r>
              <a:rPr lang="vi-VN" b="0" i="0" err="1">
                <a:effectLst/>
                <a:latin typeface="times new roman" panose="02020603050405020304" pitchFamily="18" charset="0"/>
              </a:rPr>
              <a:t>chỉ</a:t>
            </a:r>
            <a:r>
              <a:rPr lang="vi-VN" b="0" i="0">
                <a:effectLst/>
                <a:latin typeface="times new roman" panose="02020603050405020304" pitchFamily="18" charset="0"/>
              </a:rPr>
              <a:t> </a:t>
            </a:r>
            <a:r>
              <a:rPr lang="vi-VN" b="0" i="0" err="1">
                <a:effectLst/>
                <a:latin typeface="times new roman" panose="02020603050405020304" pitchFamily="18" charset="0"/>
              </a:rPr>
              <a:t>thị</a:t>
            </a:r>
            <a:r>
              <a:rPr lang="vi-VN" b="0" i="0">
                <a:effectLst/>
                <a:latin typeface="times new roman" panose="02020603050405020304" pitchFamily="18" charset="0"/>
              </a:rPr>
              <a:t> #include cho </a:t>
            </a:r>
            <a:r>
              <a:rPr lang="vi-VN" b="0" i="0" err="1">
                <a:effectLst/>
                <a:latin typeface="times new roman" panose="02020603050405020304" pitchFamily="18" charset="0"/>
              </a:rPr>
              <a:t>phép</a:t>
            </a:r>
            <a:r>
              <a:rPr lang="vi-VN" b="0" i="0">
                <a:effectLst/>
                <a:latin typeface="times new roman" panose="02020603050405020304" pitchFamily="18" charset="0"/>
              </a:rPr>
              <a:t> </a:t>
            </a:r>
            <a:r>
              <a:rPr lang="vi-VN" b="0" i="0" err="1">
                <a:effectLst/>
                <a:latin typeface="times new roman" panose="02020603050405020304" pitchFamily="18" charset="0"/>
              </a:rPr>
              <a:t>ghép</a:t>
            </a:r>
            <a:r>
              <a:rPr lang="vi-VN" b="0" i="0">
                <a:effectLst/>
                <a:latin typeface="times new roman" panose="02020603050405020304" pitchFamily="18" charset="0"/>
              </a:rPr>
              <a:t> thêm </a:t>
            </a:r>
            <a:r>
              <a:rPr lang="vi-VN" b="0" i="0" err="1">
                <a:effectLst/>
                <a:latin typeface="times new roman" panose="02020603050405020304" pitchFamily="18" charset="0"/>
              </a:rPr>
              <a:t>mã</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của</a:t>
            </a:r>
            <a:r>
              <a:rPr lang="vi-VN" b="0" i="0">
                <a:effectLst/>
                <a:latin typeface="times new roman" panose="02020603050405020304" pitchFamily="18" charset="0"/>
              </a:rPr>
              <a:t> </a:t>
            </a:r>
            <a:r>
              <a:rPr lang="vi-VN" b="0" i="0" err="1">
                <a:effectLst/>
                <a:latin typeface="times new roman" panose="02020603050405020304" pitchFamily="18" charset="0"/>
              </a:rPr>
              <a:t>một</a:t>
            </a:r>
            <a:r>
              <a:rPr lang="vi-VN" b="0" i="0">
                <a:effectLst/>
                <a:latin typeface="times new roman" panose="02020603050405020304" pitchFamily="18" charset="0"/>
              </a:rPr>
              <a:t> </a:t>
            </a:r>
            <a:r>
              <a:rPr lang="vi-VN" b="0" i="0" err="1">
                <a:effectLst/>
                <a:latin typeface="times new roman" panose="02020603050405020304" pitchFamily="18" charset="0"/>
              </a:rPr>
              <a:t>tệp</a:t>
            </a:r>
            <a:r>
              <a:rPr lang="vi-VN" b="0" i="0">
                <a:effectLst/>
                <a:latin typeface="times new roman" panose="02020603050405020304" pitchFamily="18" charset="0"/>
              </a:rPr>
              <a:t> tiêu </a:t>
            </a:r>
            <a:r>
              <a:rPr lang="vi-VN" b="0" i="0" err="1">
                <a:effectLst/>
                <a:latin typeface="times new roman" panose="02020603050405020304" pitchFamily="18" charset="0"/>
              </a:rPr>
              <a:t>để</a:t>
            </a:r>
            <a:r>
              <a:rPr lang="vi-VN" b="0" i="0">
                <a:effectLst/>
                <a:latin typeface="times new roman" panose="02020603050405020304" pitchFamily="18" charset="0"/>
              </a:rPr>
              <a:t> </a:t>
            </a:r>
            <a:r>
              <a:rPr lang="vi-VN" b="0" i="0" err="1">
                <a:effectLst/>
                <a:latin typeface="times new roman" panose="02020603050405020304" pitchFamily="18" charset="0"/>
              </a:rPr>
              <a:t>vào</a:t>
            </a:r>
            <a:r>
              <a:rPr lang="vi-VN" b="0" i="0">
                <a:effectLst/>
                <a:latin typeface="times new roman" panose="02020603050405020304" pitchFamily="18" charset="0"/>
              </a:rPr>
              <a:t> </a:t>
            </a:r>
            <a:r>
              <a:rPr lang="vi-VN" b="0" i="0" err="1">
                <a:effectLst/>
                <a:latin typeface="times new roman" panose="02020603050405020304" pitchFamily="18" charset="0"/>
              </a:rPr>
              <a:t>mã</a:t>
            </a:r>
            <a:r>
              <a:rPr lang="vi-VN" b="0" i="0">
                <a:effectLst/>
                <a:latin typeface="times new roman" panose="02020603050405020304" pitchFamily="18" charset="0"/>
              </a:rPr>
              <a:t> </a:t>
            </a:r>
            <a:r>
              <a:rPr lang="vi-VN" b="0" i="0" err="1">
                <a:effectLst/>
                <a:latin typeface="times new roman" panose="02020603050405020304" pitchFamily="18" charset="0"/>
              </a:rPr>
              <a:t>nguồn</a:t>
            </a:r>
            <a:r>
              <a:rPr lang="vi-VN" b="0" i="0">
                <a:effectLst/>
                <a:latin typeface="times new roman" panose="02020603050405020304" pitchFamily="18" charset="0"/>
              </a:rPr>
              <a:t> </a:t>
            </a:r>
            <a:r>
              <a:rPr lang="vi-VN" b="0" i="0" err="1">
                <a:effectLst/>
                <a:latin typeface="times new roman" panose="02020603050405020304" pitchFamily="18" charset="0"/>
              </a:rPr>
              <a:t>cần</a:t>
            </a:r>
            <a:r>
              <a:rPr lang="vi-VN" b="0" i="0">
                <a:effectLst/>
                <a:latin typeface="times new roman" panose="02020603050405020304" pitchFamily="18" charset="0"/>
              </a:rPr>
              <a:t> </a:t>
            </a:r>
            <a:r>
              <a:rPr lang="vi-VN" b="0" i="0" err="1">
                <a:effectLst/>
                <a:latin typeface="times new roman" panose="02020603050405020304" pitchFamily="18" charset="0"/>
              </a:rPr>
              <a:t>dịch</a:t>
            </a:r>
            <a:r>
              <a:rPr lang="vi-VN" b="0" i="0">
                <a:effectLst/>
                <a:latin typeface="times new roman" panose="02020603050405020304" pitchFamily="18" charset="0"/>
              </a:rPr>
              <a:t>. </a:t>
            </a:r>
            <a:r>
              <a:rPr lang="vi-VN" b="0" i="0" err="1">
                <a:effectLst/>
                <a:latin typeface="times new roman" panose="02020603050405020304" pitchFamily="18" charset="0"/>
              </a:rPr>
              <a:t>Các</a:t>
            </a:r>
            <a:r>
              <a:rPr lang="vi-VN" b="0" i="0">
                <a:effectLst/>
                <a:latin typeface="times new roman" panose="02020603050405020304" pitchFamily="18" charset="0"/>
              </a:rPr>
              <a:t> </a:t>
            </a:r>
            <a:r>
              <a:rPr lang="vi-VN" b="0" i="0" err="1">
                <a:effectLst/>
                <a:latin typeface="times new roman" panose="02020603050405020304" pitchFamily="18" charset="0"/>
              </a:rPr>
              <a:t>hằng</a:t>
            </a:r>
            <a:r>
              <a:rPr lang="vi-VN" b="0" i="0">
                <a:effectLst/>
                <a:latin typeface="times new roman" panose="02020603050405020304" pitchFamily="18" charset="0"/>
              </a:rPr>
              <a:t> </a:t>
            </a:r>
            <a:r>
              <a:rPr lang="vi-VN" b="0" i="0" err="1">
                <a:effectLst/>
                <a:latin typeface="times new roman" panose="02020603050405020304" pitchFamily="18" charset="0"/>
              </a:rPr>
              <a:t>số</a:t>
            </a:r>
            <a:r>
              <a:rPr lang="vi-VN" b="0" i="0">
                <a:effectLst/>
                <a:latin typeface="times new roman" panose="02020603050405020304" pitchFamily="18" charset="0"/>
              </a:rPr>
              <a:t> </a:t>
            </a:r>
            <a:r>
              <a:rPr lang="vi-VN" b="0" i="0" err="1">
                <a:effectLst/>
                <a:latin typeface="times new roman" panose="02020603050405020304" pitchFamily="18" charset="0"/>
              </a:rPr>
              <a:t>được</a:t>
            </a:r>
            <a:r>
              <a:rPr lang="vi-VN" b="0" i="0">
                <a:effectLst/>
                <a:latin typeface="times new roman" panose="02020603050405020304" pitchFamily="18" charset="0"/>
              </a:rPr>
              <a:t> </a:t>
            </a:r>
            <a:r>
              <a:rPr lang="vi-VN" b="0" i="0" err="1">
                <a:effectLst/>
                <a:latin typeface="times new roman" panose="02020603050405020304" pitchFamily="18" charset="0"/>
              </a:rPr>
              <a:t>định</a:t>
            </a:r>
            <a:r>
              <a:rPr lang="vi-VN" b="0" i="0">
                <a:effectLst/>
                <a:latin typeface="times new roman" panose="02020603050405020304" pitchFamily="18" charset="0"/>
              </a:rPr>
              <a:t> </a:t>
            </a:r>
            <a:r>
              <a:rPr lang="vi-VN" b="0" i="0" err="1">
                <a:effectLst/>
                <a:latin typeface="times new roman" panose="02020603050405020304" pitchFamily="18" charset="0"/>
              </a:rPr>
              <a:t>nghĩa</a:t>
            </a:r>
            <a:r>
              <a:rPr lang="vi-VN" b="0" i="0">
                <a:effectLst/>
                <a:latin typeface="times new roman" panose="02020603050405020304" pitchFamily="18" charset="0"/>
              </a:rPr>
              <a:t> </a:t>
            </a:r>
            <a:r>
              <a:rPr lang="vi-VN" b="0" i="0" err="1">
                <a:effectLst/>
                <a:latin typeface="times new roman" panose="02020603050405020304" pitchFamily="18" charset="0"/>
              </a:rPr>
              <a:t>bằng</a:t>
            </a:r>
            <a:r>
              <a:rPr lang="vi-VN" b="0" i="0">
                <a:effectLst/>
                <a:latin typeface="times new roman" panose="02020603050405020304" pitchFamily="18" charset="0"/>
              </a:rPr>
              <a:t> #define </a:t>
            </a:r>
            <a:r>
              <a:rPr lang="vi-VN" b="0" i="0" err="1">
                <a:effectLst/>
                <a:latin typeface="times new roman" panose="02020603050405020304" pitchFamily="18" charset="0"/>
              </a:rPr>
              <a:t>sẽ</a:t>
            </a:r>
            <a:r>
              <a:rPr lang="vi-VN" b="0" i="0">
                <a:effectLst/>
                <a:latin typeface="times new roman" panose="02020603050405020304" pitchFamily="18" charset="0"/>
              </a:rPr>
              <a:t> </a:t>
            </a:r>
            <a:r>
              <a:rPr lang="vi-VN" b="0" i="0" err="1">
                <a:effectLst/>
                <a:latin typeface="times new roman" panose="02020603050405020304" pitchFamily="18" charset="0"/>
              </a:rPr>
              <a:t>được</a:t>
            </a:r>
            <a:r>
              <a:rPr lang="vi-VN" b="0" i="0">
                <a:effectLst/>
                <a:latin typeface="times new roman" panose="02020603050405020304" pitchFamily="18" charset="0"/>
              </a:rPr>
              <a:t> thay </a:t>
            </a:r>
            <a:r>
              <a:rPr lang="vi-VN" b="0" i="0" err="1">
                <a:effectLst/>
                <a:latin typeface="times new roman" panose="02020603050405020304" pitchFamily="18" charset="0"/>
              </a:rPr>
              <a:t>thế</a:t>
            </a:r>
            <a:r>
              <a:rPr lang="vi-VN" b="0" i="0">
                <a:effectLst/>
                <a:latin typeface="times new roman" panose="02020603050405020304" pitchFamily="18" charset="0"/>
              </a:rPr>
              <a:t> </a:t>
            </a:r>
            <a:r>
              <a:rPr lang="vi-VN" b="0" i="0" err="1">
                <a:effectLst/>
                <a:latin typeface="times new roman" panose="02020603050405020304" pitchFamily="18" charset="0"/>
              </a:rPr>
              <a:t>bằng</a:t>
            </a:r>
            <a:r>
              <a:rPr lang="vi-VN" b="0" i="0">
                <a:effectLst/>
                <a:latin typeface="times new roman" panose="02020603050405020304" pitchFamily="18" charset="0"/>
              </a:rPr>
              <a:t> </a:t>
            </a:r>
            <a:r>
              <a:rPr lang="vi-VN" b="0" i="0" err="1">
                <a:effectLst/>
                <a:latin typeface="times new roman" panose="02020603050405020304" pitchFamily="18" charset="0"/>
              </a:rPr>
              <a:t>giá</a:t>
            </a:r>
            <a:r>
              <a:rPr lang="vi-VN" b="0" i="0">
                <a:effectLst/>
                <a:latin typeface="times new roman" panose="02020603050405020304" pitchFamily="18" charset="0"/>
              </a:rPr>
              <a:t> </a:t>
            </a:r>
            <a:r>
              <a:rPr lang="vi-VN" b="0" i="0" err="1">
                <a:effectLst/>
                <a:latin typeface="times new roman" panose="02020603050405020304" pitchFamily="18" charset="0"/>
              </a:rPr>
              <a:t>trị</a:t>
            </a:r>
            <a:r>
              <a:rPr lang="vi-VN" b="0" i="0">
                <a:effectLst/>
                <a:latin typeface="times new roman" panose="02020603050405020304" pitchFamily="18" charset="0"/>
              </a:rPr>
              <a:t> </a:t>
            </a:r>
            <a:r>
              <a:rPr lang="vi-VN" b="0" i="0" err="1">
                <a:effectLst/>
                <a:latin typeface="times new roman" panose="02020603050405020304" pitchFamily="18" charset="0"/>
              </a:rPr>
              <a:t>cụ</a:t>
            </a:r>
            <a:r>
              <a:rPr lang="vi-VN" b="0" i="0">
                <a:effectLst/>
                <a:latin typeface="times new roman" panose="02020603050405020304" pitchFamily="18" charset="0"/>
              </a:rPr>
              <a:t> </a:t>
            </a:r>
            <a:r>
              <a:rPr lang="vi-VN" b="0" i="0" err="1">
                <a:effectLst/>
                <a:latin typeface="times new roman" panose="02020603050405020304" pitchFamily="18" charset="0"/>
              </a:rPr>
              <a:t>thể</a:t>
            </a:r>
            <a:r>
              <a:rPr lang="vi-VN" b="0" i="0">
                <a:effectLst/>
                <a:latin typeface="times new roman" panose="02020603050405020304" pitchFamily="18" charset="0"/>
              </a:rPr>
              <a:t> </a:t>
            </a:r>
            <a:r>
              <a:rPr lang="vi-VN" b="0" i="0" err="1">
                <a:effectLst/>
                <a:latin typeface="times new roman" panose="02020603050405020304" pitchFamily="18" charset="0"/>
              </a:rPr>
              <a:t>tại</a:t>
            </a:r>
            <a:r>
              <a:rPr lang="vi-VN" b="0" i="0">
                <a:effectLst/>
                <a:latin typeface="times new roman" panose="02020603050405020304" pitchFamily="18" charset="0"/>
              </a:rPr>
              <a:t> </a:t>
            </a:r>
            <a:r>
              <a:rPr lang="vi-VN" b="0" i="0" err="1">
                <a:effectLst/>
                <a:latin typeface="times new roman" panose="02020603050405020304" pitchFamily="18" charset="0"/>
              </a:rPr>
              <a:t>mỗi</a:t>
            </a:r>
            <a:r>
              <a:rPr lang="vi-VN" b="0" i="0">
                <a:effectLst/>
                <a:latin typeface="times new roman" panose="02020603050405020304" pitchFamily="18" charset="0"/>
              </a:rPr>
              <a:t> nơi </a:t>
            </a:r>
            <a:r>
              <a:rPr lang="vi-VN" b="0" i="0" err="1">
                <a:effectLst/>
                <a:latin typeface="times new roman" panose="02020603050405020304" pitchFamily="18" charset="0"/>
              </a:rPr>
              <a:t>sử</a:t>
            </a:r>
            <a:r>
              <a:rPr lang="vi-VN" b="0" i="0">
                <a:effectLst/>
                <a:latin typeface="times new roman" panose="02020603050405020304" pitchFamily="18" charset="0"/>
              </a:rPr>
              <a:t> </a:t>
            </a:r>
            <a:r>
              <a:rPr lang="vi-VN" b="0" i="0" err="1">
                <a:effectLst/>
                <a:latin typeface="times new roman" panose="02020603050405020304" pitchFamily="18" charset="0"/>
              </a:rPr>
              <a:t>dụng</a:t>
            </a:r>
            <a:r>
              <a:rPr lang="vi-VN" b="0" i="0">
                <a:effectLst/>
                <a:latin typeface="times new roman" panose="02020603050405020304" pitchFamily="18" charset="0"/>
              </a:rPr>
              <a:t> trong chương </a:t>
            </a:r>
            <a:r>
              <a:rPr lang="vi-VN" b="0" i="0" err="1">
                <a:effectLst/>
                <a:latin typeface="times new roman" panose="02020603050405020304" pitchFamily="18" charset="0"/>
              </a:rPr>
              <a:t>trình</a:t>
            </a:r>
            <a:r>
              <a:rPr lang="vi-VN" b="0" i="0">
                <a:effectLst/>
                <a:latin typeface="times new roman" panose="02020603050405020304" pitchFamily="18" charset="0"/>
              </a:rPr>
              <a:t>.</a:t>
            </a:r>
            <a:endParaRPr lang="vi-VN" sz="3600" b="0" i="0">
              <a:effectLst/>
              <a:latin typeface="Noto Serif"/>
            </a:endParaRPr>
          </a:p>
          <a:p>
            <a:endParaRPr lang="en-US" sz="4000"/>
          </a:p>
        </p:txBody>
      </p:sp>
      <p:pic>
        <p:nvPicPr>
          <p:cNvPr id="1026" name="Picture 2">
            <a:extLst>
              <a:ext uri="{FF2B5EF4-FFF2-40B4-BE49-F238E27FC236}">
                <a16:creationId xmlns:a16="http://schemas.microsoft.com/office/drawing/2014/main" id="{C6F31E4E-D8E7-4280-BD93-6C0EABFF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42" y="78300"/>
            <a:ext cx="5018802" cy="235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0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757C-7414-4BDA-B46A-BEF8499D6C7C}"/>
              </a:ext>
            </a:extLst>
          </p:cNvPr>
          <p:cNvSpPr>
            <a:spLocks noGrp="1"/>
          </p:cNvSpPr>
          <p:nvPr>
            <p:ph type="title"/>
          </p:nvPr>
        </p:nvSpPr>
        <p:spPr/>
        <p:txBody>
          <a:bodyPr/>
          <a:lstStyle/>
          <a:p>
            <a:r>
              <a:rPr lang="vi-VN"/>
              <a:t>Biên </a:t>
            </a:r>
            <a:r>
              <a:rPr lang="vi-VN" err="1"/>
              <a:t>dịch</a:t>
            </a:r>
            <a:r>
              <a:rPr lang="vi-VN"/>
              <a:t> C++</a:t>
            </a:r>
            <a:endParaRPr lang="en-US"/>
          </a:p>
        </p:txBody>
      </p:sp>
      <p:sp>
        <p:nvSpPr>
          <p:cNvPr id="3" name="Content Placeholder 2">
            <a:extLst>
              <a:ext uri="{FF2B5EF4-FFF2-40B4-BE49-F238E27FC236}">
                <a16:creationId xmlns:a16="http://schemas.microsoft.com/office/drawing/2014/main" id="{DE10F518-7AB0-4E26-9AFA-6C67BE34B383}"/>
              </a:ext>
            </a:extLst>
          </p:cNvPr>
          <p:cNvSpPr>
            <a:spLocks noGrp="1"/>
          </p:cNvSpPr>
          <p:nvPr>
            <p:ph idx="1"/>
          </p:nvPr>
        </p:nvSpPr>
        <p:spPr>
          <a:xfrm>
            <a:off x="838200" y="2625213"/>
            <a:ext cx="10515600" cy="3551750"/>
          </a:xfrm>
        </p:spPr>
        <p:txBody>
          <a:bodyPr>
            <a:normAutofit/>
          </a:bodyPr>
          <a:lstStyle/>
          <a:p>
            <a:pPr algn="l" fontAlgn="base"/>
            <a:r>
              <a:rPr lang="vi-VN">
                <a:latin typeface="times new roman" panose="02020603050405020304" pitchFamily="18" charset="0"/>
              </a:rPr>
              <a:t>D</a:t>
            </a:r>
            <a:r>
              <a:rPr lang="en-US" b="0" i="0" err="1">
                <a:effectLst/>
                <a:latin typeface="times new roman" panose="02020603050405020304" pitchFamily="18" charset="0"/>
              </a:rPr>
              <a:t>ịch</a:t>
            </a:r>
            <a:r>
              <a:rPr lang="en-US" b="0" i="0">
                <a:effectLst/>
                <a:latin typeface="times new roman" panose="02020603050405020304" pitchFamily="18" charset="0"/>
              </a:rPr>
              <a:t> </a:t>
            </a:r>
            <a:r>
              <a:rPr lang="vi-VN" b="0" i="0">
                <a:effectLst/>
                <a:latin typeface="times new roman" panose="02020603050405020304" pitchFamily="18" charset="0"/>
              </a:rPr>
              <a:t>n</a:t>
            </a:r>
            <a:r>
              <a:rPr lang="en-US" b="0" i="0" err="1">
                <a:effectLst/>
                <a:latin typeface="times new roman" panose="02020603050405020304" pitchFamily="18" charset="0"/>
              </a:rPr>
              <a:t>gôn</a:t>
            </a:r>
            <a:r>
              <a:rPr lang="en-US" b="0" i="0">
                <a:effectLst/>
                <a:latin typeface="times new roman" panose="02020603050405020304" pitchFamily="18" charset="0"/>
              </a:rPr>
              <a:t> </a:t>
            </a:r>
            <a:r>
              <a:rPr lang="vi-VN" b="0" i="0" err="1">
                <a:effectLst/>
                <a:latin typeface="times new roman" panose="02020603050405020304" pitchFamily="18" charset="0"/>
              </a:rPr>
              <a:t>ngữ</a:t>
            </a:r>
            <a:r>
              <a:rPr lang="vi-VN" b="0" i="0">
                <a:effectLst/>
                <a:latin typeface="times new roman" panose="02020603050405020304" pitchFamily="18" charset="0"/>
              </a:rPr>
              <a:t> b</a:t>
            </a:r>
            <a:r>
              <a:rPr lang="en-US" b="0" i="0" err="1">
                <a:effectLst/>
                <a:latin typeface="times new roman" panose="02020603050405020304" pitchFamily="18" charset="0"/>
              </a:rPr>
              <a:t>ậc</a:t>
            </a:r>
            <a:r>
              <a:rPr lang="en-US" b="0" i="0">
                <a:effectLst/>
                <a:latin typeface="times new roman" panose="02020603050405020304" pitchFamily="18" charset="0"/>
              </a:rPr>
              <a:t> Cao sang Assembly</a:t>
            </a:r>
            <a:endParaRPr lang="en-US" sz="4000" b="0" i="0">
              <a:effectLst/>
              <a:latin typeface="Noto Serif"/>
            </a:endParaRPr>
          </a:p>
          <a:p>
            <a:pPr lvl="1" fontAlgn="base"/>
            <a:r>
              <a:rPr lang="en-US" b="0" i="0" err="1">
                <a:effectLst/>
                <a:latin typeface="times new roman" panose="02020603050405020304" pitchFamily="18" charset="0"/>
              </a:rPr>
              <a:t>Phân</a:t>
            </a:r>
            <a:r>
              <a:rPr lang="en-US" b="0" i="0">
                <a:effectLst/>
                <a:latin typeface="times new roman" panose="02020603050405020304" pitchFamily="18" charset="0"/>
              </a:rPr>
              <a:t> </a:t>
            </a:r>
            <a:r>
              <a:rPr lang="en-US" b="0" i="0" err="1">
                <a:effectLst/>
                <a:latin typeface="times new roman" panose="02020603050405020304" pitchFamily="18" charset="0"/>
              </a:rPr>
              <a:t>tích</a:t>
            </a:r>
            <a:r>
              <a:rPr lang="en-US" b="0" i="0">
                <a:effectLst/>
                <a:latin typeface="times new roman" panose="02020603050405020304" pitchFamily="18" charset="0"/>
              </a:rPr>
              <a:t> </a:t>
            </a:r>
            <a:r>
              <a:rPr lang="en-US" b="0" i="0" err="1">
                <a:effectLst/>
                <a:latin typeface="times new roman" panose="02020603050405020304" pitchFamily="18" charset="0"/>
              </a:rPr>
              <a:t>cú</a:t>
            </a:r>
            <a:r>
              <a:rPr lang="en-US" b="0" i="0">
                <a:effectLst/>
                <a:latin typeface="times new roman" panose="02020603050405020304" pitchFamily="18" charset="0"/>
              </a:rPr>
              <a:t> </a:t>
            </a:r>
            <a:r>
              <a:rPr lang="en-US" b="0" i="0" err="1">
                <a:effectLst/>
                <a:latin typeface="times new roman" panose="02020603050405020304" pitchFamily="18" charset="0"/>
              </a:rPr>
              <a:t>pháp</a:t>
            </a:r>
            <a:r>
              <a:rPr lang="en-US" b="0" i="0">
                <a:effectLst/>
                <a:latin typeface="times new roman" panose="02020603050405020304" pitchFamily="18" charset="0"/>
              </a:rPr>
              <a:t> (syntax) </a:t>
            </a:r>
            <a:r>
              <a:rPr lang="en-US" b="0" i="0" err="1">
                <a:effectLst/>
                <a:latin typeface="times new roman" panose="02020603050405020304" pitchFamily="18" charset="0"/>
              </a:rPr>
              <a:t>của</a:t>
            </a:r>
            <a:r>
              <a:rPr lang="en-US" b="0" i="0">
                <a:effectLst/>
                <a:latin typeface="times new roman" panose="02020603050405020304" pitchFamily="18" charset="0"/>
              </a:rPr>
              <a:t> </a:t>
            </a:r>
            <a:r>
              <a:rPr lang="en-US" b="0" i="0" err="1">
                <a:effectLst/>
                <a:latin typeface="times new roman" panose="02020603050405020304" pitchFamily="18" charset="0"/>
              </a:rPr>
              <a:t>mã</a:t>
            </a:r>
            <a:r>
              <a:rPr lang="en-US" b="0" i="0">
                <a:effectLst/>
                <a:latin typeface="times new roman" panose="02020603050405020304" pitchFamily="18" charset="0"/>
              </a:rPr>
              <a:t> </a:t>
            </a:r>
            <a:r>
              <a:rPr lang="en-US" b="0" i="0" err="1">
                <a:effectLst/>
                <a:latin typeface="times new roman" panose="02020603050405020304" pitchFamily="18" charset="0"/>
              </a:rPr>
              <a:t>nguồn</a:t>
            </a:r>
            <a:r>
              <a:rPr lang="en-US" b="0" i="0">
                <a:effectLst/>
                <a:latin typeface="times new roman" panose="02020603050405020304" pitchFamily="18" charset="0"/>
              </a:rPr>
              <a:t> </a:t>
            </a:r>
            <a:r>
              <a:rPr lang="vi-VN" b="0" i="0">
                <a:effectLst/>
                <a:latin typeface="times new roman" panose="02020603050405020304" pitchFamily="18" charset="0"/>
              </a:rPr>
              <a:t>ngôn </a:t>
            </a:r>
            <a:r>
              <a:rPr lang="vi-VN" b="0" i="0" err="1">
                <a:effectLst/>
                <a:latin typeface="times new roman" panose="02020603050405020304" pitchFamily="18" charset="0"/>
              </a:rPr>
              <a:t>ngữ</a:t>
            </a:r>
            <a:r>
              <a:rPr lang="vi-VN" b="0" i="0">
                <a:effectLst/>
                <a:latin typeface="times new roman" panose="02020603050405020304" pitchFamily="18" charset="0"/>
              </a:rPr>
              <a:t> </a:t>
            </a:r>
            <a:r>
              <a:rPr lang="vi-VN" b="0" i="0" err="1">
                <a:effectLst/>
                <a:latin typeface="times new roman" panose="02020603050405020304" pitchFamily="18" charset="0"/>
              </a:rPr>
              <a:t>bậc</a:t>
            </a:r>
            <a:r>
              <a:rPr lang="vi-VN" b="0" i="0">
                <a:effectLst/>
                <a:latin typeface="times new roman" panose="02020603050405020304" pitchFamily="18" charset="0"/>
              </a:rPr>
              <a:t> cao</a:t>
            </a:r>
            <a:endParaRPr lang="en-US" sz="4000" b="0" i="0">
              <a:effectLst/>
              <a:latin typeface="inherit"/>
            </a:endParaRPr>
          </a:p>
          <a:p>
            <a:pPr lvl="1" algn="just" fontAlgn="base"/>
            <a:r>
              <a:rPr lang="en-US" b="0" i="0" err="1">
                <a:effectLst/>
                <a:latin typeface="times new roman" panose="02020603050405020304" pitchFamily="18" charset="0"/>
              </a:rPr>
              <a:t>Chuyển</a:t>
            </a:r>
            <a:r>
              <a:rPr lang="en-US" b="0" i="0">
                <a:effectLst/>
                <a:latin typeface="times new roman" panose="02020603050405020304" pitchFamily="18" charset="0"/>
              </a:rPr>
              <a:t> </a:t>
            </a:r>
            <a:r>
              <a:rPr lang="en-US" b="0" i="0" err="1">
                <a:effectLst/>
                <a:latin typeface="times new roman" panose="02020603050405020304" pitchFamily="18" charset="0"/>
              </a:rPr>
              <a:t>chúng</a:t>
            </a:r>
            <a:r>
              <a:rPr lang="en-US" b="0" i="0">
                <a:effectLst/>
                <a:latin typeface="times new roman" panose="02020603050405020304" pitchFamily="18" charset="0"/>
              </a:rPr>
              <a:t> sang </a:t>
            </a:r>
            <a:r>
              <a:rPr lang="en-US" b="0" i="0" err="1">
                <a:effectLst/>
                <a:latin typeface="times new roman" panose="02020603050405020304" pitchFamily="18" charset="0"/>
              </a:rPr>
              <a:t>dạng</a:t>
            </a:r>
            <a:r>
              <a:rPr lang="en-US" b="0" i="0">
                <a:effectLst/>
                <a:latin typeface="times new roman" panose="02020603050405020304" pitchFamily="18" charset="0"/>
              </a:rPr>
              <a:t> </a:t>
            </a:r>
            <a:r>
              <a:rPr lang="en-US" b="0" i="0" err="1">
                <a:effectLst/>
                <a:latin typeface="times new roman" panose="02020603050405020304" pitchFamily="18" charset="0"/>
              </a:rPr>
              <a:t>mã</a:t>
            </a:r>
            <a:r>
              <a:rPr lang="en-US" b="0" i="0">
                <a:effectLst/>
                <a:latin typeface="times new roman" panose="02020603050405020304" pitchFamily="18" charset="0"/>
              </a:rPr>
              <a:t> Assembly </a:t>
            </a:r>
            <a:r>
              <a:rPr lang="en-US" b="0" i="0" err="1">
                <a:effectLst/>
                <a:latin typeface="times new roman" panose="02020603050405020304" pitchFamily="18" charset="0"/>
              </a:rPr>
              <a:t>là</a:t>
            </a:r>
            <a:r>
              <a:rPr lang="en-US" b="0" i="0">
                <a:effectLst/>
                <a:latin typeface="times new roman" panose="02020603050405020304" pitchFamily="18" charset="0"/>
              </a:rPr>
              <a:t> </a:t>
            </a:r>
            <a:r>
              <a:rPr lang="en-US" b="0" i="0" err="1">
                <a:effectLst/>
                <a:latin typeface="times new roman" panose="02020603050405020304" pitchFamily="18" charset="0"/>
              </a:rPr>
              <a:t>một</a:t>
            </a:r>
            <a:r>
              <a:rPr lang="en-US" b="0" i="0">
                <a:effectLst/>
                <a:latin typeface="times new roman" panose="02020603050405020304" pitchFamily="18" charset="0"/>
              </a:rPr>
              <a:t> </a:t>
            </a:r>
            <a:r>
              <a:rPr lang="en-US" b="0" i="0" err="1">
                <a:effectLst/>
                <a:latin typeface="times new roman" panose="02020603050405020304" pitchFamily="18" charset="0"/>
              </a:rPr>
              <a:t>ngôn</a:t>
            </a:r>
            <a:r>
              <a:rPr lang="en-US" b="0" i="0">
                <a:effectLst/>
                <a:latin typeface="times new roman" panose="02020603050405020304" pitchFamily="18" charset="0"/>
              </a:rPr>
              <a:t> </a:t>
            </a:r>
            <a:r>
              <a:rPr lang="en-US" b="0" i="0" err="1">
                <a:effectLst/>
                <a:latin typeface="times new roman" panose="02020603050405020304" pitchFamily="18" charset="0"/>
              </a:rPr>
              <a:t>ngữ</a:t>
            </a:r>
            <a:r>
              <a:rPr lang="en-US" b="0" i="0">
                <a:effectLst/>
                <a:latin typeface="times new roman" panose="02020603050405020304" pitchFamily="18" charset="0"/>
              </a:rPr>
              <a:t> </a:t>
            </a:r>
            <a:r>
              <a:rPr lang="en-US" b="0" i="0" err="1">
                <a:effectLst/>
                <a:latin typeface="times new roman" panose="02020603050405020304" pitchFamily="18" charset="0"/>
              </a:rPr>
              <a:t>bậc</a:t>
            </a:r>
            <a:r>
              <a:rPr lang="en-US" b="0" i="0">
                <a:effectLst/>
                <a:latin typeface="times new roman" panose="02020603050405020304" pitchFamily="18" charset="0"/>
              </a:rPr>
              <a:t> </a:t>
            </a:r>
            <a:r>
              <a:rPr lang="en-US" b="0" i="0" err="1">
                <a:effectLst/>
                <a:latin typeface="times new roman" panose="02020603050405020304" pitchFamily="18" charset="0"/>
              </a:rPr>
              <a:t>thấp</a:t>
            </a:r>
            <a:r>
              <a:rPr lang="en-US" b="0" i="0">
                <a:effectLst/>
                <a:latin typeface="times new roman" panose="02020603050405020304" pitchFamily="18" charset="0"/>
              </a:rPr>
              <a:t> (</a:t>
            </a:r>
            <a:r>
              <a:rPr lang="en-US" b="0" i="0" err="1">
                <a:effectLst/>
                <a:latin typeface="times new roman" panose="02020603050405020304" pitchFamily="18" charset="0"/>
              </a:rPr>
              <a:t>hợp</a:t>
            </a:r>
            <a:r>
              <a:rPr lang="en-US" b="0" i="0">
                <a:effectLst/>
                <a:latin typeface="times new roman" panose="02020603050405020304" pitchFamily="18" charset="0"/>
              </a:rPr>
              <a:t> </a:t>
            </a:r>
            <a:r>
              <a:rPr lang="en-US" b="0" i="0" err="1">
                <a:effectLst/>
                <a:latin typeface="times new roman" panose="02020603050405020304" pitchFamily="18" charset="0"/>
              </a:rPr>
              <a:t>ngữ</a:t>
            </a:r>
            <a:r>
              <a:rPr lang="en-US" b="0" i="0">
                <a:effectLst/>
                <a:latin typeface="times new roman" panose="02020603050405020304" pitchFamily="18" charset="0"/>
              </a:rPr>
              <a:t>) </a:t>
            </a:r>
            <a:r>
              <a:rPr lang="en-US" b="0" i="0" err="1">
                <a:effectLst/>
                <a:latin typeface="times new roman" panose="02020603050405020304" pitchFamily="18" charset="0"/>
              </a:rPr>
              <a:t>gần</a:t>
            </a:r>
            <a:r>
              <a:rPr lang="en-US" b="0" i="0">
                <a:effectLst/>
                <a:latin typeface="times new roman" panose="02020603050405020304" pitchFamily="18" charset="0"/>
              </a:rPr>
              <a:t> </a:t>
            </a:r>
            <a:r>
              <a:rPr lang="en-US" b="0" i="0" err="1">
                <a:effectLst/>
                <a:latin typeface="times new roman" panose="02020603050405020304" pitchFamily="18" charset="0"/>
              </a:rPr>
              <a:t>với</a:t>
            </a:r>
            <a:r>
              <a:rPr lang="en-US" b="0" i="0">
                <a:effectLst/>
                <a:latin typeface="times new roman" panose="02020603050405020304" pitchFamily="18" charset="0"/>
              </a:rPr>
              <a:t> </a:t>
            </a:r>
            <a:r>
              <a:rPr lang="en-US" b="0" i="0" err="1">
                <a:effectLst/>
                <a:latin typeface="times new roman" panose="02020603050405020304" pitchFamily="18" charset="0"/>
              </a:rPr>
              <a:t>tập</a:t>
            </a:r>
            <a:r>
              <a:rPr lang="en-US" b="0" i="0">
                <a:effectLst/>
                <a:latin typeface="times new roman" panose="02020603050405020304" pitchFamily="18" charset="0"/>
              </a:rPr>
              <a:t> </a:t>
            </a:r>
            <a:r>
              <a:rPr lang="en-US" b="0" i="0" err="1">
                <a:effectLst/>
                <a:latin typeface="times new roman" panose="02020603050405020304" pitchFamily="18" charset="0"/>
              </a:rPr>
              <a:t>lệnh</a:t>
            </a:r>
            <a:r>
              <a:rPr lang="en-US" b="0" i="0">
                <a:effectLst/>
                <a:latin typeface="times new roman" panose="02020603050405020304" pitchFamily="18" charset="0"/>
              </a:rPr>
              <a:t> </a:t>
            </a:r>
            <a:r>
              <a:rPr lang="en-US" b="0" i="0" err="1">
                <a:effectLst/>
                <a:latin typeface="times new roman" panose="02020603050405020304" pitchFamily="18" charset="0"/>
              </a:rPr>
              <a:t>của</a:t>
            </a:r>
            <a:r>
              <a:rPr lang="en-US" b="0" i="0">
                <a:effectLst/>
                <a:latin typeface="times new roman" panose="02020603050405020304" pitchFamily="18" charset="0"/>
              </a:rPr>
              <a:t> </a:t>
            </a:r>
            <a:r>
              <a:rPr lang="en-US" b="0" i="0" err="1">
                <a:effectLst/>
                <a:latin typeface="times new roman" panose="02020603050405020304" pitchFamily="18" charset="0"/>
              </a:rPr>
              <a:t>bộ</a:t>
            </a:r>
            <a:r>
              <a:rPr lang="en-US" b="0" i="0">
                <a:effectLst/>
                <a:latin typeface="times new roman" panose="02020603050405020304" pitchFamily="18" charset="0"/>
              </a:rPr>
              <a:t> vi </a:t>
            </a:r>
            <a:r>
              <a:rPr lang="en-US" b="0" i="0" err="1">
                <a:effectLst/>
                <a:latin typeface="times new roman" panose="02020603050405020304" pitchFamily="18" charset="0"/>
              </a:rPr>
              <a:t>xử</a:t>
            </a:r>
            <a:r>
              <a:rPr lang="en-US" b="0" i="0">
                <a:effectLst/>
                <a:latin typeface="times new roman" panose="02020603050405020304" pitchFamily="18" charset="0"/>
              </a:rPr>
              <a:t> </a:t>
            </a:r>
            <a:r>
              <a:rPr lang="en-US" b="0" i="0" err="1">
                <a:effectLst/>
                <a:latin typeface="times new roman" panose="02020603050405020304" pitchFamily="18" charset="0"/>
              </a:rPr>
              <a:t>lý</a:t>
            </a:r>
            <a:r>
              <a:rPr lang="en-US" b="0" i="0">
                <a:effectLst/>
                <a:latin typeface="times new roman" panose="02020603050405020304" pitchFamily="18" charset="0"/>
              </a:rPr>
              <a:t>.</a:t>
            </a:r>
            <a:endParaRPr lang="vi-VN" b="0" i="0">
              <a:effectLst/>
              <a:latin typeface="times new roman" panose="02020603050405020304" pitchFamily="18" charset="0"/>
            </a:endParaRPr>
          </a:p>
          <a:p>
            <a:pPr algn="l" fontAlgn="base"/>
            <a:r>
              <a:rPr lang="vi-VN">
                <a:latin typeface="times new roman" panose="02020603050405020304" pitchFamily="18" charset="0"/>
              </a:rPr>
              <a:t>Công </a:t>
            </a:r>
            <a:r>
              <a:rPr lang="vi-VN" err="1">
                <a:latin typeface="times new roman" panose="02020603050405020304" pitchFamily="18" charset="0"/>
              </a:rPr>
              <a:t>đoạn</a:t>
            </a:r>
            <a:r>
              <a:rPr lang="vi-VN">
                <a:latin typeface="times new roman" panose="02020603050405020304" pitchFamily="18" charset="0"/>
              </a:rPr>
              <a:t> </a:t>
            </a:r>
            <a:r>
              <a:rPr lang="vi-VN" err="1">
                <a:latin typeface="times new roman" panose="02020603050405020304" pitchFamily="18" charset="0"/>
              </a:rPr>
              <a:t>dịch</a:t>
            </a:r>
            <a:r>
              <a:rPr lang="vi-VN">
                <a:latin typeface="times new roman" panose="02020603050405020304" pitchFamily="18" charset="0"/>
              </a:rPr>
              <a:t> </a:t>
            </a:r>
            <a:r>
              <a:rPr lang="vi-VN" err="1">
                <a:latin typeface="times new roman" panose="02020603050405020304" pitchFamily="18" charset="0"/>
              </a:rPr>
              <a:t>Assembly</a:t>
            </a:r>
            <a:endParaRPr lang="vi-VN">
              <a:latin typeface="times new roman" panose="02020603050405020304" pitchFamily="18" charset="0"/>
            </a:endParaRPr>
          </a:p>
          <a:p>
            <a:pPr lvl="1" fontAlgn="base"/>
            <a:r>
              <a:rPr lang="vi-VN" err="1">
                <a:latin typeface="times new roman" panose="02020603050405020304" pitchFamily="18" charset="0"/>
              </a:rPr>
              <a:t>Dich</a:t>
            </a:r>
            <a:r>
              <a:rPr lang="vi-VN">
                <a:latin typeface="times new roman" panose="02020603050405020304" pitchFamily="18" charset="0"/>
              </a:rPr>
              <a:t> chương </a:t>
            </a:r>
            <a:r>
              <a:rPr lang="vi-VN" err="1">
                <a:latin typeface="times new roman" panose="02020603050405020304" pitchFamily="18" charset="0"/>
              </a:rPr>
              <a:t>trình</a:t>
            </a:r>
            <a:r>
              <a:rPr lang="vi-VN">
                <a:latin typeface="times new roman" panose="02020603050405020304" pitchFamily="18" charset="0"/>
              </a:rPr>
              <a:t> =&gt; Sang </a:t>
            </a:r>
            <a:r>
              <a:rPr lang="vi-VN" err="1">
                <a:latin typeface="times new roman" panose="02020603050405020304" pitchFamily="18" charset="0"/>
              </a:rPr>
              <a:t>mã</a:t>
            </a:r>
            <a:r>
              <a:rPr lang="vi-VN">
                <a:latin typeface="times new roman" panose="02020603050405020304" pitchFamily="18" charset="0"/>
              </a:rPr>
              <a:t> </a:t>
            </a:r>
            <a:r>
              <a:rPr lang="vi-VN" err="1">
                <a:latin typeface="times new roman" panose="02020603050405020304" pitchFamily="18" charset="0"/>
              </a:rPr>
              <a:t>máy</a:t>
            </a:r>
            <a:r>
              <a:rPr lang="vi-VN">
                <a:latin typeface="times new roman" panose="02020603050405020304" pitchFamily="18" charset="0"/>
              </a:rPr>
              <a:t> 0 </a:t>
            </a:r>
            <a:r>
              <a:rPr lang="vi-VN" err="1">
                <a:latin typeface="times new roman" panose="02020603050405020304" pitchFamily="18" charset="0"/>
              </a:rPr>
              <a:t>và</a:t>
            </a:r>
            <a:r>
              <a:rPr lang="vi-VN">
                <a:latin typeface="times new roman" panose="02020603050405020304" pitchFamily="18" charset="0"/>
              </a:rPr>
              <a:t> 1</a:t>
            </a:r>
          </a:p>
          <a:p>
            <a:pPr lvl="1" fontAlgn="base"/>
            <a:r>
              <a:rPr lang="vi-VN" err="1">
                <a:latin typeface="times new roman" panose="02020603050405020304" pitchFamily="18" charset="0"/>
              </a:rPr>
              <a:t>Một</a:t>
            </a:r>
            <a:r>
              <a:rPr lang="vi-VN">
                <a:latin typeface="times new roman" panose="02020603050405020304" pitchFamily="18" charset="0"/>
              </a:rPr>
              <a:t> </a:t>
            </a:r>
            <a:r>
              <a:rPr lang="vi-VN" err="1">
                <a:latin typeface="times new roman" panose="02020603050405020304" pitchFamily="18" charset="0"/>
              </a:rPr>
              <a:t>tệp</a:t>
            </a:r>
            <a:r>
              <a:rPr lang="vi-VN">
                <a:latin typeface="times new roman" panose="02020603050405020304" pitchFamily="18" charset="0"/>
              </a:rPr>
              <a:t> </a:t>
            </a:r>
            <a:r>
              <a:rPr lang="vi-VN" err="1">
                <a:latin typeface="times new roman" panose="02020603050405020304" pitchFamily="18" charset="0"/>
              </a:rPr>
              <a:t>mã</a:t>
            </a:r>
            <a:r>
              <a:rPr lang="vi-VN">
                <a:latin typeface="times new roman" panose="02020603050405020304" pitchFamily="18" charset="0"/>
              </a:rPr>
              <a:t> </a:t>
            </a:r>
            <a:r>
              <a:rPr lang="vi-VN" err="1">
                <a:latin typeface="times new roman" panose="02020603050405020304" pitchFamily="18" charset="0"/>
              </a:rPr>
              <a:t>máy</a:t>
            </a:r>
            <a:r>
              <a:rPr lang="vi-VN">
                <a:latin typeface="times new roman" panose="02020603050405020304" pitchFamily="18" charset="0"/>
              </a:rPr>
              <a:t> (.</a:t>
            </a:r>
            <a:r>
              <a:rPr lang="vi-VN" err="1">
                <a:latin typeface="times new roman" panose="02020603050405020304" pitchFamily="18" charset="0"/>
              </a:rPr>
              <a:t>obj</a:t>
            </a:r>
            <a:r>
              <a:rPr lang="vi-VN">
                <a:latin typeface="times new roman" panose="02020603050405020304" pitchFamily="18" charset="0"/>
              </a:rPr>
              <a:t>) sinh ra trong </a:t>
            </a:r>
            <a:r>
              <a:rPr lang="vi-VN" err="1">
                <a:latin typeface="times new roman" panose="02020603050405020304" pitchFamily="18" charset="0"/>
              </a:rPr>
              <a:t>hệ</a:t>
            </a:r>
            <a:r>
              <a:rPr lang="vi-VN">
                <a:latin typeface="times new roman" panose="02020603050405020304" pitchFamily="18" charset="0"/>
              </a:rPr>
              <a:t> </a:t>
            </a:r>
            <a:r>
              <a:rPr lang="vi-VN" err="1">
                <a:latin typeface="times new roman" panose="02020603050405020304" pitchFamily="18" charset="0"/>
              </a:rPr>
              <a:t>thống</a:t>
            </a:r>
            <a:r>
              <a:rPr lang="vi-VN">
                <a:latin typeface="times new roman" panose="02020603050405020304" pitchFamily="18" charset="0"/>
              </a:rPr>
              <a:t> sau </a:t>
            </a:r>
            <a:r>
              <a:rPr lang="vi-VN" err="1">
                <a:latin typeface="times new roman" panose="02020603050405020304" pitchFamily="18" charset="0"/>
              </a:rPr>
              <a:t>đó</a:t>
            </a:r>
            <a:r>
              <a:rPr lang="vi-VN">
                <a:latin typeface="times new roman" panose="02020603050405020304" pitchFamily="18" charset="0"/>
              </a:rPr>
              <a:t>.</a:t>
            </a:r>
          </a:p>
          <a:p>
            <a:pPr algn="just" fontAlgn="base"/>
            <a:endParaRPr lang="en-US" sz="4400" b="0" i="0">
              <a:effectLst/>
              <a:latin typeface="inherit"/>
            </a:endParaRPr>
          </a:p>
          <a:p>
            <a:endParaRPr lang="en-US" sz="5400"/>
          </a:p>
        </p:txBody>
      </p:sp>
      <p:pic>
        <p:nvPicPr>
          <p:cNvPr id="1026" name="Picture 2">
            <a:extLst>
              <a:ext uri="{FF2B5EF4-FFF2-40B4-BE49-F238E27FC236}">
                <a16:creationId xmlns:a16="http://schemas.microsoft.com/office/drawing/2014/main" id="{C6F31E4E-D8E7-4280-BD93-6C0EABFF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42" y="78300"/>
            <a:ext cx="5018802" cy="235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90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58B-20A7-4D2F-BD7F-7DA282FF51C0}"/>
              </a:ext>
            </a:extLst>
          </p:cNvPr>
          <p:cNvSpPr>
            <a:spLocks noGrp="1"/>
          </p:cNvSpPr>
          <p:nvPr>
            <p:ph type="title"/>
          </p:nvPr>
        </p:nvSpPr>
        <p:spPr/>
        <p:txBody>
          <a:bodyPr/>
          <a:lstStyle/>
          <a:p>
            <a:r>
              <a:rPr lang="vi-VN"/>
              <a:t>Biên </a:t>
            </a:r>
            <a:r>
              <a:rPr lang="vi-VN" err="1"/>
              <a:t>dịch</a:t>
            </a:r>
            <a:r>
              <a:rPr lang="vi-VN"/>
              <a:t> C++</a:t>
            </a:r>
            <a:endParaRPr lang="en-US"/>
          </a:p>
        </p:txBody>
      </p:sp>
      <p:sp>
        <p:nvSpPr>
          <p:cNvPr id="3" name="Content Placeholder 2">
            <a:extLst>
              <a:ext uri="{FF2B5EF4-FFF2-40B4-BE49-F238E27FC236}">
                <a16:creationId xmlns:a16="http://schemas.microsoft.com/office/drawing/2014/main" id="{5B099607-7B98-4230-9C14-3AF24A2E6218}"/>
              </a:ext>
            </a:extLst>
          </p:cNvPr>
          <p:cNvSpPr>
            <a:spLocks noGrp="1"/>
          </p:cNvSpPr>
          <p:nvPr>
            <p:ph idx="1"/>
          </p:nvPr>
        </p:nvSpPr>
        <p:spPr>
          <a:xfrm>
            <a:off x="838200" y="2428567"/>
            <a:ext cx="10515600" cy="3748395"/>
          </a:xfrm>
        </p:spPr>
        <p:txBody>
          <a:bodyPr>
            <a:normAutofit fontScale="92500" lnSpcReduction="10000"/>
          </a:bodyPr>
          <a:lstStyle/>
          <a:p>
            <a:pPr algn="l" fontAlgn="base"/>
            <a:r>
              <a:rPr lang="vi-VN" b="0" i="0">
                <a:effectLst/>
                <a:latin typeface="times new roman" panose="02020603050405020304" pitchFamily="18" charset="0"/>
              </a:rPr>
              <a:t>Giai </a:t>
            </a:r>
            <a:r>
              <a:rPr lang="vi-VN" b="0" i="0" err="1">
                <a:effectLst/>
                <a:latin typeface="times new roman" panose="02020603050405020304" pitchFamily="18" charset="0"/>
              </a:rPr>
              <a:t>đoạn</a:t>
            </a:r>
            <a:r>
              <a:rPr lang="vi-VN" b="0" i="0">
                <a:effectLst/>
                <a:latin typeface="times new roman" panose="02020603050405020304" pitchFamily="18" charset="0"/>
              </a:rPr>
              <a:t> </a:t>
            </a:r>
            <a:r>
              <a:rPr lang="vi-VN" b="0" i="0" err="1">
                <a:effectLst/>
                <a:latin typeface="times new roman" panose="02020603050405020304" pitchFamily="18" charset="0"/>
              </a:rPr>
              <a:t>Linker</a:t>
            </a:r>
            <a:endParaRPr lang="vi-VN" sz="4000" b="0" i="0">
              <a:effectLst/>
              <a:latin typeface="Noto Serif"/>
            </a:endParaRPr>
          </a:p>
          <a:p>
            <a:pPr lvl="1" algn="just" fontAlgn="base"/>
            <a:r>
              <a:rPr lang="vi-VN" b="0" i="0">
                <a:effectLst/>
                <a:latin typeface="times new roman" panose="02020603050405020304" pitchFamily="18" charset="0"/>
              </a:rPr>
              <a:t>Trong giai </a:t>
            </a:r>
            <a:r>
              <a:rPr lang="vi-VN" b="0" i="0" err="1">
                <a:effectLst/>
                <a:latin typeface="times new roman" panose="02020603050405020304" pitchFamily="18" charset="0"/>
              </a:rPr>
              <a:t>đoạn</a:t>
            </a:r>
            <a:r>
              <a:rPr lang="vi-VN" b="0" i="0">
                <a:effectLst/>
                <a:latin typeface="times new roman" panose="02020603050405020304" pitchFamily="18" charset="0"/>
              </a:rPr>
              <a:t> </a:t>
            </a:r>
            <a:r>
              <a:rPr lang="vi-VN" b="0" i="0" err="1">
                <a:effectLst/>
                <a:latin typeface="times new roman" panose="02020603050405020304" pitchFamily="18" charset="0"/>
              </a:rPr>
              <a:t>này</a:t>
            </a:r>
            <a:r>
              <a:rPr lang="vi-VN" b="0" i="0">
                <a:effectLst/>
                <a:latin typeface="times new roman" panose="02020603050405020304" pitchFamily="18" charset="0"/>
              </a:rPr>
              <a:t> </a:t>
            </a:r>
            <a:r>
              <a:rPr lang="vi-VN" b="0" i="0" err="1">
                <a:effectLst/>
                <a:latin typeface="times new roman" panose="02020603050405020304" pitchFamily="18" charset="0"/>
              </a:rPr>
              <a:t>mã</a:t>
            </a:r>
            <a:r>
              <a:rPr lang="vi-VN" b="0" i="0">
                <a:effectLst/>
                <a:latin typeface="times new roman" panose="02020603050405020304" pitchFamily="18" charset="0"/>
              </a:rPr>
              <a:t> </a:t>
            </a:r>
            <a:r>
              <a:rPr lang="vi-VN" b="0" i="0" err="1">
                <a:effectLst/>
                <a:latin typeface="times new roman" panose="02020603050405020304" pitchFamily="18" charset="0"/>
              </a:rPr>
              <a:t>máy</a:t>
            </a:r>
            <a:r>
              <a:rPr lang="vi-VN" b="0" i="0">
                <a:effectLst/>
                <a:latin typeface="times new roman" panose="02020603050405020304" pitchFamily="18" charset="0"/>
              </a:rPr>
              <a:t> </a:t>
            </a:r>
            <a:r>
              <a:rPr lang="vi-VN" b="0" i="0" err="1">
                <a:effectLst/>
                <a:latin typeface="times new roman" panose="02020603050405020304" pitchFamily="18" charset="0"/>
              </a:rPr>
              <a:t>của</a:t>
            </a:r>
            <a:r>
              <a:rPr lang="vi-VN" b="0" i="0">
                <a:effectLst/>
                <a:latin typeface="times new roman" panose="02020603050405020304" pitchFamily="18" charset="0"/>
              </a:rPr>
              <a:t> </a:t>
            </a:r>
            <a:r>
              <a:rPr lang="vi-VN" b="0" i="0" err="1">
                <a:effectLst/>
                <a:latin typeface="times new roman" panose="02020603050405020304" pitchFamily="18" charset="0"/>
              </a:rPr>
              <a:t>một</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dịch</a:t>
            </a:r>
            <a:r>
              <a:rPr lang="vi-VN" b="0" i="0">
                <a:effectLst/>
                <a:latin typeface="times new roman" panose="02020603050405020304" pitchFamily="18" charset="0"/>
              </a:rPr>
              <a:t> </a:t>
            </a:r>
            <a:r>
              <a:rPr lang="vi-VN" b="0" i="0" err="1">
                <a:effectLst/>
                <a:latin typeface="times new roman" panose="02020603050405020304" pitchFamily="18" charset="0"/>
              </a:rPr>
              <a:t>từ</a:t>
            </a:r>
            <a:r>
              <a:rPr lang="vi-VN" b="0" i="0">
                <a:effectLst/>
                <a:latin typeface="times new roman" panose="02020603050405020304" pitchFamily="18" charset="0"/>
              </a:rPr>
              <a:t> </a:t>
            </a:r>
            <a:r>
              <a:rPr lang="vi-VN" b="0" i="0" err="1">
                <a:effectLst/>
                <a:latin typeface="times new roman" panose="02020603050405020304" pitchFamily="18" charset="0"/>
              </a:rPr>
              <a:t>nhiều</a:t>
            </a:r>
            <a:r>
              <a:rPr lang="vi-VN" b="0" i="0">
                <a:effectLst/>
                <a:latin typeface="times new roman" panose="02020603050405020304" pitchFamily="18" charset="0"/>
              </a:rPr>
              <a:t> </a:t>
            </a:r>
            <a:r>
              <a:rPr lang="vi-VN" b="0" i="0" err="1">
                <a:effectLst/>
                <a:latin typeface="times new roman" panose="02020603050405020304" pitchFamily="18" charset="0"/>
              </a:rPr>
              <a:t>nguồn</a:t>
            </a:r>
            <a:r>
              <a:rPr lang="vi-VN" b="0" i="0">
                <a:effectLst/>
                <a:latin typeface="times new roman" panose="02020603050405020304" pitchFamily="18" charset="0"/>
              </a:rPr>
              <a:t> (</a:t>
            </a:r>
            <a:r>
              <a:rPr lang="vi-VN" b="0" i="0" err="1">
                <a:effectLst/>
                <a:latin typeface="times new roman" panose="02020603050405020304" pitchFamily="18" charset="0"/>
              </a:rPr>
              <a:t>file</a:t>
            </a:r>
            <a:r>
              <a:rPr lang="vi-VN" b="0" i="0">
                <a:effectLst/>
                <a:latin typeface="times new roman" panose="02020603050405020304" pitchFamily="18" charset="0"/>
              </a:rPr>
              <a:t> .</a:t>
            </a:r>
            <a:r>
              <a:rPr lang="vi-VN" b="0" i="0" err="1">
                <a:effectLst/>
                <a:latin typeface="times new roman" panose="02020603050405020304" pitchFamily="18" charset="0"/>
              </a:rPr>
              <a:t>cpp</a:t>
            </a:r>
            <a:r>
              <a:rPr lang="vi-VN" b="0" i="0">
                <a:effectLst/>
                <a:latin typeface="times new roman" panose="02020603050405020304" pitchFamily="18" charset="0"/>
              </a:rPr>
              <a:t> </a:t>
            </a:r>
            <a:r>
              <a:rPr lang="vi-VN" b="0" i="0" err="1">
                <a:effectLst/>
                <a:latin typeface="times new roman" panose="02020603050405020304" pitchFamily="18" charset="0"/>
              </a:rPr>
              <a:t>hoặc</a:t>
            </a:r>
            <a:r>
              <a:rPr lang="vi-VN" b="0" i="0">
                <a:effectLst/>
                <a:latin typeface="times new roman" panose="02020603050405020304" pitchFamily="18" charset="0"/>
              </a:rPr>
              <a:t> </a:t>
            </a:r>
            <a:r>
              <a:rPr lang="vi-VN" b="0" i="0" err="1">
                <a:effectLst/>
                <a:latin typeface="times new roman" panose="02020603050405020304" pitchFamily="18" charset="0"/>
              </a:rPr>
              <a:t>file</a:t>
            </a:r>
            <a:r>
              <a:rPr lang="vi-VN" b="0" i="0">
                <a:effectLst/>
                <a:latin typeface="times new roman" panose="02020603050405020304" pitchFamily="18" charset="0"/>
              </a:rPr>
              <a:t> thư </a:t>
            </a:r>
            <a:r>
              <a:rPr lang="vi-VN" b="0" i="0" err="1">
                <a:effectLst/>
                <a:latin typeface="times new roman" panose="02020603050405020304" pitchFamily="18" charset="0"/>
              </a:rPr>
              <a:t>viện</a:t>
            </a:r>
            <a:r>
              <a:rPr lang="vi-VN" b="0" i="0">
                <a:effectLst/>
                <a:latin typeface="times new roman" panose="02020603050405020304" pitchFamily="18" charset="0"/>
              </a:rPr>
              <a:t> .</a:t>
            </a:r>
            <a:r>
              <a:rPr lang="vi-VN" b="0" i="0" err="1">
                <a:effectLst/>
                <a:latin typeface="times new roman" panose="02020603050405020304" pitchFamily="18" charset="0"/>
              </a:rPr>
              <a:t>lib</a:t>
            </a:r>
            <a:r>
              <a:rPr lang="vi-VN" b="0" i="0">
                <a:effectLst/>
                <a:latin typeface="times new roman" panose="02020603050405020304" pitchFamily="18" charset="0"/>
              </a:rPr>
              <a:t>) </a:t>
            </a:r>
            <a:r>
              <a:rPr lang="vi-VN" b="0" i="0" err="1">
                <a:effectLst/>
                <a:latin typeface="times new roman" panose="02020603050405020304" pitchFamily="18" charset="0"/>
              </a:rPr>
              <a:t>được</a:t>
            </a:r>
            <a:r>
              <a:rPr lang="vi-VN" b="0" i="0">
                <a:effectLst/>
                <a:latin typeface="times new roman" panose="02020603050405020304" pitchFamily="18" charset="0"/>
              </a:rPr>
              <a:t> liên </a:t>
            </a:r>
            <a:r>
              <a:rPr lang="vi-VN" b="0" i="0" err="1">
                <a:effectLst/>
                <a:latin typeface="times new roman" panose="02020603050405020304" pitchFamily="18" charset="0"/>
              </a:rPr>
              <a:t>kết</a:t>
            </a:r>
            <a:r>
              <a:rPr lang="vi-VN" b="0" i="0">
                <a:effectLst/>
                <a:latin typeface="times new roman" panose="02020603050405020304" pitchFamily="18" charset="0"/>
              </a:rPr>
              <a:t> </a:t>
            </a:r>
            <a:r>
              <a:rPr lang="vi-VN" b="0" i="0" err="1">
                <a:effectLst/>
                <a:latin typeface="times new roman" panose="02020603050405020304" pitchFamily="18" charset="0"/>
              </a:rPr>
              <a:t>lại</a:t>
            </a:r>
            <a:r>
              <a:rPr lang="vi-VN" b="0" i="0">
                <a:effectLst/>
                <a:latin typeface="times new roman" panose="02020603050405020304" pitchFamily="18" charset="0"/>
              </a:rPr>
              <a:t> </a:t>
            </a:r>
            <a:r>
              <a:rPr lang="vi-VN" b="0" i="0" err="1">
                <a:effectLst/>
                <a:latin typeface="times new roman" panose="02020603050405020304" pitchFamily="18" charset="0"/>
              </a:rPr>
              <a:t>với</a:t>
            </a:r>
            <a:r>
              <a:rPr lang="vi-VN" b="0" i="0">
                <a:effectLst/>
                <a:latin typeface="times new roman" panose="02020603050405020304" pitchFamily="18" charset="0"/>
              </a:rPr>
              <a:t> nhau </a:t>
            </a:r>
            <a:r>
              <a:rPr lang="vi-VN" b="0" i="0" err="1">
                <a:effectLst/>
                <a:latin typeface="times new roman" panose="02020603050405020304" pitchFamily="18" charset="0"/>
              </a:rPr>
              <a:t>để</a:t>
            </a:r>
            <a:r>
              <a:rPr lang="vi-VN" b="0" i="0">
                <a:effectLst/>
                <a:latin typeface="times new roman" panose="02020603050405020304" pitchFamily="18" charset="0"/>
              </a:rPr>
              <a:t> </a:t>
            </a:r>
            <a:r>
              <a:rPr lang="vi-VN" b="0" i="0" err="1">
                <a:effectLst/>
                <a:latin typeface="times new roman" panose="02020603050405020304" pitchFamily="18" charset="0"/>
              </a:rPr>
              <a:t>tạo</a:t>
            </a:r>
            <a:r>
              <a:rPr lang="vi-VN" b="0" i="0">
                <a:effectLst/>
                <a:latin typeface="times new roman" panose="02020603050405020304" pitchFamily="18" charset="0"/>
              </a:rPr>
              <a:t> </a:t>
            </a:r>
            <a:r>
              <a:rPr lang="vi-VN" b="0" i="0" err="1">
                <a:effectLst/>
                <a:latin typeface="times new roman" panose="02020603050405020304" pitchFamily="18" charset="0"/>
              </a:rPr>
              <a:t>thành</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đích</a:t>
            </a:r>
            <a:r>
              <a:rPr lang="vi-VN" b="0" i="0">
                <a:effectLst/>
                <a:latin typeface="times new roman" panose="02020603050405020304" pitchFamily="18" charset="0"/>
              </a:rPr>
              <a:t> duy </a:t>
            </a:r>
            <a:r>
              <a:rPr lang="vi-VN" b="0" i="0" err="1">
                <a:effectLst/>
                <a:latin typeface="times new roman" panose="02020603050405020304" pitchFamily="18" charset="0"/>
              </a:rPr>
              <a:t>nhất</a:t>
            </a:r>
            <a:endParaRPr lang="vi-VN" sz="3600" b="0" i="0">
              <a:effectLst/>
              <a:latin typeface="inherit"/>
            </a:endParaRPr>
          </a:p>
          <a:p>
            <a:pPr lvl="1" algn="just" fontAlgn="base"/>
            <a:r>
              <a:rPr lang="vi-VN" b="0" i="0" err="1">
                <a:effectLst/>
                <a:latin typeface="times new roman" panose="02020603050405020304" pitchFamily="18" charset="0"/>
              </a:rPr>
              <a:t>Mã</a:t>
            </a:r>
            <a:r>
              <a:rPr lang="vi-VN" b="0" i="0">
                <a:effectLst/>
                <a:latin typeface="times new roman" panose="02020603050405020304" pitchFamily="18" charset="0"/>
              </a:rPr>
              <a:t> </a:t>
            </a:r>
            <a:r>
              <a:rPr lang="vi-VN" b="0" i="0" err="1">
                <a:effectLst/>
                <a:latin typeface="times new roman" panose="02020603050405020304" pitchFamily="18" charset="0"/>
              </a:rPr>
              <a:t>máy</a:t>
            </a:r>
            <a:r>
              <a:rPr lang="vi-VN" b="0" i="0">
                <a:effectLst/>
                <a:latin typeface="times new roman" panose="02020603050405020304" pitchFamily="18" charset="0"/>
              </a:rPr>
              <a:t> </a:t>
            </a:r>
            <a:r>
              <a:rPr lang="vi-VN" b="0" i="0" err="1">
                <a:effectLst/>
                <a:latin typeface="times new roman" panose="02020603050405020304" pitchFamily="18" charset="0"/>
              </a:rPr>
              <a:t>của</a:t>
            </a:r>
            <a:r>
              <a:rPr lang="vi-VN" b="0" i="0">
                <a:effectLst/>
                <a:latin typeface="times new roman" panose="02020603050405020304" pitchFamily="18" charset="0"/>
              </a:rPr>
              <a:t> </a:t>
            </a:r>
            <a:r>
              <a:rPr lang="vi-VN" b="0" i="0" err="1">
                <a:effectLst/>
                <a:latin typeface="times new roman" panose="02020603050405020304" pitchFamily="18" charset="0"/>
              </a:rPr>
              <a:t>các</a:t>
            </a:r>
            <a:r>
              <a:rPr lang="vi-VN" b="0" i="0">
                <a:effectLst/>
                <a:latin typeface="times new roman" panose="02020603050405020304" pitchFamily="18" charset="0"/>
              </a:rPr>
              <a:t> </a:t>
            </a:r>
            <a:r>
              <a:rPr lang="vi-VN" b="0" i="0" err="1">
                <a:effectLst/>
                <a:latin typeface="times new roman" panose="02020603050405020304" pitchFamily="18" charset="0"/>
              </a:rPr>
              <a:t>hàm</a:t>
            </a:r>
            <a:r>
              <a:rPr lang="vi-VN" b="0" i="0">
                <a:effectLst/>
                <a:latin typeface="times new roman" panose="02020603050405020304" pitchFamily="18" charset="0"/>
              </a:rPr>
              <a:t> thư </a:t>
            </a:r>
            <a:r>
              <a:rPr lang="vi-VN" b="0" i="0" err="1">
                <a:effectLst/>
                <a:latin typeface="times new roman" panose="02020603050405020304" pitchFamily="18" charset="0"/>
              </a:rPr>
              <a:t>viện</a:t>
            </a:r>
            <a:r>
              <a:rPr lang="vi-VN" b="0" i="0">
                <a:effectLst/>
                <a:latin typeface="times new roman" panose="02020603050405020304" pitchFamily="18" charset="0"/>
              </a:rPr>
              <a:t> </a:t>
            </a:r>
            <a:r>
              <a:rPr lang="vi-VN" b="0" i="0" err="1">
                <a:effectLst/>
                <a:latin typeface="times new roman" panose="02020603050405020304" pitchFamily="18" charset="0"/>
              </a:rPr>
              <a:t>gọi</a:t>
            </a:r>
            <a:r>
              <a:rPr lang="vi-VN" b="0" i="0">
                <a:effectLst/>
                <a:latin typeface="times new roman" panose="02020603050405020304" pitchFamily="18" charset="0"/>
              </a:rPr>
              <a:t> trong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cũng</a:t>
            </a:r>
            <a:r>
              <a:rPr lang="vi-VN" b="0" i="0">
                <a:effectLst/>
                <a:latin typeface="times new roman" panose="02020603050405020304" pitchFamily="18" charset="0"/>
              </a:rPr>
              <a:t> </a:t>
            </a:r>
            <a:r>
              <a:rPr lang="vi-VN" b="0" i="0" err="1">
                <a:effectLst/>
                <a:latin typeface="times new roman" panose="02020603050405020304" pitchFamily="18" charset="0"/>
              </a:rPr>
              <a:t>được</a:t>
            </a:r>
            <a:r>
              <a:rPr lang="vi-VN" b="0" i="0">
                <a:effectLst/>
                <a:latin typeface="times new roman" panose="02020603050405020304" pitchFamily="18" charset="0"/>
              </a:rPr>
              <a:t> đưa </a:t>
            </a:r>
            <a:r>
              <a:rPr lang="vi-VN" b="0" i="0" err="1">
                <a:effectLst/>
                <a:latin typeface="times new roman" panose="02020603050405020304" pitchFamily="18" charset="0"/>
              </a:rPr>
              <a:t>vào</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cuối</a:t>
            </a:r>
            <a:r>
              <a:rPr lang="vi-VN" b="0" i="0">
                <a:effectLst/>
                <a:latin typeface="times new roman" panose="02020603050405020304" pitchFamily="18" charset="0"/>
              </a:rPr>
              <a:t> trong giai </a:t>
            </a:r>
            <a:r>
              <a:rPr lang="vi-VN" b="0" i="0" err="1">
                <a:effectLst/>
                <a:latin typeface="times new roman" panose="02020603050405020304" pitchFamily="18" charset="0"/>
              </a:rPr>
              <a:t>đoạn</a:t>
            </a:r>
            <a:r>
              <a:rPr lang="vi-VN" b="0" i="0">
                <a:effectLst/>
                <a:latin typeface="times new roman" panose="02020603050405020304" pitchFamily="18" charset="0"/>
              </a:rPr>
              <a:t> </a:t>
            </a:r>
            <a:r>
              <a:rPr lang="vi-VN" b="0" i="0" err="1">
                <a:effectLst/>
                <a:latin typeface="times new roman" panose="02020603050405020304" pitchFamily="18" charset="0"/>
              </a:rPr>
              <a:t>này</a:t>
            </a:r>
            <a:r>
              <a:rPr lang="vi-VN" b="0" i="0">
                <a:effectLst/>
                <a:latin typeface="times new roman" panose="02020603050405020304" pitchFamily="18" charset="0"/>
              </a:rPr>
              <a:t>.</a:t>
            </a:r>
            <a:endParaRPr lang="vi-VN" sz="3600" b="0" i="0">
              <a:effectLst/>
              <a:latin typeface="inherit"/>
            </a:endParaRPr>
          </a:p>
          <a:p>
            <a:pPr lvl="1" algn="just" fontAlgn="base"/>
            <a:r>
              <a:rPr lang="vi-VN" b="0" i="0" err="1">
                <a:effectLst/>
                <a:latin typeface="times new roman" panose="02020603050405020304" pitchFamily="18" charset="0"/>
              </a:rPr>
              <a:t>Phát</a:t>
            </a:r>
            <a:r>
              <a:rPr lang="vi-VN" b="0" i="0">
                <a:effectLst/>
                <a:latin typeface="times new roman" panose="02020603050405020304" pitchFamily="18" charset="0"/>
              </a:rPr>
              <a:t> </a:t>
            </a:r>
            <a:r>
              <a:rPr lang="vi-VN" b="0" i="0" err="1">
                <a:effectLst/>
                <a:latin typeface="times new roman" panose="02020603050405020304" pitchFamily="18" charset="0"/>
              </a:rPr>
              <a:t>hiện</a:t>
            </a:r>
            <a:r>
              <a:rPr lang="vi-VN" b="0" i="0">
                <a:effectLst/>
                <a:latin typeface="times new roman" panose="02020603050405020304" pitchFamily="18" charset="0"/>
              </a:rPr>
              <a:t> </a:t>
            </a:r>
            <a:r>
              <a:rPr lang="vi-VN" b="0" i="0" err="1">
                <a:effectLst/>
                <a:latin typeface="times new roman" panose="02020603050405020304" pitchFamily="18" charset="0"/>
              </a:rPr>
              <a:t>lỗi</a:t>
            </a:r>
            <a:r>
              <a:rPr lang="vi-VN" b="0" i="0">
                <a:effectLst/>
                <a:latin typeface="times new roman" panose="02020603050405020304" pitchFamily="18" charset="0"/>
              </a:rPr>
              <a:t>: </a:t>
            </a:r>
            <a:r>
              <a:rPr lang="vi-VN" b="0" i="0" err="1">
                <a:effectLst/>
                <a:latin typeface="times new roman" panose="02020603050405020304" pitchFamily="18" charset="0"/>
              </a:rPr>
              <a:t>Các</a:t>
            </a:r>
            <a:r>
              <a:rPr lang="vi-VN" b="0" i="0">
                <a:effectLst/>
                <a:latin typeface="times new roman" panose="02020603050405020304" pitchFamily="18" charset="0"/>
              </a:rPr>
              <a:t> </a:t>
            </a:r>
            <a:r>
              <a:rPr lang="vi-VN" b="0" i="0" err="1">
                <a:effectLst/>
                <a:latin typeface="times new roman" panose="02020603050405020304" pitchFamily="18" charset="0"/>
              </a:rPr>
              <a:t>lỗi</a:t>
            </a:r>
            <a:r>
              <a:rPr lang="vi-VN" b="0" i="0">
                <a:effectLst/>
                <a:latin typeface="times new roman" panose="02020603050405020304" pitchFamily="18" charset="0"/>
              </a:rPr>
              <a:t> liên quan </a:t>
            </a:r>
            <a:r>
              <a:rPr lang="vi-VN" b="0" i="0" err="1">
                <a:effectLst/>
                <a:latin typeface="times new roman" panose="02020603050405020304" pitchFamily="18" charset="0"/>
              </a:rPr>
              <a:t>đến</a:t>
            </a:r>
            <a:r>
              <a:rPr lang="vi-VN" b="0" i="0">
                <a:effectLst/>
                <a:latin typeface="times new roman" panose="02020603050405020304" pitchFamily="18" charset="0"/>
              </a:rPr>
              <a:t> </a:t>
            </a:r>
            <a:r>
              <a:rPr lang="vi-VN" b="0" i="0" err="1">
                <a:effectLst/>
                <a:latin typeface="times new roman" panose="02020603050405020304" pitchFamily="18" charset="0"/>
              </a:rPr>
              <a:t>việc</a:t>
            </a:r>
            <a:r>
              <a:rPr lang="vi-VN" b="0" i="0">
                <a:effectLst/>
                <a:latin typeface="times new roman" panose="02020603050405020304" pitchFamily="18" charset="0"/>
              </a:rPr>
              <a:t> </a:t>
            </a:r>
            <a:r>
              <a:rPr lang="vi-VN" b="0" i="0" err="1">
                <a:effectLst/>
                <a:latin typeface="times new roman" panose="02020603050405020304" pitchFamily="18" charset="0"/>
              </a:rPr>
              <a:t>gọi</a:t>
            </a:r>
            <a:r>
              <a:rPr lang="vi-VN" b="0" i="0">
                <a:effectLst/>
                <a:latin typeface="times new roman" panose="02020603050405020304" pitchFamily="18" charset="0"/>
              </a:rPr>
              <a:t> </a:t>
            </a:r>
            <a:r>
              <a:rPr lang="vi-VN" b="0" i="0" err="1">
                <a:effectLst/>
                <a:latin typeface="times new roman" panose="02020603050405020304" pitchFamily="18" charset="0"/>
              </a:rPr>
              <a:t>hàm</a:t>
            </a:r>
            <a:r>
              <a:rPr lang="vi-VN" b="0" i="0">
                <a:effectLst/>
                <a:latin typeface="times new roman" panose="02020603050405020304" pitchFamily="18" charset="0"/>
              </a:rPr>
              <a:t> hay </a:t>
            </a:r>
            <a:r>
              <a:rPr lang="vi-VN" b="0" i="0" err="1">
                <a:effectLst/>
                <a:latin typeface="times new roman" panose="02020603050405020304" pitchFamily="18" charset="0"/>
              </a:rPr>
              <a:t>sử</a:t>
            </a:r>
            <a:r>
              <a:rPr lang="vi-VN" b="0" i="0">
                <a:effectLst/>
                <a:latin typeface="times new roman" panose="02020603050405020304" pitchFamily="18" charset="0"/>
              </a:rPr>
              <a:t> </a:t>
            </a:r>
            <a:r>
              <a:rPr lang="vi-VN" b="0" i="0" err="1">
                <a:effectLst/>
                <a:latin typeface="times new roman" panose="02020603050405020304" pitchFamily="18" charset="0"/>
              </a:rPr>
              <a:t>dụng</a:t>
            </a:r>
            <a:r>
              <a:rPr lang="vi-VN" b="0" i="0">
                <a:effectLst/>
                <a:latin typeface="times new roman" panose="02020603050405020304" pitchFamily="18" charset="0"/>
              </a:rPr>
              <a:t> </a:t>
            </a:r>
            <a:r>
              <a:rPr lang="vi-VN" b="0" i="0" err="1">
                <a:effectLst/>
                <a:latin typeface="times new roman" panose="02020603050405020304" pitchFamily="18" charset="0"/>
              </a:rPr>
              <a:t>biến</a:t>
            </a:r>
            <a:r>
              <a:rPr lang="vi-VN" b="0" i="0">
                <a:effectLst/>
                <a:latin typeface="times new roman" panose="02020603050405020304" pitchFamily="18" charset="0"/>
              </a:rPr>
              <a:t> không </a:t>
            </a:r>
            <a:r>
              <a:rPr lang="vi-VN" b="0" i="0" err="1">
                <a:effectLst/>
                <a:latin typeface="times new roman" panose="02020603050405020304" pitchFamily="18" charset="0"/>
              </a:rPr>
              <a:t>tồn</a:t>
            </a:r>
            <a:r>
              <a:rPr lang="vi-VN" b="0" i="0">
                <a:effectLst/>
                <a:latin typeface="times new roman" panose="02020603050405020304" pitchFamily="18" charset="0"/>
              </a:rPr>
              <a:t> </a:t>
            </a:r>
            <a:r>
              <a:rPr lang="vi-VN" b="0" i="0" err="1">
                <a:effectLst/>
                <a:latin typeface="times new roman" panose="02020603050405020304" pitchFamily="18" charset="0"/>
              </a:rPr>
              <a:t>tại</a:t>
            </a:r>
            <a:r>
              <a:rPr lang="vi-VN" b="0" i="0">
                <a:effectLst/>
                <a:latin typeface="times new roman" panose="02020603050405020304" pitchFamily="18" charset="0"/>
              </a:rPr>
              <a:t> </a:t>
            </a:r>
            <a:r>
              <a:rPr lang="vi-VN" b="0" i="0" err="1">
                <a:effectLst/>
                <a:latin typeface="times new roman" panose="02020603050405020304" pitchFamily="18" charset="0"/>
              </a:rPr>
              <a:t>sẽ</a:t>
            </a:r>
            <a:r>
              <a:rPr lang="vi-VN" b="0" i="0">
                <a:effectLst/>
                <a:latin typeface="times new roman" panose="02020603050405020304" pitchFamily="18" charset="0"/>
              </a:rPr>
              <a:t> </a:t>
            </a:r>
            <a:r>
              <a:rPr lang="vi-VN" b="0" i="0" err="1">
                <a:effectLst/>
                <a:latin typeface="times new roman" panose="02020603050405020304" pitchFamily="18" charset="0"/>
              </a:rPr>
              <a:t>bị</a:t>
            </a:r>
            <a:r>
              <a:rPr lang="vi-VN" b="0" i="0">
                <a:effectLst/>
                <a:latin typeface="times new roman" panose="02020603050405020304" pitchFamily="18" charset="0"/>
              </a:rPr>
              <a:t> </a:t>
            </a:r>
            <a:r>
              <a:rPr lang="vi-VN" b="0" i="0" err="1">
                <a:effectLst/>
                <a:latin typeface="times new roman" panose="02020603050405020304" pitchFamily="18" charset="0"/>
              </a:rPr>
              <a:t>phát</a:t>
            </a:r>
            <a:r>
              <a:rPr lang="vi-VN" b="0" i="0">
                <a:effectLst/>
                <a:latin typeface="times new roman" panose="02020603050405020304" pitchFamily="18" charset="0"/>
              </a:rPr>
              <a:t> </a:t>
            </a:r>
            <a:r>
              <a:rPr lang="vi-VN" b="0" i="0" err="1">
                <a:effectLst/>
                <a:latin typeface="times new roman" panose="02020603050405020304" pitchFamily="18" charset="0"/>
              </a:rPr>
              <a:t>hiện</a:t>
            </a:r>
            <a:r>
              <a:rPr lang="vi-VN" b="0" i="0">
                <a:effectLst/>
                <a:latin typeface="times new roman" panose="02020603050405020304" pitchFamily="18" charset="0"/>
              </a:rPr>
              <a:t>. </a:t>
            </a:r>
            <a:r>
              <a:rPr lang="vi-VN" b="0" i="0" err="1">
                <a:effectLst/>
                <a:latin typeface="times new roman" panose="02020603050405020304" pitchFamily="18" charset="0"/>
              </a:rPr>
              <a:t>Kể</a:t>
            </a:r>
            <a:r>
              <a:rPr lang="vi-VN" b="0" i="0">
                <a:effectLst/>
                <a:latin typeface="times new roman" panose="02020603050405020304" pitchFamily="18" charset="0"/>
              </a:rPr>
              <a:t> </a:t>
            </a:r>
            <a:r>
              <a:rPr lang="vi-VN" b="0" i="0" err="1">
                <a:effectLst/>
                <a:latin typeface="times new roman" panose="02020603050405020304" pitchFamily="18" charset="0"/>
              </a:rPr>
              <a:t>cả</a:t>
            </a:r>
            <a:r>
              <a:rPr lang="vi-VN" b="0" i="0">
                <a:effectLst/>
                <a:latin typeface="times new roman" panose="02020603050405020304" pitchFamily="18" charset="0"/>
              </a:rPr>
              <a:t> </a:t>
            </a:r>
            <a:r>
              <a:rPr lang="vi-VN" b="0" i="0" err="1">
                <a:effectLst/>
                <a:latin typeface="times new roman" panose="02020603050405020304" pitchFamily="18" charset="0"/>
              </a:rPr>
              <a:t>lỗi</a:t>
            </a:r>
            <a:r>
              <a:rPr lang="vi-VN" b="0" i="0">
                <a:effectLst/>
                <a:latin typeface="times new roman" panose="02020603050405020304" pitchFamily="18" charset="0"/>
              </a:rPr>
              <a:t> </a:t>
            </a:r>
            <a:r>
              <a:rPr lang="vi-VN" b="0" i="0" err="1">
                <a:effectLst/>
                <a:latin typeface="times new roman" panose="02020603050405020304" pitchFamily="18" charset="0"/>
              </a:rPr>
              <a:t>viết</a:t>
            </a:r>
            <a:r>
              <a:rPr lang="vi-VN" b="0" i="0">
                <a:effectLst/>
                <a:latin typeface="times new roman" panose="02020603050405020304" pitchFamily="18" charset="0"/>
              </a:rPr>
              <a:t> chương </a:t>
            </a:r>
            <a:r>
              <a:rPr lang="vi-VN" b="0" i="0" err="1">
                <a:effectLst/>
                <a:latin typeface="times new roman" panose="02020603050405020304" pitchFamily="18" charset="0"/>
              </a:rPr>
              <a:t>trình</a:t>
            </a:r>
            <a:r>
              <a:rPr lang="vi-VN" b="0" i="0">
                <a:effectLst/>
                <a:latin typeface="times new roman" panose="02020603050405020304" pitchFamily="18" charset="0"/>
              </a:rPr>
              <a:t> </a:t>
            </a:r>
            <a:r>
              <a:rPr lang="vi-VN" b="0" i="0" err="1">
                <a:effectLst/>
                <a:latin typeface="times new roman" panose="02020603050405020304" pitchFamily="18" charset="0"/>
              </a:rPr>
              <a:t>chính</a:t>
            </a:r>
            <a:r>
              <a:rPr lang="vi-VN" b="0" i="0">
                <a:effectLst/>
                <a:latin typeface="times new roman" panose="02020603050405020304" pitchFamily="18" charset="0"/>
              </a:rPr>
              <a:t> không </a:t>
            </a:r>
            <a:r>
              <a:rPr lang="vi-VN" b="0" i="0" err="1">
                <a:effectLst/>
                <a:latin typeface="times new roman" panose="02020603050405020304" pitchFamily="18" charset="0"/>
              </a:rPr>
              <a:t>có</a:t>
            </a:r>
            <a:r>
              <a:rPr lang="vi-VN" b="0" i="0">
                <a:effectLst/>
                <a:latin typeface="times new roman" panose="02020603050405020304" pitchFamily="18" charset="0"/>
              </a:rPr>
              <a:t> </a:t>
            </a:r>
            <a:r>
              <a:rPr lang="vi-VN" b="0" i="0" err="1">
                <a:effectLst/>
                <a:latin typeface="times new roman" panose="02020603050405020304" pitchFamily="18" charset="0"/>
              </a:rPr>
              <a:t>hàm</a:t>
            </a:r>
            <a:r>
              <a:rPr lang="vi-VN" b="0" i="0">
                <a:effectLst/>
                <a:latin typeface="times new roman" panose="02020603050405020304" pitchFamily="18" charset="0"/>
              </a:rPr>
              <a:t> </a:t>
            </a:r>
            <a:r>
              <a:rPr lang="vi-VN" b="0" i="0" err="1">
                <a:effectLst/>
                <a:latin typeface="times new roman" panose="02020603050405020304" pitchFamily="18" charset="0"/>
              </a:rPr>
              <a:t>main</a:t>
            </a:r>
            <a:r>
              <a:rPr lang="vi-VN" b="0" i="0">
                <a:effectLst/>
                <a:latin typeface="times new roman" panose="02020603050405020304" pitchFamily="18" charset="0"/>
              </a:rPr>
              <a:t>() </a:t>
            </a:r>
            <a:r>
              <a:rPr lang="vi-VN" b="0" i="0" err="1">
                <a:effectLst/>
                <a:latin typeface="times new roman" panose="02020603050405020304" pitchFamily="18" charset="0"/>
              </a:rPr>
              <a:t>cũng</a:t>
            </a:r>
            <a:r>
              <a:rPr lang="vi-VN" b="0" i="0">
                <a:effectLst/>
                <a:latin typeface="times new roman" panose="02020603050405020304" pitchFamily="18" charset="0"/>
              </a:rPr>
              <a:t> </a:t>
            </a:r>
            <a:r>
              <a:rPr lang="vi-VN" b="0" i="0" err="1">
                <a:effectLst/>
                <a:latin typeface="times new roman" panose="02020603050405020304" pitchFamily="18" charset="0"/>
              </a:rPr>
              <a:t>được</a:t>
            </a:r>
            <a:r>
              <a:rPr lang="vi-VN" b="0" i="0">
                <a:effectLst/>
                <a:latin typeface="times new roman" panose="02020603050405020304" pitchFamily="18" charset="0"/>
              </a:rPr>
              <a:t> </a:t>
            </a:r>
            <a:r>
              <a:rPr lang="vi-VN" b="0" i="0" err="1">
                <a:effectLst/>
                <a:latin typeface="times new roman" panose="02020603050405020304" pitchFamily="18" charset="0"/>
              </a:rPr>
              <a:t>phát</a:t>
            </a:r>
            <a:r>
              <a:rPr lang="vi-VN" b="0" i="0">
                <a:effectLst/>
                <a:latin typeface="times new roman" panose="02020603050405020304" pitchFamily="18" charset="0"/>
              </a:rPr>
              <a:t> </a:t>
            </a:r>
            <a:r>
              <a:rPr lang="vi-VN" b="0" i="0" err="1">
                <a:effectLst/>
                <a:latin typeface="times new roman" panose="02020603050405020304" pitchFamily="18" charset="0"/>
              </a:rPr>
              <a:t>hiện</a:t>
            </a:r>
            <a:r>
              <a:rPr lang="vi-VN" b="0" i="0">
                <a:effectLst/>
                <a:latin typeface="times new roman" panose="02020603050405020304" pitchFamily="18" charset="0"/>
              </a:rPr>
              <a:t> trong liên </a:t>
            </a:r>
            <a:r>
              <a:rPr lang="vi-VN" b="0" i="0" err="1">
                <a:effectLst/>
                <a:latin typeface="times new roman" panose="02020603050405020304" pitchFamily="18" charset="0"/>
              </a:rPr>
              <a:t>kết</a:t>
            </a:r>
            <a:r>
              <a:rPr lang="vi-VN" b="0" i="0">
                <a:effectLst/>
                <a:latin typeface="times new roman" panose="02020603050405020304" pitchFamily="18" charset="0"/>
              </a:rPr>
              <a:t>.</a:t>
            </a:r>
          </a:p>
          <a:p>
            <a:pPr lvl="1" algn="just" fontAlgn="base"/>
            <a:r>
              <a:rPr lang="vi-VN" sz="2600" i="0" err="1">
                <a:effectLst/>
                <a:latin typeface="times new roman" panose="02020603050405020304" pitchFamily="18" charset="0"/>
              </a:rPr>
              <a:t>Kết</a:t>
            </a:r>
            <a:r>
              <a:rPr lang="vi-VN" sz="2600" i="0">
                <a:effectLst/>
                <a:latin typeface="times new roman" panose="02020603050405020304" pitchFamily="18" charset="0"/>
              </a:rPr>
              <a:t> </a:t>
            </a:r>
            <a:r>
              <a:rPr lang="vi-VN" sz="2600" i="0" err="1">
                <a:effectLst/>
                <a:latin typeface="times new roman" panose="02020603050405020304" pitchFamily="18" charset="0"/>
              </a:rPr>
              <a:t>thúc</a:t>
            </a:r>
            <a:r>
              <a:rPr lang="vi-VN" sz="2600" i="0">
                <a:effectLst/>
                <a:latin typeface="times new roman" panose="02020603050405020304" pitchFamily="18" charset="0"/>
              </a:rPr>
              <a:t> </a:t>
            </a:r>
            <a:r>
              <a:rPr lang="vi-VN" sz="2600" i="0" err="1">
                <a:effectLst/>
                <a:latin typeface="times new roman" panose="02020603050405020304" pitchFamily="18" charset="0"/>
              </a:rPr>
              <a:t>quá</a:t>
            </a:r>
            <a:r>
              <a:rPr lang="vi-VN" sz="2600" i="0">
                <a:effectLst/>
                <a:latin typeface="times new roman" panose="02020603050405020304" pitchFamily="18" charset="0"/>
              </a:rPr>
              <a:t> </a:t>
            </a:r>
            <a:r>
              <a:rPr lang="vi-VN" sz="2600" i="0" err="1">
                <a:effectLst/>
                <a:latin typeface="times new roman" panose="02020603050405020304" pitchFamily="18" charset="0"/>
              </a:rPr>
              <a:t>trình</a:t>
            </a:r>
            <a:r>
              <a:rPr lang="vi-VN" sz="2600" i="0">
                <a:effectLst/>
                <a:latin typeface="times new roman" panose="02020603050405020304" pitchFamily="18" charset="0"/>
              </a:rPr>
              <a:t> </a:t>
            </a:r>
            <a:r>
              <a:rPr lang="vi-VN" sz="2600" i="0" err="1">
                <a:effectLst/>
                <a:latin typeface="times new roman" panose="02020603050405020304" pitchFamily="18" charset="0"/>
              </a:rPr>
              <a:t>tất</a:t>
            </a:r>
            <a:r>
              <a:rPr lang="vi-VN" sz="2600" i="0">
                <a:effectLst/>
                <a:latin typeface="times new roman" panose="02020603050405020304" pitchFamily="18" charset="0"/>
              </a:rPr>
              <a:t> </a:t>
            </a:r>
            <a:r>
              <a:rPr lang="vi-VN" sz="2600" i="0" err="1">
                <a:effectLst/>
                <a:latin typeface="times new roman" panose="02020603050405020304" pitchFamily="18" charset="0"/>
              </a:rPr>
              <a:t>cả</a:t>
            </a:r>
            <a:r>
              <a:rPr lang="vi-VN" sz="2600" i="0">
                <a:effectLst/>
                <a:latin typeface="times new roman" panose="02020603050405020304" pitchFamily="18" charset="0"/>
              </a:rPr>
              <a:t> </a:t>
            </a:r>
            <a:r>
              <a:rPr lang="vi-VN" sz="2600" i="0" err="1">
                <a:effectLst/>
                <a:latin typeface="times new roman" panose="02020603050405020304" pitchFamily="18" charset="0"/>
              </a:rPr>
              <a:t>các</a:t>
            </a:r>
            <a:r>
              <a:rPr lang="vi-VN" sz="2600" i="0">
                <a:effectLst/>
                <a:latin typeface="times new roman" panose="02020603050405020304" pitchFamily="18" charset="0"/>
              </a:rPr>
              <a:t> </a:t>
            </a:r>
            <a:r>
              <a:rPr lang="vi-VN" sz="2600" i="0" err="1">
                <a:effectLst/>
                <a:latin typeface="times new roman" panose="02020603050405020304" pitchFamily="18" charset="0"/>
              </a:rPr>
              <a:t>đối</a:t>
            </a:r>
            <a:r>
              <a:rPr lang="vi-VN" sz="2600" i="0">
                <a:effectLst/>
                <a:latin typeface="times new roman" panose="02020603050405020304" pitchFamily="18" charset="0"/>
              </a:rPr>
              <a:t> </a:t>
            </a:r>
            <a:r>
              <a:rPr lang="vi-VN" sz="2600" i="0" err="1">
                <a:effectLst/>
                <a:latin typeface="times new roman" panose="02020603050405020304" pitchFamily="18" charset="0"/>
              </a:rPr>
              <a:t>tượng</a:t>
            </a:r>
            <a:r>
              <a:rPr lang="vi-VN" sz="2600" i="0">
                <a:effectLst/>
                <a:latin typeface="times new roman" panose="02020603050405020304" pitchFamily="18" charset="0"/>
              </a:rPr>
              <a:t> </a:t>
            </a:r>
            <a:r>
              <a:rPr lang="vi-VN" sz="2600" i="0" err="1">
                <a:effectLst/>
                <a:latin typeface="times new roman" panose="02020603050405020304" pitchFamily="18" charset="0"/>
              </a:rPr>
              <a:t>được</a:t>
            </a:r>
            <a:r>
              <a:rPr lang="vi-VN" sz="2600" i="0">
                <a:effectLst/>
                <a:latin typeface="times new roman" panose="02020603050405020304" pitchFamily="18" charset="0"/>
              </a:rPr>
              <a:t> liên </a:t>
            </a:r>
            <a:r>
              <a:rPr lang="vi-VN" sz="2600" i="0" err="1">
                <a:effectLst/>
                <a:latin typeface="times new roman" panose="02020603050405020304" pitchFamily="18" charset="0"/>
              </a:rPr>
              <a:t>kết</a:t>
            </a:r>
            <a:r>
              <a:rPr lang="vi-VN" sz="2600" i="0">
                <a:effectLst/>
                <a:latin typeface="times new roman" panose="02020603050405020304" pitchFamily="18" charset="0"/>
              </a:rPr>
              <a:t> </a:t>
            </a:r>
            <a:r>
              <a:rPr lang="vi-VN" sz="2600" i="0" err="1">
                <a:effectLst/>
                <a:latin typeface="times new roman" panose="02020603050405020304" pitchFamily="18" charset="0"/>
              </a:rPr>
              <a:t>lại</a:t>
            </a:r>
            <a:r>
              <a:rPr lang="vi-VN" sz="2600" i="0">
                <a:effectLst/>
                <a:latin typeface="times new roman" panose="02020603050405020304" pitchFamily="18" charset="0"/>
              </a:rPr>
              <a:t> </a:t>
            </a:r>
            <a:r>
              <a:rPr lang="vi-VN" sz="2600" i="0" err="1">
                <a:effectLst/>
                <a:latin typeface="times new roman" panose="02020603050405020304" pitchFamily="18" charset="0"/>
              </a:rPr>
              <a:t>với</a:t>
            </a:r>
            <a:r>
              <a:rPr lang="vi-VN" sz="2600" i="0">
                <a:effectLst/>
                <a:latin typeface="times new roman" panose="02020603050405020304" pitchFamily="18" charset="0"/>
              </a:rPr>
              <a:t> nhau </a:t>
            </a:r>
            <a:r>
              <a:rPr lang="vi-VN" sz="2600" i="0" err="1">
                <a:effectLst/>
                <a:latin typeface="times new roman" panose="02020603050405020304" pitchFamily="18" charset="0"/>
              </a:rPr>
              <a:t>thành</a:t>
            </a:r>
            <a:r>
              <a:rPr lang="vi-VN" sz="2600" i="0">
                <a:effectLst/>
                <a:latin typeface="times new roman" panose="02020603050405020304" pitchFamily="18" charset="0"/>
              </a:rPr>
              <a:t> </a:t>
            </a:r>
            <a:r>
              <a:rPr lang="vi-VN" sz="2600" i="0" err="1">
                <a:effectLst/>
                <a:latin typeface="times new roman" panose="02020603050405020304" pitchFamily="18" charset="0"/>
              </a:rPr>
              <a:t>một</a:t>
            </a:r>
            <a:r>
              <a:rPr lang="vi-VN" sz="2600" i="0">
                <a:effectLst/>
                <a:latin typeface="times new roman" panose="02020603050405020304" pitchFamily="18" charset="0"/>
              </a:rPr>
              <a:t> chương </a:t>
            </a:r>
            <a:r>
              <a:rPr lang="vi-VN" sz="2600" i="0" err="1">
                <a:effectLst/>
                <a:latin typeface="times new roman" panose="02020603050405020304" pitchFamily="18" charset="0"/>
              </a:rPr>
              <a:t>trình</a:t>
            </a:r>
            <a:r>
              <a:rPr lang="vi-VN" sz="2600" i="0">
                <a:effectLst/>
                <a:latin typeface="times new roman" panose="02020603050405020304" pitchFamily="18" charset="0"/>
              </a:rPr>
              <a:t> </a:t>
            </a:r>
            <a:r>
              <a:rPr lang="vi-VN" sz="2600" i="0" err="1">
                <a:effectLst/>
                <a:latin typeface="times new roman" panose="02020603050405020304" pitchFamily="18" charset="0"/>
              </a:rPr>
              <a:t>có</a:t>
            </a:r>
            <a:r>
              <a:rPr lang="vi-VN" sz="2600" i="0">
                <a:effectLst/>
                <a:latin typeface="times new roman" panose="02020603050405020304" pitchFamily="18" charset="0"/>
              </a:rPr>
              <a:t> </a:t>
            </a:r>
            <a:r>
              <a:rPr lang="vi-VN" sz="2600" i="0" err="1">
                <a:effectLst/>
                <a:latin typeface="times new roman" panose="02020603050405020304" pitchFamily="18" charset="0"/>
              </a:rPr>
              <a:t>thể</a:t>
            </a:r>
            <a:r>
              <a:rPr lang="vi-VN" sz="2600" i="0">
                <a:effectLst/>
                <a:latin typeface="times new roman" panose="02020603050405020304" pitchFamily="18" charset="0"/>
              </a:rPr>
              <a:t> </a:t>
            </a:r>
            <a:r>
              <a:rPr lang="vi-VN" sz="2600" i="0" err="1">
                <a:effectLst/>
                <a:latin typeface="times new roman" panose="02020603050405020304" pitchFamily="18" charset="0"/>
              </a:rPr>
              <a:t>thực</a:t>
            </a:r>
            <a:r>
              <a:rPr lang="vi-VN" sz="2600" i="0">
                <a:effectLst/>
                <a:latin typeface="times new roman" panose="02020603050405020304" pitchFamily="18" charset="0"/>
              </a:rPr>
              <a:t> thi </a:t>
            </a:r>
            <a:r>
              <a:rPr lang="vi-VN" sz="2600" i="0" err="1">
                <a:effectLst/>
                <a:latin typeface="times new roman" panose="02020603050405020304" pitchFamily="18" charset="0"/>
              </a:rPr>
              <a:t>được</a:t>
            </a:r>
            <a:r>
              <a:rPr lang="vi-VN" sz="2600" i="0">
                <a:effectLst/>
                <a:latin typeface="times new roman" panose="02020603050405020304" pitchFamily="18" charset="0"/>
              </a:rPr>
              <a:t> (</a:t>
            </a:r>
            <a:r>
              <a:rPr lang="vi-VN" sz="2600" i="0" err="1">
                <a:effectLst/>
                <a:latin typeface="times new roman" panose="02020603050405020304" pitchFamily="18" charset="0"/>
              </a:rPr>
              <a:t>executable</a:t>
            </a:r>
            <a:r>
              <a:rPr lang="vi-VN" sz="2600" i="0">
                <a:effectLst/>
                <a:latin typeface="times new roman" panose="02020603050405020304" pitchFamily="18" charset="0"/>
              </a:rPr>
              <a:t> hay .</a:t>
            </a:r>
            <a:r>
              <a:rPr lang="vi-VN" sz="2600" i="0" err="1">
                <a:effectLst/>
                <a:latin typeface="times new roman" panose="02020603050405020304" pitchFamily="18" charset="0"/>
              </a:rPr>
              <a:t>exe</a:t>
            </a:r>
            <a:r>
              <a:rPr lang="vi-VN" sz="2600" i="0">
                <a:effectLst/>
                <a:latin typeface="times new roman" panose="02020603050405020304" pitchFamily="18" charset="0"/>
              </a:rPr>
              <a:t>) </a:t>
            </a:r>
            <a:r>
              <a:rPr lang="vi-VN" sz="2600" i="0" err="1">
                <a:effectLst/>
                <a:latin typeface="times new roman" panose="02020603050405020304" pitchFamily="18" charset="0"/>
              </a:rPr>
              <a:t>thống</a:t>
            </a:r>
            <a:r>
              <a:rPr lang="vi-VN" sz="2600" i="0">
                <a:effectLst/>
                <a:latin typeface="times new roman" panose="02020603050405020304" pitchFamily="18" charset="0"/>
              </a:rPr>
              <a:t> </a:t>
            </a:r>
            <a:r>
              <a:rPr lang="vi-VN" sz="2600" i="0" err="1">
                <a:effectLst/>
                <a:latin typeface="times new roman" panose="02020603050405020304" pitchFamily="18" charset="0"/>
              </a:rPr>
              <a:t>nhất</a:t>
            </a:r>
            <a:r>
              <a:rPr lang="vi-VN" sz="2600" i="0">
                <a:effectLst/>
                <a:latin typeface="times new roman" panose="02020603050405020304" pitchFamily="18" charset="0"/>
              </a:rPr>
              <a:t>.</a:t>
            </a:r>
            <a:endParaRPr lang="vi-VN" sz="3500" i="0">
              <a:effectLst/>
              <a:latin typeface="inherit"/>
            </a:endParaRPr>
          </a:p>
          <a:p>
            <a:endParaRPr lang="en-US" sz="4000"/>
          </a:p>
        </p:txBody>
      </p:sp>
      <p:pic>
        <p:nvPicPr>
          <p:cNvPr id="4" name="Picture 2">
            <a:extLst>
              <a:ext uri="{FF2B5EF4-FFF2-40B4-BE49-F238E27FC236}">
                <a16:creationId xmlns:a16="http://schemas.microsoft.com/office/drawing/2014/main" id="{EE18D4D4-1C28-4FBA-B3D7-51FA2F94D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42" y="78300"/>
            <a:ext cx="5018802" cy="235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193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CF3A-66A1-4446-BA55-2E920DCF207F}"/>
              </a:ext>
            </a:extLst>
          </p:cNvPr>
          <p:cNvSpPr>
            <a:spLocks noGrp="1"/>
          </p:cNvSpPr>
          <p:nvPr>
            <p:ph type="title"/>
          </p:nvPr>
        </p:nvSpPr>
        <p:spPr/>
        <p:txBody>
          <a:bodyPr/>
          <a:lstStyle/>
          <a:p>
            <a:r>
              <a:rPr lang="vi-VN" err="1"/>
              <a:t>Các</a:t>
            </a:r>
            <a:r>
              <a:rPr lang="vi-VN"/>
              <a:t> IDE biên </a:t>
            </a:r>
            <a:r>
              <a:rPr lang="vi-VN" err="1"/>
              <a:t>dịch</a:t>
            </a:r>
            <a:r>
              <a:rPr lang="vi-VN"/>
              <a:t> </a:t>
            </a:r>
            <a:r>
              <a:rPr lang="vi-VN" err="1"/>
              <a:t>phổ</a:t>
            </a:r>
            <a:r>
              <a:rPr lang="vi-VN"/>
              <a:t> </a:t>
            </a:r>
            <a:r>
              <a:rPr lang="vi-VN" err="1"/>
              <a:t>biến</a:t>
            </a:r>
            <a:endParaRPr lang="en-US"/>
          </a:p>
        </p:txBody>
      </p:sp>
      <p:sp>
        <p:nvSpPr>
          <p:cNvPr id="3" name="Content Placeholder 2">
            <a:extLst>
              <a:ext uri="{FF2B5EF4-FFF2-40B4-BE49-F238E27FC236}">
                <a16:creationId xmlns:a16="http://schemas.microsoft.com/office/drawing/2014/main" id="{57B7E558-2F87-44F4-ABAD-41BF8B24BDBB}"/>
              </a:ext>
            </a:extLst>
          </p:cNvPr>
          <p:cNvSpPr>
            <a:spLocks noGrp="1"/>
          </p:cNvSpPr>
          <p:nvPr>
            <p:ph idx="1"/>
          </p:nvPr>
        </p:nvSpPr>
        <p:spPr/>
        <p:txBody>
          <a:bodyPr>
            <a:normAutofit/>
          </a:bodyPr>
          <a:lstStyle/>
          <a:p>
            <a:pPr lvl="1"/>
            <a:r>
              <a:rPr lang="vi-VN" sz="2800">
                <a:solidFill>
                  <a:srgbClr val="111111"/>
                </a:solidFill>
                <a:latin typeface="Roboto" panose="02000000000000000000" pitchFamily="2" charset="0"/>
              </a:rPr>
              <a:t>IDE (</a:t>
            </a:r>
            <a:r>
              <a:rPr lang="vi-VN" sz="2800" err="1">
                <a:solidFill>
                  <a:srgbClr val="111111"/>
                </a:solidFill>
                <a:latin typeface="Roboto" panose="02000000000000000000" pitchFamily="2" charset="0"/>
              </a:rPr>
              <a:t>Integrated</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Development</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Environment</a:t>
            </a:r>
            <a:r>
              <a:rPr lang="vi-VN" sz="2800">
                <a:solidFill>
                  <a:srgbClr val="111111"/>
                </a:solidFill>
                <a:latin typeface="Roboto" panose="02000000000000000000" pitchFamily="2" charset="0"/>
              </a:rPr>
              <a:t> - môi </a:t>
            </a:r>
            <a:r>
              <a:rPr lang="vi-VN" sz="2800" err="1">
                <a:solidFill>
                  <a:srgbClr val="111111"/>
                </a:solidFill>
                <a:latin typeface="Roboto" panose="02000000000000000000" pitchFamily="2" charset="0"/>
              </a:rPr>
              <a:t>trường</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phát</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triển</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tích</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hợp</a:t>
            </a:r>
            <a:r>
              <a:rPr lang="vi-VN" sz="2800">
                <a:solidFill>
                  <a:srgbClr val="111111"/>
                </a:solidFill>
                <a:latin typeface="Roboto" panose="02000000000000000000" pitchFamily="2" charset="0"/>
              </a:rPr>
              <a:t>). </a:t>
            </a:r>
          </a:p>
          <a:p>
            <a:pPr lvl="1"/>
            <a:r>
              <a:rPr lang="vi-VN" sz="2800">
                <a:solidFill>
                  <a:srgbClr val="111111"/>
                </a:solidFill>
                <a:latin typeface="Roboto" panose="02000000000000000000" pitchFamily="2" charset="0"/>
              </a:rPr>
              <a:t>IDE cung </a:t>
            </a:r>
            <a:r>
              <a:rPr lang="vi-VN" sz="2800" err="1">
                <a:solidFill>
                  <a:srgbClr val="111111"/>
                </a:solidFill>
                <a:latin typeface="Roboto" panose="02000000000000000000" pitchFamily="2" charset="0"/>
              </a:rPr>
              <a:t>cấp</a:t>
            </a:r>
            <a:r>
              <a:rPr lang="vi-VN" sz="2800">
                <a:solidFill>
                  <a:srgbClr val="111111"/>
                </a:solidFill>
                <a:latin typeface="Roboto" panose="02000000000000000000" pitchFamily="2" charset="0"/>
              </a:rPr>
              <a:t> giao </a:t>
            </a:r>
            <a:r>
              <a:rPr lang="vi-VN" sz="2800" err="1">
                <a:solidFill>
                  <a:srgbClr val="111111"/>
                </a:solidFill>
                <a:latin typeface="Roboto" panose="02000000000000000000" pitchFamily="2" charset="0"/>
              </a:rPr>
              <a:t>diện</a:t>
            </a:r>
            <a:r>
              <a:rPr lang="vi-VN" sz="2800">
                <a:solidFill>
                  <a:srgbClr val="111111"/>
                </a:solidFill>
                <a:latin typeface="Roboto" panose="02000000000000000000" pitchFamily="2" charset="0"/>
              </a:rPr>
              <a:t> cho </a:t>
            </a:r>
            <a:r>
              <a:rPr lang="vi-VN" sz="2800" err="1">
                <a:solidFill>
                  <a:srgbClr val="111111"/>
                </a:solidFill>
                <a:latin typeface="Roboto" panose="02000000000000000000" pitchFamily="2" charset="0"/>
              </a:rPr>
              <a:t>người</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dùng</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viết</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mã</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tổ</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chức</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các</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nhóm</a:t>
            </a:r>
            <a:r>
              <a:rPr lang="vi-VN" sz="2800">
                <a:solidFill>
                  <a:srgbClr val="111111"/>
                </a:solidFill>
                <a:latin typeface="Roboto" panose="02000000000000000000" pitchFamily="2" charset="0"/>
              </a:rPr>
              <a:t> văn </a:t>
            </a:r>
            <a:r>
              <a:rPr lang="vi-VN" sz="2800" err="1">
                <a:solidFill>
                  <a:srgbClr val="111111"/>
                </a:solidFill>
                <a:latin typeface="Roboto" panose="02000000000000000000" pitchFamily="2" charset="0"/>
              </a:rPr>
              <a:t>bản</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và</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tự</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động</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hóa</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các</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hoạt</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động</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lập</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trình</a:t>
            </a:r>
            <a:r>
              <a:rPr lang="vi-VN" sz="2800">
                <a:solidFill>
                  <a:srgbClr val="111111"/>
                </a:solidFill>
                <a:latin typeface="Roboto" panose="02000000000000000000" pitchFamily="2" charset="0"/>
              </a:rPr>
              <a:t>.</a:t>
            </a:r>
          </a:p>
          <a:p>
            <a:pPr lvl="1"/>
            <a:r>
              <a:rPr lang="vi-VN" sz="2800" err="1">
                <a:solidFill>
                  <a:srgbClr val="111111"/>
                </a:solidFill>
                <a:latin typeface="Roboto" panose="02000000000000000000" pitchFamily="2" charset="0"/>
              </a:rPr>
              <a:t>Những</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tính</a:t>
            </a:r>
            <a:r>
              <a:rPr lang="vi-VN" sz="2800">
                <a:solidFill>
                  <a:srgbClr val="111111"/>
                </a:solidFill>
                <a:latin typeface="Roboto" panose="02000000000000000000" pitchFamily="2" charset="0"/>
              </a:rPr>
              <a:t> năng cơ </a:t>
            </a:r>
            <a:r>
              <a:rPr lang="vi-VN" sz="2800" err="1">
                <a:solidFill>
                  <a:srgbClr val="111111"/>
                </a:solidFill>
                <a:latin typeface="Roboto" panose="02000000000000000000" pitchFamily="2" charset="0"/>
              </a:rPr>
              <a:t>bản</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của</a:t>
            </a:r>
            <a:r>
              <a:rPr lang="vi-VN" sz="2800">
                <a:solidFill>
                  <a:srgbClr val="111111"/>
                </a:solidFill>
                <a:latin typeface="Roboto" panose="02000000000000000000" pitchFamily="2" charset="0"/>
              </a:rPr>
              <a:t> </a:t>
            </a:r>
            <a:r>
              <a:rPr lang="vi-VN" sz="2800" err="1">
                <a:solidFill>
                  <a:srgbClr val="111111"/>
                </a:solidFill>
                <a:latin typeface="Roboto" panose="02000000000000000000" pitchFamily="2" charset="0"/>
              </a:rPr>
              <a:t>các</a:t>
            </a:r>
            <a:r>
              <a:rPr lang="vi-VN" sz="2800">
                <a:solidFill>
                  <a:srgbClr val="111111"/>
                </a:solidFill>
                <a:latin typeface="Roboto" panose="02000000000000000000" pitchFamily="2" charset="0"/>
              </a:rPr>
              <a:t> IDE thông </a:t>
            </a:r>
            <a:r>
              <a:rPr lang="vi-VN" sz="2800" err="1">
                <a:solidFill>
                  <a:srgbClr val="111111"/>
                </a:solidFill>
                <a:latin typeface="Roboto" panose="02000000000000000000" pitchFamily="2" charset="0"/>
              </a:rPr>
              <a:t>dụng</a:t>
            </a:r>
            <a:endParaRPr lang="vi-VN" sz="2800">
              <a:solidFill>
                <a:srgbClr val="111111"/>
              </a:solidFill>
              <a:latin typeface="Roboto" panose="02000000000000000000" pitchFamily="2" charset="0"/>
            </a:endParaRPr>
          </a:p>
          <a:p>
            <a:pPr lvl="2"/>
            <a:r>
              <a:rPr lang="en-US" err="1">
                <a:solidFill>
                  <a:srgbClr val="111111"/>
                </a:solidFill>
                <a:latin typeface="Roboto" panose="02000000000000000000" pitchFamily="2" charset="0"/>
              </a:rPr>
              <a:t>Trình</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soạn</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thảo</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văn</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bản</a:t>
            </a:r>
            <a:endParaRPr lang="vi-VN">
              <a:solidFill>
                <a:srgbClr val="111111"/>
              </a:solidFill>
              <a:latin typeface="Roboto" panose="02000000000000000000" pitchFamily="2" charset="0"/>
            </a:endParaRPr>
          </a:p>
          <a:p>
            <a:pPr lvl="2"/>
            <a:r>
              <a:rPr lang="en-US" err="1">
                <a:solidFill>
                  <a:srgbClr val="111111"/>
                </a:solidFill>
                <a:latin typeface="Roboto" panose="02000000000000000000" pitchFamily="2" charset="0"/>
              </a:rPr>
              <a:t>Trình</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gỡ</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lỗi</a:t>
            </a:r>
            <a:endParaRPr lang="vi-VN">
              <a:solidFill>
                <a:srgbClr val="111111"/>
              </a:solidFill>
              <a:latin typeface="Roboto" panose="02000000000000000000" pitchFamily="2" charset="0"/>
            </a:endParaRPr>
          </a:p>
          <a:p>
            <a:pPr lvl="2"/>
            <a:r>
              <a:rPr lang="en-US" err="1">
                <a:solidFill>
                  <a:srgbClr val="111111"/>
                </a:solidFill>
                <a:latin typeface="Roboto" panose="02000000000000000000" pitchFamily="2" charset="0"/>
              </a:rPr>
              <a:t>Trình</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biên</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dịch</a:t>
            </a:r>
            <a:endParaRPr lang="vi-VN">
              <a:solidFill>
                <a:srgbClr val="111111"/>
              </a:solidFill>
              <a:latin typeface="Roboto" panose="02000000000000000000" pitchFamily="2" charset="0"/>
            </a:endParaRPr>
          </a:p>
          <a:p>
            <a:pPr lvl="2"/>
            <a:r>
              <a:rPr lang="vi-VN" altLang="en-US" err="1">
                <a:solidFill>
                  <a:srgbClr val="111111"/>
                </a:solidFill>
                <a:latin typeface="Roboto" panose="02000000000000000000" pitchFamily="2" charset="0"/>
              </a:rPr>
              <a:t>Hoàn</a:t>
            </a:r>
            <a:r>
              <a:rPr lang="vi-VN" altLang="en-US">
                <a:solidFill>
                  <a:srgbClr val="111111"/>
                </a:solidFill>
                <a:latin typeface="Roboto" panose="02000000000000000000" pitchFamily="2" charset="0"/>
              </a:rPr>
              <a:t> </a:t>
            </a:r>
            <a:r>
              <a:rPr lang="vi-VN" altLang="en-US" err="1">
                <a:solidFill>
                  <a:srgbClr val="111111"/>
                </a:solidFill>
                <a:latin typeface="Roboto" panose="02000000000000000000" pitchFamily="2" charset="0"/>
              </a:rPr>
              <a:t>thành</a:t>
            </a:r>
            <a:r>
              <a:rPr lang="vi-VN" altLang="en-US">
                <a:solidFill>
                  <a:srgbClr val="111111"/>
                </a:solidFill>
                <a:latin typeface="Roboto" panose="02000000000000000000" pitchFamily="2" charset="0"/>
              </a:rPr>
              <a:t> </a:t>
            </a:r>
            <a:r>
              <a:rPr lang="vi-VN" altLang="en-US" err="1">
                <a:solidFill>
                  <a:srgbClr val="111111"/>
                </a:solidFill>
                <a:latin typeface="Roboto" panose="02000000000000000000" pitchFamily="2" charset="0"/>
              </a:rPr>
              <a:t>mã</a:t>
            </a:r>
            <a:endParaRPr lang="vi-VN" altLang="en-US">
              <a:solidFill>
                <a:srgbClr val="111111"/>
              </a:solidFill>
              <a:latin typeface="Roboto" panose="02000000000000000000" pitchFamily="2" charset="0"/>
            </a:endParaRPr>
          </a:p>
          <a:p>
            <a:pPr lvl="2"/>
            <a:r>
              <a:rPr lang="en-US" err="1">
                <a:solidFill>
                  <a:srgbClr val="111111"/>
                </a:solidFill>
                <a:latin typeface="Roboto" panose="02000000000000000000" pitchFamily="2" charset="0"/>
              </a:rPr>
              <a:t>Hỗ</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trợ</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ngôn</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ngữ</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lập</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trình</a:t>
            </a:r>
            <a:endParaRPr lang="vi-VN">
              <a:solidFill>
                <a:srgbClr val="111111"/>
              </a:solidFill>
              <a:latin typeface="Roboto" panose="02000000000000000000" pitchFamily="2" charset="0"/>
            </a:endParaRPr>
          </a:p>
          <a:p>
            <a:pPr lvl="2"/>
            <a:r>
              <a:rPr lang="en-US" err="1">
                <a:solidFill>
                  <a:srgbClr val="111111"/>
                </a:solidFill>
                <a:latin typeface="Roboto" panose="02000000000000000000" pitchFamily="2" charset="0"/>
              </a:rPr>
              <a:t>Hỗ</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trợ</a:t>
            </a:r>
            <a:r>
              <a:rPr lang="en-US">
                <a:solidFill>
                  <a:srgbClr val="111111"/>
                </a:solidFill>
                <a:latin typeface="Roboto" panose="02000000000000000000" pitchFamily="2" charset="0"/>
              </a:rPr>
              <a:t> </a:t>
            </a:r>
            <a:r>
              <a:rPr lang="en-US" err="1">
                <a:solidFill>
                  <a:srgbClr val="111111"/>
                </a:solidFill>
                <a:latin typeface="Roboto" panose="02000000000000000000" pitchFamily="2" charset="0"/>
              </a:rPr>
              <a:t>nhiều</a:t>
            </a:r>
            <a:r>
              <a:rPr lang="en-US">
                <a:solidFill>
                  <a:srgbClr val="111111"/>
                </a:solidFill>
                <a:latin typeface="Roboto" panose="02000000000000000000" pitchFamily="2" charset="0"/>
              </a:rPr>
              <a:t> Plugin</a:t>
            </a:r>
            <a:endParaRPr lang="vi-VN" altLang="en-US">
              <a:solidFill>
                <a:srgbClr val="111111"/>
              </a:solidFill>
              <a:latin typeface="Roboto" panose="02000000000000000000" pitchFamily="2" charset="0"/>
            </a:endParaRPr>
          </a:p>
          <a:p>
            <a:pPr lvl="1"/>
            <a:endParaRPr lang="vi-VN" altLang="en-US" sz="3600" b="1">
              <a:ea typeface="Arial" panose="020B0604020202020204" pitchFamily="34" charset="0"/>
            </a:endParaRPr>
          </a:p>
          <a:p>
            <a:endParaRPr lang="en-US" sz="3600"/>
          </a:p>
        </p:txBody>
      </p:sp>
    </p:spTree>
    <p:extLst>
      <p:ext uri="{BB962C8B-B14F-4D97-AF65-F5344CB8AC3E}">
        <p14:creationId xmlns:p14="http://schemas.microsoft.com/office/powerpoint/2010/main" val="3474596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F33-F94A-4D68-84E2-8E25A91AB6F9}"/>
              </a:ext>
            </a:extLst>
          </p:cNvPr>
          <p:cNvSpPr>
            <a:spLocks noGrp="1"/>
          </p:cNvSpPr>
          <p:nvPr>
            <p:ph type="title"/>
          </p:nvPr>
        </p:nvSpPr>
        <p:spPr/>
        <p:txBody>
          <a:bodyPr/>
          <a:lstStyle/>
          <a:p>
            <a:r>
              <a:rPr lang="vi-VN" err="1"/>
              <a:t>Các</a:t>
            </a:r>
            <a:r>
              <a:rPr lang="vi-VN"/>
              <a:t> IDE </a:t>
            </a:r>
            <a:r>
              <a:rPr lang="vi-VN" err="1"/>
              <a:t>hỗ</a:t>
            </a:r>
            <a:r>
              <a:rPr lang="vi-VN"/>
              <a:t> </a:t>
            </a:r>
            <a:r>
              <a:rPr lang="vi-VN" err="1"/>
              <a:t>trợ</a:t>
            </a:r>
            <a:r>
              <a:rPr lang="vi-VN"/>
              <a:t> C++ </a:t>
            </a:r>
            <a:r>
              <a:rPr lang="vi-VN" err="1"/>
              <a:t>tốt</a:t>
            </a:r>
            <a:endParaRPr lang="en-US"/>
          </a:p>
        </p:txBody>
      </p:sp>
      <p:sp>
        <p:nvSpPr>
          <p:cNvPr id="3" name="Content Placeholder 2">
            <a:extLst>
              <a:ext uri="{FF2B5EF4-FFF2-40B4-BE49-F238E27FC236}">
                <a16:creationId xmlns:a16="http://schemas.microsoft.com/office/drawing/2014/main" id="{D7D5EFB9-FA42-4D82-8CF3-942C2D00ED28}"/>
              </a:ext>
            </a:extLst>
          </p:cNvPr>
          <p:cNvSpPr>
            <a:spLocks noGrp="1"/>
          </p:cNvSpPr>
          <p:nvPr>
            <p:ph idx="1"/>
          </p:nvPr>
        </p:nvSpPr>
        <p:spPr/>
        <p:txBody>
          <a:bodyPr>
            <a:normAutofit/>
          </a:bodyPr>
          <a:lstStyle/>
          <a:p>
            <a:pPr algn="l">
              <a:buFont typeface="Arial" panose="020B0604020202020204" pitchFamily="34" charset="0"/>
              <a:buChar char="•"/>
            </a:pPr>
            <a:r>
              <a:rPr lang="vi-VN" b="0" i="0" u="none" strike="noStrike" err="1">
                <a:effectLst/>
                <a:latin typeface="Verdana" panose="020B0604030504040204" pitchFamily="34" charset="0"/>
              </a:rPr>
              <a:t>Một</a:t>
            </a:r>
            <a:r>
              <a:rPr lang="vi-VN" b="0" i="0" u="none" strike="noStrike">
                <a:effectLst/>
                <a:latin typeface="Verdana" panose="020B0604030504040204" pitchFamily="34" charset="0"/>
              </a:rPr>
              <a:t> </a:t>
            </a:r>
            <a:r>
              <a:rPr lang="vi-VN" b="0" i="0" u="none" strike="noStrike" err="1">
                <a:effectLst/>
                <a:latin typeface="Verdana" panose="020B0604030504040204" pitchFamily="34" charset="0"/>
              </a:rPr>
              <a:t>số</a:t>
            </a:r>
            <a:r>
              <a:rPr lang="vi-VN" b="0" i="0" u="none" strike="noStrike">
                <a:effectLst/>
                <a:latin typeface="Verdana" panose="020B0604030504040204" pitchFamily="34" charset="0"/>
              </a:rPr>
              <a:t> IDE yêu </a:t>
            </a:r>
            <a:r>
              <a:rPr lang="vi-VN" b="0" i="0" u="none" strike="noStrike" err="1">
                <a:effectLst/>
                <a:latin typeface="Verdana" panose="020B0604030504040204" pitchFamily="34" charset="0"/>
              </a:rPr>
              <a:t>cầu</a:t>
            </a:r>
            <a:r>
              <a:rPr lang="vi-VN" b="0" i="0" u="none" strike="noStrike">
                <a:effectLst/>
                <a:latin typeface="Verdana" panose="020B0604030504040204" pitchFamily="34" charset="0"/>
              </a:rPr>
              <a:t> </a:t>
            </a:r>
            <a:r>
              <a:rPr lang="vi-VN" b="0" i="0" u="none" strike="noStrike" err="1">
                <a:effectLst/>
                <a:latin typeface="Verdana" panose="020B0604030504040204" pitchFamily="34" charset="0"/>
              </a:rPr>
              <a:t>phải</a:t>
            </a:r>
            <a:r>
              <a:rPr lang="vi-VN" b="0" i="0" u="none" strike="noStrike">
                <a:effectLst/>
                <a:latin typeface="Verdana" panose="020B0604030504040204" pitchFamily="34" charset="0"/>
              </a:rPr>
              <a:t> </a:t>
            </a:r>
            <a:r>
              <a:rPr lang="vi-VN" b="0" i="0" u="none" strike="noStrike" err="1">
                <a:effectLst/>
                <a:latin typeface="Verdana" panose="020B0604030504040204" pitchFamily="34" charset="0"/>
              </a:rPr>
              <a:t>cài</a:t>
            </a:r>
            <a:r>
              <a:rPr lang="vi-VN" b="0" i="0" u="none" strike="noStrike">
                <a:effectLst/>
                <a:latin typeface="Verdana" panose="020B0604030504040204" pitchFamily="34" charset="0"/>
              </a:rPr>
              <a:t> </a:t>
            </a:r>
            <a:r>
              <a:rPr lang="vi-VN" b="0" i="0" u="none" strike="noStrike" err="1">
                <a:effectLst/>
                <a:latin typeface="Verdana" panose="020B0604030504040204" pitchFamily="34" charset="0"/>
              </a:rPr>
              <a:t>trình</a:t>
            </a:r>
            <a:r>
              <a:rPr lang="vi-VN" b="0" i="0" u="none" strike="noStrike">
                <a:effectLst/>
                <a:latin typeface="Verdana" panose="020B0604030504040204" pitchFamily="34" charset="0"/>
              </a:rPr>
              <a:t> biên </a:t>
            </a:r>
            <a:r>
              <a:rPr lang="vi-VN" b="0" i="0" u="none" strike="noStrike" err="1">
                <a:effectLst/>
                <a:latin typeface="Verdana" panose="020B0604030504040204" pitchFamily="34" charset="0"/>
              </a:rPr>
              <a:t>dịch</a:t>
            </a:r>
            <a:endParaRPr lang="vi-VN" b="0" i="0" u="none" strike="noStrike">
              <a:effectLst/>
              <a:latin typeface="Verdana" panose="020B0604030504040204" pitchFamily="34" charset="0"/>
            </a:endParaRPr>
          </a:p>
          <a:p>
            <a:pPr lvl="1"/>
            <a:r>
              <a:rPr lang="en-US" b="0" i="0" u="none" strike="noStrike">
                <a:effectLst/>
                <a:latin typeface="Verdana" panose="020B0604030504040204" pitchFamily="34" charset="0"/>
              </a:rPr>
              <a:t>Visual Studio Code</a:t>
            </a:r>
            <a:endParaRPr lang="en-US" b="0" i="0">
              <a:effectLst/>
              <a:latin typeface="Verdana" panose="020B0604030504040204" pitchFamily="34" charset="0"/>
            </a:endParaRPr>
          </a:p>
          <a:p>
            <a:pPr lvl="1"/>
            <a:r>
              <a:rPr lang="en-US" b="0" i="0" u="none" strike="noStrike">
                <a:effectLst/>
                <a:latin typeface="Verdana" panose="020B0604030504040204" pitchFamily="34" charset="0"/>
              </a:rPr>
              <a:t>Visual studio</a:t>
            </a:r>
            <a:endParaRPr lang="en-US" b="0" i="0">
              <a:effectLst/>
              <a:latin typeface="Verdana" panose="020B0604030504040204" pitchFamily="34" charset="0"/>
            </a:endParaRPr>
          </a:p>
          <a:p>
            <a:pPr lvl="1"/>
            <a:r>
              <a:rPr lang="en-US" b="0" i="0" u="none" strike="noStrike">
                <a:effectLst/>
                <a:latin typeface="Verdana" panose="020B0604030504040204" pitchFamily="34" charset="0"/>
              </a:rPr>
              <a:t>XCode</a:t>
            </a:r>
            <a:endParaRPr lang="en-US" b="0" i="0">
              <a:effectLst/>
              <a:latin typeface="Verdana" panose="020B0604030504040204" pitchFamily="34" charset="0"/>
            </a:endParaRPr>
          </a:p>
          <a:p>
            <a:pPr lvl="1"/>
            <a:r>
              <a:rPr lang="en-US" b="0" i="0" u="none" strike="noStrike">
                <a:effectLst/>
                <a:latin typeface="Verdana" panose="020B0604030504040204" pitchFamily="34" charset="0"/>
              </a:rPr>
              <a:t>Eclipse</a:t>
            </a:r>
            <a:endParaRPr lang="en-US" b="0" i="0">
              <a:effectLst/>
              <a:latin typeface="Verdana" panose="020B0604030504040204" pitchFamily="34" charset="0"/>
            </a:endParaRPr>
          </a:p>
          <a:p>
            <a:pPr lvl="1"/>
            <a:r>
              <a:rPr lang="en-US" b="0" i="0" u="none" strike="noStrike" err="1">
                <a:effectLst/>
                <a:latin typeface="Verdana" panose="020B0604030504040204" pitchFamily="34" charset="0"/>
              </a:rPr>
              <a:t>Netbean</a:t>
            </a:r>
            <a:r>
              <a:rPr lang="en-US" b="0" i="0" u="none" strike="noStrike">
                <a:effectLst/>
                <a:latin typeface="Verdana" panose="020B0604030504040204" pitchFamily="34" charset="0"/>
              </a:rPr>
              <a:t> IDE</a:t>
            </a:r>
            <a:endParaRPr lang="en-US" b="0" i="0">
              <a:effectLst/>
              <a:latin typeface="Verdana" panose="020B0604030504040204" pitchFamily="34" charset="0"/>
            </a:endParaRPr>
          </a:p>
          <a:p>
            <a:pPr lvl="1"/>
            <a:r>
              <a:rPr lang="en-US" b="0" i="0" u="none" strike="noStrike">
                <a:effectLst/>
                <a:latin typeface="Verdana" panose="020B0604030504040204" pitchFamily="34" charset="0"/>
              </a:rPr>
              <a:t>Code::Block</a:t>
            </a:r>
            <a:endParaRPr lang="en-US" b="0" i="0">
              <a:effectLst/>
              <a:latin typeface="Verdana" panose="020B0604030504040204" pitchFamily="34" charset="0"/>
            </a:endParaRPr>
          </a:p>
          <a:p>
            <a:pPr lvl="1"/>
            <a:r>
              <a:rPr lang="vi-VN" b="0" i="0" u="none" strike="noStrike" err="1">
                <a:effectLst/>
                <a:latin typeface="Verdana" panose="020B0604030504040204" pitchFamily="34" charset="0"/>
              </a:rPr>
              <a:t>DevC</a:t>
            </a:r>
            <a:r>
              <a:rPr lang="vi-VN" b="0" i="0" u="none" strike="noStrike">
                <a:effectLst/>
                <a:latin typeface="Verdana" panose="020B0604030504040204" pitchFamily="34" charset="0"/>
              </a:rPr>
              <a:t>++</a:t>
            </a:r>
            <a:endParaRPr lang="en-US" b="0" i="0">
              <a:effectLst/>
              <a:latin typeface="Verdana" panose="020B0604030504040204" pitchFamily="34" charset="0"/>
            </a:endParaRPr>
          </a:p>
          <a:p>
            <a:pPr lvl="1"/>
            <a:r>
              <a:rPr lang="vi-VN" b="0" i="0" u="none" strike="noStrike">
                <a:effectLst/>
                <a:latin typeface="Verdana" panose="020B0604030504040204" pitchFamily="34" charset="0"/>
              </a:rPr>
              <a:t>C++ </a:t>
            </a:r>
            <a:r>
              <a:rPr lang="vi-VN" b="0" i="0" u="none" strike="noStrike" err="1">
                <a:effectLst/>
                <a:latin typeface="Verdana" panose="020B0604030504040204" pitchFamily="34" charset="0"/>
              </a:rPr>
              <a:t>Builder</a:t>
            </a:r>
            <a:endParaRPr lang="vi-VN" b="0" i="0" u="none" strike="noStrike">
              <a:effectLst/>
              <a:latin typeface="Verdana" panose="020B0604030504040204" pitchFamily="34" charset="0"/>
            </a:endParaRPr>
          </a:p>
          <a:p>
            <a:pPr lvl="1"/>
            <a:r>
              <a:rPr lang="vi-VN" err="1">
                <a:latin typeface="Verdana" panose="020B0604030504040204" pitchFamily="34" charset="0"/>
              </a:rPr>
              <a:t>Borland</a:t>
            </a:r>
            <a:r>
              <a:rPr lang="vi-VN">
                <a:latin typeface="Verdana" panose="020B0604030504040204" pitchFamily="34" charset="0"/>
              </a:rPr>
              <a:t> </a:t>
            </a:r>
            <a:r>
              <a:rPr lang="vi-VN" err="1">
                <a:latin typeface="Verdana" panose="020B0604030504040204" pitchFamily="34" charset="0"/>
              </a:rPr>
              <a:t>Turbo</a:t>
            </a:r>
            <a:r>
              <a:rPr lang="vi-VN">
                <a:latin typeface="Verdana" panose="020B0604030504040204" pitchFamily="34" charset="0"/>
              </a:rPr>
              <a:t> C++</a:t>
            </a:r>
            <a:endParaRPr lang="en-US" b="0" i="0">
              <a:effectLst/>
              <a:latin typeface="Verdana" panose="020B0604030504040204" pitchFamily="34" charset="0"/>
            </a:endParaRPr>
          </a:p>
          <a:p>
            <a:endParaRPr lang="en-US"/>
          </a:p>
        </p:txBody>
      </p:sp>
    </p:spTree>
    <p:extLst>
      <p:ext uri="{BB962C8B-B14F-4D97-AF65-F5344CB8AC3E}">
        <p14:creationId xmlns:p14="http://schemas.microsoft.com/office/powerpoint/2010/main" val="3846687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0C88-663B-4F1E-AE2D-61875E706506}"/>
              </a:ext>
            </a:extLst>
          </p:cNvPr>
          <p:cNvSpPr>
            <a:spLocks noGrp="1"/>
          </p:cNvSpPr>
          <p:nvPr>
            <p:ph type="title"/>
          </p:nvPr>
        </p:nvSpPr>
        <p:spPr/>
        <p:txBody>
          <a:bodyPr/>
          <a:lstStyle/>
          <a:p>
            <a:r>
              <a:rPr lang="vi-VN" err="1"/>
              <a:t>Các</a:t>
            </a:r>
            <a:r>
              <a:rPr lang="vi-VN"/>
              <a:t> </a:t>
            </a:r>
            <a:r>
              <a:rPr lang="vi-VN" err="1"/>
              <a:t>trình</a:t>
            </a:r>
            <a:r>
              <a:rPr lang="vi-VN"/>
              <a:t> biên </a:t>
            </a:r>
            <a:r>
              <a:rPr lang="vi-VN" err="1"/>
              <a:t>dịch</a:t>
            </a:r>
            <a:r>
              <a:rPr lang="vi-VN"/>
              <a:t> C++ thông </a:t>
            </a:r>
            <a:r>
              <a:rPr lang="vi-VN" err="1"/>
              <a:t>dụng</a:t>
            </a:r>
            <a:endParaRPr lang="en-US"/>
          </a:p>
        </p:txBody>
      </p:sp>
      <p:sp>
        <p:nvSpPr>
          <p:cNvPr id="3" name="Content Placeholder 2">
            <a:extLst>
              <a:ext uri="{FF2B5EF4-FFF2-40B4-BE49-F238E27FC236}">
                <a16:creationId xmlns:a16="http://schemas.microsoft.com/office/drawing/2014/main" id="{8347A96B-3A28-413B-AAA0-A421FE4A037D}"/>
              </a:ext>
            </a:extLst>
          </p:cNvPr>
          <p:cNvSpPr>
            <a:spLocks noGrp="1"/>
          </p:cNvSpPr>
          <p:nvPr>
            <p:ph idx="1"/>
          </p:nvPr>
        </p:nvSpPr>
        <p:spPr/>
        <p:txBody>
          <a:bodyPr>
            <a:normAutofit fontScale="77500" lnSpcReduction="20000"/>
          </a:bodyPr>
          <a:lstStyle/>
          <a:p>
            <a:r>
              <a:rPr lang="en-GB" b="0" i="0" u="none" strike="noStrike">
                <a:solidFill>
                  <a:srgbClr val="0B0080"/>
                </a:solidFill>
                <a:effectLst/>
                <a:latin typeface="Arial" panose="020B0604020202020204" pitchFamily="34" charset="0"/>
                <a:hlinkClick r:id="rId2" tooltip="C++Builder"/>
              </a:rPr>
              <a:t>C++Builder</a:t>
            </a:r>
            <a:r>
              <a:rPr lang="en-GB" b="0" i="0">
                <a:solidFill>
                  <a:srgbClr val="202122"/>
                </a:solidFill>
                <a:effectLst/>
                <a:latin typeface="Arial" panose="020B0604020202020204" pitchFamily="34" charset="0"/>
              </a:rPr>
              <a:t> (bcc*)</a:t>
            </a:r>
            <a:endParaRPr lang="vi-VN" b="0" i="0">
              <a:solidFill>
                <a:srgbClr val="202122"/>
              </a:solidFill>
              <a:effectLst/>
              <a:latin typeface="Arial" panose="020B0604020202020204" pitchFamily="34" charset="0"/>
            </a:endParaRPr>
          </a:p>
          <a:p>
            <a:r>
              <a:rPr lang="en-US" b="0" i="0" u="none" strike="noStrike">
                <a:solidFill>
                  <a:srgbClr val="0B0080"/>
                </a:solidFill>
                <a:effectLst/>
                <a:latin typeface="Arial" panose="020B0604020202020204" pitchFamily="34" charset="0"/>
                <a:hlinkClick r:id="rId3"/>
              </a:rPr>
              <a:t>Turbo C++</a:t>
            </a:r>
            <a:r>
              <a:rPr lang="en-US" b="0" i="0">
                <a:solidFill>
                  <a:srgbClr val="202122"/>
                </a:solidFill>
                <a:effectLst/>
                <a:latin typeface="Arial" panose="020B0604020202020204" pitchFamily="34" charset="0"/>
              </a:rPr>
              <a:t> (</a:t>
            </a:r>
            <a:r>
              <a:rPr lang="en-US" b="0" i="0" err="1">
                <a:solidFill>
                  <a:srgbClr val="202122"/>
                </a:solidFill>
                <a:effectLst/>
                <a:latin typeface="Arial" panose="020B0604020202020204" pitchFamily="34" charset="0"/>
              </a:rPr>
              <a:t>tcc</a:t>
            </a:r>
            <a:r>
              <a:rPr lang="en-US" b="0" i="0">
                <a:solidFill>
                  <a:srgbClr val="202122"/>
                </a:solidFill>
                <a:effectLst/>
                <a:latin typeface="Arial" panose="020B0604020202020204" pitchFamily="34" charset="0"/>
              </a:rPr>
              <a:t>)</a:t>
            </a:r>
            <a:endParaRPr lang="vi-VN" b="0" i="0">
              <a:solidFill>
                <a:srgbClr val="202122"/>
              </a:solidFill>
              <a:effectLst/>
              <a:latin typeface="Arial" panose="020B0604020202020204" pitchFamily="34" charset="0"/>
            </a:endParaRPr>
          </a:p>
          <a:p>
            <a:r>
              <a:rPr lang="en-US" b="0" i="0" u="none" strike="noStrike">
                <a:solidFill>
                  <a:srgbClr val="0B0080"/>
                </a:solidFill>
                <a:effectLst/>
                <a:latin typeface="Arial" panose="020B0604020202020204" pitchFamily="34" charset="0"/>
                <a:hlinkClick r:id="rId4" tooltip="Clang"/>
              </a:rPr>
              <a:t>Clang</a:t>
            </a:r>
            <a:r>
              <a:rPr lang="en-US" b="0" i="0">
                <a:solidFill>
                  <a:srgbClr val="202122"/>
                </a:solidFill>
                <a:effectLst/>
                <a:latin typeface="Arial" panose="020B0604020202020204" pitchFamily="34" charset="0"/>
              </a:rPr>
              <a:t> (clang++)</a:t>
            </a:r>
            <a:endParaRPr lang="vi-VN">
              <a:solidFill>
                <a:srgbClr val="202122"/>
              </a:solidFill>
              <a:latin typeface="Arial" panose="020B0604020202020204" pitchFamily="34" charset="0"/>
            </a:endParaRPr>
          </a:p>
          <a:p>
            <a:r>
              <a:rPr lang="en-US" b="0" i="0" u="none" strike="noStrike">
                <a:solidFill>
                  <a:srgbClr val="0B0080"/>
                </a:solidFill>
                <a:effectLst/>
                <a:latin typeface="Arial" panose="020B0604020202020204" pitchFamily="34" charset="0"/>
                <a:hlinkClick r:id="rId5" tooltip="GNU Compiler Collection"/>
              </a:rPr>
              <a:t>GCC</a:t>
            </a:r>
            <a:r>
              <a:rPr lang="en-US" b="0" i="0">
                <a:solidFill>
                  <a:srgbClr val="202122"/>
                </a:solidFill>
                <a:effectLst/>
                <a:latin typeface="Arial" panose="020B0604020202020204" pitchFamily="34" charset="0"/>
              </a:rPr>
              <a:t> (g++)</a:t>
            </a:r>
            <a:endParaRPr lang="vi-VN" b="0" i="0">
              <a:solidFill>
                <a:srgbClr val="202122"/>
              </a:solidFill>
              <a:effectLst/>
              <a:latin typeface="Arial" panose="020B0604020202020204" pitchFamily="34" charset="0"/>
            </a:endParaRPr>
          </a:p>
          <a:p>
            <a:r>
              <a:rPr lang="en-US" b="0" i="0" u="none" strike="noStrike">
                <a:solidFill>
                  <a:srgbClr val="0B0080"/>
                </a:solidFill>
                <a:effectLst/>
                <a:latin typeface="Arial" panose="020B0604020202020204" pitchFamily="34" charset="0"/>
                <a:hlinkClick r:id="rId6" tooltip="Intel C++ Compiler"/>
              </a:rPr>
              <a:t>Intel C++ Compiler</a:t>
            </a:r>
            <a:r>
              <a:rPr lang="en-US" b="0" i="0">
                <a:solidFill>
                  <a:srgbClr val="202122"/>
                </a:solidFill>
                <a:effectLst/>
                <a:latin typeface="Arial" panose="020B0604020202020204" pitchFamily="34" charset="0"/>
              </a:rPr>
              <a:t> (</a:t>
            </a:r>
            <a:r>
              <a:rPr lang="en-US" b="0" i="0" err="1">
                <a:solidFill>
                  <a:srgbClr val="202122"/>
                </a:solidFill>
                <a:effectLst/>
                <a:latin typeface="Arial" panose="020B0604020202020204" pitchFamily="34" charset="0"/>
              </a:rPr>
              <a:t>icc</a:t>
            </a:r>
            <a:r>
              <a:rPr lang="en-US" b="0" i="0">
                <a:solidFill>
                  <a:srgbClr val="202122"/>
                </a:solidFill>
                <a:effectLst/>
                <a:latin typeface="Arial" panose="020B0604020202020204" pitchFamily="34" charset="0"/>
              </a:rPr>
              <a:t>)</a:t>
            </a:r>
            <a:endParaRPr lang="vi-VN">
              <a:solidFill>
                <a:srgbClr val="202122"/>
              </a:solidFill>
              <a:latin typeface="Arial" panose="020B0604020202020204" pitchFamily="34" charset="0"/>
            </a:endParaRPr>
          </a:p>
          <a:p>
            <a:r>
              <a:rPr lang="en-US" b="0" i="0" u="none" strike="noStrike">
                <a:solidFill>
                  <a:srgbClr val="0B0080"/>
                </a:solidFill>
                <a:effectLst/>
                <a:latin typeface="Arial" panose="020B0604020202020204" pitchFamily="34" charset="0"/>
                <a:hlinkClick r:id="rId7" tooltip="Visual C++"/>
              </a:rPr>
              <a:t>Visual C++</a:t>
            </a:r>
            <a:r>
              <a:rPr lang="en-US" b="0" i="0">
                <a:solidFill>
                  <a:srgbClr val="202122"/>
                </a:solidFill>
                <a:effectLst/>
                <a:latin typeface="Arial" panose="020B0604020202020204" pitchFamily="34" charset="0"/>
              </a:rPr>
              <a:t> (cl)</a:t>
            </a:r>
            <a:endParaRPr lang="vi-VN" b="0" i="0">
              <a:solidFill>
                <a:srgbClr val="202122"/>
              </a:solidFill>
              <a:effectLst/>
              <a:latin typeface="Arial" panose="020B0604020202020204" pitchFamily="34" charset="0"/>
            </a:endParaRPr>
          </a:p>
          <a:p>
            <a:r>
              <a:rPr lang="en-US" b="0" i="0">
                <a:solidFill>
                  <a:srgbClr val="800080"/>
                </a:solidFill>
                <a:effectLst/>
                <a:latin typeface="Arial" panose="020B0604020202020204" pitchFamily="34" charset="0"/>
                <a:hlinkClick r:id="rId8"/>
              </a:rPr>
              <a:t>MinGW-w64</a:t>
            </a:r>
            <a:endParaRPr lang="vi-VN" b="0" i="0">
              <a:solidFill>
                <a:srgbClr val="800080"/>
              </a:solidFill>
              <a:effectLst/>
              <a:latin typeface="Arial" panose="020B0604020202020204" pitchFamily="34" charset="0"/>
            </a:endParaRPr>
          </a:p>
          <a:p>
            <a:r>
              <a:rPr lang="en-US" b="0" i="0">
                <a:solidFill>
                  <a:srgbClr val="800080"/>
                </a:solidFill>
                <a:effectLst/>
                <a:latin typeface="Arial" panose="020B0604020202020204" pitchFamily="34" charset="0"/>
                <a:hlinkClick r:id="rId9"/>
              </a:rPr>
              <a:t>Bloodshed Dev-C++ C++ Compiler</a:t>
            </a:r>
            <a:endParaRPr lang="vi-VN">
              <a:solidFill>
                <a:srgbClr val="800080"/>
              </a:solidFill>
              <a:latin typeface="Arial" panose="020B0604020202020204" pitchFamily="34" charset="0"/>
            </a:endParaRPr>
          </a:p>
          <a:p>
            <a:r>
              <a:rPr lang="en-US" b="0" i="0">
                <a:solidFill>
                  <a:srgbClr val="800080"/>
                </a:solidFill>
                <a:effectLst/>
                <a:latin typeface="Arial" panose="020B0604020202020204" pitchFamily="34" charset="0"/>
                <a:hlinkClick r:id="rId10"/>
              </a:rPr>
              <a:t>Mingw32 C &amp; C++ Compilers</a:t>
            </a:r>
            <a:endParaRPr lang="vi-VN" b="0" i="0">
              <a:solidFill>
                <a:srgbClr val="800080"/>
              </a:solidFill>
              <a:effectLst/>
              <a:latin typeface="Arial" panose="020B0604020202020204" pitchFamily="34" charset="0"/>
            </a:endParaRPr>
          </a:p>
          <a:p>
            <a:r>
              <a:rPr lang="en-GB" b="0" i="0">
                <a:solidFill>
                  <a:srgbClr val="800080"/>
                </a:solidFill>
                <a:effectLst/>
                <a:latin typeface="Arial" panose="020B0604020202020204" pitchFamily="34" charset="0"/>
                <a:hlinkClick r:id="rId11"/>
              </a:rPr>
              <a:t>Cygwin Project (C &amp; C++ Compilers)</a:t>
            </a:r>
            <a:endParaRPr lang="vi-VN" b="0" i="0">
              <a:solidFill>
                <a:srgbClr val="800080"/>
              </a:solidFill>
              <a:effectLst/>
              <a:latin typeface="Arial" panose="020B0604020202020204" pitchFamily="34" charset="0"/>
            </a:endParaRPr>
          </a:p>
          <a:p>
            <a:pPr algn="l">
              <a:buFont typeface="Arial" panose="020B0604020202020204" pitchFamily="34" charset="0"/>
              <a:buChar char="•"/>
            </a:pPr>
            <a:r>
              <a:rPr lang="pt-BR" b="0" i="0">
                <a:solidFill>
                  <a:srgbClr val="000000"/>
                </a:solidFill>
                <a:effectLst/>
                <a:latin typeface="Times New Roman" panose="02020603050405020304" pitchFamily="18" charset="0"/>
                <a:hlinkClick r:id="rId12"/>
              </a:rPr>
              <a:t>Microsoft Visual C++</a:t>
            </a:r>
            <a:r>
              <a:rPr lang="pt-BR" b="0" i="0">
                <a:solidFill>
                  <a:srgbClr val="000000"/>
                </a:solidFill>
                <a:effectLst/>
                <a:latin typeface="Times New Roman" panose="02020603050405020304" pitchFamily="18" charset="0"/>
              </a:rPr>
              <a:t>.</a:t>
            </a:r>
          </a:p>
          <a:p>
            <a:pPr algn="l">
              <a:buFont typeface="Arial" panose="020B0604020202020204" pitchFamily="34" charset="0"/>
              <a:buChar char="•"/>
            </a:pPr>
            <a:r>
              <a:rPr lang="pt-BR" b="0" i="0">
                <a:solidFill>
                  <a:srgbClr val="000000"/>
                </a:solidFill>
                <a:effectLst/>
                <a:latin typeface="Times New Roman" panose="02020603050405020304" pitchFamily="18" charset="0"/>
                <a:hlinkClick r:id="rId13"/>
              </a:rPr>
              <a:t>Oracle C++</a:t>
            </a:r>
            <a:r>
              <a:rPr lang="pt-BR" b="0" i="0">
                <a:solidFill>
                  <a:srgbClr val="000000"/>
                </a:solidFill>
                <a:effectLst/>
                <a:latin typeface="Times New Roman" panose="02020603050405020304" pitchFamily="18" charset="0"/>
              </a:rPr>
              <a:t>.</a:t>
            </a:r>
          </a:p>
          <a:p>
            <a:endParaRPr lang="en-US"/>
          </a:p>
        </p:txBody>
      </p:sp>
    </p:spTree>
    <p:extLst>
      <p:ext uri="{BB962C8B-B14F-4D97-AF65-F5344CB8AC3E}">
        <p14:creationId xmlns:p14="http://schemas.microsoft.com/office/powerpoint/2010/main" val="1384382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3D6E-A52D-4760-A629-56095C9B1D8E}"/>
              </a:ext>
            </a:extLst>
          </p:cNvPr>
          <p:cNvSpPr>
            <a:spLocks noGrp="1"/>
          </p:cNvSpPr>
          <p:nvPr>
            <p:ph type="title"/>
          </p:nvPr>
        </p:nvSpPr>
        <p:spPr/>
        <p:txBody>
          <a:bodyPr/>
          <a:lstStyle/>
          <a:p>
            <a:r>
              <a:rPr lang="vi-VN" err="1"/>
              <a:t>Các</a:t>
            </a:r>
            <a:r>
              <a:rPr lang="vi-VN"/>
              <a:t> </a:t>
            </a:r>
            <a:r>
              <a:rPr lang="vi-VN" err="1"/>
              <a:t>trình</a:t>
            </a:r>
            <a:r>
              <a:rPr lang="vi-VN"/>
              <a:t> biên </a:t>
            </a:r>
            <a:r>
              <a:rPr lang="vi-VN" err="1"/>
              <a:t>dịch</a:t>
            </a:r>
            <a:r>
              <a:rPr lang="vi-VN"/>
              <a:t> C++ </a:t>
            </a:r>
            <a:r>
              <a:rPr lang="vi-VN" err="1"/>
              <a:t>online</a:t>
            </a:r>
            <a:endParaRPr lang="en-US"/>
          </a:p>
        </p:txBody>
      </p:sp>
      <p:sp>
        <p:nvSpPr>
          <p:cNvPr id="3" name="Content Placeholder 2">
            <a:extLst>
              <a:ext uri="{FF2B5EF4-FFF2-40B4-BE49-F238E27FC236}">
                <a16:creationId xmlns:a16="http://schemas.microsoft.com/office/drawing/2014/main" id="{3EDDA2A7-3199-4404-84E2-2458C530DDC1}"/>
              </a:ext>
            </a:extLst>
          </p:cNvPr>
          <p:cNvSpPr>
            <a:spLocks noGrp="1"/>
          </p:cNvSpPr>
          <p:nvPr>
            <p:ph idx="1"/>
          </p:nvPr>
        </p:nvSpPr>
        <p:spPr/>
        <p:txBody>
          <a:bodyPr>
            <a:normAutofit fontScale="92500" lnSpcReduction="20000"/>
          </a:bodyPr>
          <a:lstStyle/>
          <a:p>
            <a:r>
              <a:rPr lang="en-US">
                <a:hlinkClick r:id="rId2"/>
              </a:rPr>
              <a:t>http://cpp.sh/</a:t>
            </a:r>
            <a:endParaRPr lang="vi-VN"/>
          </a:p>
          <a:p>
            <a:r>
              <a:rPr lang="en-US">
                <a:hlinkClick r:id="rId3"/>
              </a:rPr>
              <a:t>https://www.onlinegdb.com/online_c++_compiler</a:t>
            </a:r>
            <a:endParaRPr lang="vi-VN"/>
          </a:p>
          <a:p>
            <a:r>
              <a:rPr lang="en-US">
                <a:hlinkClick r:id="rId4"/>
              </a:rPr>
              <a:t>https://www.tutorialspoint.com/compile_cpp_online.php</a:t>
            </a:r>
            <a:endParaRPr lang="vi-VN"/>
          </a:p>
          <a:p>
            <a:r>
              <a:rPr lang="en-US">
                <a:hlinkClick r:id="rId5"/>
              </a:rPr>
              <a:t>https://www.programiz.com/cpp-programming/online-compiler/</a:t>
            </a:r>
            <a:endParaRPr lang="vi-VN"/>
          </a:p>
          <a:p>
            <a:r>
              <a:rPr lang="en-US">
                <a:hlinkClick r:id="rId6"/>
              </a:rPr>
              <a:t>https://repl.it/languages/cpp</a:t>
            </a:r>
            <a:endParaRPr lang="vi-VN"/>
          </a:p>
          <a:p>
            <a:r>
              <a:rPr lang="en-US">
                <a:hlinkClick r:id="rId7"/>
              </a:rPr>
              <a:t>https://paiza.io/en/projects/new?language=cpp</a:t>
            </a:r>
            <a:endParaRPr lang="vi-VN"/>
          </a:p>
          <a:p>
            <a:r>
              <a:rPr lang="en-US">
                <a:hlinkClick r:id="rId8"/>
              </a:rPr>
              <a:t>https://www.codiva.io/</a:t>
            </a:r>
            <a:endParaRPr lang="vi-VN"/>
          </a:p>
          <a:p>
            <a:r>
              <a:rPr lang="en-US">
                <a:hlinkClick r:id="rId9"/>
              </a:rPr>
              <a:t>https://repl.it/languages/cpp11</a:t>
            </a:r>
            <a:endParaRPr lang="vi-VN"/>
          </a:p>
          <a:p>
            <a:r>
              <a:rPr lang="en-US">
                <a:hlinkClick r:id="rId10"/>
              </a:rPr>
              <a:t>http://codepad.org/</a:t>
            </a:r>
            <a:endParaRPr lang="vi-VN"/>
          </a:p>
          <a:p>
            <a:r>
              <a:rPr lang="en-US">
                <a:hlinkClick r:id="rId11"/>
              </a:rPr>
              <a:t>https://wandbox.org/</a:t>
            </a:r>
            <a:endParaRPr lang="en-US"/>
          </a:p>
        </p:txBody>
      </p:sp>
    </p:spTree>
    <p:extLst>
      <p:ext uri="{BB962C8B-B14F-4D97-AF65-F5344CB8AC3E}">
        <p14:creationId xmlns:p14="http://schemas.microsoft.com/office/powerpoint/2010/main" val="49814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1D869-74CC-47D5-97F2-2369A5E3DBEC}"/>
              </a:ext>
            </a:extLst>
          </p:cNvPr>
          <p:cNvSpPr>
            <a:spLocks noGrp="1"/>
          </p:cNvSpPr>
          <p:nvPr>
            <p:ph type="title"/>
          </p:nvPr>
        </p:nvSpPr>
        <p:spPr/>
        <p:txBody>
          <a:bodyPr/>
          <a:lstStyle/>
          <a:p>
            <a:r>
              <a:rPr lang="vi-VN" err="1"/>
              <a:t>Các</a:t>
            </a:r>
            <a:r>
              <a:rPr lang="vi-VN"/>
              <a:t> </a:t>
            </a:r>
            <a:r>
              <a:rPr lang="vi-VN" err="1"/>
              <a:t>kiểu</a:t>
            </a:r>
            <a:r>
              <a:rPr lang="vi-VN"/>
              <a:t> </a:t>
            </a:r>
            <a:r>
              <a:rPr lang="vi-VN" err="1"/>
              <a:t>dữ</a:t>
            </a:r>
            <a:r>
              <a:rPr lang="vi-VN"/>
              <a:t> </a:t>
            </a:r>
            <a:r>
              <a:rPr lang="vi-VN" err="1"/>
              <a:t>liệu</a:t>
            </a:r>
            <a:r>
              <a:rPr lang="vi-VN"/>
              <a:t> </a:t>
            </a:r>
            <a:r>
              <a:rPr lang="vi-VN" err="1"/>
              <a:t>chuẩn</a:t>
            </a:r>
            <a:r>
              <a:rPr lang="vi-VN"/>
              <a:t> trong C++</a:t>
            </a:r>
            <a:endParaRPr lang="en-US"/>
          </a:p>
        </p:txBody>
      </p:sp>
      <p:sp>
        <p:nvSpPr>
          <p:cNvPr id="5" name="Text Placeholder 4">
            <a:extLst>
              <a:ext uri="{FF2B5EF4-FFF2-40B4-BE49-F238E27FC236}">
                <a16:creationId xmlns:a16="http://schemas.microsoft.com/office/drawing/2014/main" id="{A4BD06CF-FE1F-4D3C-B43C-871461E461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7059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2EF5-B90B-49B3-8512-1F634790789B}"/>
              </a:ext>
            </a:extLst>
          </p:cNvPr>
          <p:cNvSpPr>
            <a:spLocks noGrp="1"/>
          </p:cNvSpPr>
          <p:nvPr>
            <p:ph type="title"/>
          </p:nvPr>
        </p:nvSpPr>
        <p:spPr/>
        <p:txBody>
          <a:bodyPr/>
          <a:lstStyle/>
          <a:p>
            <a:r>
              <a:rPr lang="vi-VN" err="1"/>
              <a:t>Các</a:t>
            </a:r>
            <a:r>
              <a:rPr lang="vi-VN"/>
              <a:t> </a:t>
            </a:r>
            <a:r>
              <a:rPr lang="vi-VN" err="1"/>
              <a:t>kiểu</a:t>
            </a:r>
            <a:r>
              <a:rPr lang="vi-VN"/>
              <a:t> </a:t>
            </a:r>
            <a:r>
              <a:rPr lang="vi-VN" err="1"/>
              <a:t>dữ</a:t>
            </a:r>
            <a:r>
              <a:rPr lang="vi-VN"/>
              <a:t> </a:t>
            </a:r>
            <a:r>
              <a:rPr lang="vi-VN" err="1"/>
              <a:t>liệu</a:t>
            </a:r>
            <a:r>
              <a:rPr lang="vi-VN"/>
              <a:t> </a:t>
            </a:r>
            <a:r>
              <a:rPr lang="vi-VN" err="1"/>
              <a:t>chuẩn</a:t>
            </a:r>
            <a:endParaRPr lang="en-US"/>
          </a:p>
        </p:txBody>
      </p:sp>
      <p:graphicFrame>
        <p:nvGraphicFramePr>
          <p:cNvPr id="4" name="Content Placeholder 3">
            <a:extLst>
              <a:ext uri="{FF2B5EF4-FFF2-40B4-BE49-F238E27FC236}">
                <a16:creationId xmlns:a16="http://schemas.microsoft.com/office/drawing/2014/main" id="{A51E715F-1E8E-4AC3-881A-5A85E7C6C381}"/>
              </a:ext>
            </a:extLst>
          </p:cNvPr>
          <p:cNvGraphicFramePr>
            <a:graphicFrameLocks noGrp="1"/>
          </p:cNvGraphicFramePr>
          <p:nvPr>
            <p:ph idx="1"/>
            <p:extLst>
              <p:ext uri="{D42A27DB-BD31-4B8C-83A1-F6EECF244321}">
                <p14:modId xmlns:p14="http://schemas.microsoft.com/office/powerpoint/2010/main" val="4157044230"/>
              </p:ext>
            </p:extLst>
          </p:nvPr>
        </p:nvGraphicFramePr>
        <p:xfrm>
          <a:off x="914400" y="2310636"/>
          <a:ext cx="4876800" cy="2712720"/>
        </p:xfrm>
        <a:graphic>
          <a:graphicData uri="http://schemas.openxmlformats.org/drawingml/2006/table">
            <a:tbl>
              <a:tblPr/>
              <a:tblGrid>
                <a:gridCol w="2438400">
                  <a:extLst>
                    <a:ext uri="{9D8B030D-6E8A-4147-A177-3AD203B41FA5}">
                      <a16:colId xmlns:a16="http://schemas.microsoft.com/office/drawing/2014/main" val="3565624810"/>
                    </a:ext>
                  </a:extLst>
                </a:gridCol>
                <a:gridCol w="2438400">
                  <a:extLst>
                    <a:ext uri="{9D8B030D-6E8A-4147-A177-3AD203B41FA5}">
                      <a16:colId xmlns:a16="http://schemas.microsoft.com/office/drawing/2014/main" val="3131731908"/>
                    </a:ext>
                  </a:extLst>
                </a:gridCol>
              </a:tblGrid>
              <a:tr h="0">
                <a:tc>
                  <a:txBody>
                    <a:bodyPr/>
                    <a:lstStyle/>
                    <a:p>
                      <a:r>
                        <a:rPr lang="en-US"/>
                        <a:t>Kiểu dữ liệu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t>Từ khóa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7572973"/>
                  </a:ext>
                </a:extLst>
              </a:tr>
              <a:tr h="0">
                <a:tc>
                  <a:txBody>
                    <a:bodyPr/>
                    <a:lstStyle/>
                    <a:p>
                      <a:r>
                        <a:rPr lang="en-US">
                          <a:effectLst/>
                        </a:rPr>
                        <a:t>Boolean</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bool</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56407546"/>
                  </a:ext>
                </a:extLst>
              </a:tr>
              <a:tr h="0">
                <a:tc>
                  <a:txBody>
                    <a:bodyPr/>
                    <a:lstStyle/>
                    <a:p>
                      <a:r>
                        <a:rPr lang="en-US">
                          <a:effectLst/>
                        </a:rPr>
                        <a:t>Ký tự</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char</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657667"/>
                  </a:ext>
                </a:extLst>
              </a:tr>
              <a:tr h="0">
                <a:tc>
                  <a:txBody>
                    <a:bodyPr/>
                    <a:lstStyle/>
                    <a:p>
                      <a:r>
                        <a:rPr lang="en-US">
                          <a:effectLst/>
                        </a:rPr>
                        <a:t>Số nguyên</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int</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20977848"/>
                  </a:ext>
                </a:extLst>
              </a:tr>
              <a:tr h="0">
                <a:tc>
                  <a:txBody>
                    <a:bodyPr/>
                    <a:lstStyle/>
                    <a:p>
                      <a:r>
                        <a:rPr lang="en-US">
                          <a:effectLst/>
                        </a:rPr>
                        <a:t>Số thực</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float</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3870788"/>
                  </a:ext>
                </a:extLst>
              </a:tr>
              <a:tr h="0">
                <a:tc>
                  <a:txBody>
                    <a:bodyPr/>
                    <a:lstStyle/>
                    <a:p>
                      <a:r>
                        <a:rPr lang="en-US" err="1">
                          <a:effectLst/>
                        </a:rPr>
                        <a:t>Số</a:t>
                      </a:r>
                      <a:r>
                        <a:rPr lang="en-US">
                          <a:effectLst/>
                        </a:rPr>
                        <a:t> </a:t>
                      </a:r>
                      <a:r>
                        <a:rPr lang="en-US" err="1">
                          <a:effectLst/>
                        </a:rPr>
                        <a:t>thực</a:t>
                      </a:r>
                      <a:r>
                        <a:rPr lang="en-US">
                          <a:effectLst/>
                        </a:rPr>
                        <a:t> </a:t>
                      </a:r>
                      <a:r>
                        <a:rPr lang="en-US" err="1">
                          <a:effectLst/>
                        </a:rPr>
                        <a:t>dạng</a:t>
                      </a:r>
                      <a:r>
                        <a:rPr lang="en-US">
                          <a:effectLst/>
                        </a:rPr>
                        <a:t> Double</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double</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41268893"/>
                  </a:ext>
                </a:extLst>
              </a:tr>
              <a:tr h="0">
                <a:tc>
                  <a:txBody>
                    <a:bodyPr/>
                    <a:lstStyle/>
                    <a:p>
                      <a:r>
                        <a:rPr lang="en-US">
                          <a:effectLst/>
                        </a:rPr>
                        <a:t>Kiểu không có giá trị</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effectLst/>
                        </a:rPr>
                        <a:t>void</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8404370"/>
                  </a:ext>
                </a:extLst>
              </a:tr>
              <a:tr h="0">
                <a:tc>
                  <a:txBody>
                    <a:bodyPr/>
                    <a:lstStyle/>
                    <a:p>
                      <a:r>
                        <a:rPr lang="en-US">
                          <a:effectLst/>
                        </a:rPr>
                        <a:t>Kiểu Wide character</a:t>
                      </a: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err="1">
                          <a:effectLst/>
                        </a:rPr>
                        <a:t>wchar_t</a:t>
                      </a:r>
                      <a:endParaRPr lang="en-US">
                        <a:effectLst/>
                      </a:endParaRPr>
                    </a:p>
                  </a:txBody>
                  <a:tcPr marL="30480" marR="3048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49634616"/>
                  </a:ext>
                </a:extLst>
              </a:tr>
            </a:tbl>
          </a:graphicData>
        </a:graphic>
      </p:graphicFrame>
      <p:graphicFrame>
        <p:nvGraphicFramePr>
          <p:cNvPr id="5" name="Table 4">
            <a:extLst>
              <a:ext uri="{FF2B5EF4-FFF2-40B4-BE49-F238E27FC236}">
                <a16:creationId xmlns:a16="http://schemas.microsoft.com/office/drawing/2014/main" id="{C3A6B45A-9D7B-42B5-B556-BCA0969806AB}"/>
              </a:ext>
            </a:extLst>
          </p:cNvPr>
          <p:cNvGraphicFramePr>
            <a:graphicFrameLocks noGrp="1"/>
          </p:cNvGraphicFramePr>
          <p:nvPr>
            <p:extLst>
              <p:ext uri="{D42A27DB-BD31-4B8C-83A1-F6EECF244321}">
                <p14:modId xmlns:p14="http://schemas.microsoft.com/office/powerpoint/2010/main" val="1336966854"/>
              </p:ext>
            </p:extLst>
          </p:nvPr>
        </p:nvGraphicFramePr>
        <p:xfrm>
          <a:off x="7443020" y="85821"/>
          <a:ext cx="4186116" cy="6603495"/>
        </p:xfrm>
        <a:graphic>
          <a:graphicData uri="http://schemas.openxmlformats.org/drawingml/2006/table">
            <a:tbl>
              <a:tblPr/>
              <a:tblGrid>
                <a:gridCol w="1395372">
                  <a:extLst>
                    <a:ext uri="{9D8B030D-6E8A-4147-A177-3AD203B41FA5}">
                      <a16:colId xmlns:a16="http://schemas.microsoft.com/office/drawing/2014/main" val="250155078"/>
                    </a:ext>
                  </a:extLst>
                </a:gridCol>
                <a:gridCol w="875879">
                  <a:extLst>
                    <a:ext uri="{9D8B030D-6E8A-4147-A177-3AD203B41FA5}">
                      <a16:colId xmlns:a16="http://schemas.microsoft.com/office/drawing/2014/main" val="1400689655"/>
                    </a:ext>
                  </a:extLst>
                </a:gridCol>
                <a:gridCol w="1914865">
                  <a:extLst>
                    <a:ext uri="{9D8B030D-6E8A-4147-A177-3AD203B41FA5}">
                      <a16:colId xmlns:a16="http://schemas.microsoft.com/office/drawing/2014/main" val="3092730909"/>
                    </a:ext>
                  </a:extLst>
                </a:gridCol>
              </a:tblGrid>
              <a:tr h="222944">
                <a:tc>
                  <a:txBody>
                    <a:bodyPr/>
                    <a:lstStyle/>
                    <a:p>
                      <a:pPr algn="ctr"/>
                      <a:r>
                        <a:rPr lang="en-US" sz="1400" b="1" err="1"/>
                        <a:t>Kiểu</a:t>
                      </a:r>
                      <a:endParaRPr lang="en-US" sz="1400" b="1"/>
                    </a:p>
                  </a:txBody>
                  <a:tcPr marL="41573" marR="41573" marT="20787" marB="207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b="1"/>
                        <a:t>Độ rộng bit</a:t>
                      </a:r>
                    </a:p>
                  </a:txBody>
                  <a:tcPr marL="41573" marR="41573" marT="20787" marB="207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b="1" err="1"/>
                        <a:t>Dãy</a:t>
                      </a:r>
                      <a:r>
                        <a:rPr lang="en-US" sz="1400" b="1"/>
                        <a:t> </a:t>
                      </a:r>
                      <a:r>
                        <a:rPr lang="en-US" sz="1400" b="1" err="1"/>
                        <a:t>giá</a:t>
                      </a:r>
                      <a:r>
                        <a:rPr lang="en-US" sz="1400" b="1"/>
                        <a:t> </a:t>
                      </a:r>
                      <a:r>
                        <a:rPr lang="en-US" sz="1400" b="1" err="1"/>
                        <a:t>trị</a:t>
                      </a:r>
                      <a:endParaRPr lang="en-US" sz="1400" b="1"/>
                    </a:p>
                  </a:txBody>
                  <a:tcPr marL="41573" marR="41573" marT="20787" marB="207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44714706"/>
                  </a:ext>
                </a:extLst>
              </a:tr>
              <a:tr h="371573">
                <a:tc>
                  <a:txBody>
                    <a:bodyPr/>
                    <a:lstStyle/>
                    <a:p>
                      <a:r>
                        <a:rPr lang="en-US" sz="1400">
                          <a:effectLst/>
                        </a:rPr>
                        <a:t>char</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1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-127 tới 127 hoặc 0 tới 255</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56330031"/>
                  </a:ext>
                </a:extLst>
              </a:tr>
              <a:tr h="204365">
                <a:tc>
                  <a:txBody>
                    <a:bodyPr/>
                    <a:lstStyle/>
                    <a:p>
                      <a:r>
                        <a:rPr lang="en-US" sz="1400">
                          <a:effectLst/>
                        </a:rPr>
                        <a:t>unsigned char</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1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0 tới 255</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91763019"/>
                  </a:ext>
                </a:extLst>
              </a:tr>
              <a:tr h="204365">
                <a:tc>
                  <a:txBody>
                    <a:bodyPr/>
                    <a:lstStyle/>
                    <a:p>
                      <a:r>
                        <a:rPr lang="en-US" sz="1400">
                          <a:effectLst/>
                        </a:rPr>
                        <a:t>signed char</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1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-127 tới 127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0033821"/>
                  </a:ext>
                </a:extLst>
              </a:tr>
              <a:tr h="371573">
                <a:tc>
                  <a:txBody>
                    <a:bodyPr/>
                    <a:lstStyle/>
                    <a:p>
                      <a:r>
                        <a:rPr lang="en-US" sz="1400">
                          <a:effectLst/>
                        </a:rPr>
                        <a:t>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-2147483648 tới 2147483647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3445591"/>
                  </a:ext>
                </a:extLst>
              </a:tr>
              <a:tr h="371573">
                <a:tc>
                  <a:txBody>
                    <a:bodyPr/>
                    <a:lstStyle/>
                    <a:p>
                      <a:r>
                        <a:rPr lang="en-US" sz="1400">
                          <a:effectLst/>
                        </a:rPr>
                        <a:t>unsigned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0 tới 4294967295</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4528135"/>
                  </a:ext>
                </a:extLst>
              </a:tr>
              <a:tr h="371573">
                <a:tc>
                  <a:txBody>
                    <a:bodyPr/>
                    <a:lstStyle/>
                    <a:p>
                      <a:r>
                        <a:rPr lang="en-US" sz="1400">
                          <a:effectLst/>
                        </a:rPr>
                        <a:t>signed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-2147483648 tới 2147483647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86686687"/>
                  </a:ext>
                </a:extLst>
              </a:tr>
              <a:tr h="371573">
                <a:tc>
                  <a:txBody>
                    <a:bodyPr/>
                    <a:lstStyle/>
                    <a:p>
                      <a:r>
                        <a:rPr lang="en-US" sz="1400">
                          <a:effectLst/>
                        </a:rPr>
                        <a:t>short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2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-32768 tới 32767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1944658"/>
                  </a:ext>
                </a:extLst>
              </a:tr>
              <a:tr h="371573">
                <a:tc>
                  <a:txBody>
                    <a:bodyPr/>
                    <a:lstStyle/>
                    <a:p>
                      <a:r>
                        <a:rPr lang="en-US" sz="1400">
                          <a:effectLst/>
                        </a:rPr>
                        <a:t>unsigned short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2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0 tới 65,535</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76563610"/>
                  </a:ext>
                </a:extLst>
              </a:tr>
              <a:tr h="371573">
                <a:tc>
                  <a:txBody>
                    <a:bodyPr/>
                    <a:lstStyle/>
                    <a:p>
                      <a:r>
                        <a:rPr lang="en-US" sz="1400">
                          <a:effectLst/>
                        </a:rPr>
                        <a:t>signed short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2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-32768 tới 32767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011314"/>
                  </a:ext>
                </a:extLst>
              </a:tr>
              <a:tr h="538782">
                <a:tc>
                  <a:txBody>
                    <a:bodyPr/>
                    <a:lstStyle/>
                    <a:p>
                      <a:r>
                        <a:rPr lang="en-US" sz="1400">
                          <a:effectLst/>
                        </a:rPr>
                        <a:t>long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-2,147,483,647 tới 2,147,483,647</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1014027"/>
                  </a:ext>
                </a:extLst>
              </a:tr>
              <a:tr h="371573">
                <a:tc>
                  <a:txBody>
                    <a:bodyPr/>
                    <a:lstStyle/>
                    <a:p>
                      <a:r>
                        <a:rPr lang="en-US" sz="1400">
                          <a:effectLst/>
                        </a:rPr>
                        <a:t>signed long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a:effectLst/>
                        </a:rPr>
                        <a:t>Tương tự như long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55048590"/>
                  </a:ext>
                </a:extLst>
              </a:tr>
              <a:tr h="371573">
                <a:tc>
                  <a:txBody>
                    <a:bodyPr/>
                    <a:lstStyle/>
                    <a:p>
                      <a:r>
                        <a:rPr lang="en-US" sz="1400">
                          <a:effectLst/>
                        </a:rPr>
                        <a:t>unsigned long int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0 tới 4,294,967,295</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08206439"/>
                  </a:ext>
                </a:extLst>
              </a:tr>
              <a:tr h="371573">
                <a:tc>
                  <a:txBody>
                    <a:bodyPr/>
                    <a:lstStyle/>
                    <a:p>
                      <a:r>
                        <a:rPr lang="en-US" sz="1400">
                          <a:effectLst/>
                        </a:rPr>
                        <a:t>float</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+/- 3.4e +/- 38 (~7 chữ số)</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2894031"/>
                  </a:ext>
                </a:extLst>
              </a:tr>
              <a:tr h="371573">
                <a:tc>
                  <a:txBody>
                    <a:bodyPr/>
                    <a:lstStyle/>
                    <a:p>
                      <a:r>
                        <a:rPr lang="en-US" sz="1400">
                          <a:effectLst/>
                        </a:rPr>
                        <a:t>double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8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+/- 1.7e +/- 308 (~15 chữ số)</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63855335"/>
                  </a:ext>
                </a:extLst>
              </a:tr>
              <a:tr h="371573">
                <a:tc>
                  <a:txBody>
                    <a:bodyPr/>
                    <a:lstStyle/>
                    <a:p>
                      <a:r>
                        <a:rPr lang="en-US" sz="1400">
                          <a:effectLst/>
                        </a:rPr>
                        <a:t>long double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400">
                          <a:effectLst/>
                        </a:rPr>
                        <a:t>8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+/- 1.7e +/- 308 (~15 chữ số)</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2493795"/>
                  </a:ext>
                </a:extLst>
              </a:tr>
              <a:tr h="204365">
                <a:tc>
                  <a:txBody>
                    <a:bodyPr/>
                    <a:lstStyle/>
                    <a:p>
                      <a:r>
                        <a:rPr lang="en-US" sz="1400" err="1">
                          <a:effectLst/>
                        </a:rPr>
                        <a:t>wchar_t</a:t>
                      </a:r>
                      <a:endParaRPr lang="en-US" sz="1400">
                        <a:effectLst/>
                      </a:endParaRP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vi-VN" sz="1400">
                          <a:effectLst/>
                        </a:rPr>
                        <a:t>2,</a:t>
                      </a:r>
                      <a:r>
                        <a:rPr lang="en-US" sz="1400">
                          <a:effectLst/>
                        </a:rPr>
                        <a:t> 4 byte</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 wide character</a:t>
                      </a:r>
                    </a:p>
                  </a:txBody>
                  <a:tcPr marL="13858" marR="13858" marT="13858" marB="138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12589513"/>
                  </a:ext>
                </a:extLst>
              </a:tr>
            </a:tbl>
          </a:graphicData>
        </a:graphic>
      </p:graphicFrame>
    </p:spTree>
    <p:extLst>
      <p:ext uri="{BB962C8B-B14F-4D97-AF65-F5344CB8AC3E}">
        <p14:creationId xmlns:p14="http://schemas.microsoft.com/office/powerpoint/2010/main" val="276230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7082-D35B-4D87-A112-6E125BFBB5A4}"/>
              </a:ext>
            </a:extLst>
          </p:cNvPr>
          <p:cNvSpPr>
            <a:spLocks noGrp="1"/>
          </p:cNvSpPr>
          <p:nvPr>
            <p:ph type="title"/>
          </p:nvPr>
        </p:nvSpPr>
        <p:spPr/>
        <p:txBody>
          <a:bodyPr/>
          <a:lstStyle/>
          <a:p>
            <a:r>
              <a:rPr lang="vi-VN" err="1"/>
              <a:t>Khái</a:t>
            </a:r>
            <a:r>
              <a:rPr lang="vi-VN"/>
              <a:t> </a:t>
            </a:r>
            <a:r>
              <a:rPr lang="vi-VN" err="1"/>
              <a:t>niệm</a:t>
            </a:r>
            <a:endParaRPr lang="en-US"/>
          </a:p>
        </p:txBody>
      </p:sp>
      <p:sp>
        <p:nvSpPr>
          <p:cNvPr id="3" name="Content Placeholder 2">
            <a:extLst>
              <a:ext uri="{FF2B5EF4-FFF2-40B4-BE49-F238E27FC236}">
                <a16:creationId xmlns:a16="http://schemas.microsoft.com/office/drawing/2014/main" id="{C20F3BB3-4A6A-4277-94B6-4AEBA9BDA9DA}"/>
              </a:ext>
            </a:extLst>
          </p:cNvPr>
          <p:cNvSpPr>
            <a:spLocks noGrp="1"/>
          </p:cNvSpPr>
          <p:nvPr>
            <p:ph idx="1"/>
          </p:nvPr>
        </p:nvSpPr>
        <p:spPr/>
        <p:txBody>
          <a:bodyPr/>
          <a:lstStyle/>
          <a:p>
            <a:r>
              <a:rPr lang="vi-VN"/>
              <a:t>Ngôn </a:t>
            </a:r>
            <a:r>
              <a:rPr lang="vi-VN" err="1"/>
              <a:t>ngữ</a:t>
            </a:r>
            <a:r>
              <a:rPr lang="vi-VN"/>
              <a:t> </a:t>
            </a:r>
            <a:r>
              <a:rPr lang="vi-VN" err="1"/>
              <a:t>lập</a:t>
            </a:r>
            <a:r>
              <a:rPr lang="vi-VN"/>
              <a:t> </a:t>
            </a:r>
            <a:r>
              <a:rPr lang="vi-VN" err="1"/>
              <a:t>trình</a:t>
            </a:r>
            <a:r>
              <a:rPr lang="vi-VN"/>
              <a:t>:</a:t>
            </a:r>
          </a:p>
          <a:p>
            <a:pPr lvl="1"/>
            <a:r>
              <a:rPr lang="vi-VN"/>
              <a:t>Mô </a:t>
            </a:r>
            <a:r>
              <a:rPr lang="vi-VN" err="1"/>
              <a:t>thức</a:t>
            </a:r>
            <a:r>
              <a:rPr lang="vi-VN"/>
              <a:t> - nguyên </a:t>
            </a:r>
            <a:r>
              <a:rPr lang="vi-VN" err="1"/>
              <a:t>tắc</a:t>
            </a:r>
            <a:r>
              <a:rPr lang="vi-VN"/>
              <a:t> chung cơ </a:t>
            </a:r>
            <a:r>
              <a:rPr lang="vi-VN" err="1"/>
              <a:t>bản</a:t>
            </a:r>
            <a:endParaRPr lang="vi-VN"/>
          </a:p>
          <a:p>
            <a:pPr lvl="1"/>
            <a:r>
              <a:rPr lang="en-US" err="1"/>
              <a:t>Cú</a:t>
            </a:r>
            <a:r>
              <a:rPr lang="en-US"/>
              <a:t> </a:t>
            </a:r>
            <a:r>
              <a:rPr lang="en-US" err="1"/>
              <a:t>pháp</a:t>
            </a:r>
            <a:r>
              <a:rPr lang="en-US"/>
              <a:t> - </a:t>
            </a:r>
            <a:r>
              <a:rPr lang="en-US" err="1"/>
              <a:t>xác</a:t>
            </a:r>
            <a:r>
              <a:rPr lang="en-US"/>
              <a:t> </a:t>
            </a:r>
            <a:r>
              <a:rPr lang="en-US" err="1"/>
              <a:t>định</a:t>
            </a:r>
            <a:r>
              <a:rPr lang="en-US"/>
              <a:t> </a:t>
            </a:r>
            <a:r>
              <a:rPr lang="en-US" err="1"/>
              <a:t>cái</a:t>
            </a:r>
            <a:r>
              <a:rPr lang="en-US"/>
              <a:t> </a:t>
            </a:r>
            <a:r>
              <a:rPr lang="en-US" err="1"/>
              <a:t>gì</a:t>
            </a:r>
            <a:r>
              <a:rPr lang="en-US"/>
              <a:t> </a:t>
            </a:r>
            <a:r>
              <a:rPr lang="en-US" err="1"/>
              <a:t>là</a:t>
            </a:r>
            <a:r>
              <a:rPr lang="vi-VN"/>
              <a:t> </a:t>
            </a:r>
            <a:r>
              <a:rPr lang="en-US" err="1"/>
              <a:t>hợp</a:t>
            </a:r>
            <a:r>
              <a:rPr lang="en-US"/>
              <a:t> </a:t>
            </a:r>
            <a:r>
              <a:rPr lang="en-US" err="1"/>
              <a:t>lệ</a:t>
            </a:r>
            <a:r>
              <a:rPr lang="en-US"/>
              <a:t> </a:t>
            </a:r>
            <a:r>
              <a:rPr lang="en-US" err="1"/>
              <a:t>trong</a:t>
            </a:r>
            <a:r>
              <a:rPr lang="en-US"/>
              <a:t> </a:t>
            </a:r>
            <a:r>
              <a:rPr lang="en-US" err="1"/>
              <a:t>mã</a:t>
            </a:r>
            <a:r>
              <a:rPr lang="en-US"/>
              <a:t> </a:t>
            </a:r>
            <a:r>
              <a:rPr lang="en-US" err="1"/>
              <a:t>nguồn</a:t>
            </a:r>
            <a:endParaRPr lang="vi-VN"/>
          </a:p>
          <a:p>
            <a:pPr lvl="1"/>
            <a:r>
              <a:rPr lang="en-US" err="1"/>
              <a:t>Ngữ</a:t>
            </a:r>
            <a:r>
              <a:rPr lang="en-US"/>
              <a:t> </a:t>
            </a:r>
            <a:r>
              <a:rPr lang="en-US" err="1"/>
              <a:t>nghĩa</a:t>
            </a:r>
            <a:r>
              <a:rPr lang="en-US"/>
              <a:t> - </a:t>
            </a:r>
            <a:r>
              <a:rPr lang="en-US" err="1"/>
              <a:t>ngữ</a:t>
            </a:r>
            <a:r>
              <a:rPr lang="en-US"/>
              <a:t> </a:t>
            </a:r>
            <a:r>
              <a:rPr lang="en-US" err="1"/>
              <a:t>pháp</a:t>
            </a:r>
            <a:r>
              <a:rPr lang="en-US"/>
              <a:t> </a:t>
            </a:r>
            <a:r>
              <a:rPr lang="en-US" err="1"/>
              <a:t>của</a:t>
            </a:r>
            <a:r>
              <a:rPr lang="vi-VN"/>
              <a:t> </a:t>
            </a:r>
            <a:r>
              <a:rPr lang="en-US" err="1"/>
              <a:t>ngôn</a:t>
            </a:r>
            <a:r>
              <a:rPr lang="en-US"/>
              <a:t> </a:t>
            </a:r>
            <a:r>
              <a:rPr lang="en-US" err="1"/>
              <a:t>ngữ</a:t>
            </a:r>
            <a:r>
              <a:rPr lang="en-US"/>
              <a:t> </a:t>
            </a:r>
            <a:r>
              <a:rPr lang="en-US" err="1"/>
              <a:t>lập</a:t>
            </a:r>
            <a:r>
              <a:rPr lang="en-US"/>
              <a:t> </a:t>
            </a:r>
            <a:r>
              <a:rPr lang="en-US" err="1"/>
              <a:t>trình</a:t>
            </a:r>
            <a:endParaRPr lang="en-US"/>
          </a:p>
          <a:p>
            <a:r>
              <a:rPr lang="vi-VN"/>
              <a:t>Ngôn </a:t>
            </a:r>
            <a:r>
              <a:rPr lang="vi-VN" err="1"/>
              <a:t>ngữ</a:t>
            </a:r>
            <a:r>
              <a:rPr lang="vi-VN"/>
              <a:t> </a:t>
            </a:r>
            <a:r>
              <a:rPr lang="vi-VN" err="1"/>
              <a:t>lập</a:t>
            </a:r>
            <a:r>
              <a:rPr lang="vi-VN"/>
              <a:t> </a:t>
            </a:r>
            <a:r>
              <a:rPr lang="vi-VN" err="1"/>
              <a:t>trình</a:t>
            </a:r>
            <a:r>
              <a:rPr lang="vi-VN"/>
              <a:t>:</a:t>
            </a:r>
          </a:p>
          <a:p>
            <a:pPr lvl="1"/>
            <a:r>
              <a:rPr lang="vi-VN" err="1"/>
              <a:t>Là</a:t>
            </a:r>
            <a:r>
              <a:rPr lang="vi-VN"/>
              <a:t> ngôn </a:t>
            </a:r>
            <a:r>
              <a:rPr lang="vi-VN" err="1"/>
              <a:t>ngữ</a:t>
            </a:r>
            <a:r>
              <a:rPr lang="vi-VN"/>
              <a:t> </a:t>
            </a:r>
            <a:r>
              <a:rPr lang="vi-VN" err="1"/>
              <a:t>được</a:t>
            </a:r>
            <a:r>
              <a:rPr lang="vi-VN"/>
              <a:t> </a:t>
            </a:r>
            <a:r>
              <a:rPr lang="vi-VN" err="1"/>
              <a:t>chuẩn</a:t>
            </a:r>
            <a:r>
              <a:rPr lang="vi-VN"/>
              <a:t> </a:t>
            </a:r>
            <a:r>
              <a:rPr lang="vi-VN" err="1"/>
              <a:t>hóa</a:t>
            </a:r>
            <a:endParaRPr lang="vi-VN"/>
          </a:p>
          <a:p>
            <a:pPr lvl="1"/>
            <a:r>
              <a:rPr lang="vi-VN" err="1"/>
              <a:t>Người</a:t>
            </a:r>
            <a:r>
              <a:rPr lang="vi-VN"/>
              <a:t> </a:t>
            </a:r>
            <a:r>
              <a:rPr lang="vi-VN" err="1"/>
              <a:t>và</a:t>
            </a:r>
            <a:r>
              <a:rPr lang="vi-VN"/>
              <a:t> </a:t>
            </a:r>
            <a:r>
              <a:rPr lang="vi-VN" err="1"/>
              <a:t>máy</a:t>
            </a:r>
            <a:r>
              <a:rPr lang="vi-VN"/>
              <a:t> </a:t>
            </a:r>
            <a:r>
              <a:rPr lang="vi-VN" err="1"/>
              <a:t>tính</a:t>
            </a:r>
            <a:r>
              <a:rPr lang="vi-VN"/>
              <a:t> </a:t>
            </a:r>
            <a:r>
              <a:rPr lang="vi-VN" err="1"/>
              <a:t>có</a:t>
            </a:r>
            <a:r>
              <a:rPr lang="vi-VN"/>
              <a:t> </a:t>
            </a:r>
            <a:r>
              <a:rPr lang="vi-VN" err="1"/>
              <a:t>thể</a:t>
            </a:r>
            <a:r>
              <a:rPr lang="vi-VN"/>
              <a:t> </a:t>
            </a:r>
            <a:r>
              <a:rPr lang="vi-VN" err="1"/>
              <a:t>đọc</a:t>
            </a:r>
            <a:r>
              <a:rPr lang="vi-VN"/>
              <a:t> </a:t>
            </a:r>
            <a:r>
              <a:rPr lang="vi-VN" err="1"/>
              <a:t>và</a:t>
            </a:r>
            <a:r>
              <a:rPr lang="vi-VN"/>
              <a:t> </a:t>
            </a:r>
            <a:r>
              <a:rPr lang="vi-VN" err="1"/>
              <a:t>hiểu</a:t>
            </a:r>
            <a:r>
              <a:rPr lang="vi-VN"/>
              <a:t> </a:t>
            </a:r>
            <a:r>
              <a:rPr lang="vi-VN" err="1"/>
              <a:t>được</a:t>
            </a:r>
            <a:endParaRPr lang="vi-VN"/>
          </a:p>
          <a:p>
            <a:pPr lvl="1"/>
            <a:r>
              <a:rPr lang="vi-VN" err="1"/>
              <a:t>Sử</a:t>
            </a:r>
            <a:r>
              <a:rPr lang="vi-VN"/>
              <a:t> </a:t>
            </a:r>
            <a:r>
              <a:rPr lang="vi-VN" err="1"/>
              <a:t>dụng</a:t>
            </a:r>
            <a:r>
              <a:rPr lang="vi-VN"/>
              <a:t> chương </a:t>
            </a:r>
            <a:r>
              <a:rPr lang="vi-VN" err="1"/>
              <a:t>trình</a:t>
            </a:r>
            <a:r>
              <a:rPr lang="vi-VN"/>
              <a:t> biên </a:t>
            </a:r>
            <a:r>
              <a:rPr lang="vi-VN" err="1"/>
              <a:t>dịch</a:t>
            </a:r>
            <a:r>
              <a:rPr lang="vi-VN"/>
              <a:t> tương </a:t>
            </a:r>
            <a:r>
              <a:rPr lang="vi-VN" err="1"/>
              <a:t>ứng</a:t>
            </a:r>
            <a:r>
              <a:rPr lang="vi-VN"/>
              <a:t> </a:t>
            </a:r>
            <a:r>
              <a:rPr lang="vi-VN" err="1"/>
              <a:t>để</a:t>
            </a:r>
            <a:r>
              <a:rPr lang="vi-VN"/>
              <a:t> giao </a:t>
            </a:r>
            <a:r>
              <a:rPr lang="vi-VN" err="1"/>
              <a:t>tiếp</a:t>
            </a:r>
            <a:r>
              <a:rPr lang="vi-VN"/>
              <a:t> </a:t>
            </a:r>
            <a:r>
              <a:rPr lang="vi-VN" err="1"/>
              <a:t>với</a:t>
            </a:r>
            <a:r>
              <a:rPr lang="vi-VN"/>
              <a:t> </a:t>
            </a:r>
            <a:r>
              <a:rPr lang="vi-VN" err="1"/>
              <a:t>máy</a:t>
            </a:r>
            <a:r>
              <a:rPr lang="vi-VN"/>
              <a:t> </a:t>
            </a:r>
            <a:r>
              <a:rPr lang="vi-VN" err="1"/>
              <a:t>tính</a:t>
            </a:r>
            <a:endParaRPr lang="en-US"/>
          </a:p>
        </p:txBody>
      </p:sp>
    </p:spTree>
    <p:extLst>
      <p:ext uri="{BB962C8B-B14F-4D97-AF65-F5344CB8AC3E}">
        <p14:creationId xmlns:p14="http://schemas.microsoft.com/office/powerpoint/2010/main" val="3025997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EF967B-25D6-4932-9297-6D6CA5FA7D41}"/>
              </a:ext>
            </a:extLst>
          </p:cNvPr>
          <p:cNvSpPr txBox="1">
            <a:spLocks/>
          </p:cNvSpPr>
          <p:nvPr/>
        </p:nvSpPr>
        <p:spPr>
          <a:xfrm>
            <a:off x="838200" y="550606"/>
            <a:ext cx="10515600" cy="56263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2000"/>
              <a:t>//</a:t>
            </a:r>
            <a:r>
              <a:rPr lang="vi-VN" sz="2000" err="1"/>
              <a:t>khảo</a:t>
            </a:r>
            <a:r>
              <a:rPr lang="vi-VN" sz="2000"/>
              <a:t> </a:t>
            </a:r>
            <a:r>
              <a:rPr lang="vi-VN" sz="2000" err="1"/>
              <a:t>sát</a:t>
            </a:r>
            <a:r>
              <a:rPr lang="vi-VN" sz="2000"/>
              <a:t> </a:t>
            </a:r>
            <a:r>
              <a:rPr lang="vi-VN" sz="2000" err="1"/>
              <a:t>giá</a:t>
            </a:r>
            <a:r>
              <a:rPr lang="vi-VN" sz="2000"/>
              <a:t> </a:t>
            </a:r>
            <a:r>
              <a:rPr lang="vi-VN" sz="2000" err="1"/>
              <a:t>trị</a:t>
            </a:r>
            <a:r>
              <a:rPr lang="vi-VN" sz="2000"/>
              <a:t> </a:t>
            </a:r>
            <a:r>
              <a:rPr lang="vi-VN" sz="2000" err="1"/>
              <a:t>thực</a:t>
            </a:r>
            <a:r>
              <a:rPr lang="vi-VN" sz="2000"/>
              <a:t> </a:t>
            </a:r>
            <a:r>
              <a:rPr lang="vi-VN" sz="2000" err="1"/>
              <a:t>tế</a:t>
            </a:r>
            <a:r>
              <a:rPr lang="vi-VN" sz="2000"/>
              <a:t> </a:t>
            </a:r>
            <a:r>
              <a:rPr lang="vi-VN" sz="2000" err="1"/>
              <a:t>các</a:t>
            </a:r>
            <a:r>
              <a:rPr lang="vi-VN" sz="2000"/>
              <a:t> </a:t>
            </a:r>
            <a:r>
              <a:rPr lang="vi-VN" sz="2000" err="1"/>
              <a:t>kiểu</a:t>
            </a:r>
            <a:r>
              <a:rPr lang="vi-VN" sz="2000"/>
              <a:t> </a:t>
            </a:r>
            <a:r>
              <a:rPr lang="vi-VN" sz="2000" err="1"/>
              <a:t>dữ</a:t>
            </a:r>
            <a:r>
              <a:rPr lang="vi-VN" sz="2000"/>
              <a:t> </a:t>
            </a:r>
            <a:r>
              <a:rPr lang="vi-VN" sz="2000" err="1"/>
              <a:t>liệu</a:t>
            </a:r>
            <a:r>
              <a:rPr lang="vi-VN" sz="2000"/>
              <a:t> </a:t>
            </a:r>
            <a:r>
              <a:rPr lang="vi-VN" sz="2000" err="1"/>
              <a:t>của</a:t>
            </a:r>
            <a:r>
              <a:rPr lang="vi-VN" sz="2000"/>
              <a:t> C++</a:t>
            </a:r>
          </a:p>
          <a:p>
            <a:pPr marL="0" indent="0">
              <a:buFont typeface="Arial" panose="020B0604020202020204" pitchFamily="34" charset="0"/>
              <a:buNone/>
            </a:pPr>
            <a:r>
              <a:rPr lang="en-US" sz="2000"/>
              <a:t>#include &lt;iostream&gt; </a:t>
            </a:r>
          </a:p>
          <a:p>
            <a:pPr marL="0" indent="0">
              <a:buFont typeface="Arial" panose="020B0604020202020204" pitchFamily="34" charset="0"/>
              <a:buNone/>
            </a:pPr>
            <a:r>
              <a:rPr lang="en-US" sz="2000"/>
              <a:t> using namespace std; </a:t>
            </a:r>
          </a:p>
          <a:p>
            <a:pPr marL="0" indent="0">
              <a:buFont typeface="Arial" panose="020B0604020202020204" pitchFamily="34" charset="0"/>
              <a:buNone/>
            </a:pPr>
            <a:r>
              <a:rPr lang="en-US" sz="2000"/>
              <a:t> int main() </a:t>
            </a:r>
          </a:p>
          <a:p>
            <a:pPr marL="0" indent="0">
              <a:buFont typeface="Arial" panose="020B0604020202020204" pitchFamily="34" charset="0"/>
              <a:buNone/>
            </a:pPr>
            <a:r>
              <a:rPr lang="en-US" sz="2000"/>
              <a:t> {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char la: " &lt;&lt; </a:t>
            </a:r>
            <a:r>
              <a:rPr lang="en-US" sz="2000" err="1"/>
              <a:t>sizeof</a:t>
            </a:r>
            <a:r>
              <a:rPr lang="en-US" sz="2000"/>
              <a:t>(char)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int la: " &lt;&lt; </a:t>
            </a:r>
            <a:r>
              <a:rPr lang="en-US" sz="2000" err="1"/>
              <a:t>sizeof</a:t>
            </a:r>
            <a:r>
              <a:rPr lang="en-US" sz="2000"/>
              <a:t>(int)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short int la: " &lt;&lt; </a:t>
            </a:r>
            <a:r>
              <a:rPr lang="en-US" sz="2000" err="1"/>
              <a:t>sizeof</a:t>
            </a:r>
            <a:r>
              <a:rPr lang="en-US" sz="2000"/>
              <a:t>(short int)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long int la: " &lt;&lt; </a:t>
            </a:r>
            <a:r>
              <a:rPr lang="en-US" sz="2000" err="1"/>
              <a:t>sizeof</a:t>
            </a:r>
            <a:r>
              <a:rPr lang="en-US" sz="2000"/>
              <a:t>(long int)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float la: " &lt;&lt; </a:t>
            </a:r>
            <a:r>
              <a:rPr lang="en-US" sz="2000" err="1"/>
              <a:t>sizeof</a:t>
            </a:r>
            <a:r>
              <a:rPr lang="en-US" sz="2000"/>
              <a:t>(float)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double la: " &lt;&lt; </a:t>
            </a:r>
            <a:r>
              <a:rPr lang="en-US" sz="2000" err="1"/>
              <a:t>sizeof</a:t>
            </a:r>
            <a:r>
              <a:rPr lang="en-US" sz="2000"/>
              <a:t>(double) &lt;&lt; </a:t>
            </a:r>
            <a:r>
              <a:rPr lang="en-US" sz="2000" err="1"/>
              <a:t>endl</a:t>
            </a:r>
            <a:r>
              <a:rPr lang="en-US" sz="2000"/>
              <a:t>; </a:t>
            </a:r>
          </a:p>
          <a:p>
            <a:pPr marL="0" indent="0">
              <a:buFont typeface="Arial" panose="020B0604020202020204" pitchFamily="34" charset="0"/>
              <a:buNone/>
            </a:pPr>
            <a:r>
              <a:rPr lang="en-US" sz="2000"/>
              <a:t>    </a:t>
            </a:r>
            <a:r>
              <a:rPr lang="en-US" sz="2000" err="1"/>
              <a:t>cout</a:t>
            </a:r>
            <a:r>
              <a:rPr lang="en-US" sz="2000"/>
              <a:t> &lt;&lt; "</a:t>
            </a:r>
            <a:r>
              <a:rPr lang="en-US" sz="2000" err="1"/>
              <a:t>Kich</a:t>
            </a:r>
            <a:r>
              <a:rPr lang="en-US" sz="2000"/>
              <a:t> co </a:t>
            </a:r>
            <a:r>
              <a:rPr lang="en-US" sz="2000" err="1"/>
              <a:t>cua</a:t>
            </a:r>
            <a:r>
              <a:rPr lang="en-US" sz="2000"/>
              <a:t> </a:t>
            </a:r>
            <a:r>
              <a:rPr lang="en-US" sz="2000" err="1"/>
              <a:t>wchar_t</a:t>
            </a:r>
            <a:r>
              <a:rPr lang="en-US" sz="2000"/>
              <a:t> la: " &lt;&lt; </a:t>
            </a:r>
            <a:r>
              <a:rPr lang="en-US" sz="2000" err="1"/>
              <a:t>sizeof</a:t>
            </a:r>
            <a:r>
              <a:rPr lang="en-US" sz="2000"/>
              <a:t>(</a:t>
            </a:r>
            <a:r>
              <a:rPr lang="en-US" sz="2000" err="1"/>
              <a:t>wchar_t</a:t>
            </a:r>
            <a:r>
              <a:rPr lang="en-US" sz="2000"/>
              <a:t>) &lt;&lt; </a:t>
            </a:r>
            <a:r>
              <a:rPr lang="en-US" sz="2000" err="1"/>
              <a:t>endl</a:t>
            </a:r>
            <a:r>
              <a:rPr lang="en-US" sz="2000"/>
              <a:t>; </a:t>
            </a:r>
          </a:p>
          <a:p>
            <a:pPr marL="0" indent="0">
              <a:buFont typeface="Arial" panose="020B0604020202020204" pitchFamily="34" charset="0"/>
              <a:buNone/>
            </a:pPr>
            <a:r>
              <a:rPr lang="en-US" sz="2000"/>
              <a:t> return 0; </a:t>
            </a:r>
          </a:p>
          <a:p>
            <a:pPr marL="0" indent="0">
              <a:buFont typeface="Arial" panose="020B0604020202020204" pitchFamily="34" charset="0"/>
              <a:buNone/>
            </a:pPr>
            <a:r>
              <a:rPr lang="en-US" sz="2000"/>
              <a:t> }</a:t>
            </a:r>
          </a:p>
        </p:txBody>
      </p:sp>
    </p:spTree>
    <p:extLst>
      <p:ext uri="{BB962C8B-B14F-4D97-AF65-F5344CB8AC3E}">
        <p14:creationId xmlns:p14="http://schemas.microsoft.com/office/powerpoint/2010/main" val="2218522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3441-D69E-4CC1-9F1F-2A17CAC35B29}"/>
              </a:ext>
            </a:extLst>
          </p:cNvPr>
          <p:cNvSpPr>
            <a:spLocks noGrp="1"/>
          </p:cNvSpPr>
          <p:nvPr>
            <p:ph type="title"/>
          </p:nvPr>
        </p:nvSpPr>
        <p:spPr/>
        <p:txBody>
          <a:bodyPr/>
          <a:lstStyle/>
          <a:p>
            <a:r>
              <a:rPr lang="vi-VN" err="1"/>
              <a:t>Kiểu</a:t>
            </a:r>
            <a:r>
              <a:rPr lang="vi-VN"/>
              <a:t> </a:t>
            </a:r>
            <a:r>
              <a:rPr lang="vi-VN" err="1"/>
              <a:t>số</a:t>
            </a:r>
            <a:r>
              <a:rPr lang="vi-VN"/>
              <a:t> nguyên</a:t>
            </a:r>
            <a:endParaRPr lang="en-US"/>
          </a:p>
        </p:txBody>
      </p:sp>
      <p:sp>
        <p:nvSpPr>
          <p:cNvPr id="3" name="Content Placeholder 2">
            <a:extLst>
              <a:ext uri="{FF2B5EF4-FFF2-40B4-BE49-F238E27FC236}">
                <a16:creationId xmlns:a16="http://schemas.microsoft.com/office/drawing/2014/main" id="{0AAAA4C7-245E-4124-B05A-060940C74217}"/>
              </a:ext>
            </a:extLst>
          </p:cNvPr>
          <p:cNvSpPr>
            <a:spLocks noGrp="1"/>
          </p:cNvSpPr>
          <p:nvPr>
            <p:ph idx="1"/>
          </p:nvPr>
        </p:nvSpPr>
        <p:spPr/>
        <p:txBody>
          <a:bodyPr>
            <a:normAutofit/>
          </a:bodyPr>
          <a:lstStyle/>
          <a:p>
            <a:r>
              <a:rPr lang="vi-VN" b="0" i="0" err="1">
                <a:solidFill>
                  <a:srgbClr val="222222"/>
                </a:solidFill>
                <a:effectLst/>
                <a:latin typeface="Verdana" panose="020B0604030504040204" pitchFamily="34" charset="0"/>
              </a:rPr>
              <a:t>Số</a:t>
            </a:r>
            <a:r>
              <a:rPr lang="vi-VN" b="0" i="0">
                <a:solidFill>
                  <a:srgbClr val="222222"/>
                </a:solidFill>
                <a:effectLst/>
                <a:latin typeface="Verdana" panose="020B0604030504040204" pitchFamily="34" charset="0"/>
              </a:rPr>
              <a:t> nguyên </a:t>
            </a:r>
            <a:r>
              <a:rPr lang="vi-VN" b="0" i="0" err="1">
                <a:solidFill>
                  <a:srgbClr val="222222"/>
                </a:solidFill>
                <a:effectLst/>
                <a:latin typeface="Verdana" panose="020B0604030504040204" pitchFamily="34" charset="0"/>
              </a:rPr>
              <a:t>có</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dấu</a:t>
            </a:r>
            <a:r>
              <a:rPr lang="vi-VN" b="0" i="0">
                <a:solidFill>
                  <a:srgbClr val="222222"/>
                </a:solidFill>
                <a:effectLst/>
                <a:latin typeface="Verdana" panose="020B0604030504040204" pitchFamily="34" charset="0"/>
              </a:rPr>
              <a:t>:</a:t>
            </a:r>
          </a:p>
          <a:p>
            <a:pPr lvl="1"/>
            <a:r>
              <a:rPr lang="pt-BR" b="0" i="0">
                <a:solidFill>
                  <a:srgbClr val="222222"/>
                </a:solidFill>
                <a:effectLst/>
                <a:latin typeface="Verdana" panose="020B0604030504040204" pitchFamily="34" charset="0"/>
              </a:rPr>
              <a:t>Miền giá trị (số n-bit): -2</a:t>
            </a:r>
            <a:r>
              <a:rPr lang="pt-BR" b="0" i="0" baseline="30000">
                <a:solidFill>
                  <a:srgbClr val="222222"/>
                </a:solidFill>
                <a:effectLst/>
                <a:latin typeface="Verdana" panose="020B0604030504040204" pitchFamily="34" charset="0"/>
              </a:rPr>
              <a:t>n-1</a:t>
            </a:r>
            <a:r>
              <a:rPr lang="pt-BR" b="0" i="0">
                <a:solidFill>
                  <a:srgbClr val="222222"/>
                </a:solidFill>
                <a:effectLst/>
                <a:latin typeface="Verdana" panose="020B0604030504040204" pitchFamily="34" charset="0"/>
              </a:rPr>
              <a:t> .. +2</a:t>
            </a:r>
            <a:r>
              <a:rPr lang="pt-BR" b="0" i="0" baseline="30000">
                <a:solidFill>
                  <a:srgbClr val="222222"/>
                </a:solidFill>
                <a:effectLst/>
                <a:latin typeface="Verdana" panose="020B0604030504040204" pitchFamily="34" charset="0"/>
              </a:rPr>
              <a:t>n-1</a:t>
            </a:r>
            <a:r>
              <a:rPr lang="pt-BR" b="0" i="0">
                <a:solidFill>
                  <a:srgbClr val="222222"/>
                </a:solidFill>
                <a:effectLst/>
                <a:latin typeface="Verdana" panose="020B0604030504040204" pitchFamily="34" charset="0"/>
              </a:rPr>
              <a:t> – 1</a:t>
            </a:r>
            <a:endParaRPr lang="en-US"/>
          </a:p>
        </p:txBody>
      </p:sp>
      <p:pic>
        <p:nvPicPr>
          <p:cNvPr id="5" name="Picture 4">
            <a:extLst>
              <a:ext uri="{FF2B5EF4-FFF2-40B4-BE49-F238E27FC236}">
                <a16:creationId xmlns:a16="http://schemas.microsoft.com/office/drawing/2014/main" id="{5BFD0EA0-4160-4D4B-ACA5-7FF08614F642}"/>
              </a:ext>
            </a:extLst>
          </p:cNvPr>
          <p:cNvPicPr>
            <a:picLocks noChangeAspect="1"/>
          </p:cNvPicPr>
          <p:nvPr/>
        </p:nvPicPr>
        <p:blipFill rotWithShape="1">
          <a:blip r:embed="rId2"/>
          <a:srcRect b="16530"/>
          <a:stretch/>
        </p:blipFill>
        <p:spPr>
          <a:xfrm>
            <a:off x="2869789" y="3127274"/>
            <a:ext cx="7020125" cy="3049689"/>
          </a:xfrm>
          <a:prstGeom prst="rect">
            <a:avLst/>
          </a:prstGeom>
        </p:spPr>
      </p:pic>
    </p:spTree>
    <p:extLst>
      <p:ext uri="{BB962C8B-B14F-4D97-AF65-F5344CB8AC3E}">
        <p14:creationId xmlns:p14="http://schemas.microsoft.com/office/powerpoint/2010/main" val="697896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D092-8D24-47D8-B18A-89DA73332152}"/>
              </a:ext>
            </a:extLst>
          </p:cNvPr>
          <p:cNvSpPr>
            <a:spLocks noGrp="1"/>
          </p:cNvSpPr>
          <p:nvPr>
            <p:ph type="title"/>
          </p:nvPr>
        </p:nvSpPr>
        <p:spPr/>
        <p:txBody>
          <a:bodyPr/>
          <a:lstStyle/>
          <a:p>
            <a:r>
              <a:rPr lang="vi-VN" err="1"/>
              <a:t>Kiểu</a:t>
            </a:r>
            <a:r>
              <a:rPr lang="vi-VN"/>
              <a:t> </a:t>
            </a:r>
            <a:r>
              <a:rPr lang="vi-VN" err="1"/>
              <a:t>số</a:t>
            </a:r>
            <a:r>
              <a:rPr lang="vi-VN"/>
              <a:t> nguyên </a:t>
            </a:r>
            <a:endParaRPr lang="en-US"/>
          </a:p>
        </p:txBody>
      </p:sp>
      <p:sp>
        <p:nvSpPr>
          <p:cNvPr id="3" name="Content Placeholder 2">
            <a:extLst>
              <a:ext uri="{FF2B5EF4-FFF2-40B4-BE49-F238E27FC236}">
                <a16:creationId xmlns:a16="http://schemas.microsoft.com/office/drawing/2014/main" id="{E7985E85-1597-437A-8A22-D4FCF8989919}"/>
              </a:ext>
            </a:extLst>
          </p:cNvPr>
          <p:cNvSpPr>
            <a:spLocks noGrp="1"/>
          </p:cNvSpPr>
          <p:nvPr>
            <p:ph idx="1"/>
          </p:nvPr>
        </p:nvSpPr>
        <p:spPr/>
        <p:txBody>
          <a:bodyPr/>
          <a:lstStyle/>
          <a:p>
            <a:r>
              <a:rPr lang="vi-VN" err="1"/>
              <a:t>Số</a:t>
            </a:r>
            <a:r>
              <a:rPr lang="vi-VN"/>
              <a:t> nguyên không </a:t>
            </a:r>
            <a:r>
              <a:rPr lang="vi-VN" err="1"/>
              <a:t>dấu</a:t>
            </a:r>
            <a:r>
              <a:rPr lang="vi-VN"/>
              <a:t>:</a:t>
            </a:r>
          </a:p>
          <a:p>
            <a:pPr lvl="1"/>
            <a:r>
              <a:rPr lang="pt-BR" b="0" i="0">
                <a:solidFill>
                  <a:srgbClr val="222222"/>
                </a:solidFill>
                <a:effectLst/>
                <a:latin typeface="Verdana" panose="020B0604030504040204" pitchFamily="34" charset="0"/>
              </a:rPr>
              <a:t>Miền giá trị (số n-bit): 0 .. 2</a:t>
            </a:r>
            <a:r>
              <a:rPr lang="pt-BR" b="0" i="0" baseline="30000">
                <a:solidFill>
                  <a:srgbClr val="222222"/>
                </a:solidFill>
                <a:effectLst/>
                <a:latin typeface="Verdana" panose="020B0604030504040204" pitchFamily="34" charset="0"/>
              </a:rPr>
              <a:t>n</a:t>
            </a:r>
            <a:r>
              <a:rPr lang="pt-BR" b="0" i="0">
                <a:solidFill>
                  <a:srgbClr val="222222"/>
                </a:solidFill>
                <a:effectLst/>
                <a:latin typeface="Verdana" panose="020B0604030504040204" pitchFamily="34" charset="0"/>
              </a:rPr>
              <a:t> – 1</a:t>
            </a:r>
            <a:endParaRPr lang="en-US"/>
          </a:p>
        </p:txBody>
      </p:sp>
      <p:pic>
        <p:nvPicPr>
          <p:cNvPr id="5" name="Picture 4">
            <a:extLst>
              <a:ext uri="{FF2B5EF4-FFF2-40B4-BE49-F238E27FC236}">
                <a16:creationId xmlns:a16="http://schemas.microsoft.com/office/drawing/2014/main" id="{78F1C4C4-D59B-4D86-A069-45DEF2531D34}"/>
              </a:ext>
            </a:extLst>
          </p:cNvPr>
          <p:cNvPicPr>
            <a:picLocks noChangeAspect="1"/>
          </p:cNvPicPr>
          <p:nvPr/>
        </p:nvPicPr>
        <p:blipFill>
          <a:blip r:embed="rId2"/>
          <a:stretch>
            <a:fillRect/>
          </a:stretch>
        </p:blipFill>
        <p:spPr>
          <a:xfrm>
            <a:off x="3038168" y="2853658"/>
            <a:ext cx="6178206" cy="2681903"/>
          </a:xfrm>
          <a:prstGeom prst="rect">
            <a:avLst/>
          </a:prstGeom>
        </p:spPr>
      </p:pic>
    </p:spTree>
    <p:extLst>
      <p:ext uri="{BB962C8B-B14F-4D97-AF65-F5344CB8AC3E}">
        <p14:creationId xmlns:p14="http://schemas.microsoft.com/office/powerpoint/2010/main" val="758209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5663-4087-423F-9098-15DD3C1BC24E}"/>
              </a:ext>
            </a:extLst>
          </p:cNvPr>
          <p:cNvSpPr>
            <a:spLocks noGrp="1"/>
          </p:cNvSpPr>
          <p:nvPr>
            <p:ph type="title"/>
          </p:nvPr>
        </p:nvSpPr>
        <p:spPr/>
        <p:txBody>
          <a:bodyPr/>
          <a:lstStyle/>
          <a:p>
            <a:r>
              <a:rPr lang="vi-VN" err="1"/>
              <a:t>Kiểu</a:t>
            </a:r>
            <a:r>
              <a:rPr lang="vi-VN"/>
              <a:t> </a:t>
            </a:r>
            <a:r>
              <a:rPr lang="vi-VN" err="1"/>
              <a:t>số</a:t>
            </a:r>
            <a:r>
              <a:rPr lang="vi-VN"/>
              <a:t> nguyên</a:t>
            </a:r>
            <a:endParaRPr lang="en-US"/>
          </a:p>
        </p:txBody>
      </p:sp>
      <p:sp>
        <p:nvSpPr>
          <p:cNvPr id="3" name="Content Placeholder 2">
            <a:extLst>
              <a:ext uri="{FF2B5EF4-FFF2-40B4-BE49-F238E27FC236}">
                <a16:creationId xmlns:a16="http://schemas.microsoft.com/office/drawing/2014/main" id="{96DD923A-793D-4113-92F4-26B2DC689CB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vi-VN" i="0">
                <a:solidFill>
                  <a:srgbClr val="222222"/>
                </a:solidFill>
                <a:effectLst/>
                <a:latin typeface="Verdana" panose="020B0604030504040204" pitchFamily="34" charset="0"/>
              </a:rPr>
              <a:t>Hằng </a:t>
            </a:r>
            <a:r>
              <a:rPr lang="vi-VN" i="0" err="1">
                <a:solidFill>
                  <a:srgbClr val="222222"/>
                </a:solidFill>
                <a:effectLst/>
                <a:latin typeface="Verdana" panose="020B0604030504040204" pitchFamily="34" charset="0"/>
              </a:rPr>
              <a:t>số</a:t>
            </a:r>
            <a:r>
              <a:rPr lang="vi-VN" i="0">
                <a:solidFill>
                  <a:srgbClr val="222222"/>
                </a:solidFill>
                <a:effectLst/>
                <a:latin typeface="Verdana" panose="020B0604030504040204" pitchFamily="34" charset="0"/>
              </a:rPr>
              <a:t> nguyên </a:t>
            </a:r>
            <a:r>
              <a:rPr lang="vi-VN" i="0" err="1">
                <a:solidFill>
                  <a:srgbClr val="222222"/>
                </a:solidFill>
                <a:effectLst/>
                <a:latin typeface="Verdana" panose="020B0604030504040204" pitchFamily="34" charset="0"/>
              </a:rPr>
              <a:t>có</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thể</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biểu</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diễn</a:t>
            </a:r>
            <a:r>
              <a:rPr lang="vi-VN" i="0">
                <a:solidFill>
                  <a:srgbClr val="222222"/>
                </a:solidFill>
                <a:effectLst/>
                <a:latin typeface="Verdana" panose="020B0604030504040204" pitchFamily="34" charset="0"/>
              </a:rPr>
              <a:t> ở 3 </a:t>
            </a:r>
            <a:r>
              <a:rPr lang="vi-VN" i="0" err="1">
                <a:solidFill>
                  <a:srgbClr val="222222"/>
                </a:solidFill>
                <a:effectLst/>
                <a:latin typeface="Verdana" panose="020B0604030504040204" pitchFamily="34" charset="0"/>
              </a:rPr>
              <a:t>dạng</a:t>
            </a:r>
            <a:endParaRPr lang="vi-VN" i="0">
              <a:solidFill>
                <a:srgbClr val="222222"/>
              </a:solidFill>
              <a:effectLst/>
              <a:latin typeface="Verdana" panose="020B0604030504040204" pitchFamily="34" charset="0"/>
            </a:endParaRP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Bát</a:t>
            </a:r>
            <a:r>
              <a:rPr lang="vi-VN" b="0" i="0">
                <a:solidFill>
                  <a:srgbClr val="222222"/>
                </a:solidFill>
                <a:effectLst/>
                <a:latin typeface="Verdana" panose="020B0604030504040204" pitchFamily="34" charset="0"/>
              </a:rPr>
              <a:t> phân: </a:t>
            </a:r>
            <a:r>
              <a:rPr lang="vi-VN" b="0" i="0" err="1">
                <a:solidFill>
                  <a:srgbClr val="222222"/>
                </a:solidFill>
                <a:effectLst/>
                <a:latin typeface="Verdana" panose="020B0604030504040204" pitchFamily="34" charset="0"/>
              </a:rPr>
              <a:t>viết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bắt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đầu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bằng</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số</a:t>
            </a:r>
            <a:r>
              <a:rPr lang="vi-VN" b="0" i="0">
                <a:solidFill>
                  <a:srgbClr val="222222"/>
                </a:solidFill>
                <a:effectLst/>
                <a:latin typeface="Verdana" panose="020B0604030504040204" pitchFamily="34" charset="0"/>
              </a:rPr>
              <a:t> 0</a:t>
            </a: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Thập</a:t>
            </a:r>
            <a:r>
              <a:rPr lang="vi-VN" b="0" i="0">
                <a:solidFill>
                  <a:srgbClr val="222222"/>
                </a:solidFill>
                <a:effectLst/>
                <a:latin typeface="Verdana" panose="020B0604030504040204" pitchFamily="34" charset="0"/>
              </a:rPr>
              <a:t> phân: </a:t>
            </a:r>
            <a:r>
              <a:rPr lang="vi-VN" b="0" i="0" err="1">
                <a:solidFill>
                  <a:srgbClr val="222222"/>
                </a:solidFill>
                <a:effectLst/>
                <a:latin typeface="Verdana" panose="020B0604030504040204" pitchFamily="34" charset="0"/>
              </a:rPr>
              <a:t>viết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bắt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đầu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bằng</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số</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từ</a:t>
            </a:r>
            <a:r>
              <a:rPr lang="vi-VN" b="0" i="0">
                <a:solidFill>
                  <a:srgbClr val="222222"/>
                </a:solidFill>
                <a:effectLst/>
                <a:latin typeface="Verdana" panose="020B0604030504040204" pitchFamily="34" charset="0"/>
              </a:rPr>
              <a:t> 1 </a:t>
            </a:r>
            <a:r>
              <a:rPr lang="vi-VN" b="0" i="0" err="1">
                <a:solidFill>
                  <a:srgbClr val="222222"/>
                </a:solidFill>
                <a:effectLst/>
                <a:latin typeface="Verdana" panose="020B0604030504040204" pitchFamily="34" charset="0"/>
              </a:rPr>
              <a:t>đến</a:t>
            </a:r>
            <a:r>
              <a:rPr lang="vi-VN" b="0" i="0">
                <a:solidFill>
                  <a:srgbClr val="222222"/>
                </a:solidFill>
                <a:effectLst/>
                <a:latin typeface="Verdana" panose="020B0604030504040204" pitchFamily="34" charset="0"/>
              </a:rPr>
              <a:t> 9</a:t>
            </a: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Thập</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lục</a:t>
            </a:r>
            <a:r>
              <a:rPr lang="vi-VN" b="0" i="0">
                <a:solidFill>
                  <a:srgbClr val="222222"/>
                </a:solidFill>
                <a:effectLst/>
                <a:latin typeface="Verdana" panose="020B0604030504040204" pitchFamily="34" charset="0"/>
              </a:rPr>
              <a:t> phân: </a:t>
            </a:r>
            <a:r>
              <a:rPr lang="vi-VN" b="0" i="0" err="1">
                <a:solidFill>
                  <a:srgbClr val="222222"/>
                </a:solidFill>
                <a:effectLst/>
                <a:latin typeface="Verdana" panose="020B0604030504040204" pitchFamily="34" charset="0"/>
              </a:rPr>
              <a:t>viết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đầu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bằng</a:t>
            </a:r>
            <a:r>
              <a:rPr lang="vi-VN" b="0" i="0">
                <a:solidFill>
                  <a:srgbClr val="222222"/>
                </a:solidFill>
                <a:effectLst/>
                <a:latin typeface="Verdana" panose="020B0604030504040204" pitchFamily="34" charset="0"/>
              </a:rPr>
              <a:t> 0x</a:t>
            </a:r>
          </a:p>
          <a:p>
            <a:pPr algn="l">
              <a:buFont typeface="Arial" panose="020B0604020202020204" pitchFamily="34" charset="0"/>
              <a:buChar char="•"/>
            </a:pPr>
            <a:r>
              <a:rPr lang="vi-VN" i="0" err="1">
                <a:solidFill>
                  <a:srgbClr val="222222"/>
                </a:solidFill>
                <a:effectLst/>
                <a:latin typeface="Verdana" panose="020B0604030504040204" pitchFamily="34" charset="0"/>
              </a:rPr>
              <a:t>Các</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phép</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toán</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số</a:t>
            </a:r>
            <a:r>
              <a:rPr lang="vi-VN" i="0">
                <a:solidFill>
                  <a:srgbClr val="222222"/>
                </a:solidFill>
                <a:effectLst/>
                <a:latin typeface="Verdana" panose="020B0604030504040204" pitchFamily="34" charset="0"/>
              </a:rPr>
              <a:t> </a:t>
            </a:r>
            <a:r>
              <a:rPr lang="vi-VN" i="0" err="1">
                <a:solidFill>
                  <a:srgbClr val="222222"/>
                </a:solidFill>
                <a:effectLst/>
                <a:latin typeface="Verdana" panose="020B0604030504040204" pitchFamily="34" charset="0"/>
              </a:rPr>
              <a:t>học</a:t>
            </a:r>
            <a:endParaRPr lang="vi-VN" i="0">
              <a:solidFill>
                <a:srgbClr val="222222"/>
              </a:solidFill>
              <a:effectLst/>
              <a:latin typeface="Verdana" panose="020B0604030504040204" pitchFamily="34" charset="0"/>
            </a:endParaRP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Phép</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cộng</a:t>
            </a:r>
            <a:r>
              <a:rPr lang="vi-VN" b="0" i="0">
                <a:solidFill>
                  <a:srgbClr val="222222"/>
                </a:solidFill>
                <a:effectLst/>
                <a:latin typeface="Verdana" panose="020B0604030504040204" pitchFamily="34" charset="0"/>
              </a:rPr>
              <a:t>: +, </a:t>
            </a:r>
            <a:r>
              <a:rPr lang="vi-VN" b="0" i="0" err="1">
                <a:solidFill>
                  <a:srgbClr val="222222"/>
                </a:solidFill>
                <a:effectLst/>
                <a:latin typeface="Verdana" panose="020B0604030504040204" pitchFamily="34" charset="0"/>
              </a:rPr>
              <a:t>phép</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trừ</a:t>
            </a:r>
            <a:r>
              <a:rPr lang="vi-VN" b="0" i="0">
                <a:solidFill>
                  <a:srgbClr val="222222"/>
                </a:solidFill>
                <a:effectLst/>
                <a:latin typeface="Verdana" panose="020B0604030504040204" pitchFamily="34" charset="0"/>
              </a:rPr>
              <a:t>: –, </a:t>
            </a:r>
            <a:r>
              <a:rPr lang="vi-VN" b="0" i="0" err="1">
                <a:solidFill>
                  <a:srgbClr val="222222"/>
                </a:solidFill>
                <a:effectLst/>
                <a:latin typeface="Verdana" panose="020B0604030504040204" pitchFamily="34" charset="0"/>
              </a:rPr>
              <a:t>phép</a:t>
            </a:r>
            <a:r>
              <a:rPr lang="vi-VN" b="0" i="0">
                <a:solidFill>
                  <a:srgbClr val="222222"/>
                </a:solidFill>
                <a:effectLst/>
                <a:latin typeface="Verdana" panose="020B0604030504040204" pitchFamily="34" charset="0"/>
              </a:rPr>
              <a:t> nhân: *</a:t>
            </a: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Phép</a:t>
            </a:r>
            <a:r>
              <a:rPr lang="vi-VN" b="0" i="0">
                <a:solidFill>
                  <a:srgbClr val="222222"/>
                </a:solidFill>
                <a:effectLst/>
                <a:latin typeface="Verdana" panose="020B0604030504040204" pitchFamily="34" charset="0"/>
              </a:rPr>
              <a:t> chia </a:t>
            </a:r>
            <a:r>
              <a:rPr lang="vi-VN" b="0" i="0" err="1">
                <a:solidFill>
                  <a:srgbClr val="222222"/>
                </a:solidFill>
                <a:effectLst/>
                <a:latin typeface="Verdana" panose="020B0604030504040204" pitchFamily="34" charset="0"/>
              </a:rPr>
              <a:t>lấy</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phần</a:t>
            </a:r>
            <a:r>
              <a:rPr lang="vi-VN" b="0" i="0">
                <a:solidFill>
                  <a:srgbClr val="222222"/>
                </a:solidFill>
                <a:effectLst/>
                <a:latin typeface="Verdana" panose="020B0604030504040204" pitchFamily="34" charset="0"/>
              </a:rPr>
              <a:t> nguyên: /</a:t>
            </a:r>
          </a:p>
          <a:p>
            <a:pPr marL="742950" lvl="1" indent="-285750" algn="l">
              <a:buFont typeface="Arial" panose="020B0604020202020204" pitchFamily="34" charset="0"/>
              <a:buChar char="•"/>
            </a:pPr>
            <a:r>
              <a:rPr lang="vi-VN" b="0" i="0" err="1">
                <a:solidFill>
                  <a:srgbClr val="222222"/>
                </a:solidFill>
                <a:effectLst/>
                <a:latin typeface="Verdana" panose="020B0604030504040204" pitchFamily="34" charset="0"/>
              </a:rPr>
              <a:t>Phép</a:t>
            </a:r>
            <a:r>
              <a:rPr lang="vi-VN" b="0" i="0">
                <a:solidFill>
                  <a:srgbClr val="222222"/>
                </a:solidFill>
                <a:effectLst/>
                <a:latin typeface="Verdana" panose="020B0604030504040204" pitchFamily="34" charset="0"/>
              </a:rPr>
              <a:t> chia </a:t>
            </a:r>
            <a:r>
              <a:rPr lang="vi-VN" b="0" i="0" err="1">
                <a:solidFill>
                  <a:srgbClr val="222222"/>
                </a:solidFill>
                <a:effectLst/>
                <a:latin typeface="Verdana" panose="020B0604030504040204" pitchFamily="34" charset="0"/>
              </a:rPr>
              <a:t>lấy</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phần</a:t>
            </a:r>
            <a:r>
              <a:rPr lang="vi-VN" b="0" i="0">
                <a:solidFill>
                  <a:srgbClr val="222222"/>
                </a:solidFill>
                <a:effectLst/>
                <a:latin typeface="Verdana" panose="020B0604030504040204" pitchFamily="34" charset="0"/>
              </a:rPr>
              <a:t> dư: %</a:t>
            </a:r>
          </a:p>
          <a:p>
            <a:r>
              <a:rPr lang="en-US" i="0" err="1">
                <a:solidFill>
                  <a:srgbClr val="222222"/>
                </a:solidFill>
                <a:effectLst/>
                <a:latin typeface="Verdana" panose="020B0604030504040204" pitchFamily="34" charset="0"/>
              </a:rPr>
              <a:t>Các</a:t>
            </a:r>
            <a:r>
              <a:rPr lang="en-US" i="0">
                <a:solidFill>
                  <a:srgbClr val="222222"/>
                </a:solidFill>
                <a:effectLst/>
                <a:latin typeface="Verdana" panose="020B0604030504040204" pitchFamily="34" charset="0"/>
              </a:rPr>
              <a:t> </a:t>
            </a:r>
            <a:r>
              <a:rPr lang="en-US" i="0" err="1">
                <a:solidFill>
                  <a:srgbClr val="222222"/>
                </a:solidFill>
                <a:effectLst/>
                <a:latin typeface="Verdana" panose="020B0604030504040204" pitchFamily="34" charset="0"/>
              </a:rPr>
              <a:t>phép</a:t>
            </a:r>
            <a:r>
              <a:rPr lang="en-US" i="0">
                <a:solidFill>
                  <a:srgbClr val="222222"/>
                </a:solidFill>
                <a:effectLst/>
                <a:latin typeface="Verdana" panose="020B0604030504040204" pitchFamily="34" charset="0"/>
              </a:rPr>
              <a:t> </a:t>
            </a:r>
            <a:r>
              <a:rPr lang="en-US" i="0" err="1">
                <a:solidFill>
                  <a:srgbClr val="222222"/>
                </a:solidFill>
                <a:effectLst/>
                <a:latin typeface="Verdana" panose="020B0604030504040204" pitchFamily="34" charset="0"/>
              </a:rPr>
              <a:t>toán</a:t>
            </a:r>
            <a:r>
              <a:rPr lang="en-US" i="0">
                <a:solidFill>
                  <a:srgbClr val="222222"/>
                </a:solidFill>
                <a:effectLst/>
                <a:latin typeface="Verdana" panose="020B0604030504040204" pitchFamily="34" charset="0"/>
              </a:rPr>
              <a:t> </a:t>
            </a:r>
            <a:r>
              <a:rPr lang="en-US" i="0" err="1">
                <a:solidFill>
                  <a:srgbClr val="222222"/>
                </a:solidFill>
                <a:effectLst/>
                <a:latin typeface="Verdana" panose="020B0604030504040204" pitchFamily="34" charset="0"/>
              </a:rPr>
              <a:t>trên</a:t>
            </a:r>
            <a:r>
              <a:rPr lang="en-US" i="0">
                <a:solidFill>
                  <a:srgbClr val="222222"/>
                </a:solidFill>
                <a:effectLst/>
                <a:latin typeface="Verdana" panose="020B0604030504040204" pitchFamily="34" charset="0"/>
              </a:rPr>
              <a:t> bit</a:t>
            </a:r>
            <a:endParaRPr lang="vi-VN" i="0">
              <a:solidFill>
                <a:srgbClr val="222222"/>
              </a:solidFill>
              <a:effectLst/>
              <a:latin typeface="Verdana" panose="020B0604030504040204" pitchFamily="34" charset="0"/>
            </a:endParaRPr>
          </a:p>
          <a:p>
            <a:pPr lvl="1" algn="just"/>
            <a:r>
              <a:rPr lang="en-GB" b="0" i="0" err="1">
                <a:solidFill>
                  <a:srgbClr val="222222"/>
                </a:solidFill>
                <a:effectLst/>
                <a:latin typeface="Verdana" panose="020B0604030504040204" pitchFamily="34" charset="0"/>
              </a:rPr>
              <a:t>Phép</a:t>
            </a:r>
            <a:r>
              <a:rPr lang="en-GB" b="0" i="0">
                <a:solidFill>
                  <a:srgbClr val="222222"/>
                </a:solidFill>
                <a:effectLst/>
                <a:latin typeface="Verdana" panose="020B0604030504040204" pitchFamily="34" charset="0"/>
              </a:rPr>
              <a:t> and bit: &amp;</a:t>
            </a:r>
          </a:p>
          <a:p>
            <a:pPr lvl="1" algn="just"/>
            <a:r>
              <a:rPr lang="en-GB" b="0" i="0" err="1">
                <a:solidFill>
                  <a:srgbClr val="222222"/>
                </a:solidFill>
                <a:effectLst/>
                <a:latin typeface="Verdana" panose="020B0604030504040204" pitchFamily="34" charset="0"/>
              </a:rPr>
              <a:t>Phép</a:t>
            </a:r>
            <a:r>
              <a:rPr lang="en-GB" b="0" i="0">
                <a:solidFill>
                  <a:srgbClr val="222222"/>
                </a:solidFill>
                <a:effectLst/>
                <a:latin typeface="Verdana" panose="020B0604030504040204" pitchFamily="34" charset="0"/>
              </a:rPr>
              <a:t> or bit: |</a:t>
            </a:r>
          </a:p>
          <a:p>
            <a:pPr lvl="1" algn="just"/>
            <a:r>
              <a:rPr lang="en-GB" b="0" i="0" err="1">
                <a:solidFill>
                  <a:srgbClr val="222222"/>
                </a:solidFill>
                <a:effectLst/>
                <a:latin typeface="Verdana" panose="020B0604030504040204" pitchFamily="34" charset="0"/>
              </a:rPr>
              <a:t>Phép</a:t>
            </a:r>
            <a:r>
              <a:rPr lang="en-GB" b="0" i="0">
                <a:solidFill>
                  <a:srgbClr val="222222"/>
                </a:solidFill>
                <a:effectLst/>
                <a:latin typeface="Verdana" panose="020B0604030504040204" pitchFamily="34" charset="0"/>
              </a:rPr>
              <a:t> </a:t>
            </a:r>
            <a:r>
              <a:rPr lang="en-GB" b="0" i="0" err="1">
                <a:solidFill>
                  <a:srgbClr val="222222"/>
                </a:solidFill>
                <a:effectLst/>
                <a:latin typeface="Verdana" panose="020B0604030504040204" pitchFamily="34" charset="0"/>
              </a:rPr>
              <a:t>xor</a:t>
            </a:r>
            <a:r>
              <a:rPr lang="en-GB" b="0" i="0">
                <a:solidFill>
                  <a:srgbClr val="222222"/>
                </a:solidFill>
                <a:effectLst/>
                <a:latin typeface="Verdana" panose="020B0604030504040204" pitchFamily="34" charset="0"/>
              </a:rPr>
              <a:t> bit: ^</a:t>
            </a:r>
          </a:p>
          <a:p>
            <a:pPr lvl="1" algn="just"/>
            <a:r>
              <a:rPr lang="en-GB" b="0" i="0" err="1">
                <a:solidFill>
                  <a:srgbClr val="222222"/>
                </a:solidFill>
                <a:effectLst/>
                <a:latin typeface="Verdana" panose="020B0604030504040204" pitchFamily="34" charset="0"/>
              </a:rPr>
              <a:t>Phép</a:t>
            </a:r>
            <a:r>
              <a:rPr lang="en-GB" b="0" i="0">
                <a:solidFill>
                  <a:srgbClr val="222222"/>
                </a:solidFill>
                <a:effectLst/>
                <a:latin typeface="Verdana" panose="020B0604030504040204" pitchFamily="34" charset="0"/>
              </a:rPr>
              <a:t> not bit: ~</a:t>
            </a:r>
            <a:endParaRPr lang="en-US"/>
          </a:p>
        </p:txBody>
      </p:sp>
    </p:spTree>
    <p:extLst>
      <p:ext uri="{BB962C8B-B14F-4D97-AF65-F5344CB8AC3E}">
        <p14:creationId xmlns:p14="http://schemas.microsoft.com/office/powerpoint/2010/main" val="228187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7404-B717-4989-87C0-D0AE5294F44C}"/>
              </a:ext>
            </a:extLst>
          </p:cNvPr>
          <p:cNvSpPr>
            <a:spLocks noGrp="1"/>
          </p:cNvSpPr>
          <p:nvPr>
            <p:ph type="title"/>
          </p:nvPr>
        </p:nvSpPr>
        <p:spPr/>
        <p:txBody>
          <a:bodyPr/>
          <a:lstStyle/>
          <a:p>
            <a:r>
              <a:rPr lang="vi-VN" err="1"/>
              <a:t>Kiểu</a:t>
            </a:r>
            <a:r>
              <a:rPr lang="vi-VN"/>
              <a:t> </a:t>
            </a:r>
            <a:r>
              <a:rPr lang="vi-VN" err="1"/>
              <a:t>số</a:t>
            </a:r>
            <a:r>
              <a:rPr lang="vi-VN"/>
              <a:t> </a:t>
            </a:r>
            <a:r>
              <a:rPr lang="vi-VN" err="1"/>
              <a:t>thực</a:t>
            </a:r>
            <a:endParaRPr lang="en-US"/>
          </a:p>
        </p:txBody>
      </p:sp>
      <p:sp>
        <p:nvSpPr>
          <p:cNvPr id="3" name="Content Placeholder 2">
            <a:extLst>
              <a:ext uri="{FF2B5EF4-FFF2-40B4-BE49-F238E27FC236}">
                <a16:creationId xmlns:a16="http://schemas.microsoft.com/office/drawing/2014/main" id="{F085A9EA-5B94-4851-A730-9A9CE5AF887F}"/>
              </a:ext>
            </a:extLst>
          </p:cNvPr>
          <p:cNvSpPr>
            <a:spLocks noGrp="1"/>
          </p:cNvSpPr>
          <p:nvPr>
            <p:ph idx="1"/>
          </p:nvPr>
        </p:nvSpPr>
        <p:spPr>
          <a:xfrm>
            <a:off x="838200" y="1825625"/>
            <a:ext cx="5503606" cy="4351338"/>
          </a:xfrm>
        </p:spPr>
        <p:txBody>
          <a:bodyPr>
            <a:normAutofit/>
          </a:bodyPr>
          <a:lstStyle/>
          <a:p>
            <a:r>
              <a:rPr lang="vi-VN" sz="2400" b="0" i="0" err="1">
                <a:solidFill>
                  <a:srgbClr val="222222"/>
                </a:solidFill>
                <a:effectLst/>
                <a:latin typeface="Verdana" panose="020B0604030504040204" pitchFamily="34" charset="0"/>
              </a:rPr>
              <a:t>Cấu</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trúc</a:t>
            </a:r>
            <a:r>
              <a:rPr lang="vi-VN" sz="2400" b="0" i="0">
                <a:solidFill>
                  <a:srgbClr val="222222"/>
                </a:solidFill>
                <a:effectLst/>
                <a:latin typeface="Verdana" panose="020B0604030504040204" pitchFamily="34" charset="0"/>
              </a:rPr>
              <a:t> lưu </a:t>
            </a:r>
            <a:r>
              <a:rPr lang="vi-VN" sz="2400" b="0" i="0" err="1">
                <a:solidFill>
                  <a:srgbClr val="222222"/>
                </a:solidFill>
                <a:effectLst/>
                <a:latin typeface="Verdana" panose="020B0604030504040204" pitchFamily="34" charset="0"/>
              </a:rPr>
              <a:t>trữ</a:t>
            </a:r>
            <a:r>
              <a:rPr lang="vi-VN" sz="2400" b="0" i="0">
                <a:solidFill>
                  <a:srgbClr val="222222"/>
                </a:solidFill>
                <a:effectLst/>
                <a:latin typeface="Verdana" panose="020B0604030504040204" pitchFamily="34" charset="0"/>
              </a:rPr>
              <a:t> bên trong </a:t>
            </a:r>
            <a:r>
              <a:rPr lang="vi-VN" sz="2400" b="0" i="0" err="1">
                <a:solidFill>
                  <a:srgbClr val="222222"/>
                </a:solidFill>
                <a:effectLst/>
                <a:latin typeface="Verdana" panose="020B0604030504040204" pitchFamily="34" charset="0"/>
              </a:rPr>
              <a:t>của</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số</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thực</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được</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thiết</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kế</a:t>
            </a:r>
            <a:r>
              <a:rPr lang="vi-VN" sz="2400" b="0" i="0">
                <a:solidFill>
                  <a:srgbClr val="222222"/>
                </a:solidFill>
                <a:effectLst/>
                <a:latin typeface="Verdana" panose="020B0604030504040204" pitchFamily="34" charset="0"/>
              </a:rPr>
              <a:t> theo </a:t>
            </a:r>
            <a:r>
              <a:rPr lang="vi-VN" sz="2400" b="0" i="0" err="1">
                <a:solidFill>
                  <a:srgbClr val="222222"/>
                </a:solidFill>
                <a:effectLst/>
                <a:latin typeface="Verdana" panose="020B0604030504040204" pitchFamily="34" charset="0"/>
              </a:rPr>
              <a:t>dấu</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chấm</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động</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floating-point</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của</a:t>
            </a:r>
            <a:r>
              <a:rPr lang="vi-VN" sz="2400" b="0" i="0">
                <a:solidFill>
                  <a:srgbClr val="222222"/>
                </a:solidFill>
                <a:effectLst/>
                <a:latin typeface="Verdana" panose="020B0604030504040204" pitchFamily="34" charset="0"/>
              </a:rPr>
              <a:t> IEEE.</a:t>
            </a:r>
          </a:p>
          <a:p>
            <a:pPr algn="just">
              <a:buFont typeface="Arial" panose="020B0604020202020204" pitchFamily="34" charset="0"/>
              <a:buChar char="•"/>
            </a:pPr>
            <a:r>
              <a:rPr lang="vi-VN" sz="2400" b="0" i="0" err="1">
                <a:solidFill>
                  <a:srgbClr val="222222"/>
                </a:solidFill>
                <a:effectLst/>
                <a:latin typeface="Verdana" panose="020B0604030504040204" pitchFamily="34" charset="0"/>
              </a:rPr>
              <a:t>Các</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phép</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toán</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số</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học</a:t>
            </a:r>
            <a:endParaRPr lang="vi-VN" sz="2400" b="0" i="0">
              <a:solidFill>
                <a:srgbClr val="222222"/>
              </a:solidFill>
              <a:effectLst/>
              <a:latin typeface="Verdana" panose="020B0604030504040204" pitchFamily="34" charset="0"/>
            </a:endParaRPr>
          </a:p>
          <a:p>
            <a:pPr lvl="1" algn="just"/>
            <a:r>
              <a:rPr lang="vi-VN" sz="2000" b="0" i="0" err="1">
                <a:solidFill>
                  <a:srgbClr val="222222"/>
                </a:solidFill>
                <a:effectLst/>
                <a:latin typeface="Verdana" panose="020B0604030504040204" pitchFamily="34" charset="0"/>
              </a:rPr>
              <a:t>Phép</a:t>
            </a:r>
            <a:r>
              <a:rPr lang="vi-VN" sz="2000" b="0" i="0">
                <a:solidFill>
                  <a:srgbClr val="222222"/>
                </a:solidFill>
                <a:effectLst/>
                <a:latin typeface="Verdana" panose="020B0604030504040204" pitchFamily="34" charset="0"/>
              </a:rPr>
              <a:t> </a:t>
            </a:r>
            <a:r>
              <a:rPr lang="vi-VN" sz="2000" b="0" i="0" err="1">
                <a:solidFill>
                  <a:srgbClr val="222222"/>
                </a:solidFill>
                <a:effectLst/>
                <a:latin typeface="Verdana" panose="020B0604030504040204" pitchFamily="34" charset="0"/>
              </a:rPr>
              <a:t>cộng</a:t>
            </a:r>
            <a:r>
              <a:rPr lang="vi-VN" sz="2000" b="0" i="0">
                <a:solidFill>
                  <a:srgbClr val="222222"/>
                </a:solidFill>
                <a:effectLst/>
                <a:latin typeface="Verdana" panose="020B0604030504040204" pitchFamily="34" charset="0"/>
              </a:rPr>
              <a:t>: +</a:t>
            </a:r>
          </a:p>
          <a:p>
            <a:pPr lvl="1" algn="just"/>
            <a:r>
              <a:rPr lang="vi-VN" sz="2000" b="0" i="0" err="1">
                <a:solidFill>
                  <a:srgbClr val="222222"/>
                </a:solidFill>
                <a:effectLst/>
                <a:latin typeface="Verdana" panose="020B0604030504040204" pitchFamily="34" charset="0"/>
              </a:rPr>
              <a:t>Phép</a:t>
            </a:r>
            <a:r>
              <a:rPr lang="vi-VN" sz="2000" b="0" i="0">
                <a:solidFill>
                  <a:srgbClr val="222222"/>
                </a:solidFill>
                <a:effectLst/>
                <a:latin typeface="Verdana" panose="020B0604030504040204" pitchFamily="34" charset="0"/>
              </a:rPr>
              <a:t> </a:t>
            </a:r>
            <a:r>
              <a:rPr lang="vi-VN" sz="2000" b="0" i="0" err="1">
                <a:solidFill>
                  <a:srgbClr val="222222"/>
                </a:solidFill>
                <a:effectLst/>
                <a:latin typeface="Verdana" panose="020B0604030504040204" pitchFamily="34" charset="0"/>
              </a:rPr>
              <a:t>trừ</a:t>
            </a:r>
            <a:r>
              <a:rPr lang="vi-VN" sz="2000" b="0" i="0">
                <a:solidFill>
                  <a:srgbClr val="222222"/>
                </a:solidFill>
                <a:effectLst/>
                <a:latin typeface="Verdana" panose="020B0604030504040204" pitchFamily="34" charset="0"/>
              </a:rPr>
              <a:t>: –</a:t>
            </a:r>
          </a:p>
          <a:p>
            <a:pPr lvl="1" algn="just"/>
            <a:r>
              <a:rPr lang="vi-VN" sz="2000" b="0" i="0" err="1">
                <a:solidFill>
                  <a:srgbClr val="222222"/>
                </a:solidFill>
                <a:effectLst/>
                <a:latin typeface="Verdana" panose="020B0604030504040204" pitchFamily="34" charset="0"/>
              </a:rPr>
              <a:t>Phép</a:t>
            </a:r>
            <a:r>
              <a:rPr lang="vi-VN" sz="2000" b="0" i="0">
                <a:solidFill>
                  <a:srgbClr val="222222"/>
                </a:solidFill>
                <a:effectLst/>
                <a:latin typeface="Verdana" panose="020B0604030504040204" pitchFamily="34" charset="0"/>
              </a:rPr>
              <a:t> nhân: *</a:t>
            </a:r>
          </a:p>
          <a:p>
            <a:pPr lvl="1" algn="just"/>
            <a:r>
              <a:rPr lang="vi-VN" sz="2000" b="0" i="0" err="1">
                <a:solidFill>
                  <a:srgbClr val="222222"/>
                </a:solidFill>
                <a:effectLst/>
                <a:latin typeface="Verdana" panose="020B0604030504040204" pitchFamily="34" charset="0"/>
              </a:rPr>
              <a:t>Phép</a:t>
            </a:r>
            <a:r>
              <a:rPr lang="vi-VN" sz="2000" b="0" i="0">
                <a:solidFill>
                  <a:srgbClr val="222222"/>
                </a:solidFill>
                <a:effectLst/>
                <a:latin typeface="Verdana" panose="020B0604030504040204" pitchFamily="34" charset="0"/>
              </a:rPr>
              <a:t> chia: /</a:t>
            </a:r>
          </a:p>
          <a:p>
            <a:pPr algn="just">
              <a:buFont typeface="Arial" panose="020B0604020202020204" pitchFamily="34" charset="0"/>
              <a:buChar char="•"/>
            </a:pPr>
            <a:r>
              <a:rPr lang="vi-VN" sz="2400" b="0" i="0" err="1">
                <a:solidFill>
                  <a:srgbClr val="222222"/>
                </a:solidFill>
                <a:effectLst/>
                <a:latin typeface="Verdana" panose="020B0604030504040204" pitchFamily="34" charset="0"/>
              </a:rPr>
              <a:t>Các</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hàm</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toán</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học</a:t>
            </a:r>
            <a:r>
              <a:rPr lang="vi-VN" sz="2400" b="0" i="0">
                <a:solidFill>
                  <a:srgbClr val="222222"/>
                </a:solidFill>
                <a:effectLst/>
                <a:latin typeface="Verdana" panose="020B0604030504040204" pitchFamily="34" charset="0"/>
              </a:rPr>
              <a:t> như căn </a:t>
            </a:r>
            <a:r>
              <a:rPr lang="vi-VN" sz="2400" b="0" i="0" err="1">
                <a:solidFill>
                  <a:srgbClr val="222222"/>
                </a:solidFill>
                <a:effectLst/>
                <a:latin typeface="Verdana" panose="020B0604030504040204" pitchFamily="34" charset="0"/>
              </a:rPr>
              <a:t>số</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lũy</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thừa</a:t>
            </a:r>
            <a:r>
              <a:rPr lang="vi-VN" sz="2400" b="0" i="0">
                <a:solidFill>
                  <a:srgbClr val="222222"/>
                </a:solidFill>
                <a:effectLst/>
                <a:latin typeface="Verdana" panose="020B0604030504040204" pitchFamily="34" charset="0"/>
              </a:rPr>
              <a:t>, </a:t>
            </a:r>
            <a:r>
              <a:rPr lang="vi-VN" sz="2400" b="0" i="0" err="1">
                <a:solidFill>
                  <a:srgbClr val="222222"/>
                </a:solidFill>
                <a:effectLst/>
                <a:latin typeface="Verdana" panose="020B0604030504040204" pitchFamily="34" charset="0"/>
              </a:rPr>
              <a:t>logarit</a:t>
            </a:r>
            <a:r>
              <a:rPr lang="vi-VN" sz="2400" b="0" i="0">
                <a:solidFill>
                  <a:srgbClr val="222222"/>
                </a:solidFill>
                <a:effectLst/>
                <a:latin typeface="Verdana" panose="020B0604030504040204" pitchFamily="34" charset="0"/>
              </a:rPr>
              <a:t>, …</a:t>
            </a:r>
          </a:p>
          <a:p>
            <a:endParaRPr lang="en-US" sz="2400"/>
          </a:p>
        </p:txBody>
      </p:sp>
      <p:pic>
        <p:nvPicPr>
          <p:cNvPr id="2050" name="Picture 2" descr="image004">
            <a:extLst>
              <a:ext uri="{FF2B5EF4-FFF2-40B4-BE49-F238E27FC236}">
                <a16:creationId xmlns:a16="http://schemas.microsoft.com/office/drawing/2014/main" id="{EE32B8FB-39D0-4AC1-B55D-094B613C5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44942"/>
            <a:ext cx="5972162" cy="266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39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A4BE-F589-41FB-A889-18467B01B507}"/>
              </a:ext>
            </a:extLst>
          </p:cNvPr>
          <p:cNvSpPr>
            <a:spLocks noGrp="1"/>
          </p:cNvSpPr>
          <p:nvPr>
            <p:ph type="title"/>
          </p:nvPr>
        </p:nvSpPr>
        <p:spPr/>
        <p:txBody>
          <a:bodyPr/>
          <a:lstStyle/>
          <a:p>
            <a:r>
              <a:rPr lang="vi-VN" err="1"/>
              <a:t>Kiểu</a:t>
            </a:r>
            <a:r>
              <a:rPr lang="vi-VN"/>
              <a:t> </a:t>
            </a:r>
            <a:r>
              <a:rPr lang="vi-VN" err="1"/>
              <a:t>ký</a:t>
            </a:r>
            <a:r>
              <a:rPr lang="vi-VN"/>
              <a:t> </a:t>
            </a:r>
            <a:r>
              <a:rPr lang="vi-VN" err="1"/>
              <a:t>tự</a:t>
            </a:r>
            <a:endParaRPr lang="en-US"/>
          </a:p>
        </p:txBody>
      </p:sp>
      <p:sp>
        <p:nvSpPr>
          <p:cNvPr id="3" name="Content Placeholder 2">
            <a:extLst>
              <a:ext uri="{FF2B5EF4-FFF2-40B4-BE49-F238E27FC236}">
                <a16:creationId xmlns:a16="http://schemas.microsoft.com/office/drawing/2014/main" id="{740042EF-1E49-49F6-B87C-753935CA5156}"/>
              </a:ext>
            </a:extLst>
          </p:cNvPr>
          <p:cNvSpPr>
            <a:spLocks noGrp="1"/>
          </p:cNvSpPr>
          <p:nvPr>
            <p:ph idx="1"/>
          </p:nvPr>
        </p:nvSpPr>
        <p:spPr/>
        <p:txBody>
          <a:bodyPr>
            <a:normAutofit/>
          </a:bodyPr>
          <a:lstStyle/>
          <a:p>
            <a:pPr algn="l"/>
            <a:r>
              <a:rPr lang="vi-VN" b="0" i="0" err="1">
                <a:solidFill>
                  <a:srgbClr val="222222"/>
                </a:solidFill>
                <a:effectLst/>
                <a:latin typeface="Verdana" panose="020B0604030504040204" pitchFamily="34" charset="0"/>
              </a:rPr>
              <a:t>Kiểu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ký</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tự</a:t>
            </a:r>
            <a:r>
              <a:rPr lang="vi-VN" b="0" i="0">
                <a:solidFill>
                  <a:srgbClr val="222222"/>
                </a:solidFill>
                <a:effectLst/>
                <a:latin typeface="Verdana" panose="020B0604030504040204" pitchFamily="34" charset="0"/>
              </a:rPr>
              <a:t> 8 </a:t>
            </a:r>
            <a:r>
              <a:rPr lang="vi-VN" b="0" i="0" err="1">
                <a:solidFill>
                  <a:srgbClr val="222222"/>
                </a:solidFill>
                <a:effectLst/>
                <a:latin typeface="Verdana" panose="020B0604030504040204" pitchFamily="34" charset="0"/>
              </a:rPr>
              <a:t>bit</a:t>
            </a:r>
            <a:r>
              <a:rPr lang="vi-VN" b="0" i="0">
                <a:solidFill>
                  <a:srgbClr val="222222"/>
                </a:solidFill>
                <a:effectLst/>
                <a:latin typeface="Verdana" panose="020B0604030504040204" pitchFamily="34" charset="0"/>
              </a:rPr>
              <a:t>:</a:t>
            </a:r>
          </a:p>
          <a:p>
            <a:pPr lvl="1"/>
            <a:r>
              <a:rPr lang="vi-VN" b="0" i="0" err="1">
                <a:solidFill>
                  <a:srgbClr val="222222"/>
                </a:solidFill>
                <a:effectLst/>
                <a:latin typeface="Verdana" panose="020B0604030504040204" pitchFamily="34" charset="0"/>
              </a:rPr>
              <a:t>Kiểu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char</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hoặc</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unsigned</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char</a:t>
            </a:r>
            <a:r>
              <a:rPr lang="vi-VN" b="0" i="0">
                <a:solidFill>
                  <a:srgbClr val="222222"/>
                </a:solidFill>
                <a:effectLst/>
                <a:latin typeface="Verdana" panose="020B0604030504040204" pitchFamily="34" charset="0"/>
              </a:rPr>
              <a:t>.</a:t>
            </a:r>
          </a:p>
          <a:p>
            <a:pPr lvl="1"/>
            <a:r>
              <a:rPr lang="vi-VN" b="0" i="0">
                <a:solidFill>
                  <a:srgbClr val="222222"/>
                </a:solidFill>
                <a:effectLst/>
                <a:latin typeface="Verdana" panose="020B0604030504040204" pitchFamily="34" charset="0"/>
              </a:rPr>
              <a:t>Lưu </a:t>
            </a:r>
            <a:r>
              <a:rPr lang="vi-VN" b="0" i="0" err="1">
                <a:solidFill>
                  <a:srgbClr val="222222"/>
                </a:solidFill>
                <a:effectLst/>
                <a:latin typeface="Verdana" panose="020B0604030504040204" pitchFamily="34" charset="0"/>
              </a:rPr>
              <a:t>mã</a:t>
            </a:r>
            <a:r>
              <a:rPr lang="vi-VN" b="0" i="0">
                <a:solidFill>
                  <a:srgbClr val="222222"/>
                </a:solidFill>
                <a:effectLst/>
                <a:latin typeface="Verdana" panose="020B0604030504040204" pitchFamily="34" charset="0"/>
              </a:rPr>
              <a:t> ASCII </a:t>
            </a:r>
            <a:r>
              <a:rPr lang="vi-VN" b="0" i="0" err="1">
                <a:solidFill>
                  <a:srgbClr val="222222"/>
                </a:solidFill>
                <a:effectLst/>
                <a:latin typeface="Verdana" panose="020B0604030504040204" pitchFamily="34" charset="0"/>
              </a:rPr>
              <a:t>của</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ký</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tự</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giá</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trị</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từ</a:t>
            </a:r>
            <a:r>
              <a:rPr lang="vi-VN" b="0" i="0">
                <a:solidFill>
                  <a:srgbClr val="222222"/>
                </a:solidFill>
                <a:effectLst/>
                <a:latin typeface="Verdana" panose="020B0604030504040204" pitchFamily="34" charset="0"/>
              </a:rPr>
              <a:t> 0 </a:t>
            </a:r>
            <a:r>
              <a:rPr lang="vi-VN" b="0" i="0" err="1">
                <a:solidFill>
                  <a:srgbClr val="222222"/>
                </a:solidFill>
                <a:effectLst/>
                <a:latin typeface="Verdana" panose="020B0604030504040204" pitchFamily="34" charset="0"/>
              </a:rPr>
              <a:t>đến</a:t>
            </a:r>
            <a:r>
              <a:rPr lang="vi-VN" b="0" i="0">
                <a:solidFill>
                  <a:srgbClr val="222222"/>
                </a:solidFill>
                <a:effectLst/>
                <a:latin typeface="Verdana" panose="020B0604030504040204" pitchFamily="34" charset="0"/>
              </a:rPr>
              <a:t> 255.</a:t>
            </a:r>
          </a:p>
          <a:p>
            <a:pPr algn="l"/>
            <a:endParaRPr lang="vi-VN" b="0" i="0">
              <a:solidFill>
                <a:srgbClr val="222222"/>
              </a:solidFill>
              <a:effectLst/>
              <a:latin typeface="Verdana" panose="020B0604030504040204" pitchFamily="34" charset="0"/>
            </a:endParaRPr>
          </a:p>
          <a:p>
            <a:pPr algn="l"/>
            <a:endParaRPr lang="vi-VN" b="0" i="0">
              <a:solidFill>
                <a:srgbClr val="222222"/>
              </a:solidFill>
              <a:effectLst/>
              <a:latin typeface="Verdana" panose="020B0604030504040204" pitchFamily="34" charset="0"/>
            </a:endParaRPr>
          </a:p>
          <a:p>
            <a:endParaRPr lang="en-US"/>
          </a:p>
        </p:txBody>
      </p:sp>
      <p:pic>
        <p:nvPicPr>
          <p:cNvPr id="3074" name="Picture 2" descr="image005">
            <a:extLst>
              <a:ext uri="{FF2B5EF4-FFF2-40B4-BE49-F238E27FC236}">
                <a16:creationId xmlns:a16="http://schemas.microsoft.com/office/drawing/2014/main" id="{075A153D-BB20-4614-A4DA-368B972F9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304" y="3185447"/>
            <a:ext cx="6772216" cy="17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53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1C49-9070-42D1-9E94-37302D3CF4EC}"/>
              </a:ext>
            </a:extLst>
          </p:cNvPr>
          <p:cNvSpPr>
            <a:spLocks noGrp="1"/>
          </p:cNvSpPr>
          <p:nvPr>
            <p:ph type="title"/>
          </p:nvPr>
        </p:nvSpPr>
        <p:spPr/>
        <p:txBody>
          <a:bodyPr/>
          <a:lstStyle/>
          <a:p>
            <a:r>
              <a:rPr lang="vi-VN" err="1"/>
              <a:t>Kiểu</a:t>
            </a:r>
            <a:r>
              <a:rPr lang="vi-VN"/>
              <a:t> </a:t>
            </a:r>
            <a:r>
              <a:rPr lang="vi-VN" err="1"/>
              <a:t>ký</a:t>
            </a:r>
            <a:r>
              <a:rPr lang="vi-VN"/>
              <a:t> </a:t>
            </a:r>
            <a:r>
              <a:rPr lang="vi-VN" err="1"/>
              <a:t>tự</a:t>
            </a:r>
            <a:endParaRPr lang="en-US"/>
          </a:p>
        </p:txBody>
      </p:sp>
      <p:sp>
        <p:nvSpPr>
          <p:cNvPr id="3" name="Content Placeholder 2">
            <a:extLst>
              <a:ext uri="{FF2B5EF4-FFF2-40B4-BE49-F238E27FC236}">
                <a16:creationId xmlns:a16="http://schemas.microsoft.com/office/drawing/2014/main" id="{8F3AF881-78EC-428B-B78B-CFC8DB708308}"/>
              </a:ext>
            </a:extLst>
          </p:cNvPr>
          <p:cNvSpPr>
            <a:spLocks noGrp="1"/>
          </p:cNvSpPr>
          <p:nvPr>
            <p:ph sz="half" idx="1"/>
          </p:nvPr>
        </p:nvSpPr>
        <p:spPr>
          <a:xfrm>
            <a:off x="7177548" y="521109"/>
            <a:ext cx="4945626" cy="5971765"/>
          </a:xfrm>
        </p:spPr>
        <p:txBody>
          <a:bodyPr>
            <a:noAutofit/>
          </a:bodyPr>
          <a:lstStyle/>
          <a:p>
            <a:pPr marL="0" indent="0">
              <a:buNone/>
            </a:pPr>
            <a:r>
              <a:rPr lang="en-US" sz="1600" b="0">
                <a:effectLst/>
                <a:latin typeface="Consolas" panose="020B0609020204030204" pitchFamily="49" charset="0"/>
              </a:rPr>
              <a:t>#include &lt;iostream&gt;</a:t>
            </a:r>
          </a:p>
          <a:p>
            <a:pPr marL="0" indent="0">
              <a:buNone/>
            </a:pPr>
            <a:r>
              <a:rPr lang="en-US" sz="1600" b="0">
                <a:effectLst/>
                <a:latin typeface="Consolas" panose="020B0609020204030204" pitchFamily="49" charset="0"/>
              </a:rPr>
              <a:t>using namespace std;</a:t>
            </a:r>
          </a:p>
          <a:p>
            <a:pPr marL="0" indent="0">
              <a:buNone/>
            </a:pPr>
            <a:r>
              <a:rPr lang="en-US" sz="1600" b="0">
                <a:effectLst/>
                <a:latin typeface="Consolas" panose="020B0609020204030204" pitchFamily="49" charset="0"/>
              </a:rPr>
              <a:t>int main()</a:t>
            </a:r>
          </a:p>
          <a:p>
            <a:pPr marL="0" indent="0">
              <a:buNone/>
            </a:pP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char </a:t>
            </a:r>
            <a:r>
              <a:rPr lang="en-US" sz="1600" b="0" err="1">
                <a:effectLst/>
                <a:latin typeface="Consolas" panose="020B0609020204030204" pitchFamily="49" charset="0"/>
              </a:rPr>
              <a:t>ch</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ch</a:t>
            </a:r>
            <a:r>
              <a:rPr lang="en-US" sz="1600" b="0">
                <a:effectLst/>
                <a:latin typeface="Consolas" panose="020B0609020204030204" pitchFamily="49" charset="0"/>
              </a:rPr>
              <a:t>=65;</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 &lt;&lt;</a:t>
            </a:r>
            <a:r>
              <a:rPr lang="en-US" sz="1600" b="0" err="1">
                <a:effectLst/>
                <a:latin typeface="Consolas" panose="020B0609020204030204" pitchFamily="49" charset="0"/>
              </a:rPr>
              <a:t>ch</a:t>
            </a:r>
            <a:r>
              <a:rPr lang="en-US" sz="1600" b="0">
                <a:effectLst/>
                <a:latin typeface="Consolas" panose="020B0609020204030204" pitchFamily="49" charset="0"/>
              </a:rPr>
              <a:t>&lt;&lt;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ch</a:t>
            </a:r>
            <a:r>
              <a:rPr lang="en-US" sz="1600" b="0">
                <a:effectLst/>
                <a:latin typeface="Consolas" panose="020B0609020204030204" pitchFamily="49" charset="0"/>
              </a:rPr>
              <a:t> = 'A';</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 &lt;&lt;</a:t>
            </a:r>
            <a:r>
              <a:rPr lang="en-US" sz="1600" b="0" err="1">
                <a:effectLst/>
                <a:latin typeface="Consolas" panose="020B0609020204030204" pitchFamily="49" charset="0"/>
              </a:rPr>
              <a:t>ch</a:t>
            </a:r>
            <a:r>
              <a:rPr lang="en-US" sz="1600" b="0">
                <a:effectLst/>
                <a:latin typeface="Consolas" panose="020B0609020204030204" pitchFamily="49" charset="0"/>
              </a:rPr>
              <a:t>&lt;&lt;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 &lt;&lt;"</a:t>
            </a:r>
            <a:r>
              <a:rPr lang="en-US" sz="1600" b="0" err="1">
                <a:effectLst/>
                <a:latin typeface="Consolas" panose="020B0609020204030204" pitchFamily="49" charset="0"/>
              </a:rPr>
              <a:t>nhap</a:t>
            </a:r>
            <a:r>
              <a:rPr lang="en-US" sz="1600" b="0">
                <a:effectLst/>
                <a:latin typeface="Consolas" panose="020B0609020204030204" pitchFamily="49" charset="0"/>
              </a:rPr>
              <a:t> </a:t>
            </a:r>
            <a:r>
              <a:rPr lang="en-US" sz="1600" b="0" err="1">
                <a:effectLst/>
                <a:latin typeface="Consolas" panose="020B0609020204030204" pitchFamily="49" charset="0"/>
              </a:rPr>
              <a:t>ch</a:t>
            </a:r>
            <a:r>
              <a:rPr lang="en-US" sz="1600" b="0">
                <a:effectLst/>
                <a:latin typeface="Consolas" panose="020B0609020204030204" pitchFamily="49" charset="0"/>
              </a:rPr>
              <a:t>: ";</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cin</a:t>
            </a:r>
            <a:r>
              <a:rPr lang="en-US" sz="1600" b="0">
                <a:effectLst/>
                <a:latin typeface="Consolas" panose="020B0609020204030204" pitchFamily="49" charset="0"/>
              </a:rPr>
              <a:t>&gt;&gt; </a:t>
            </a:r>
            <a:r>
              <a:rPr lang="en-US" sz="1600" b="0" err="1">
                <a:effectLst/>
                <a:latin typeface="Consolas" panose="020B0609020204030204" pitchFamily="49" charset="0"/>
              </a:rPr>
              <a:t>ch</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 &lt;&lt;"ASCII code = "&lt;&lt; (int) </a:t>
            </a:r>
            <a:r>
              <a:rPr lang="en-US" sz="1600" b="0" err="1">
                <a:effectLst/>
                <a:latin typeface="Consolas" panose="020B0609020204030204" pitchFamily="49" charset="0"/>
              </a:rPr>
              <a:t>ch</a:t>
            </a:r>
            <a:r>
              <a:rPr lang="en-US" sz="1600" b="0">
                <a:effectLst/>
                <a:latin typeface="Consolas" panose="020B0609020204030204" pitchFamily="49" charset="0"/>
              </a:rPr>
              <a:t>&lt;&lt;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ch</a:t>
            </a:r>
            <a:r>
              <a:rPr lang="en-US" sz="1600" b="0">
                <a:effectLst/>
                <a:latin typeface="Consolas" panose="020B0609020204030204" pitchFamily="49" charset="0"/>
              </a:rPr>
              <a:t> = </a:t>
            </a:r>
            <a:r>
              <a:rPr lang="en-US" sz="1600" b="0" err="1">
                <a:effectLst/>
                <a:latin typeface="Consolas" panose="020B0609020204030204" pitchFamily="49" charset="0"/>
              </a:rPr>
              <a:t>ch</a:t>
            </a:r>
            <a:r>
              <a:rPr lang="en-US" sz="1600" b="0">
                <a:effectLst/>
                <a:latin typeface="Consolas" panose="020B0609020204030204" pitchFamily="49" charset="0"/>
              </a:rPr>
              <a:t> -('a'-'A')*(</a:t>
            </a:r>
            <a:r>
              <a:rPr lang="en-US" sz="1600" b="0" err="1">
                <a:effectLst/>
                <a:latin typeface="Consolas" panose="020B0609020204030204" pitchFamily="49" charset="0"/>
              </a:rPr>
              <a:t>ch</a:t>
            </a:r>
            <a:r>
              <a:rPr lang="en-US" sz="1600" b="0">
                <a:effectLst/>
                <a:latin typeface="Consolas" panose="020B0609020204030204" pitchFamily="49" charset="0"/>
              </a:rPr>
              <a:t>&gt;='a' &amp;&amp; </a:t>
            </a:r>
            <a:r>
              <a:rPr lang="en-US" sz="1600" b="0" err="1">
                <a:effectLst/>
                <a:latin typeface="Consolas" panose="020B0609020204030204" pitchFamily="49" charset="0"/>
              </a:rPr>
              <a:t>ch</a:t>
            </a:r>
            <a:r>
              <a:rPr lang="en-US" sz="1600" b="0">
                <a:effectLst/>
                <a:latin typeface="Consolas" panose="020B0609020204030204" pitchFamily="49" charset="0"/>
              </a:rPr>
              <a:t>&lt;='z');</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&lt;&lt;"Upper case: "&lt;&lt; </a:t>
            </a:r>
            <a:r>
              <a:rPr lang="en-US" sz="1600" b="0" err="1">
                <a:effectLst/>
                <a:latin typeface="Consolas" panose="020B0609020204030204" pitchFamily="49" charset="0"/>
              </a:rPr>
              <a:t>ch</a:t>
            </a:r>
            <a:r>
              <a:rPr lang="en-US" sz="1600" b="0">
                <a:effectLst/>
                <a:latin typeface="Consolas" panose="020B0609020204030204" pitchFamily="49" charset="0"/>
              </a:rPr>
              <a:t>&lt;&lt;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return 0;</a:t>
            </a:r>
          </a:p>
          <a:p>
            <a:pPr marL="0" indent="0">
              <a:buNone/>
            </a:pPr>
            <a:r>
              <a:rPr lang="en-US" sz="1600" b="0">
                <a:effectLst/>
                <a:latin typeface="Consolas" panose="020B0609020204030204" pitchFamily="49" charset="0"/>
              </a:rPr>
              <a:t>}</a:t>
            </a:r>
          </a:p>
        </p:txBody>
      </p:sp>
      <p:sp>
        <p:nvSpPr>
          <p:cNvPr id="4" name="Content Placeholder 3">
            <a:extLst>
              <a:ext uri="{FF2B5EF4-FFF2-40B4-BE49-F238E27FC236}">
                <a16:creationId xmlns:a16="http://schemas.microsoft.com/office/drawing/2014/main" id="{0DBB27F3-2F08-494A-9773-39347BE03396}"/>
              </a:ext>
            </a:extLst>
          </p:cNvPr>
          <p:cNvSpPr>
            <a:spLocks noGrp="1"/>
          </p:cNvSpPr>
          <p:nvPr>
            <p:ph sz="half" idx="2"/>
          </p:nvPr>
        </p:nvSpPr>
        <p:spPr>
          <a:xfrm>
            <a:off x="838199" y="1904283"/>
            <a:ext cx="6221361" cy="4351338"/>
          </a:xfrm>
        </p:spPr>
        <p:txBody>
          <a:bodyPr>
            <a:normAutofit/>
          </a:bodyPr>
          <a:lstStyle/>
          <a:p>
            <a:pPr algn="just">
              <a:buFont typeface="Arial" panose="020B0604020202020204" pitchFamily="34" charset="0"/>
              <a:buChar char="•"/>
            </a:pPr>
            <a:r>
              <a:rPr lang="vi-VN" sz="2000" b="1" i="0" err="1">
                <a:solidFill>
                  <a:srgbClr val="222222"/>
                </a:solidFill>
                <a:effectLst/>
                <a:latin typeface="Arial" panose="020B0604020202020204" pitchFamily="34" charset="0"/>
                <a:cs typeface="Arial" panose="020B0604020202020204" pitchFamily="34" charset="0"/>
              </a:rPr>
              <a:t>Đổi</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ký</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từ</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ký</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thường</a:t>
            </a:r>
            <a:r>
              <a:rPr lang="vi-VN" sz="2000" b="1" i="0">
                <a:solidFill>
                  <a:srgbClr val="222222"/>
                </a:solidFill>
                <a:effectLst/>
                <a:latin typeface="Arial" panose="020B0604020202020204" pitchFamily="34" charset="0"/>
                <a:cs typeface="Arial" panose="020B0604020202020204" pitchFamily="34" charset="0"/>
              </a:rPr>
              <a:t> sang </a:t>
            </a:r>
            <a:r>
              <a:rPr lang="vi-VN" sz="2000" b="1" i="0" err="1">
                <a:solidFill>
                  <a:srgbClr val="222222"/>
                </a:solidFill>
                <a:effectLst/>
                <a:latin typeface="Arial" panose="020B0604020202020204" pitchFamily="34" charset="0"/>
                <a:cs typeface="Arial" panose="020B0604020202020204" pitchFamily="34" charset="0"/>
              </a:rPr>
              <a:t>ký</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hoa:</a:t>
            </a:r>
            <a:endParaRPr lang="vi-VN" sz="2000" b="0" i="0">
              <a:solidFill>
                <a:srgbClr val="222222"/>
              </a:solidFill>
              <a:effectLst/>
              <a:latin typeface="Arial" panose="020B0604020202020204" pitchFamily="34" charset="0"/>
              <a:cs typeface="Arial" panose="020B0604020202020204" pitchFamily="34" charset="0"/>
            </a:endParaRPr>
          </a:p>
          <a:p>
            <a:pPr lvl="1" algn="just"/>
            <a:r>
              <a:rPr lang="vi-VN" sz="2000" b="0" i="0" err="1">
                <a:solidFill>
                  <a:srgbClr val="222222"/>
                </a:solidFill>
                <a:effectLst/>
                <a:latin typeface="Arial" panose="020B0604020202020204" pitchFamily="34" charset="0"/>
                <a:cs typeface="Arial" panose="020B0604020202020204" pitchFamily="34" charset="0"/>
              </a:rPr>
              <a:t>Nếu</a:t>
            </a:r>
            <a:r>
              <a:rPr lang="vi-VN" sz="2000" b="0" i="0">
                <a:solidFill>
                  <a:srgbClr val="222222"/>
                </a:solidFill>
                <a:effectLst/>
                <a:latin typeface="Arial" panose="020B0604020202020204" pitchFamily="34" charset="0"/>
                <a:cs typeface="Arial" panose="020B0604020202020204" pitchFamily="34" charset="0"/>
              </a:rPr>
              <a:t> ‘a’ ≤ ch ≤ ’z’ </a:t>
            </a:r>
            <a:r>
              <a:rPr lang="vi-VN" sz="2000" b="0" i="0" err="1">
                <a:solidFill>
                  <a:srgbClr val="222222"/>
                </a:solidFill>
                <a:effectLst/>
                <a:latin typeface="Arial" panose="020B0604020202020204" pitchFamily="34" charset="0"/>
                <a:cs typeface="Arial" panose="020B0604020202020204" pitchFamily="34" charset="0"/>
              </a:rPr>
              <a:t>thì</a:t>
            </a:r>
            <a:r>
              <a:rPr lang="vi-VN" sz="2000" b="0" i="0">
                <a:solidFill>
                  <a:srgbClr val="222222"/>
                </a:solidFill>
                <a:effectLst/>
                <a:latin typeface="Arial" panose="020B0604020202020204" pitchFamily="34" charset="0"/>
                <a:cs typeface="Arial" panose="020B0604020202020204" pitchFamily="34" charset="0"/>
              </a:rPr>
              <a:t> ch (</a:t>
            </a:r>
            <a:r>
              <a:rPr lang="vi-VN" sz="2000" b="0" i="0" err="1">
                <a:solidFill>
                  <a:srgbClr val="222222"/>
                </a:solidFill>
                <a:effectLst/>
                <a:latin typeface="Arial" panose="020B0604020202020204" pitchFamily="34" charset="0"/>
                <a:cs typeface="Arial" panose="020B0604020202020204" pitchFamily="34" charset="0"/>
              </a:rPr>
              <a:t>mới</a:t>
            </a:r>
            <a:r>
              <a:rPr lang="vi-VN" sz="2000" b="0" i="0">
                <a:solidFill>
                  <a:srgbClr val="222222"/>
                </a:solidFill>
                <a:effectLst/>
                <a:latin typeface="Arial" panose="020B0604020202020204" pitchFamily="34" charset="0"/>
                <a:cs typeface="Arial" panose="020B0604020202020204" pitchFamily="34" charset="0"/>
              </a:rPr>
              <a:t>) = ch – (‘a’ – ‘A’)</a:t>
            </a:r>
          </a:p>
          <a:p>
            <a:pPr algn="just">
              <a:buFont typeface="Arial" panose="020B0604020202020204" pitchFamily="34" charset="0"/>
              <a:buChar char="•"/>
            </a:pPr>
            <a:r>
              <a:rPr lang="vi-VN" sz="2000" b="1" i="0">
                <a:solidFill>
                  <a:srgbClr val="222222"/>
                </a:solidFill>
                <a:effectLst/>
                <a:latin typeface="Arial" panose="020B0604020202020204" pitchFamily="34" charset="0"/>
                <a:cs typeface="Arial" panose="020B0604020202020204" pitchFamily="34" charset="0"/>
              </a:rPr>
              <a:t>Trong </a:t>
            </a:r>
            <a:r>
              <a:rPr lang="vi-VN" sz="2000" b="1" i="0" err="1">
                <a:solidFill>
                  <a:srgbClr val="222222"/>
                </a:solidFill>
                <a:effectLst/>
                <a:latin typeface="Arial" panose="020B0604020202020204" pitchFamily="34" charset="0"/>
                <a:cs typeface="Arial" panose="020B0604020202020204" pitchFamily="34" charset="0"/>
              </a:rPr>
              <a:t>mọi</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trường</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hợp</a:t>
            </a:r>
            <a:r>
              <a:rPr lang="vi-VN" sz="2000" b="1" i="0">
                <a:solidFill>
                  <a:srgbClr val="222222"/>
                </a:solidFill>
                <a:effectLst/>
                <a:latin typeface="Arial" panose="020B0604020202020204" pitchFamily="34" charset="0"/>
                <a:cs typeface="Arial" panose="020B0604020202020204" pitchFamily="34" charset="0"/>
              </a:rPr>
              <a:t> ta </a:t>
            </a:r>
            <a:r>
              <a:rPr lang="vi-VN" sz="2000" b="1" i="0" err="1">
                <a:solidFill>
                  <a:srgbClr val="222222"/>
                </a:solidFill>
                <a:effectLst/>
                <a:latin typeface="Arial" panose="020B0604020202020204" pitchFamily="34" charset="0"/>
                <a:cs typeface="Arial" panose="020B0604020202020204" pitchFamily="34" charset="0"/>
              </a:rPr>
              <a:t>có</a:t>
            </a:r>
            <a:r>
              <a:rPr lang="vi-VN" sz="2000" b="1" i="0">
                <a:solidFill>
                  <a:srgbClr val="222222"/>
                </a:solidFill>
                <a:effectLst/>
                <a:latin typeface="Arial" panose="020B0604020202020204" pitchFamily="34" charset="0"/>
                <a:cs typeface="Arial" panose="020B0604020202020204" pitchFamily="34" charset="0"/>
              </a:rPr>
              <a:t> công </a:t>
            </a:r>
            <a:r>
              <a:rPr lang="vi-VN" sz="2000" b="1" i="0" err="1">
                <a:solidFill>
                  <a:srgbClr val="222222"/>
                </a:solidFill>
                <a:effectLst/>
                <a:latin typeface="Arial" panose="020B0604020202020204" pitchFamily="34" charset="0"/>
                <a:cs typeface="Arial" panose="020B0604020202020204" pitchFamily="34" charset="0"/>
              </a:rPr>
              <a:t>thức</a:t>
            </a:r>
            <a:r>
              <a:rPr lang="vi-VN" sz="2000" b="1" i="0">
                <a:solidFill>
                  <a:srgbClr val="222222"/>
                </a:solidFill>
                <a:effectLst/>
                <a:latin typeface="Arial" panose="020B0604020202020204" pitchFamily="34" charset="0"/>
                <a:cs typeface="Arial" panose="020B0604020202020204" pitchFamily="34" charset="0"/>
              </a:rPr>
              <a:t>:</a:t>
            </a:r>
            <a:endParaRPr lang="vi-VN" sz="2000" b="0" i="0">
              <a:solidFill>
                <a:srgbClr val="222222"/>
              </a:solidFill>
              <a:effectLst/>
              <a:latin typeface="Arial" panose="020B0604020202020204" pitchFamily="34" charset="0"/>
              <a:cs typeface="Arial" panose="020B0604020202020204" pitchFamily="34" charset="0"/>
            </a:endParaRPr>
          </a:p>
          <a:p>
            <a:pPr lvl="1" algn="just"/>
            <a:r>
              <a:rPr lang="vi-VN" sz="2000" b="0" i="0">
                <a:solidFill>
                  <a:srgbClr val="222222"/>
                </a:solidFill>
                <a:effectLst/>
                <a:latin typeface="Arial" panose="020B0604020202020204" pitchFamily="34" charset="0"/>
                <a:cs typeface="Arial" panose="020B0604020202020204" pitchFamily="34" charset="0"/>
              </a:rPr>
              <a:t>ch – (‘a’ – ‘A’) * (ch &gt;= ‘a’ &amp;&amp; ch &lt;= ‘z’)</a:t>
            </a:r>
          </a:p>
          <a:p>
            <a:pPr algn="just">
              <a:buFont typeface="Arial" panose="020B0604020202020204" pitchFamily="34" charset="0"/>
              <a:buChar char="•"/>
            </a:pPr>
            <a:r>
              <a:rPr lang="vi-VN" sz="2000" b="1" i="0">
                <a:solidFill>
                  <a:srgbClr val="222222"/>
                </a:solidFill>
                <a:effectLst/>
                <a:latin typeface="Arial" panose="020B0604020202020204" pitchFamily="34" charset="0"/>
                <a:cs typeface="Arial" panose="020B0604020202020204" pitchFamily="34" charset="0"/>
              </a:rPr>
              <a:t>Tương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chuyển</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ký</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hoa </a:t>
            </a:r>
            <a:r>
              <a:rPr lang="vi-VN" sz="2000" b="1" i="0" err="1">
                <a:solidFill>
                  <a:srgbClr val="222222"/>
                </a:solidFill>
                <a:effectLst/>
                <a:latin typeface="Arial" panose="020B0604020202020204" pitchFamily="34" charset="0"/>
                <a:cs typeface="Arial" panose="020B0604020202020204" pitchFamily="34" charset="0"/>
              </a:rPr>
              <a:t>thành</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ký</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tự</a:t>
            </a:r>
            <a:r>
              <a:rPr lang="vi-VN" sz="2000" b="1" i="0">
                <a:solidFill>
                  <a:srgbClr val="222222"/>
                </a:solidFill>
                <a:effectLst/>
                <a:latin typeface="Arial" panose="020B0604020202020204" pitchFamily="34" charset="0"/>
                <a:cs typeface="Arial" panose="020B0604020202020204" pitchFamily="34" charset="0"/>
              </a:rPr>
              <a:t> </a:t>
            </a:r>
            <a:r>
              <a:rPr lang="vi-VN" sz="2000" b="1" i="0" err="1">
                <a:solidFill>
                  <a:srgbClr val="222222"/>
                </a:solidFill>
                <a:effectLst/>
                <a:latin typeface="Arial" panose="020B0604020202020204" pitchFamily="34" charset="0"/>
                <a:cs typeface="Arial" panose="020B0604020202020204" pitchFamily="34" charset="0"/>
              </a:rPr>
              <a:t>thường</a:t>
            </a:r>
            <a:r>
              <a:rPr lang="vi-VN" sz="2000" b="1" i="0">
                <a:solidFill>
                  <a:srgbClr val="222222"/>
                </a:solidFill>
                <a:effectLst/>
                <a:latin typeface="Arial" panose="020B0604020202020204" pitchFamily="34" charset="0"/>
                <a:cs typeface="Arial" panose="020B0604020202020204" pitchFamily="34" charset="0"/>
              </a:rPr>
              <a:t>:</a:t>
            </a:r>
            <a:endParaRPr lang="vi-VN" sz="2000" b="0" i="0">
              <a:solidFill>
                <a:srgbClr val="222222"/>
              </a:solidFill>
              <a:effectLst/>
              <a:latin typeface="Arial" panose="020B0604020202020204" pitchFamily="34" charset="0"/>
              <a:cs typeface="Arial" panose="020B0604020202020204" pitchFamily="34" charset="0"/>
            </a:endParaRPr>
          </a:p>
          <a:p>
            <a:pPr lvl="1" algn="just"/>
            <a:r>
              <a:rPr lang="vi-VN" sz="2000" b="0" i="0">
                <a:solidFill>
                  <a:srgbClr val="222222"/>
                </a:solidFill>
                <a:effectLst/>
                <a:latin typeface="Arial" panose="020B0604020202020204" pitchFamily="34" charset="0"/>
                <a:cs typeface="Arial" panose="020B0604020202020204" pitchFamily="34" charset="0"/>
              </a:rPr>
              <a:t>ch – (‘</a:t>
            </a:r>
            <a:r>
              <a:rPr lang="en-GB" sz="2000" b="0" i="0">
                <a:solidFill>
                  <a:srgbClr val="222222"/>
                </a:solidFill>
                <a:effectLst/>
                <a:latin typeface="Arial" panose="020B0604020202020204" pitchFamily="34" charset="0"/>
                <a:cs typeface="Arial" panose="020B0604020202020204" pitchFamily="34" charset="0"/>
              </a:rPr>
              <a:t>A</a:t>
            </a:r>
            <a:r>
              <a:rPr lang="vi-VN" sz="2000" b="0" i="0">
                <a:solidFill>
                  <a:srgbClr val="222222"/>
                </a:solidFill>
                <a:effectLst/>
                <a:latin typeface="Arial" panose="020B0604020202020204" pitchFamily="34" charset="0"/>
                <a:cs typeface="Arial" panose="020B0604020202020204" pitchFamily="34" charset="0"/>
              </a:rPr>
              <a:t>’ – ‘</a:t>
            </a:r>
            <a:r>
              <a:rPr lang="en-GB" sz="2000" b="0" i="0">
                <a:solidFill>
                  <a:srgbClr val="222222"/>
                </a:solidFill>
                <a:effectLst/>
                <a:latin typeface="Arial" panose="020B0604020202020204" pitchFamily="34" charset="0"/>
                <a:cs typeface="Arial" panose="020B0604020202020204" pitchFamily="34" charset="0"/>
              </a:rPr>
              <a:t>a</a:t>
            </a:r>
            <a:r>
              <a:rPr lang="vi-VN" sz="2000" b="0" i="0">
                <a:solidFill>
                  <a:srgbClr val="222222"/>
                </a:solidFill>
                <a:effectLst/>
                <a:latin typeface="Arial" panose="020B0604020202020204" pitchFamily="34" charset="0"/>
                <a:cs typeface="Arial" panose="020B0604020202020204" pitchFamily="34" charset="0"/>
              </a:rPr>
              <a:t>’) * (ch &gt;= ‘A’ &amp;&amp; ch &lt;= ‘Z’)</a:t>
            </a:r>
          </a:p>
          <a:p>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354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A4BE-F589-41FB-A889-18467B01B507}"/>
              </a:ext>
            </a:extLst>
          </p:cNvPr>
          <p:cNvSpPr>
            <a:spLocks noGrp="1"/>
          </p:cNvSpPr>
          <p:nvPr>
            <p:ph type="title"/>
          </p:nvPr>
        </p:nvSpPr>
        <p:spPr/>
        <p:txBody>
          <a:bodyPr/>
          <a:lstStyle/>
          <a:p>
            <a:r>
              <a:rPr lang="vi-VN" err="1"/>
              <a:t>Kiểu</a:t>
            </a:r>
            <a:r>
              <a:rPr lang="vi-VN"/>
              <a:t> </a:t>
            </a:r>
            <a:r>
              <a:rPr lang="vi-VN" err="1"/>
              <a:t>ký</a:t>
            </a:r>
            <a:r>
              <a:rPr lang="vi-VN"/>
              <a:t> </a:t>
            </a:r>
            <a:r>
              <a:rPr lang="vi-VN" err="1"/>
              <a:t>tự</a:t>
            </a:r>
            <a:endParaRPr lang="en-US"/>
          </a:p>
        </p:txBody>
      </p:sp>
      <p:sp>
        <p:nvSpPr>
          <p:cNvPr id="3" name="Content Placeholder 2">
            <a:extLst>
              <a:ext uri="{FF2B5EF4-FFF2-40B4-BE49-F238E27FC236}">
                <a16:creationId xmlns:a16="http://schemas.microsoft.com/office/drawing/2014/main" id="{740042EF-1E49-49F6-B87C-753935CA5156}"/>
              </a:ext>
            </a:extLst>
          </p:cNvPr>
          <p:cNvSpPr>
            <a:spLocks noGrp="1"/>
          </p:cNvSpPr>
          <p:nvPr>
            <p:ph idx="1"/>
          </p:nvPr>
        </p:nvSpPr>
        <p:spPr/>
        <p:txBody>
          <a:bodyPr>
            <a:normAutofit/>
          </a:bodyPr>
          <a:lstStyle/>
          <a:p>
            <a:pPr algn="l"/>
            <a:r>
              <a:rPr lang="vi-VN" b="0" i="0" err="1">
                <a:solidFill>
                  <a:srgbClr val="222222"/>
                </a:solidFill>
                <a:effectLst/>
                <a:latin typeface="Verdana" panose="020B0604030504040204" pitchFamily="34" charset="0"/>
              </a:rPr>
              <a:t>Kiểu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ký</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tự</a:t>
            </a:r>
            <a:r>
              <a:rPr lang="vi-VN" b="0" i="0">
                <a:solidFill>
                  <a:srgbClr val="222222"/>
                </a:solidFill>
                <a:effectLst/>
                <a:latin typeface="Verdana" panose="020B0604030504040204" pitchFamily="34" charset="0"/>
              </a:rPr>
              <a:t> 16 </a:t>
            </a:r>
            <a:r>
              <a:rPr lang="vi-VN" b="0" i="0" err="1">
                <a:solidFill>
                  <a:srgbClr val="222222"/>
                </a:solidFill>
                <a:effectLst/>
                <a:latin typeface="Verdana" panose="020B0604030504040204" pitchFamily="34" charset="0"/>
              </a:rPr>
              <a:t>bit</a:t>
            </a:r>
            <a:r>
              <a:rPr lang="vi-VN" b="0" i="0">
                <a:solidFill>
                  <a:srgbClr val="222222"/>
                </a:solidFill>
                <a:effectLst/>
                <a:latin typeface="Verdana" panose="020B0604030504040204" pitchFamily="34" charset="0"/>
              </a:rPr>
              <a:t>:</a:t>
            </a:r>
          </a:p>
          <a:p>
            <a:pPr lvl="1"/>
            <a:r>
              <a:rPr lang="vi-VN" b="0" i="0" err="1">
                <a:solidFill>
                  <a:srgbClr val="222222"/>
                </a:solidFill>
                <a:effectLst/>
                <a:latin typeface="Verdana" panose="020B0604030504040204" pitchFamily="34" charset="0"/>
              </a:rPr>
              <a:t>Kiểu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wchar_t</a:t>
            </a:r>
            <a:r>
              <a:rPr lang="vi-VN" b="0" i="0">
                <a:solidFill>
                  <a:srgbClr val="222222"/>
                </a:solidFill>
                <a:effectLst/>
                <a:latin typeface="Verdana" panose="020B0604030504040204" pitchFamily="34" charset="0"/>
              </a:rPr>
              <a:t> (#include &lt;</a:t>
            </a:r>
            <a:r>
              <a:rPr lang="vi-VN" b="0" i="0" err="1">
                <a:solidFill>
                  <a:srgbClr val="222222"/>
                </a:solidFill>
                <a:effectLst/>
                <a:latin typeface="Verdana" panose="020B0604030504040204" pitchFamily="34" charset="0"/>
              </a:rPr>
              <a:t>wchar</a:t>
            </a:r>
            <a:r>
              <a:rPr lang="vi-VN" b="0" i="0">
                <a:solidFill>
                  <a:srgbClr val="222222"/>
                </a:solidFill>
                <a:effectLst/>
                <a:latin typeface="Verdana" panose="020B0604030504040204" pitchFamily="34" charset="0"/>
              </a:rPr>
              <a:t>&gt;)</a:t>
            </a:r>
          </a:p>
          <a:p>
            <a:pPr lvl="1"/>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Lưu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trữ</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dựa</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trên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bảng</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mã</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quốc</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tế</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UTF-16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một</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dạng</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mã</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Unicode</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a:t>
            </a:r>
            <a:r>
              <a:rPr lang="vi-VN" b="0" i="0" err="1">
                <a:solidFill>
                  <a:srgbClr val="222222"/>
                </a:solidFill>
                <a:effectLst/>
                <a:latin typeface="Verdana" panose="020B0604030504040204" pitchFamily="34" charset="0"/>
                <a:ea typeface="Yu Gothic" panose="020B0400000000000000" pitchFamily="34" charset="-128"/>
                <a:cs typeface="Tunga" panose="020B0502040204020203" pitchFamily="34" charset="0"/>
              </a:rPr>
              <a:t>Mã</a:t>
            </a:r>
            <a:r>
              <a:rPr lang="vi-VN" b="0" i="0">
                <a:solidFill>
                  <a:srgbClr val="222222"/>
                </a:solidFill>
                <a:effectLst/>
                <a:latin typeface="Verdana" panose="020B0604030504040204" pitchFamily="34" charset="0"/>
                <a:ea typeface="Yu Gothic" panose="020B0400000000000000" pitchFamily="34" charset="-128"/>
                <a:cs typeface="Tunga" panose="020B0502040204020203" pitchFamily="34" charset="0"/>
              </a:rPr>
              <a:t> UTF-16 </a:t>
            </a:r>
            <a:r>
              <a:rPr lang="vi-VN" b="0" i="0" err="1">
                <a:solidFill>
                  <a:srgbClr val="222222"/>
                </a:solidFill>
                <a:effectLst/>
                <a:latin typeface="Verdana" panose="020B0604030504040204" pitchFamily="34" charset="0"/>
                <a:cs typeface="Tunga" panose="020B0502040204020203" pitchFamily="34" charset="0"/>
              </a:rPr>
              <a:t>của</a:t>
            </a:r>
            <a:r>
              <a:rPr lang="vi-VN" b="0" i="0">
                <a:solidFill>
                  <a:srgbClr val="222222"/>
                </a:solidFill>
                <a:effectLst/>
                <a:latin typeface="Verdana" panose="020B0604030504040204" pitchFamily="34" charset="0"/>
                <a:cs typeface="Tunga" panose="020B0502040204020203" pitchFamily="34" charset="0"/>
              </a:rPr>
              <a:t> </a:t>
            </a:r>
            <a:r>
              <a:rPr lang="vi-VN" b="0" i="0" err="1">
                <a:solidFill>
                  <a:srgbClr val="222222"/>
                </a:solidFill>
                <a:effectLst/>
                <a:latin typeface="Verdana" panose="020B0604030504040204" pitchFamily="34" charset="0"/>
                <a:cs typeface="Tunga" panose="020B0502040204020203" pitchFamily="34" charset="0"/>
              </a:rPr>
              <a:t>ký</a:t>
            </a:r>
            <a:r>
              <a:rPr lang="vi-VN" b="0" i="0">
                <a:solidFill>
                  <a:srgbClr val="222222"/>
                </a:solidFill>
                <a:effectLst/>
                <a:latin typeface="Verdana" panose="020B0604030504040204" pitchFamily="34" charset="0"/>
                <a:cs typeface="Tunga" panose="020B0502040204020203" pitchFamily="34" charset="0"/>
              </a:rPr>
              <a:t> </a:t>
            </a:r>
            <a:r>
              <a:rPr lang="vi-VN" b="0" i="0" err="1">
                <a:solidFill>
                  <a:srgbClr val="222222"/>
                </a:solidFill>
                <a:effectLst/>
                <a:latin typeface="Verdana" panose="020B0604030504040204" pitchFamily="34" charset="0"/>
              </a:rPr>
              <a:t>tự</a:t>
            </a:r>
            <a:r>
              <a:rPr lang="vi-VN" b="0" i="0">
                <a:solidFill>
                  <a:srgbClr val="222222"/>
                </a:solidFill>
                <a:effectLst/>
                <a:latin typeface="Verdana" panose="020B0604030504040204" pitchFamily="34" charset="0"/>
              </a:rPr>
              <a:t> thông </a:t>
            </a:r>
            <a:r>
              <a:rPr lang="vi-VN" b="0" i="0" err="1">
                <a:solidFill>
                  <a:srgbClr val="222222"/>
                </a:solidFill>
                <a:effectLst/>
                <a:latin typeface="Verdana" panose="020B0604030504040204" pitchFamily="34" charset="0"/>
              </a:rPr>
              <a:t>thường</a:t>
            </a:r>
            <a:r>
              <a:rPr lang="vi-VN" b="0" i="0">
                <a:solidFill>
                  <a:srgbClr val="222222"/>
                </a:solidFill>
                <a:effectLst/>
                <a:latin typeface="Verdana" panose="020B0604030504040204" pitchFamily="34" charset="0"/>
              </a:rPr>
              <a:t> (‘0’ </a:t>
            </a:r>
            <a:r>
              <a:rPr lang="vi-VN" b="0" i="0" err="1">
                <a:solidFill>
                  <a:srgbClr val="222222"/>
                </a:solidFill>
                <a:effectLst/>
                <a:latin typeface="Verdana" panose="020B0604030504040204" pitchFamily="34" charset="0"/>
              </a:rPr>
              <a:t>đến</a:t>
            </a:r>
            <a:r>
              <a:rPr lang="vi-VN" b="0" i="0">
                <a:solidFill>
                  <a:srgbClr val="222222"/>
                </a:solidFill>
                <a:effectLst/>
                <a:latin typeface="Verdana" panose="020B0604030504040204" pitchFamily="34" charset="0"/>
              </a:rPr>
              <a:t> ‘9’, ‘A’ </a:t>
            </a:r>
            <a:r>
              <a:rPr lang="vi-VN" b="0" i="0" err="1">
                <a:solidFill>
                  <a:srgbClr val="222222"/>
                </a:solidFill>
                <a:effectLst/>
                <a:latin typeface="Verdana" panose="020B0604030504040204" pitchFamily="34" charset="0"/>
              </a:rPr>
              <a:t>đến</a:t>
            </a:r>
            <a:r>
              <a:rPr lang="vi-VN" b="0" i="0">
                <a:solidFill>
                  <a:srgbClr val="222222"/>
                </a:solidFill>
                <a:effectLst/>
                <a:latin typeface="Verdana" panose="020B0604030504040204" pitchFamily="34" charset="0"/>
              </a:rPr>
              <a:t> ‘Z’, ‘a’ </a:t>
            </a:r>
            <a:r>
              <a:rPr lang="vi-VN" b="0" i="0" err="1">
                <a:solidFill>
                  <a:srgbClr val="222222"/>
                </a:solidFill>
                <a:effectLst/>
                <a:latin typeface="Verdana" panose="020B0604030504040204" pitchFamily="34" charset="0"/>
              </a:rPr>
              <a:t>đến</a:t>
            </a:r>
            <a:r>
              <a:rPr lang="vi-VN" b="0" i="0">
                <a:solidFill>
                  <a:srgbClr val="222222"/>
                </a:solidFill>
                <a:effectLst/>
                <a:latin typeface="Verdana" panose="020B0604030504040204" pitchFamily="34" charset="0"/>
              </a:rPr>
              <a:t> ‘z’, …) </a:t>
            </a:r>
            <a:r>
              <a:rPr lang="vi-VN" b="0" i="0" err="1">
                <a:solidFill>
                  <a:srgbClr val="222222"/>
                </a:solidFill>
                <a:effectLst/>
                <a:latin typeface="Verdana" panose="020B0604030504040204" pitchFamily="34" charset="0"/>
              </a:rPr>
              <a:t>trùng</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mã</a:t>
            </a:r>
            <a:r>
              <a:rPr lang="vi-VN" b="0" i="0">
                <a:solidFill>
                  <a:srgbClr val="222222"/>
                </a:solidFill>
                <a:effectLst/>
                <a:latin typeface="Verdana" panose="020B0604030504040204" pitchFamily="34" charset="0"/>
              </a:rPr>
              <a:t> ASCII.</a:t>
            </a:r>
          </a:p>
          <a:p>
            <a:pPr lvl="1"/>
            <a:r>
              <a:rPr lang="vi-VN" b="0" i="0">
                <a:solidFill>
                  <a:srgbClr val="222222"/>
                </a:solidFill>
                <a:effectLst/>
                <a:latin typeface="Verdana" panose="020B0604030504040204" pitchFamily="34" charset="0"/>
              </a:rPr>
              <a:t>Hằng </a:t>
            </a:r>
            <a:r>
              <a:rPr lang="vi-VN" b="0" i="0" err="1">
                <a:solidFill>
                  <a:srgbClr val="222222"/>
                </a:solidFill>
                <a:effectLst/>
                <a:latin typeface="Verdana" panose="020B0604030504040204" pitchFamily="34" charset="0"/>
              </a:rPr>
              <a:t>ký</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tự</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kiểu</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wchar_t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được</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đặt</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trước</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bằng</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chữ</a:t>
            </a:r>
            <a:r>
              <a:rPr lang="vi-VN" b="0" i="0">
                <a:solidFill>
                  <a:srgbClr val="222222"/>
                </a:solidFill>
                <a:effectLst/>
                <a:latin typeface="Verdana" panose="020B0604030504040204" pitchFamily="34" charset="0"/>
              </a:rPr>
              <a:t> L</a:t>
            </a:r>
          </a:p>
          <a:p>
            <a:pPr lvl="1"/>
            <a:r>
              <a:rPr lang="vi-VN" b="0" i="0">
                <a:solidFill>
                  <a:srgbClr val="222222"/>
                </a:solidFill>
                <a:effectLst/>
                <a:latin typeface="Verdana" panose="020B0604030504040204" pitchFamily="34" charset="0"/>
              </a:rPr>
              <a:t>Lưu ý, ‘B’ </a:t>
            </a:r>
            <a:r>
              <a:rPr lang="vi-VN" b="0" i="0" err="1">
                <a:solidFill>
                  <a:srgbClr val="222222"/>
                </a:solidFill>
                <a:effectLst/>
                <a:latin typeface="Verdana" panose="020B0604030504040204" pitchFamily="34" charset="0"/>
              </a:rPr>
              <a:t>và</a:t>
            </a:r>
            <a:r>
              <a:rPr lang="vi-VN" b="0" i="0">
                <a:solidFill>
                  <a:srgbClr val="222222"/>
                </a:solidFill>
                <a:effectLst/>
                <a:latin typeface="Verdana" panose="020B0604030504040204" pitchFamily="34" charset="0"/>
              </a:rPr>
              <a:t> L’B’ như nhau (</a:t>
            </a:r>
            <a:r>
              <a:rPr lang="vi-VN" b="0" i="0" err="1">
                <a:solidFill>
                  <a:srgbClr val="222222"/>
                </a:solidFill>
                <a:effectLst/>
                <a:latin typeface="Verdana" panose="020B0604030504040204" pitchFamily="34" charset="0"/>
              </a:rPr>
              <a:t>cùng</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giá</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trị</a:t>
            </a:r>
            <a:r>
              <a:rPr lang="vi-VN" b="0" i="0">
                <a:solidFill>
                  <a:srgbClr val="222222"/>
                </a:solidFill>
                <a:effectLst/>
                <a:latin typeface="Verdana" panose="020B0604030504040204" pitchFamily="34" charset="0"/>
              </a:rPr>
              <a:t> 66) nhưng </a:t>
            </a:r>
            <a:r>
              <a:rPr lang="vi-VN" b="0" i="0" err="1">
                <a:solidFill>
                  <a:srgbClr val="222222"/>
                </a:solidFill>
                <a:effectLst/>
                <a:latin typeface="Verdana" panose="020B0604030504040204" pitchFamily="34" charset="0"/>
              </a:rPr>
              <a:t>kích</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thước</a:t>
            </a:r>
            <a:r>
              <a:rPr lang="vi-VN" b="0" i="0">
                <a:solidFill>
                  <a:srgbClr val="222222"/>
                </a:solidFill>
                <a:effectLst/>
                <a:latin typeface="Verdana" panose="020B0604030504040204" pitchFamily="34" charset="0"/>
              </a:rPr>
              <a:t> trong </a:t>
            </a:r>
            <a:r>
              <a:rPr lang="vi-VN" b="0" i="0" err="1">
                <a:solidFill>
                  <a:srgbClr val="222222"/>
                </a:solidFill>
                <a:effectLst/>
                <a:latin typeface="Verdana" panose="020B0604030504040204" pitchFamily="34" charset="0"/>
              </a:rPr>
              <a:t>bộ</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nhớ</a:t>
            </a:r>
            <a:r>
              <a:rPr lang="vi-VN" b="0" i="0">
                <a:solidFill>
                  <a:srgbClr val="222222"/>
                </a:solidFill>
                <a:effectLst/>
                <a:latin typeface="Verdana" panose="020B0604030504040204" pitchFamily="34" charset="0"/>
              </a:rPr>
              <a:t> </a:t>
            </a:r>
            <a:r>
              <a:rPr lang="vi-VN" b="0" i="0" err="1">
                <a:solidFill>
                  <a:srgbClr val="222222"/>
                </a:solidFill>
                <a:effectLst/>
                <a:latin typeface="Verdana" panose="020B0604030504040204" pitchFamily="34" charset="0"/>
              </a:rPr>
              <a:t>khác</a:t>
            </a:r>
            <a:r>
              <a:rPr lang="vi-VN" b="0" i="0">
                <a:solidFill>
                  <a:srgbClr val="222222"/>
                </a:solidFill>
                <a:effectLst/>
                <a:latin typeface="Verdana" panose="020B0604030504040204" pitchFamily="34" charset="0"/>
              </a:rPr>
              <a:t> nhau</a:t>
            </a:r>
            <a:br>
              <a:rPr lang="vi-VN" b="0" i="0">
                <a:solidFill>
                  <a:srgbClr val="222222"/>
                </a:solidFill>
                <a:effectLst/>
                <a:latin typeface="Verdana" panose="020B0604030504040204" pitchFamily="34" charset="0"/>
              </a:rPr>
            </a:br>
            <a:r>
              <a:rPr lang="vi-VN" b="0" i="0">
                <a:solidFill>
                  <a:srgbClr val="222222"/>
                </a:solidFill>
                <a:effectLst/>
                <a:latin typeface="Verdana" panose="020B0604030504040204" pitchFamily="34" charset="0"/>
              </a:rPr>
              <a:t>(</a:t>
            </a:r>
            <a:r>
              <a:rPr lang="vi-VN" b="0" i="0" err="1">
                <a:solidFill>
                  <a:srgbClr val="222222"/>
                </a:solidFill>
                <a:effectLst/>
                <a:latin typeface="Verdana" panose="020B0604030504040204" pitchFamily="34" charset="0"/>
              </a:rPr>
              <a:t>sizeof</a:t>
            </a:r>
            <a:r>
              <a:rPr lang="vi-VN" b="0" i="0">
                <a:solidFill>
                  <a:srgbClr val="222222"/>
                </a:solidFill>
                <a:effectLst/>
                <a:latin typeface="Verdana" panose="020B0604030504040204" pitchFamily="34" charset="0"/>
              </a:rPr>
              <a:t>(‘B’) = 1, </a:t>
            </a:r>
            <a:r>
              <a:rPr lang="vi-VN" b="0" i="0" err="1">
                <a:solidFill>
                  <a:srgbClr val="222222"/>
                </a:solidFill>
                <a:effectLst/>
                <a:latin typeface="Verdana" panose="020B0604030504040204" pitchFamily="34" charset="0"/>
              </a:rPr>
              <a:t>sizeof</a:t>
            </a:r>
            <a:r>
              <a:rPr lang="vi-VN" b="0" i="0">
                <a:solidFill>
                  <a:srgbClr val="222222"/>
                </a:solidFill>
                <a:effectLst/>
                <a:latin typeface="Verdana" panose="020B0604030504040204" pitchFamily="34" charset="0"/>
              </a:rPr>
              <a:t>(L’B’) = 2)</a:t>
            </a:r>
          </a:p>
          <a:p>
            <a:endParaRPr lang="en-US"/>
          </a:p>
        </p:txBody>
      </p:sp>
    </p:spTree>
    <p:extLst>
      <p:ext uri="{BB962C8B-B14F-4D97-AF65-F5344CB8AC3E}">
        <p14:creationId xmlns:p14="http://schemas.microsoft.com/office/powerpoint/2010/main" val="3621505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FC85-469C-4A12-94FC-FAE17C77A89B}"/>
              </a:ext>
            </a:extLst>
          </p:cNvPr>
          <p:cNvSpPr>
            <a:spLocks noGrp="1"/>
          </p:cNvSpPr>
          <p:nvPr>
            <p:ph type="title"/>
          </p:nvPr>
        </p:nvSpPr>
        <p:spPr/>
        <p:txBody>
          <a:bodyPr/>
          <a:lstStyle/>
          <a:p>
            <a:r>
              <a:rPr lang="vi-VN" err="1"/>
              <a:t>Kiểu</a:t>
            </a:r>
            <a:r>
              <a:rPr lang="vi-VN"/>
              <a:t> </a:t>
            </a:r>
            <a:r>
              <a:rPr lang="vi-VN" err="1"/>
              <a:t>luận</a:t>
            </a:r>
            <a:r>
              <a:rPr lang="vi-VN"/>
              <a:t> </a:t>
            </a:r>
            <a:r>
              <a:rPr lang="vi-VN" err="1"/>
              <a:t>lý</a:t>
            </a:r>
            <a:r>
              <a:rPr lang="vi-VN"/>
              <a:t> (</a:t>
            </a:r>
            <a:r>
              <a:rPr lang="vi-VN" err="1"/>
              <a:t>logic</a:t>
            </a:r>
            <a:r>
              <a:rPr lang="vi-VN"/>
              <a:t>)</a:t>
            </a:r>
            <a:endParaRPr lang="en-US"/>
          </a:p>
        </p:txBody>
      </p:sp>
      <p:sp>
        <p:nvSpPr>
          <p:cNvPr id="3" name="Content Placeholder 2">
            <a:extLst>
              <a:ext uri="{FF2B5EF4-FFF2-40B4-BE49-F238E27FC236}">
                <a16:creationId xmlns:a16="http://schemas.microsoft.com/office/drawing/2014/main" id="{638F36B5-1F3E-4B70-9D54-9FB9F0E9F44D}"/>
              </a:ext>
            </a:extLst>
          </p:cNvPr>
          <p:cNvSpPr>
            <a:spLocks noGrp="1"/>
          </p:cNvSpPr>
          <p:nvPr>
            <p:ph idx="1"/>
          </p:nvPr>
        </p:nvSpPr>
        <p:spPr/>
        <p:txBody>
          <a:bodyPr>
            <a:normAutofit/>
          </a:bodyPr>
          <a:lstStyle/>
          <a:p>
            <a:pPr algn="l">
              <a:buFont typeface="Arial" panose="020B0604020202020204" pitchFamily="34" charset="0"/>
              <a:buChar char="•"/>
            </a:pPr>
            <a:r>
              <a:rPr lang="vi-VN" b="0" i="0">
                <a:solidFill>
                  <a:srgbClr val="222222"/>
                </a:solidFill>
                <a:effectLst/>
                <a:latin typeface="Arial" panose="020B0604020202020204" pitchFamily="34" charset="0"/>
                <a:cs typeface="Arial" panose="020B0604020202020204" pitchFamily="34" charset="0"/>
              </a:rPr>
              <a:t>Trong C </a:t>
            </a:r>
            <a:r>
              <a:rPr lang="vi-VN" b="0" i="0" err="1">
                <a:solidFill>
                  <a:srgbClr val="222222"/>
                </a:solidFill>
                <a:effectLst/>
                <a:latin typeface="Arial" panose="020B0604020202020204" pitchFamily="34" charset="0"/>
                <a:cs typeface="Arial" panose="020B0604020202020204" pitchFamily="34" charset="0"/>
              </a:rPr>
              <a:t>chuẩn</a:t>
            </a:r>
            <a:r>
              <a:rPr lang="vi-VN" b="0" i="0">
                <a:solidFill>
                  <a:srgbClr val="222222"/>
                </a:solidFill>
                <a:effectLst/>
                <a:latin typeface="Arial" panose="020B0604020202020204" pitchFamily="34" charset="0"/>
                <a:cs typeface="Arial" panose="020B0604020202020204" pitchFamily="34" charset="0"/>
              </a:rPr>
              <a:t> không </a:t>
            </a:r>
            <a:r>
              <a:rPr lang="vi-VN" b="0" i="0" err="1">
                <a:solidFill>
                  <a:srgbClr val="222222"/>
                </a:solidFill>
                <a:effectLst/>
                <a:latin typeface="Arial" panose="020B0604020202020204" pitchFamily="34" charset="0"/>
                <a:cs typeface="Arial" panose="020B0604020202020204" pitchFamily="34" charset="0"/>
              </a:rPr>
              <a:t>có</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kiểu</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logic</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Giá</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trị</a:t>
            </a:r>
            <a:r>
              <a:rPr lang="vi-VN" b="0" i="0">
                <a:solidFill>
                  <a:srgbClr val="222222"/>
                </a:solidFill>
                <a:effectLst/>
                <a:latin typeface="Arial" panose="020B0604020202020204" pitchFamily="34" charset="0"/>
                <a:cs typeface="Arial" panose="020B0604020202020204" pitchFamily="34" charset="0"/>
              </a:rPr>
              <a:t> sai (</a:t>
            </a:r>
            <a:r>
              <a:rPr lang="vi-VN" b="0" i="0" err="1">
                <a:solidFill>
                  <a:srgbClr val="222222"/>
                </a:solidFill>
                <a:effectLst/>
                <a:latin typeface="Arial" panose="020B0604020202020204" pitchFamily="34" charset="0"/>
                <a:cs typeface="Arial" panose="020B0604020202020204" pitchFamily="34" charset="0"/>
              </a:rPr>
              <a:t>false</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là</a:t>
            </a:r>
            <a:r>
              <a:rPr lang="vi-VN" b="0" i="0">
                <a:solidFill>
                  <a:srgbClr val="222222"/>
                </a:solidFill>
                <a:effectLst/>
                <a:latin typeface="Arial" panose="020B0604020202020204" pitchFamily="34" charset="0"/>
                <a:cs typeface="Arial" panose="020B0604020202020204" pitchFamily="34" charset="0"/>
              </a:rPr>
              <a:t> 0, </a:t>
            </a:r>
            <a:r>
              <a:rPr lang="vi-VN" b="0" i="0" err="1">
                <a:solidFill>
                  <a:srgbClr val="222222"/>
                </a:solidFill>
                <a:effectLst/>
                <a:latin typeface="Arial" panose="020B0604020202020204" pitchFamily="34" charset="0"/>
                <a:cs typeface="Arial" panose="020B0604020202020204" pitchFamily="34" charset="0"/>
              </a:rPr>
              <a:t>giá</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trị</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đúng</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true</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là</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khác</a:t>
            </a:r>
            <a:r>
              <a:rPr lang="vi-VN" b="0" i="0">
                <a:solidFill>
                  <a:srgbClr val="222222"/>
                </a:solidFill>
                <a:effectLst/>
                <a:latin typeface="Arial" panose="020B0604020202020204" pitchFamily="34" charset="0"/>
                <a:cs typeface="Arial" panose="020B0604020202020204" pitchFamily="34" charset="0"/>
              </a:rPr>
              <a:t> 0 (</a:t>
            </a:r>
            <a:r>
              <a:rPr lang="vi-VN" b="0" i="0" err="1">
                <a:solidFill>
                  <a:srgbClr val="222222"/>
                </a:solidFill>
                <a:effectLst/>
                <a:latin typeface="Arial" panose="020B0604020202020204" pitchFamily="34" charset="0"/>
                <a:cs typeface="Arial" panose="020B0604020202020204" pitchFamily="34" charset="0"/>
              </a:rPr>
              <a:t>thường</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là</a:t>
            </a:r>
            <a:r>
              <a:rPr lang="vi-VN" b="0" i="0">
                <a:solidFill>
                  <a:srgbClr val="222222"/>
                </a:solidFill>
                <a:effectLst/>
                <a:latin typeface="Arial" panose="020B0604020202020204" pitchFamily="34" charset="0"/>
                <a:cs typeface="Arial" panose="020B0604020202020204" pitchFamily="34" charset="0"/>
              </a:rPr>
              <a:t> 1).</a:t>
            </a:r>
          </a:p>
          <a:p>
            <a:pPr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Kiểu</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bool</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được</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bổ</a:t>
            </a:r>
            <a:r>
              <a:rPr lang="vi-VN" b="0" i="0">
                <a:solidFill>
                  <a:srgbClr val="222222"/>
                </a:solidFill>
                <a:effectLst/>
                <a:latin typeface="Arial" panose="020B0604020202020204" pitchFamily="34" charset="0"/>
                <a:cs typeface="Arial" panose="020B0604020202020204" pitchFamily="34" charset="0"/>
              </a:rPr>
              <a:t> sung trong C++</a:t>
            </a:r>
          </a:p>
          <a:p>
            <a:pPr marL="742950" lvl="1" indent="-285750"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Giá</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trị</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khác</a:t>
            </a:r>
            <a:r>
              <a:rPr lang="vi-VN" b="0" i="0">
                <a:solidFill>
                  <a:srgbClr val="222222"/>
                </a:solidFill>
                <a:effectLst/>
                <a:latin typeface="Arial" panose="020B0604020202020204" pitchFamily="34" charset="0"/>
                <a:cs typeface="Arial" panose="020B0604020202020204" pitchFamily="34" charset="0"/>
              </a:rPr>
              <a:t> 0 </a:t>
            </a:r>
            <a:r>
              <a:rPr lang="vi-VN" b="0" i="0" err="1">
                <a:solidFill>
                  <a:srgbClr val="222222"/>
                </a:solidFill>
                <a:effectLst/>
                <a:latin typeface="Arial" panose="020B0604020202020204" pitchFamily="34" charset="0"/>
                <a:cs typeface="Arial" panose="020B0604020202020204" pitchFamily="34" charset="0"/>
              </a:rPr>
              <a:t>nghĩa</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là</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đúng</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true</a:t>
            </a:r>
            <a:r>
              <a:rPr lang="vi-VN" b="0" i="0">
                <a:solidFill>
                  <a:srgbClr val="222222"/>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Giá</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trị</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bằng</a:t>
            </a:r>
            <a:r>
              <a:rPr lang="vi-VN" b="0" i="0">
                <a:solidFill>
                  <a:srgbClr val="222222"/>
                </a:solidFill>
                <a:effectLst/>
                <a:latin typeface="Arial" panose="020B0604020202020204" pitchFamily="34" charset="0"/>
                <a:cs typeface="Arial" panose="020B0604020202020204" pitchFamily="34" charset="0"/>
              </a:rPr>
              <a:t> 0 </a:t>
            </a:r>
            <a:r>
              <a:rPr lang="vi-VN" b="0" i="0" err="1">
                <a:solidFill>
                  <a:srgbClr val="222222"/>
                </a:solidFill>
                <a:effectLst/>
                <a:latin typeface="Arial" panose="020B0604020202020204" pitchFamily="34" charset="0"/>
                <a:cs typeface="Arial" panose="020B0604020202020204" pitchFamily="34" charset="0"/>
              </a:rPr>
              <a:t>nghĩa</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là</a:t>
            </a:r>
            <a:r>
              <a:rPr lang="vi-VN" b="0" i="0">
                <a:solidFill>
                  <a:srgbClr val="222222"/>
                </a:solidFill>
                <a:effectLst/>
                <a:latin typeface="Arial" panose="020B0604020202020204" pitchFamily="34" charset="0"/>
                <a:cs typeface="Arial" panose="020B0604020202020204" pitchFamily="34" charset="0"/>
              </a:rPr>
              <a:t> sai (</a:t>
            </a:r>
            <a:r>
              <a:rPr lang="vi-VN" b="0" i="0" err="1">
                <a:solidFill>
                  <a:srgbClr val="222222"/>
                </a:solidFill>
                <a:effectLst/>
                <a:latin typeface="Arial" panose="020B0604020202020204" pitchFamily="34" charset="0"/>
                <a:cs typeface="Arial" panose="020B0604020202020204" pitchFamily="34" charset="0"/>
              </a:rPr>
              <a:t>false</a:t>
            </a:r>
            <a:r>
              <a:rPr lang="vi-VN" b="0" i="0">
                <a:solidFill>
                  <a:srgbClr val="222222"/>
                </a:solidFill>
                <a:effectLst/>
                <a:latin typeface="Arial" panose="020B0604020202020204" pitchFamily="34" charset="0"/>
                <a:cs typeface="Arial" panose="020B0604020202020204" pitchFamily="34" charset="0"/>
              </a:rPr>
              <a:t>).</a:t>
            </a:r>
            <a:br>
              <a:rPr lang="vi-VN" b="0" i="0">
                <a:solidFill>
                  <a:srgbClr val="222222"/>
                </a:solidFill>
                <a:effectLst/>
                <a:latin typeface="Arial" panose="020B0604020202020204" pitchFamily="34" charset="0"/>
                <a:cs typeface="Arial" panose="020B0604020202020204" pitchFamily="34" charset="0"/>
              </a:rPr>
            </a:br>
            <a:r>
              <a:rPr lang="vi-VN" b="0" i="1">
                <a:solidFill>
                  <a:srgbClr val="222222"/>
                </a:solidFill>
                <a:effectLst/>
                <a:latin typeface="Arial" panose="020B0604020202020204" pitchFamily="34" charset="0"/>
                <a:cs typeface="Arial" panose="020B0604020202020204" pitchFamily="34" charset="0"/>
              </a:rPr>
              <a:t>Lưu ý: </a:t>
            </a:r>
            <a:r>
              <a:rPr lang="vi-VN" b="0" i="1" err="1">
                <a:solidFill>
                  <a:srgbClr val="222222"/>
                </a:solidFill>
                <a:effectLst/>
                <a:latin typeface="Arial" panose="020B0604020202020204" pitchFamily="34" charset="0"/>
                <a:cs typeface="Arial" panose="020B0604020202020204" pitchFamily="34" charset="0"/>
              </a:rPr>
              <a:t>Kết</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quả</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lượng</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giá</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một</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biểu</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thức</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luận</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lý</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bất</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kỳ</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thực</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hiện</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bởi</a:t>
            </a:r>
            <a:r>
              <a:rPr lang="vi-VN" b="0" i="1">
                <a:solidFill>
                  <a:srgbClr val="222222"/>
                </a:solidFill>
                <a:effectLst/>
                <a:latin typeface="Arial" panose="020B0604020202020204" pitchFamily="34" charset="0"/>
                <a:cs typeface="Arial" panose="020B0604020202020204" pitchFamily="34" charset="0"/>
              </a:rPr>
              <a:t> C++ luôn cho </a:t>
            </a:r>
            <a:r>
              <a:rPr lang="vi-VN" b="0" i="1" err="1">
                <a:solidFill>
                  <a:srgbClr val="222222"/>
                </a:solidFill>
                <a:effectLst/>
                <a:latin typeface="Arial" panose="020B0604020202020204" pitchFamily="34" charset="0"/>
                <a:cs typeface="Arial" panose="020B0604020202020204" pitchFamily="34" charset="0"/>
              </a:rPr>
              <a:t>kết</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quả</a:t>
            </a:r>
            <a:r>
              <a:rPr lang="vi-VN" b="0" i="1">
                <a:solidFill>
                  <a:srgbClr val="222222"/>
                </a:solidFill>
                <a:effectLst/>
                <a:latin typeface="Arial" panose="020B0604020202020204" pitchFamily="34" charset="0"/>
                <a:cs typeface="Arial" panose="020B0604020202020204" pitchFamily="34" charset="0"/>
              </a:rPr>
              <a:t> </a:t>
            </a:r>
            <a:r>
              <a:rPr lang="vi-VN" b="0" i="1" err="1">
                <a:solidFill>
                  <a:srgbClr val="222222"/>
                </a:solidFill>
                <a:effectLst/>
                <a:latin typeface="Arial" panose="020B0604020202020204" pitchFamily="34" charset="0"/>
                <a:cs typeface="Arial" panose="020B0604020202020204" pitchFamily="34" charset="0"/>
              </a:rPr>
              <a:t>là</a:t>
            </a:r>
            <a:r>
              <a:rPr lang="vi-VN" b="0" i="1">
                <a:solidFill>
                  <a:srgbClr val="222222"/>
                </a:solidFill>
                <a:effectLst/>
                <a:latin typeface="Arial" panose="020B0604020202020204" pitchFamily="34" charset="0"/>
                <a:cs typeface="Arial" panose="020B0604020202020204" pitchFamily="34" charset="0"/>
              </a:rPr>
              <a:t> 0 (</a:t>
            </a:r>
            <a:r>
              <a:rPr lang="vi-VN" b="0" i="1" err="1">
                <a:solidFill>
                  <a:srgbClr val="222222"/>
                </a:solidFill>
                <a:effectLst/>
                <a:latin typeface="Arial" panose="020B0604020202020204" pitchFamily="34" charset="0"/>
                <a:cs typeface="Arial" panose="020B0604020202020204" pitchFamily="34" charset="0"/>
              </a:rPr>
              <a:t>false</a:t>
            </a:r>
            <a:r>
              <a:rPr lang="vi-VN" b="0" i="1">
                <a:solidFill>
                  <a:srgbClr val="222222"/>
                </a:solidFill>
                <a:effectLst/>
                <a:latin typeface="Arial" panose="020B0604020202020204" pitchFamily="34" charset="0"/>
                <a:cs typeface="Arial" panose="020B0604020202020204" pitchFamily="34" charset="0"/>
              </a:rPr>
              <a:t>) hay 1 (</a:t>
            </a:r>
            <a:r>
              <a:rPr lang="vi-VN" b="0" i="1" err="1">
                <a:solidFill>
                  <a:srgbClr val="222222"/>
                </a:solidFill>
                <a:effectLst/>
                <a:latin typeface="Arial" panose="020B0604020202020204" pitchFamily="34" charset="0"/>
                <a:cs typeface="Arial" panose="020B0604020202020204" pitchFamily="34" charset="0"/>
              </a:rPr>
              <a:t>true</a:t>
            </a:r>
            <a:r>
              <a:rPr lang="vi-VN" b="0" i="1">
                <a:solidFill>
                  <a:srgbClr val="222222"/>
                </a:solidFill>
                <a:effectLst/>
                <a:latin typeface="Arial" panose="020B0604020202020204" pitchFamily="34" charset="0"/>
                <a:cs typeface="Arial" panose="020B0604020202020204" pitchFamily="34" charset="0"/>
              </a:rPr>
              <a:t>).</a:t>
            </a:r>
            <a:endParaRPr lang="vi-VN" b="0" i="0">
              <a:solidFill>
                <a:srgbClr val="222222"/>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Các</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phép</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toán</a:t>
            </a:r>
            <a:endParaRPr lang="vi-VN" b="0" i="0">
              <a:solidFill>
                <a:srgbClr val="222222"/>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Kết</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hợp</a:t>
            </a:r>
            <a:r>
              <a:rPr lang="vi-VN" b="0" i="0">
                <a:solidFill>
                  <a:srgbClr val="222222"/>
                </a:solidFill>
                <a:effectLst/>
                <a:latin typeface="Arial" panose="020B0604020202020204" pitchFamily="34" charset="0"/>
                <a:cs typeface="Arial" panose="020B0604020202020204" pitchFamily="34" charset="0"/>
              </a:rPr>
              <a:t>: &amp;&amp; (</a:t>
            </a:r>
            <a:r>
              <a:rPr lang="vi-VN" b="0" i="0" err="1">
                <a:solidFill>
                  <a:srgbClr val="222222"/>
                </a:solidFill>
                <a:effectLst/>
                <a:latin typeface="Arial" panose="020B0604020202020204" pitchFamily="34" charset="0"/>
                <a:cs typeface="Arial" panose="020B0604020202020204" pitchFamily="34" charset="0"/>
              </a:rPr>
              <a:t>and</a:t>
            </a:r>
            <a:r>
              <a:rPr lang="vi-VN" b="0" i="0">
                <a:solidFill>
                  <a:srgbClr val="222222"/>
                </a:solidFill>
                <a:effectLst/>
                <a:latin typeface="Arial" panose="020B0604020202020204" pitchFamily="34" charset="0"/>
                <a:cs typeface="Arial" panose="020B0604020202020204" pitchFamily="34" charset="0"/>
              </a:rPr>
              <a:t>), || (</a:t>
            </a:r>
            <a:r>
              <a:rPr lang="vi-VN" b="0" i="0" err="1">
                <a:solidFill>
                  <a:srgbClr val="222222"/>
                </a:solidFill>
                <a:effectLst/>
                <a:latin typeface="Arial" panose="020B0604020202020204" pitchFamily="34" charset="0"/>
                <a:cs typeface="Arial" panose="020B0604020202020204" pitchFamily="34" charset="0"/>
              </a:rPr>
              <a:t>or</a:t>
            </a:r>
            <a:r>
              <a:rPr lang="vi-VN" b="0" i="0">
                <a:solidFill>
                  <a:srgbClr val="222222"/>
                </a:solidFill>
                <a:effectLst/>
                <a:latin typeface="Arial" panose="020B0604020202020204" pitchFamily="34" charset="0"/>
                <a:cs typeface="Arial" panose="020B0604020202020204" pitchFamily="34" charset="0"/>
              </a:rPr>
              <a:t>), ! (</a:t>
            </a:r>
            <a:r>
              <a:rPr lang="vi-VN" b="0" i="0" err="1">
                <a:solidFill>
                  <a:srgbClr val="222222"/>
                </a:solidFill>
                <a:effectLst/>
                <a:latin typeface="Arial" panose="020B0604020202020204" pitchFamily="34" charset="0"/>
                <a:cs typeface="Arial" panose="020B0604020202020204" pitchFamily="34" charset="0"/>
              </a:rPr>
              <a:t>not</a:t>
            </a:r>
            <a:r>
              <a:rPr lang="vi-VN" b="0" i="0">
                <a:solidFill>
                  <a:srgbClr val="222222"/>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vi-VN" b="0" i="0">
                <a:solidFill>
                  <a:srgbClr val="222222"/>
                </a:solidFill>
                <a:effectLst/>
                <a:latin typeface="Arial" panose="020B0604020202020204" pitchFamily="34" charset="0"/>
                <a:cs typeface="Arial" panose="020B0604020202020204" pitchFamily="34" charset="0"/>
              </a:rPr>
              <a:t>So </a:t>
            </a:r>
            <a:r>
              <a:rPr lang="vi-VN" b="0" i="0" err="1">
                <a:solidFill>
                  <a:srgbClr val="222222"/>
                </a:solidFill>
                <a:effectLst/>
                <a:latin typeface="Arial" panose="020B0604020202020204" pitchFamily="34" charset="0"/>
                <a:cs typeface="Arial" panose="020B0604020202020204" pitchFamily="34" charset="0"/>
              </a:rPr>
              <a:t>sánh</a:t>
            </a:r>
            <a:r>
              <a:rPr lang="vi-VN" b="0" i="0">
                <a:solidFill>
                  <a:srgbClr val="222222"/>
                </a:solidFill>
                <a:effectLst/>
                <a:latin typeface="Arial" panose="020B0604020202020204" pitchFamily="34" charset="0"/>
                <a:cs typeface="Arial" panose="020B0604020202020204" pitchFamily="34" charset="0"/>
              </a:rPr>
              <a:t>: &gt;,</a:t>
            </a:r>
            <a:r>
              <a:rPr lang="vi-VN" b="1" i="0">
                <a:solidFill>
                  <a:srgbClr val="222222"/>
                </a:solidFill>
                <a:effectLst/>
                <a:latin typeface="Arial" panose="020B0604020202020204" pitchFamily="34" charset="0"/>
                <a:cs typeface="Arial" panose="020B0604020202020204" pitchFamily="34" charset="0"/>
              </a:rPr>
              <a:t> &gt;=, &lt;, &lt;=, ==, !=</a:t>
            </a:r>
            <a:endParaRPr lang="vi-VN" b="0" i="0">
              <a:solidFill>
                <a:srgbClr val="222222"/>
              </a:solidFill>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926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4FA6-4910-4C06-B156-F7C100AEB4FA}"/>
              </a:ext>
            </a:extLst>
          </p:cNvPr>
          <p:cNvSpPr>
            <a:spLocks noGrp="1"/>
          </p:cNvSpPr>
          <p:nvPr>
            <p:ph type="title"/>
          </p:nvPr>
        </p:nvSpPr>
        <p:spPr/>
        <p:txBody>
          <a:bodyPr/>
          <a:lstStyle/>
          <a:p>
            <a:r>
              <a:rPr lang="vi-VN" err="1"/>
              <a:t>Kiểu</a:t>
            </a:r>
            <a:r>
              <a:rPr lang="vi-VN"/>
              <a:t> </a:t>
            </a:r>
            <a:r>
              <a:rPr lang="vi-VN" err="1"/>
              <a:t>void</a:t>
            </a:r>
            <a:endParaRPr lang="en-US"/>
          </a:p>
        </p:txBody>
      </p:sp>
      <p:sp>
        <p:nvSpPr>
          <p:cNvPr id="3" name="Content Placeholder 2">
            <a:extLst>
              <a:ext uri="{FF2B5EF4-FFF2-40B4-BE49-F238E27FC236}">
                <a16:creationId xmlns:a16="http://schemas.microsoft.com/office/drawing/2014/main" id="{1B0166F2-15FD-46A7-B5CF-834D63002509}"/>
              </a:ext>
            </a:extLst>
          </p:cNvPr>
          <p:cNvSpPr>
            <a:spLocks noGrp="1"/>
          </p:cNvSpPr>
          <p:nvPr>
            <p:ph idx="1"/>
          </p:nvPr>
        </p:nvSpPr>
        <p:spPr/>
        <p:txBody>
          <a:bodyPr/>
          <a:lstStyle/>
          <a:p>
            <a:pPr algn="l">
              <a:buFont typeface="Arial" panose="020B0604020202020204" pitchFamily="34" charset="0"/>
              <a:buChar char="•"/>
            </a:pPr>
            <a:r>
              <a:rPr lang="vi-VN" b="0" i="0">
                <a:solidFill>
                  <a:srgbClr val="222222"/>
                </a:solidFill>
                <a:effectLst/>
                <a:latin typeface="Arial" panose="020B0604020202020204" pitchFamily="34" charset="0"/>
                <a:cs typeface="Arial" panose="020B0604020202020204" pitchFamily="34" charset="0"/>
              </a:rPr>
              <a:t>Không lưu </a:t>
            </a:r>
            <a:r>
              <a:rPr lang="vi-VN" b="0" i="0" err="1">
                <a:solidFill>
                  <a:srgbClr val="222222"/>
                </a:solidFill>
                <a:effectLst/>
                <a:latin typeface="Arial" panose="020B0604020202020204" pitchFamily="34" charset="0"/>
                <a:cs typeface="Arial" panose="020B0604020202020204" pitchFamily="34" charset="0"/>
              </a:rPr>
              <a:t>bất</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cứ</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dữ</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liệu</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gì</a:t>
            </a:r>
            <a:endParaRPr lang="vi-VN" b="0" i="0">
              <a:solidFill>
                <a:srgbClr val="222222"/>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vi-VN" b="0" i="0" err="1">
                <a:solidFill>
                  <a:srgbClr val="222222"/>
                </a:solidFill>
                <a:effectLst/>
                <a:latin typeface="Arial" panose="020B0604020202020204" pitchFamily="34" charset="0"/>
                <a:cs typeface="Arial" panose="020B0604020202020204" pitchFamily="34" charset="0"/>
              </a:rPr>
              <a:t>Báo</a:t>
            </a:r>
            <a:r>
              <a:rPr lang="vi-VN" b="0" i="0">
                <a:solidFill>
                  <a:srgbClr val="222222"/>
                </a:solidFill>
                <a:effectLst/>
                <a:latin typeface="Arial" panose="020B0604020202020204" pitchFamily="34" charset="0"/>
                <a:cs typeface="Arial" panose="020B0604020202020204" pitchFamily="34" charset="0"/>
              </a:rPr>
              <a:t> cho </a:t>
            </a:r>
            <a:r>
              <a:rPr lang="vi-VN" b="0" i="0" err="1">
                <a:solidFill>
                  <a:srgbClr val="222222"/>
                </a:solidFill>
                <a:effectLst/>
                <a:latin typeface="Arial" panose="020B0604020202020204" pitchFamily="34" charset="0"/>
                <a:cs typeface="Arial" panose="020B0604020202020204" pitchFamily="34" charset="0"/>
              </a:rPr>
              <a:t>trình</a:t>
            </a:r>
            <a:r>
              <a:rPr lang="vi-VN" b="0" i="0">
                <a:solidFill>
                  <a:srgbClr val="222222"/>
                </a:solidFill>
                <a:effectLst/>
                <a:latin typeface="Arial" panose="020B0604020202020204" pitchFamily="34" charset="0"/>
                <a:cs typeface="Arial" panose="020B0604020202020204" pitchFamily="34" charset="0"/>
              </a:rPr>
              <a:t> biên </a:t>
            </a:r>
            <a:r>
              <a:rPr lang="vi-VN" b="0" i="0" err="1">
                <a:solidFill>
                  <a:srgbClr val="222222"/>
                </a:solidFill>
                <a:effectLst/>
                <a:latin typeface="Arial" panose="020B0604020202020204" pitchFamily="34" charset="0"/>
                <a:cs typeface="Arial" panose="020B0604020202020204" pitchFamily="34" charset="0"/>
              </a:rPr>
              <a:t>dịch</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hàm</a:t>
            </a:r>
            <a:r>
              <a:rPr lang="vi-VN" b="0" i="0">
                <a:solidFill>
                  <a:srgbClr val="222222"/>
                </a:solidFill>
                <a:effectLst/>
                <a:latin typeface="Arial" panose="020B0604020202020204" pitchFamily="34" charset="0"/>
                <a:cs typeface="Arial" panose="020B0604020202020204" pitchFamily="34" charset="0"/>
              </a:rPr>
              <a:t> không </a:t>
            </a:r>
            <a:r>
              <a:rPr lang="vi-VN" b="0" i="0" err="1">
                <a:solidFill>
                  <a:srgbClr val="222222"/>
                </a:solidFill>
                <a:effectLst/>
                <a:latin typeface="Arial" panose="020B0604020202020204" pitchFamily="34" charset="0"/>
                <a:cs typeface="Arial" panose="020B0604020202020204" pitchFamily="34" charset="0"/>
              </a:rPr>
              <a:t>có</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giá</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trị</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trả</a:t>
            </a:r>
            <a:r>
              <a:rPr lang="vi-VN" b="0" i="0">
                <a:solidFill>
                  <a:srgbClr val="222222"/>
                </a:solidFill>
                <a:effectLst/>
                <a:latin typeface="Arial" panose="020B0604020202020204" pitchFamily="34" charset="0"/>
                <a:cs typeface="Arial" panose="020B0604020202020204" pitchFamily="34" charset="0"/>
              </a:rPr>
              <a:t> </a:t>
            </a:r>
            <a:r>
              <a:rPr lang="vi-VN" b="0" i="0" err="1">
                <a:solidFill>
                  <a:srgbClr val="222222"/>
                </a:solidFill>
                <a:effectLst/>
                <a:latin typeface="Arial" panose="020B0604020202020204" pitchFamily="34" charset="0"/>
                <a:cs typeface="Arial" panose="020B0604020202020204" pitchFamily="34" charset="0"/>
              </a:rPr>
              <a:t>về</a:t>
            </a:r>
            <a:r>
              <a:rPr lang="vi-VN" b="0" i="0">
                <a:solidFill>
                  <a:srgbClr val="222222"/>
                </a:solidFill>
                <a:effectLst/>
                <a:latin typeface="Arial" panose="020B0604020202020204" pitchFamily="34" charset="0"/>
                <a:cs typeface="Arial" panose="020B0604020202020204" pitchFamily="34" charset="0"/>
              </a:rPr>
              <a:t>, không </a:t>
            </a:r>
            <a:r>
              <a:rPr lang="vi-VN" b="0" i="0" err="1">
                <a:solidFill>
                  <a:srgbClr val="222222"/>
                </a:solidFill>
                <a:effectLst/>
                <a:latin typeface="Arial" panose="020B0604020202020204" pitchFamily="34" charset="0"/>
                <a:cs typeface="Arial" panose="020B0604020202020204" pitchFamily="34" charset="0"/>
              </a:rPr>
              <a:t>có</a:t>
            </a:r>
            <a:r>
              <a:rPr lang="vi-VN" b="0" i="0">
                <a:solidFill>
                  <a:srgbClr val="222222"/>
                </a:solidFill>
                <a:effectLst/>
                <a:latin typeface="Arial" panose="020B0604020202020204" pitchFamily="34" charset="0"/>
                <a:cs typeface="Arial" panose="020B0604020202020204" pitchFamily="34" charset="0"/>
              </a:rPr>
              <a:t> tham </a:t>
            </a:r>
            <a:r>
              <a:rPr lang="vi-VN" b="0" i="0" err="1">
                <a:solidFill>
                  <a:srgbClr val="222222"/>
                </a:solidFill>
                <a:effectLst/>
                <a:latin typeface="Arial" panose="020B0604020202020204" pitchFamily="34" charset="0"/>
                <a:cs typeface="Arial" panose="020B0604020202020204" pitchFamily="34" charset="0"/>
              </a:rPr>
              <a:t>số</a:t>
            </a:r>
            <a:endParaRPr lang="vi-VN" b="0" i="0">
              <a:solidFill>
                <a:srgbClr val="222222"/>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vi-VN" b="0" i="0">
                <a:solidFill>
                  <a:srgbClr val="333333"/>
                </a:solidFill>
                <a:effectLst/>
                <a:latin typeface="Arial" panose="020B0604020202020204" pitchFamily="34" charset="0"/>
                <a:cs typeface="Arial" panose="020B0604020202020204" pitchFamily="34" charset="0"/>
              </a:rPr>
              <a:t>Con </a:t>
            </a:r>
            <a:r>
              <a:rPr lang="vi-VN" b="0" i="0" err="1">
                <a:solidFill>
                  <a:srgbClr val="333333"/>
                </a:solidFill>
                <a:effectLst/>
                <a:latin typeface="Arial" panose="020B0604020202020204" pitchFamily="34" charset="0"/>
                <a:cs typeface="Arial" panose="020B0604020202020204" pitchFamily="34" charset="0"/>
              </a:rPr>
              <a:t>trỏ</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kiểu</a:t>
            </a:r>
            <a:r>
              <a:rPr lang="vi-VN" b="0" i="0">
                <a:solidFill>
                  <a:srgbClr val="333333"/>
                </a:solidFill>
                <a:effectLst/>
                <a:latin typeface="Arial" panose="020B0604020202020204" pitchFamily="34" charset="0"/>
                <a:cs typeface="Arial" panose="020B0604020202020204" pitchFamily="34" charset="0"/>
              </a:rPr>
              <a:t> </a:t>
            </a:r>
            <a:r>
              <a:rPr lang="vi-VN" b="1" i="0" err="1">
                <a:solidFill>
                  <a:srgbClr val="333333"/>
                </a:solidFill>
                <a:effectLst/>
                <a:latin typeface="Arial" panose="020B0604020202020204" pitchFamily="34" charset="0"/>
                <a:cs typeface="Arial" panose="020B0604020202020204" pitchFamily="34" charset="0"/>
              </a:rPr>
              <a:t>void</a:t>
            </a:r>
            <a:r>
              <a:rPr lang="vi-VN" b="0" i="0">
                <a:solidFill>
                  <a:srgbClr val="333333"/>
                </a:solidFill>
                <a:effectLst/>
                <a:latin typeface="Arial" panose="020B0604020202020204" pitchFamily="34" charset="0"/>
                <a:cs typeface="Arial" panose="020B0604020202020204" pitchFamily="34" charset="0"/>
              </a:rPr>
              <a:t> (con </a:t>
            </a:r>
            <a:r>
              <a:rPr lang="vi-VN" b="0" i="0" err="1">
                <a:solidFill>
                  <a:srgbClr val="333333"/>
                </a:solidFill>
                <a:effectLst/>
                <a:latin typeface="Arial" panose="020B0604020202020204" pitchFamily="34" charset="0"/>
                <a:cs typeface="Arial" panose="020B0604020202020204" pitchFamily="34" charset="0"/>
              </a:rPr>
              <a:t>trỏ</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tổng</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quát</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là</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một</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kiểu</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dữ</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liệu</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đặc</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biệt</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của</a:t>
            </a:r>
            <a:r>
              <a:rPr lang="vi-VN" b="0" i="0">
                <a:solidFill>
                  <a:srgbClr val="333333"/>
                </a:solidFill>
                <a:effectLst/>
                <a:latin typeface="Arial" panose="020B0604020202020204" pitchFamily="34" charset="0"/>
                <a:cs typeface="Arial" panose="020B0604020202020204" pitchFamily="34" charset="0"/>
              </a:rPr>
              <a:t> con </a:t>
            </a:r>
            <a:r>
              <a:rPr lang="vi-VN" b="0" i="0" err="1">
                <a:solidFill>
                  <a:srgbClr val="333333"/>
                </a:solidFill>
                <a:effectLst/>
                <a:latin typeface="Arial" panose="020B0604020202020204" pitchFamily="34" charset="0"/>
                <a:cs typeface="Arial" panose="020B0604020202020204" pitchFamily="34" charset="0"/>
              </a:rPr>
              <a:t>trỏ</a:t>
            </a:r>
            <a:r>
              <a:rPr lang="vi-VN" b="0" i="0">
                <a:solidFill>
                  <a:srgbClr val="333333"/>
                </a:solidFill>
                <a:effectLst/>
                <a:latin typeface="Arial" panose="020B0604020202020204" pitchFamily="34" charset="0"/>
                <a:cs typeface="Arial" panose="020B0604020202020204" pitchFamily="34" charset="0"/>
              </a:rPr>
              <a:t>. Con </a:t>
            </a:r>
            <a:r>
              <a:rPr lang="vi-VN" b="0" i="0" err="1">
                <a:solidFill>
                  <a:srgbClr val="333333"/>
                </a:solidFill>
                <a:effectLst/>
                <a:latin typeface="Arial" panose="020B0604020202020204" pitchFamily="34" charset="0"/>
                <a:cs typeface="Arial" panose="020B0604020202020204" pitchFamily="34" charset="0"/>
              </a:rPr>
              <a:t>trỏ</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kiểu</a:t>
            </a:r>
            <a:r>
              <a:rPr lang="vi-VN" b="0" i="0">
                <a:solidFill>
                  <a:srgbClr val="333333"/>
                </a:solidFill>
                <a:effectLst/>
                <a:latin typeface="Arial" panose="020B0604020202020204" pitchFamily="34" charset="0"/>
                <a:cs typeface="Arial" panose="020B0604020202020204" pitchFamily="34" charset="0"/>
              </a:rPr>
              <a:t> </a:t>
            </a:r>
            <a:r>
              <a:rPr lang="vi-VN" b="1" i="0" err="1">
                <a:solidFill>
                  <a:srgbClr val="333333"/>
                </a:solidFill>
                <a:effectLst/>
                <a:latin typeface="Arial" panose="020B0604020202020204" pitchFamily="34" charset="0"/>
                <a:cs typeface="Arial" panose="020B0604020202020204" pitchFamily="34" charset="0"/>
              </a:rPr>
              <a:t>void</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có</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thể</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trỏ</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đến</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bất</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kỳ</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đối</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tượng</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nào</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với</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bất</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kỳ</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kiểu</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dữ</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liệu</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nào</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có</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địa</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chỉ</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cụ</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thể</a:t>
            </a:r>
            <a:r>
              <a:rPr lang="vi-VN" b="0" i="0">
                <a:solidFill>
                  <a:srgbClr val="333333"/>
                </a:solidFill>
                <a:effectLst/>
                <a:latin typeface="Arial" panose="020B0604020202020204" pitchFamily="34" charset="0"/>
                <a:cs typeface="Arial" panose="020B0604020202020204" pitchFamily="34" charset="0"/>
              </a:rPr>
              <a:t> trên </a:t>
            </a:r>
            <a:r>
              <a:rPr lang="vi-VN" b="0" i="0" err="1">
                <a:solidFill>
                  <a:srgbClr val="333333"/>
                </a:solidFill>
                <a:effectLst/>
                <a:latin typeface="Arial" panose="020B0604020202020204" pitchFamily="34" charset="0"/>
                <a:cs typeface="Arial" panose="020B0604020202020204" pitchFamily="34" charset="0"/>
              </a:rPr>
              <a:t>bộ</a:t>
            </a:r>
            <a:r>
              <a:rPr lang="vi-VN" b="0" i="0">
                <a:solidFill>
                  <a:srgbClr val="333333"/>
                </a:solidFill>
                <a:effectLst/>
                <a:latin typeface="Arial" panose="020B0604020202020204" pitchFamily="34" charset="0"/>
                <a:cs typeface="Arial" panose="020B0604020202020204" pitchFamily="34" charset="0"/>
              </a:rPr>
              <a:t> </a:t>
            </a:r>
            <a:r>
              <a:rPr lang="vi-VN" b="0" i="0" err="1">
                <a:solidFill>
                  <a:srgbClr val="333333"/>
                </a:solidFill>
                <a:effectLst/>
                <a:latin typeface="Arial" panose="020B0604020202020204" pitchFamily="34" charset="0"/>
                <a:cs typeface="Arial" panose="020B0604020202020204" pitchFamily="34" charset="0"/>
              </a:rPr>
              <a:t>nhớ</a:t>
            </a:r>
            <a:r>
              <a:rPr lang="vi-VN" b="0" i="0">
                <a:solidFill>
                  <a:srgbClr val="333333"/>
                </a:solidFill>
                <a:effectLst/>
                <a:latin typeface="Arial" panose="020B0604020202020204" pitchFamily="34" charset="0"/>
                <a:cs typeface="Arial" panose="020B0604020202020204" pitchFamily="34" charset="0"/>
              </a:rPr>
              <a:t>.</a:t>
            </a:r>
            <a:endParaRPr lang="vi-VN" b="0" i="0">
              <a:solidFill>
                <a:srgbClr val="222222"/>
              </a:solidFill>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9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9BE2-F932-47C8-9EC0-F2DF168E11C8}"/>
              </a:ext>
            </a:extLst>
          </p:cNvPr>
          <p:cNvSpPr>
            <a:spLocks noGrp="1"/>
          </p:cNvSpPr>
          <p:nvPr>
            <p:ph type="title"/>
          </p:nvPr>
        </p:nvSpPr>
        <p:spPr/>
        <p:txBody>
          <a:bodyPr/>
          <a:lstStyle/>
          <a:p>
            <a:r>
              <a:rPr lang="vi-VN" err="1"/>
              <a:t>Khái</a:t>
            </a:r>
            <a:r>
              <a:rPr lang="vi-VN"/>
              <a:t> </a:t>
            </a:r>
            <a:r>
              <a:rPr lang="vi-VN" err="1"/>
              <a:t>niệm</a:t>
            </a:r>
            <a:endParaRPr lang="en-US"/>
          </a:p>
        </p:txBody>
      </p:sp>
      <p:sp>
        <p:nvSpPr>
          <p:cNvPr id="3" name="Content Placeholder 2">
            <a:extLst>
              <a:ext uri="{FF2B5EF4-FFF2-40B4-BE49-F238E27FC236}">
                <a16:creationId xmlns:a16="http://schemas.microsoft.com/office/drawing/2014/main" id="{1A04EAA4-AA1A-4284-8555-E0285EF5BDA7}"/>
              </a:ext>
            </a:extLst>
          </p:cNvPr>
          <p:cNvSpPr>
            <a:spLocks noGrp="1"/>
          </p:cNvSpPr>
          <p:nvPr>
            <p:ph idx="1"/>
          </p:nvPr>
        </p:nvSpPr>
        <p:spPr/>
        <p:txBody>
          <a:bodyPr/>
          <a:lstStyle/>
          <a:p>
            <a:r>
              <a:rPr lang="vi-VN" err="1"/>
              <a:t>Trình</a:t>
            </a:r>
            <a:r>
              <a:rPr lang="vi-VN"/>
              <a:t> biên </a:t>
            </a:r>
            <a:r>
              <a:rPr lang="vi-VN" err="1"/>
              <a:t>dịch</a:t>
            </a:r>
            <a:r>
              <a:rPr lang="vi-VN"/>
              <a:t>:</a:t>
            </a:r>
          </a:p>
          <a:p>
            <a:pPr lvl="1"/>
            <a:r>
              <a:rPr lang="vi-VN" err="1"/>
              <a:t>Là</a:t>
            </a:r>
            <a:r>
              <a:rPr lang="vi-VN"/>
              <a:t> chương </a:t>
            </a:r>
            <a:r>
              <a:rPr lang="vi-VN" err="1"/>
              <a:t>trình</a:t>
            </a:r>
            <a:r>
              <a:rPr lang="vi-VN"/>
              <a:t> </a:t>
            </a:r>
            <a:r>
              <a:rPr lang="vi-VN" err="1"/>
              <a:t>thực</a:t>
            </a:r>
            <a:r>
              <a:rPr lang="vi-VN"/>
              <a:t> </a:t>
            </a:r>
            <a:r>
              <a:rPr lang="vi-VN" err="1"/>
              <a:t>hiện</a:t>
            </a:r>
            <a:r>
              <a:rPr lang="vi-VN"/>
              <a:t> biên </a:t>
            </a:r>
            <a:r>
              <a:rPr lang="vi-VN" err="1"/>
              <a:t>dịch</a:t>
            </a:r>
            <a:r>
              <a:rPr lang="vi-VN"/>
              <a:t> </a:t>
            </a:r>
            <a:r>
              <a:rPr lang="vi-VN" err="1"/>
              <a:t>toàn</a:t>
            </a:r>
            <a:r>
              <a:rPr lang="vi-VN"/>
              <a:t> </a:t>
            </a:r>
            <a:r>
              <a:rPr lang="vi-VN" err="1"/>
              <a:t>bộ</a:t>
            </a:r>
            <a:r>
              <a:rPr lang="vi-VN"/>
              <a:t> chương </a:t>
            </a:r>
            <a:r>
              <a:rPr lang="vi-VN" err="1"/>
              <a:t>trình</a:t>
            </a:r>
            <a:r>
              <a:rPr lang="vi-VN"/>
              <a:t> </a:t>
            </a:r>
            <a:r>
              <a:rPr lang="vi-VN" err="1"/>
              <a:t>nguồn</a:t>
            </a:r>
            <a:r>
              <a:rPr lang="vi-VN"/>
              <a:t> </a:t>
            </a:r>
            <a:r>
              <a:rPr lang="vi-VN" err="1"/>
              <a:t>thành</a:t>
            </a:r>
            <a:r>
              <a:rPr lang="vi-VN"/>
              <a:t> </a:t>
            </a:r>
            <a:r>
              <a:rPr lang="vi-VN" err="1"/>
              <a:t>mã</a:t>
            </a:r>
            <a:r>
              <a:rPr lang="vi-VN"/>
              <a:t> </a:t>
            </a:r>
            <a:r>
              <a:rPr lang="vi-VN" err="1"/>
              <a:t>máy</a:t>
            </a:r>
            <a:r>
              <a:rPr lang="vi-VN"/>
              <a:t> </a:t>
            </a:r>
            <a:r>
              <a:rPr lang="vi-VN" err="1"/>
              <a:t>trước</a:t>
            </a:r>
            <a:r>
              <a:rPr lang="vi-VN"/>
              <a:t> khi </a:t>
            </a:r>
            <a:r>
              <a:rPr lang="vi-VN" err="1"/>
              <a:t>thực</a:t>
            </a:r>
            <a:r>
              <a:rPr lang="vi-VN"/>
              <a:t> </a:t>
            </a:r>
            <a:r>
              <a:rPr lang="vi-VN" err="1"/>
              <a:t>hiện</a:t>
            </a:r>
            <a:r>
              <a:rPr lang="vi-VN"/>
              <a:t> </a:t>
            </a:r>
          </a:p>
          <a:p>
            <a:endParaRPr lang="en-US"/>
          </a:p>
        </p:txBody>
      </p:sp>
      <p:pic>
        <p:nvPicPr>
          <p:cNvPr id="5" name="Picture 4">
            <a:extLst>
              <a:ext uri="{FF2B5EF4-FFF2-40B4-BE49-F238E27FC236}">
                <a16:creationId xmlns:a16="http://schemas.microsoft.com/office/drawing/2014/main" id="{99D63551-3FEF-4E43-B52C-9A2F7F507F1F}"/>
              </a:ext>
            </a:extLst>
          </p:cNvPr>
          <p:cNvPicPr>
            <a:picLocks noChangeAspect="1"/>
          </p:cNvPicPr>
          <p:nvPr/>
        </p:nvPicPr>
        <p:blipFill>
          <a:blip r:embed="rId2"/>
          <a:stretch>
            <a:fillRect/>
          </a:stretch>
        </p:blipFill>
        <p:spPr>
          <a:xfrm>
            <a:off x="2133600" y="3518258"/>
            <a:ext cx="7924800" cy="2181225"/>
          </a:xfrm>
          <a:prstGeom prst="rect">
            <a:avLst/>
          </a:prstGeom>
        </p:spPr>
      </p:pic>
    </p:spTree>
    <p:extLst>
      <p:ext uri="{BB962C8B-B14F-4D97-AF65-F5344CB8AC3E}">
        <p14:creationId xmlns:p14="http://schemas.microsoft.com/office/powerpoint/2010/main" val="988870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3441-D69E-4CC1-9F1F-2A17CAC35B29}"/>
              </a:ext>
            </a:extLst>
          </p:cNvPr>
          <p:cNvSpPr>
            <a:spLocks noGrp="1"/>
          </p:cNvSpPr>
          <p:nvPr>
            <p:ph type="title"/>
          </p:nvPr>
        </p:nvSpPr>
        <p:spPr/>
        <p:txBody>
          <a:bodyPr/>
          <a:lstStyle/>
          <a:p>
            <a:r>
              <a:rPr lang="vi-VN"/>
              <a:t>Khai </a:t>
            </a:r>
            <a:r>
              <a:rPr lang="vi-VN" err="1"/>
              <a:t>báo</a:t>
            </a:r>
            <a:r>
              <a:rPr lang="vi-VN"/>
              <a:t> </a:t>
            </a:r>
            <a:r>
              <a:rPr lang="vi-VN" err="1"/>
              <a:t>biến</a:t>
            </a:r>
            <a:r>
              <a:rPr lang="vi-VN"/>
              <a:t>	</a:t>
            </a:r>
            <a:endParaRPr lang="en-US"/>
          </a:p>
        </p:txBody>
      </p:sp>
      <p:sp>
        <p:nvSpPr>
          <p:cNvPr id="3" name="Content Placeholder 2">
            <a:extLst>
              <a:ext uri="{FF2B5EF4-FFF2-40B4-BE49-F238E27FC236}">
                <a16:creationId xmlns:a16="http://schemas.microsoft.com/office/drawing/2014/main" id="{0AAAA4C7-245E-4124-B05A-060940C74217}"/>
              </a:ext>
            </a:extLst>
          </p:cNvPr>
          <p:cNvSpPr>
            <a:spLocks noGrp="1"/>
          </p:cNvSpPr>
          <p:nvPr>
            <p:ph idx="1"/>
          </p:nvPr>
        </p:nvSpPr>
        <p:spPr/>
        <p:txBody>
          <a:bodyPr>
            <a:normAutofit fontScale="85000" lnSpcReduction="20000"/>
          </a:bodyPr>
          <a:lstStyle/>
          <a:p>
            <a:pPr>
              <a:lnSpc>
                <a:spcPct val="80000"/>
              </a:lnSpc>
            </a:pPr>
            <a:r>
              <a:rPr lang="en-US" altLang="en-US" sz="3200" err="1">
                <a:ea typeface="Arial" panose="020B0604020202020204" pitchFamily="34" charset="0"/>
              </a:rPr>
              <a:t>Một</a:t>
            </a:r>
            <a:r>
              <a:rPr lang="en-US" altLang="en-US" sz="3200">
                <a:ea typeface="Arial" panose="020B0604020202020204" pitchFamily="34" charset="0"/>
              </a:rPr>
              <a:t> </a:t>
            </a:r>
            <a:r>
              <a:rPr lang="en-US" altLang="en-US" sz="3200" err="1">
                <a:ea typeface="Arial" panose="020B0604020202020204" pitchFamily="34" charset="0"/>
              </a:rPr>
              <a:t>biến</a:t>
            </a:r>
            <a:r>
              <a:rPr lang="en-US" altLang="en-US" sz="3200">
                <a:ea typeface="Arial" panose="020B0604020202020204" pitchFamily="34" charset="0"/>
              </a:rPr>
              <a:t> </a:t>
            </a:r>
            <a:r>
              <a:rPr lang="en-US" altLang="en-US" sz="3200" err="1">
                <a:ea typeface="Arial" panose="020B0604020202020204" pitchFamily="34" charset="0"/>
              </a:rPr>
              <a:t>trước</a:t>
            </a:r>
            <a:r>
              <a:rPr lang="en-US" altLang="en-US" sz="3200">
                <a:ea typeface="Arial" panose="020B0604020202020204" pitchFamily="34" charset="0"/>
              </a:rPr>
              <a:t> </a:t>
            </a:r>
            <a:r>
              <a:rPr lang="en-US" altLang="en-US" sz="3200" err="1">
                <a:ea typeface="Arial" panose="020B0604020202020204" pitchFamily="34" charset="0"/>
              </a:rPr>
              <a:t>khi</a:t>
            </a:r>
            <a:r>
              <a:rPr lang="en-US" altLang="en-US" sz="3200">
                <a:ea typeface="Arial" panose="020B0604020202020204" pitchFamily="34" charset="0"/>
              </a:rPr>
              <a:t> </a:t>
            </a:r>
            <a:r>
              <a:rPr lang="en-US" altLang="en-US" sz="3200" err="1">
                <a:ea typeface="Arial" panose="020B0604020202020204" pitchFamily="34" charset="0"/>
              </a:rPr>
              <a:t>sử</a:t>
            </a:r>
            <a:r>
              <a:rPr lang="en-US" altLang="en-US" sz="3200">
                <a:ea typeface="Arial" panose="020B0604020202020204" pitchFamily="34" charset="0"/>
              </a:rPr>
              <a:t> </a:t>
            </a:r>
            <a:r>
              <a:rPr lang="en-US" altLang="en-US" sz="3200" err="1">
                <a:ea typeface="Arial" panose="020B0604020202020204" pitchFamily="34" charset="0"/>
              </a:rPr>
              <a:t>dụng</a:t>
            </a:r>
            <a:r>
              <a:rPr lang="en-US" altLang="en-US" sz="3200">
                <a:ea typeface="Arial" panose="020B0604020202020204" pitchFamily="34" charset="0"/>
              </a:rPr>
              <a:t> </a:t>
            </a:r>
            <a:r>
              <a:rPr lang="en-US" altLang="en-US" sz="3200" err="1">
                <a:ea typeface="Arial" panose="020B0604020202020204" pitchFamily="34" charset="0"/>
              </a:rPr>
              <a:t>phải</a:t>
            </a:r>
            <a:r>
              <a:rPr lang="en-US" altLang="en-US" sz="3200">
                <a:ea typeface="Arial" panose="020B0604020202020204" pitchFamily="34" charset="0"/>
              </a:rPr>
              <a:t> </a:t>
            </a:r>
            <a:r>
              <a:rPr lang="en-US" altLang="en-US" sz="3200" err="1">
                <a:ea typeface="Arial" panose="020B0604020202020204" pitchFamily="34" charset="0"/>
              </a:rPr>
              <a:t>được</a:t>
            </a:r>
            <a:r>
              <a:rPr lang="en-US" altLang="en-US" sz="3200">
                <a:ea typeface="Arial" panose="020B0604020202020204" pitchFamily="34" charset="0"/>
              </a:rPr>
              <a:t> </a:t>
            </a:r>
            <a:r>
              <a:rPr lang="en-US" altLang="en-US" sz="3200" err="1">
                <a:ea typeface="Arial" panose="020B0604020202020204" pitchFamily="34" charset="0"/>
              </a:rPr>
              <a:t>khai</a:t>
            </a:r>
            <a:r>
              <a:rPr lang="en-US" altLang="en-US" sz="3200">
                <a:ea typeface="Arial" panose="020B0604020202020204" pitchFamily="34" charset="0"/>
              </a:rPr>
              <a:t> </a:t>
            </a:r>
            <a:r>
              <a:rPr lang="en-US" altLang="en-US" sz="3200" err="1">
                <a:ea typeface="Arial" panose="020B0604020202020204" pitchFamily="34" charset="0"/>
              </a:rPr>
              <a:t>báo</a:t>
            </a:r>
            <a:r>
              <a:rPr lang="en-US" altLang="en-US" sz="3200">
                <a:ea typeface="Arial" panose="020B0604020202020204" pitchFamily="34" charset="0"/>
              </a:rPr>
              <a:t> </a:t>
            </a:r>
          </a:p>
          <a:p>
            <a:pPr>
              <a:lnSpc>
                <a:spcPct val="80000"/>
              </a:lnSpc>
            </a:pPr>
            <a:r>
              <a:rPr lang="en-US" altLang="en-US" sz="3200" err="1">
                <a:ea typeface="Arial" panose="020B0604020202020204" pitchFamily="34" charset="0"/>
              </a:rPr>
              <a:t>Cú</a:t>
            </a:r>
            <a:r>
              <a:rPr lang="en-US" altLang="en-US" sz="3200">
                <a:ea typeface="Arial" panose="020B0604020202020204" pitchFamily="34" charset="0"/>
              </a:rPr>
              <a:t> </a:t>
            </a:r>
            <a:r>
              <a:rPr lang="en-US" altLang="en-US" sz="3200" err="1">
                <a:ea typeface="Arial" panose="020B0604020202020204" pitchFamily="34" charset="0"/>
              </a:rPr>
              <a:t>pháp</a:t>
            </a:r>
            <a:r>
              <a:rPr lang="en-US" altLang="en-US" sz="3200">
                <a:ea typeface="Arial" panose="020B0604020202020204" pitchFamily="34" charset="0"/>
              </a:rPr>
              <a:t> </a:t>
            </a:r>
            <a:r>
              <a:rPr lang="en-US" altLang="en-US" sz="3200" err="1">
                <a:ea typeface="Arial" panose="020B0604020202020204" pitchFamily="34" charset="0"/>
              </a:rPr>
              <a:t>khai</a:t>
            </a:r>
            <a:r>
              <a:rPr lang="en-US" altLang="en-US" sz="3200">
                <a:ea typeface="Arial" panose="020B0604020202020204" pitchFamily="34" charset="0"/>
              </a:rPr>
              <a:t> </a:t>
            </a:r>
            <a:r>
              <a:rPr lang="en-US" altLang="en-US" sz="3200" err="1">
                <a:ea typeface="Arial" panose="020B0604020202020204" pitchFamily="34" charset="0"/>
              </a:rPr>
              <a:t>báo</a:t>
            </a:r>
            <a:r>
              <a:rPr lang="en-US" altLang="en-US" sz="3200">
                <a:ea typeface="Arial" panose="020B0604020202020204" pitchFamily="34" charset="0"/>
              </a:rPr>
              <a:t>:</a:t>
            </a:r>
            <a:endParaRPr lang="en-US" altLang="en-US" sz="3200" b="1" i="1">
              <a:ea typeface="Arial" panose="020B0604020202020204" pitchFamily="34" charset="0"/>
            </a:endParaRPr>
          </a:p>
          <a:p>
            <a:pPr lvl="1">
              <a:lnSpc>
                <a:spcPct val="80000"/>
              </a:lnSpc>
              <a:buNone/>
            </a:pPr>
            <a:r>
              <a:rPr lang="en-US" altLang="en-US" sz="3200" b="1" i="1">
                <a:ea typeface="Arial" panose="020B0604020202020204" pitchFamily="34" charset="0"/>
              </a:rPr>
              <a:t>	</a:t>
            </a:r>
            <a:r>
              <a:rPr lang="en-US" altLang="en-US" sz="3200" b="1" err="1">
                <a:ea typeface="MS PGothic" panose="020B0600070205080204" pitchFamily="34" charset="-128"/>
              </a:rPr>
              <a:t>kieu_du_lieu</a:t>
            </a:r>
            <a:r>
              <a:rPr lang="en-US" altLang="en-US" sz="3200" b="1">
                <a:ea typeface="MS PGothic" panose="020B0600070205080204" pitchFamily="34" charset="-128"/>
              </a:rPr>
              <a:t> </a:t>
            </a:r>
            <a:r>
              <a:rPr lang="vi-VN" altLang="en-US" sz="3200" b="1">
                <a:ea typeface="MS PGothic" panose="020B0600070205080204" pitchFamily="34" charset="-128"/>
              </a:rPr>
              <a:t>  </a:t>
            </a:r>
            <a:r>
              <a:rPr lang="en-US" altLang="en-US" sz="3200" b="1" err="1">
                <a:ea typeface="MS PGothic" panose="020B0600070205080204" pitchFamily="34" charset="-128"/>
              </a:rPr>
              <a:t>ten_bien</a:t>
            </a:r>
            <a:r>
              <a:rPr lang="en-US" altLang="en-US" sz="3200" b="1">
                <a:latin typeface="Arial Unicode MS" charset="0"/>
                <a:ea typeface="MS PGothic" panose="020B0600070205080204" pitchFamily="34" charset="-128"/>
              </a:rPr>
              <a:t>;</a:t>
            </a:r>
          </a:p>
          <a:p>
            <a:pPr lvl="1">
              <a:lnSpc>
                <a:spcPct val="80000"/>
              </a:lnSpc>
              <a:buNone/>
            </a:pPr>
            <a:r>
              <a:rPr lang="en-US" altLang="en-US" sz="3200" err="1">
                <a:ea typeface="Arial" panose="020B0604020202020204" pitchFamily="34" charset="0"/>
              </a:rPr>
              <a:t>Hoặc</a:t>
            </a:r>
            <a:r>
              <a:rPr lang="en-US" altLang="en-US" sz="3200">
                <a:ea typeface="Arial" panose="020B0604020202020204" pitchFamily="34" charset="0"/>
              </a:rPr>
              <a:t>:</a:t>
            </a:r>
          </a:p>
          <a:p>
            <a:pPr lvl="1">
              <a:lnSpc>
                <a:spcPct val="80000"/>
              </a:lnSpc>
              <a:buNone/>
            </a:pPr>
            <a:r>
              <a:rPr lang="en-US" altLang="en-US" sz="3200" b="1">
                <a:latin typeface="Courier New" panose="02070309020205020404" pitchFamily="49" charset="0"/>
                <a:ea typeface="Arial" panose="020B0604020202020204" pitchFamily="34" charset="0"/>
              </a:rPr>
              <a:t> </a:t>
            </a:r>
            <a:r>
              <a:rPr lang="en-US" altLang="en-US" sz="3200" b="1" err="1">
                <a:ea typeface="Arial" panose="020B0604020202020204" pitchFamily="34" charset="0"/>
              </a:rPr>
              <a:t>kieu_du_lieu</a:t>
            </a:r>
            <a:r>
              <a:rPr lang="en-US" altLang="en-US" sz="3200" b="1">
                <a:ea typeface="Arial" panose="020B0604020202020204" pitchFamily="34" charset="0"/>
              </a:rPr>
              <a:t>   </a:t>
            </a:r>
            <a:r>
              <a:rPr lang="vi-VN" altLang="en-US" sz="3200" b="1">
                <a:ea typeface="Arial" panose="020B0604020202020204" pitchFamily="34" charset="0"/>
              </a:rPr>
              <a:t> </a:t>
            </a:r>
            <a:r>
              <a:rPr lang="en-US" altLang="en-US" sz="3200" b="1">
                <a:ea typeface="Arial" panose="020B0604020202020204" pitchFamily="34" charset="0"/>
              </a:rPr>
              <a:t>ten_bien</a:t>
            </a:r>
            <a:r>
              <a:rPr lang="en-US" altLang="en-US" sz="3200" b="1" baseline="-25000">
                <a:ea typeface="Arial" panose="020B0604020202020204" pitchFamily="34" charset="0"/>
              </a:rPr>
              <a:t>1</a:t>
            </a:r>
            <a:r>
              <a:rPr lang="en-US" altLang="en-US" sz="3200" b="1">
                <a:ea typeface="Arial" panose="020B0604020202020204" pitchFamily="34" charset="0"/>
              </a:rPr>
              <a:t>, …, </a:t>
            </a:r>
            <a:r>
              <a:rPr lang="en-US" altLang="en-US" sz="3200" b="1" err="1">
                <a:ea typeface="Arial" panose="020B0604020202020204" pitchFamily="34" charset="0"/>
              </a:rPr>
              <a:t>ten_bien</a:t>
            </a:r>
            <a:r>
              <a:rPr lang="en-US" altLang="en-US" sz="3200" b="1" baseline="-25000" err="1">
                <a:ea typeface="Arial" panose="020B0604020202020204" pitchFamily="34" charset="0"/>
              </a:rPr>
              <a:t>N</a:t>
            </a:r>
            <a:r>
              <a:rPr lang="en-US" altLang="en-US" sz="3200" b="1">
                <a:ea typeface="Arial" panose="020B0604020202020204" pitchFamily="34" charset="0"/>
              </a:rPr>
              <a:t>;</a:t>
            </a:r>
          </a:p>
          <a:p>
            <a:pPr>
              <a:lnSpc>
                <a:spcPct val="80000"/>
              </a:lnSpc>
            </a:pPr>
            <a:r>
              <a:rPr lang="en-US" altLang="en-US" sz="3200" err="1">
                <a:ea typeface="Arial" panose="020B0604020202020204" pitchFamily="34" charset="0"/>
              </a:rPr>
              <a:t>Ví</a:t>
            </a:r>
            <a:r>
              <a:rPr lang="en-US" altLang="en-US" sz="3200">
                <a:ea typeface="Arial" panose="020B0604020202020204" pitchFamily="34" charset="0"/>
              </a:rPr>
              <a:t> </a:t>
            </a:r>
            <a:r>
              <a:rPr lang="en-US" altLang="en-US" sz="3200" err="1">
                <a:ea typeface="Arial" panose="020B0604020202020204" pitchFamily="34" charset="0"/>
              </a:rPr>
              <a:t>dụ</a:t>
            </a:r>
            <a:r>
              <a:rPr lang="en-US" altLang="en-US" sz="3200">
                <a:ea typeface="Arial" panose="020B0604020202020204" pitchFamily="34" charset="0"/>
              </a:rPr>
              <a:t>: </a:t>
            </a:r>
          </a:p>
          <a:p>
            <a:pPr>
              <a:lnSpc>
                <a:spcPct val="80000"/>
              </a:lnSpc>
              <a:buNone/>
            </a:pPr>
            <a:r>
              <a:rPr lang="en-US" altLang="en-US" sz="3200" b="1">
                <a:ea typeface="Arial" panose="020B0604020202020204" pitchFamily="34" charset="0"/>
              </a:rPr>
              <a:t>	</a:t>
            </a:r>
            <a:r>
              <a:rPr lang="en-US" altLang="en-US">
                <a:ea typeface="Arial" panose="020B0604020202020204" pitchFamily="34" charset="0"/>
              </a:rPr>
              <a:t>//</a:t>
            </a:r>
            <a:r>
              <a:rPr lang="en-US" altLang="en-US" err="1">
                <a:ea typeface="Arial" panose="020B0604020202020204" pitchFamily="34" charset="0"/>
              </a:rPr>
              <a:t>Khai</a:t>
            </a:r>
            <a:r>
              <a:rPr lang="en-US" altLang="en-US">
                <a:ea typeface="Arial" panose="020B0604020202020204" pitchFamily="34" charset="0"/>
              </a:rPr>
              <a:t> </a:t>
            </a:r>
            <a:r>
              <a:rPr lang="en-US" altLang="en-US" err="1">
                <a:ea typeface="Arial" panose="020B0604020202020204" pitchFamily="34" charset="0"/>
              </a:rPr>
              <a:t>báo</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x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một</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nguyên</a:t>
            </a:r>
            <a:r>
              <a:rPr lang="en-US" altLang="en-US">
                <a:ea typeface="Arial" panose="020B0604020202020204" pitchFamily="34" charset="0"/>
              </a:rPr>
              <a:t> 2 byte </a:t>
            </a:r>
            <a:r>
              <a:rPr lang="vi-VN" altLang="en-US">
                <a:ea typeface="Arial" panose="020B0604020202020204" pitchFamily="34" charset="0"/>
              </a:rPr>
              <a:t>(</a:t>
            </a:r>
            <a:r>
              <a:rPr lang="vi-VN" altLang="en-US" err="1">
                <a:ea typeface="Arial" panose="020B0604020202020204" pitchFamily="34" charset="0"/>
              </a:rPr>
              <a:t>hoặc</a:t>
            </a:r>
            <a:r>
              <a:rPr lang="vi-VN" altLang="en-US">
                <a:ea typeface="Arial" panose="020B0604020202020204" pitchFamily="34" charset="0"/>
              </a:rPr>
              <a:t> 4 </a:t>
            </a:r>
            <a:r>
              <a:rPr lang="vi-VN" altLang="en-US" err="1">
                <a:ea typeface="Arial" panose="020B0604020202020204" pitchFamily="34" charset="0"/>
              </a:rPr>
              <a:t>byte</a:t>
            </a:r>
            <a:r>
              <a:rPr lang="vi-VN"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dấu</a:t>
            </a:r>
            <a:r>
              <a:rPr lang="en-US" altLang="en-US" sz="3200">
                <a:ea typeface="Arial" panose="020B0604020202020204" pitchFamily="34" charset="0"/>
              </a:rPr>
              <a:t> 	</a:t>
            </a:r>
            <a:endParaRPr lang="en-US" altLang="en-US" b="1">
              <a:ea typeface="Arial" panose="020B0604020202020204" pitchFamily="34" charset="0"/>
            </a:endParaRPr>
          </a:p>
          <a:p>
            <a:pPr>
              <a:lnSpc>
                <a:spcPct val="80000"/>
              </a:lnSpc>
              <a:buNone/>
            </a:pPr>
            <a:r>
              <a:rPr lang="en-US" altLang="en-US" sz="3200" b="1">
                <a:latin typeface="Courier New" panose="02070309020205020404" pitchFamily="49" charset="0"/>
                <a:ea typeface="Arial" panose="020B0604020202020204" pitchFamily="34" charset="0"/>
              </a:rPr>
              <a:t>		int x; </a:t>
            </a:r>
          </a:p>
          <a:p>
            <a:pPr>
              <a:lnSpc>
                <a:spcPct val="80000"/>
              </a:lnSpc>
              <a:buNone/>
            </a:pPr>
            <a:r>
              <a:rPr lang="en-US" altLang="en-US">
                <a:ea typeface="Arial" panose="020B0604020202020204" pitchFamily="34" charset="0"/>
              </a:rPr>
              <a:t>	// </a:t>
            </a:r>
            <a:r>
              <a:rPr lang="en-US" altLang="en-US" err="1">
                <a:ea typeface="Arial" panose="020B0604020202020204" pitchFamily="34" charset="0"/>
              </a:rPr>
              <a:t>Khai</a:t>
            </a:r>
            <a:r>
              <a:rPr lang="en-US" altLang="en-US">
                <a:ea typeface="Arial" panose="020B0604020202020204" pitchFamily="34" charset="0"/>
              </a:rPr>
              <a:t> </a:t>
            </a:r>
            <a:r>
              <a:rPr lang="en-US" altLang="en-US" err="1">
                <a:ea typeface="Arial" panose="020B0604020202020204" pitchFamily="34" charset="0"/>
              </a:rPr>
              <a:t>báo</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biến</a:t>
            </a:r>
            <a:r>
              <a:rPr lang="en-US" altLang="en-US">
                <a:ea typeface="Arial" panose="020B0604020202020204" pitchFamily="34" charset="0"/>
              </a:rPr>
              <a:t> y, z </a:t>
            </a:r>
            <a:r>
              <a:rPr lang="en-US" altLang="en-US" err="1">
                <a:ea typeface="Arial" panose="020B0604020202020204" pitchFamily="34" charset="0"/>
              </a:rPr>
              <a:t>là</a:t>
            </a:r>
            <a:r>
              <a:rPr lang="en-US" altLang="en-US">
                <a:ea typeface="Arial" panose="020B0604020202020204" pitchFamily="34" charset="0"/>
              </a:rPr>
              <a:t> </a:t>
            </a:r>
            <a:r>
              <a:rPr lang="en-US" altLang="en-US" err="1">
                <a:ea typeface="Arial" panose="020B0604020202020204" pitchFamily="34" charset="0"/>
              </a:rPr>
              <a:t>các</a:t>
            </a:r>
            <a:r>
              <a:rPr lang="en-US" altLang="en-US">
                <a:ea typeface="Arial" panose="020B0604020202020204" pitchFamily="34" charset="0"/>
              </a:rPr>
              <a:t> </a:t>
            </a:r>
            <a:r>
              <a:rPr lang="en-US" altLang="en-US" err="1">
                <a:ea typeface="Arial" panose="020B0604020202020204" pitchFamily="34" charset="0"/>
              </a:rPr>
              <a:t>số</a:t>
            </a:r>
            <a:r>
              <a:rPr lang="en-US" altLang="en-US">
                <a:ea typeface="Arial" panose="020B0604020202020204" pitchFamily="34" charset="0"/>
              </a:rPr>
              <a:t> </a:t>
            </a:r>
            <a:r>
              <a:rPr lang="en-US" altLang="en-US" err="1">
                <a:ea typeface="Arial" panose="020B0604020202020204" pitchFamily="34" charset="0"/>
              </a:rPr>
              <a:t>thực</a:t>
            </a:r>
            <a:r>
              <a:rPr lang="en-US" altLang="en-US">
                <a:ea typeface="Arial" panose="020B0604020202020204" pitchFamily="34" charset="0"/>
              </a:rPr>
              <a:t> 4 byte</a:t>
            </a:r>
          </a:p>
          <a:p>
            <a:pPr>
              <a:lnSpc>
                <a:spcPct val="80000"/>
              </a:lnSpc>
              <a:buNone/>
            </a:pPr>
            <a:r>
              <a:rPr lang="en-US" altLang="en-US" sz="3200" b="1">
                <a:latin typeface="Courier New" panose="02070309020205020404" pitchFamily="49" charset="0"/>
                <a:ea typeface="Arial" panose="020B0604020202020204" pitchFamily="34" charset="0"/>
              </a:rPr>
              <a:t>		float   </a:t>
            </a:r>
            <a:r>
              <a:rPr lang="en-US" altLang="en-US" sz="3200" b="1" err="1">
                <a:latin typeface="Courier New" panose="02070309020205020404" pitchFamily="49" charset="0"/>
                <a:ea typeface="Arial" panose="020B0604020202020204" pitchFamily="34" charset="0"/>
              </a:rPr>
              <a:t>y,z</a:t>
            </a:r>
            <a:r>
              <a:rPr lang="en-US" altLang="en-US" sz="3200" b="1">
                <a:latin typeface="Courier New" panose="02070309020205020404" pitchFamily="49" charset="0"/>
                <a:ea typeface="Arial" panose="020B0604020202020204" pitchFamily="34" charset="0"/>
              </a:rPr>
              <a:t>; </a:t>
            </a:r>
            <a:endParaRPr lang="en-US" altLang="en-US" sz="3200" b="1">
              <a:ea typeface="Arial" panose="020B0604020202020204" pitchFamily="34" charset="0"/>
            </a:endParaRPr>
          </a:p>
          <a:p>
            <a:pPr>
              <a:lnSpc>
                <a:spcPct val="80000"/>
              </a:lnSpc>
              <a:buNone/>
            </a:pPr>
            <a:r>
              <a:rPr lang="en-US" altLang="en-US" sz="3200" b="1">
                <a:latin typeface="Courier New" panose="02070309020205020404" pitchFamily="49" charset="0"/>
                <a:ea typeface="Arial" panose="020B0604020202020204" pitchFamily="34" charset="0"/>
              </a:rPr>
              <a:t>	</a:t>
            </a:r>
            <a:r>
              <a:rPr lang="en-US" altLang="en-US">
                <a:ea typeface="Arial" panose="020B0604020202020204" pitchFamily="34" charset="0"/>
              </a:rPr>
              <a:t>// Sau </a:t>
            </a:r>
            <a:r>
              <a:rPr lang="en-US" altLang="en-US" err="1">
                <a:ea typeface="Arial" panose="020B0604020202020204" pitchFamily="34" charset="0"/>
              </a:rPr>
              <a:t>khi</a:t>
            </a:r>
            <a:r>
              <a:rPr lang="en-US" altLang="en-US">
                <a:ea typeface="Arial" panose="020B0604020202020204" pitchFamily="34" charset="0"/>
              </a:rPr>
              <a:t> </a:t>
            </a:r>
            <a:r>
              <a:rPr lang="en-US" altLang="en-US" err="1">
                <a:ea typeface="Arial" panose="020B0604020202020204" pitchFamily="34" charset="0"/>
              </a:rPr>
              <a:t>khai</a:t>
            </a:r>
            <a:r>
              <a:rPr lang="en-US" altLang="en-US">
                <a:ea typeface="Arial" panose="020B0604020202020204" pitchFamily="34" charset="0"/>
              </a:rPr>
              <a:t> </a:t>
            </a:r>
            <a:r>
              <a:rPr lang="en-US" altLang="en-US" err="1">
                <a:ea typeface="Arial" panose="020B0604020202020204" pitchFamily="34" charset="0"/>
              </a:rPr>
              <a:t>báo</a:t>
            </a:r>
            <a:r>
              <a:rPr lang="en-US" altLang="en-US">
                <a:ea typeface="Arial" panose="020B0604020202020204" pitchFamily="34" charset="0"/>
              </a:rPr>
              <a:t>, </a:t>
            </a:r>
            <a:r>
              <a:rPr lang="en-US" altLang="en-US" err="1">
                <a:ea typeface="Arial" panose="020B0604020202020204" pitchFamily="34" charset="0"/>
              </a:rPr>
              <a:t>có</a:t>
            </a:r>
            <a:r>
              <a:rPr lang="en-US" altLang="en-US">
                <a:ea typeface="Arial" panose="020B0604020202020204" pitchFamily="34" charset="0"/>
              </a:rPr>
              <a:t> </a:t>
            </a:r>
            <a:r>
              <a:rPr lang="en-US" altLang="en-US" err="1">
                <a:ea typeface="Arial" panose="020B0604020202020204" pitchFamily="34" charset="0"/>
              </a:rPr>
              <a:t>thể</a:t>
            </a:r>
            <a:r>
              <a:rPr lang="en-US" altLang="en-US">
                <a:ea typeface="Arial" panose="020B0604020202020204" pitchFamily="34" charset="0"/>
              </a:rPr>
              <a:t> </a:t>
            </a:r>
            <a:r>
              <a:rPr lang="en-US" altLang="en-US" err="1">
                <a:ea typeface="Arial" panose="020B0604020202020204" pitchFamily="34" charset="0"/>
              </a:rPr>
              <a:t>sử</a:t>
            </a:r>
            <a:r>
              <a:rPr lang="en-US" altLang="en-US">
                <a:ea typeface="Arial" panose="020B0604020202020204" pitchFamily="34" charset="0"/>
              </a:rPr>
              <a:t> </a:t>
            </a:r>
            <a:r>
              <a:rPr lang="en-US" altLang="en-US" err="1">
                <a:ea typeface="Arial" panose="020B0604020202020204" pitchFamily="34" charset="0"/>
              </a:rPr>
              <a:t>dụng</a:t>
            </a:r>
            <a:endParaRPr lang="en-US" altLang="en-US" b="1">
              <a:latin typeface="Courier New" panose="02070309020205020404" pitchFamily="49" charset="0"/>
              <a:ea typeface="Arial" panose="020B0604020202020204" pitchFamily="34" charset="0"/>
            </a:endParaRPr>
          </a:p>
          <a:p>
            <a:pPr>
              <a:lnSpc>
                <a:spcPct val="80000"/>
              </a:lnSpc>
              <a:buNone/>
            </a:pPr>
            <a:r>
              <a:rPr lang="en-US" altLang="en-US" sz="3200" b="1">
                <a:latin typeface="Courier New" panose="02070309020205020404" pitchFamily="49" charset="0"/>
                <a:ea typeface="Arial" panose="020B0604020202020204" pitchFamily="34" charset="0"/>
              </a:rPr>
              <a:t>		x = 3; 		y = x + 1;</a:t>
            </a:r>
          </a:p>
          <a:p>
            <a:endParaRPr lang="en-US"/>
          </a:p>
        </p:txBody>
      </p:sp>
    </p:spTree>
    <p:extLst>
      <p:ext uri="{BB962C8B-B14F-4D97-AF65-F5344CB8AC3E}">
        <p14:creationId xmlns:p14="http://schemas.microsoft.com/office/powerpoint/2010/main" val="1699709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71EA-EF87-43EE-90D1-85EE37BE7D4B}"/>
              </a:ext>
            </a:extLst>
          </p:cNvPr>
          <p:cNvSpPr>
            <a:spLocks noGrp="1"/>
          </p:cNvSpPr>
          <p:nvPr>
            <p:ph type="title"/>
          </p:nvPr>
        </p:nvSpPr>
        <p:spPr/>
        <p:txBody>
          <a:bodyPr/>
          <a:lstStyle/>
          <a:p>
            <a:r>
              <a:rPr lang="vi-VN"/>
              <a:t>Khai </a:t>
            </a:r>
            <a:r>
              <a:rPr lang="vi-VN" err="1"/>
              <a:t>báo</a:t>
            </a:r>
            <a:r>
              <a:rPr lang="vi-VN"/>
              <a:t> </a:t>
            </a:r>
            <a:r>
              <a:rPr lang="vi-VN" err="1"/>
              <a:t>biến</a:t>
            </a:r>
            <a:endParaRPr lang="en-US"/>
          </a:p>
        </p:txBody>
      </p:sp>
      <p:sp>
        <p:nvSpPr>
          <p:cNvPr id="3" name="Content Placeholder 2">
            <a:extLst>
              <a:ext uri="{FF2B5EF4-FFF2-40B4-BE49-F238E27FC236}">
                <a16:creationId xmlns:a16="http://schemas.microsoft.com/office/drawing/2014/main" id="{7589E9E4-0280-4C29-8956-F0013F1BE918}"/>
              </a:ext>
            </a:extLst>
          </p:cNvPr>
          <p:cNvSpPr>
            <a:spLocks noGrp="1"/>
          </p:cNvSpPr>
          <p:nvPr>
            <p:ph idx="1"/>
          </p:nvPr>
        </p:nvSpPr>
        <p:spPr/>
        <p:txBody>
          <a:bodyPr>
            <a:normAutofit fontScale="85000" lnSpcReduction="20000"/>
          </a:bodyPr>
          <a:lstStyle/>
          <a:p>
            <a:r>
              <a:rPr lang="en-US" altLang="en-US" sz="3200">
                <a:latin typeface="Arial" panose="020B0604020202020204" pitchFamily="34" charset="0"/>
                <a:ea typeface="Arial" panose="020B0604020202020204" pitchFamily="34" charset="0"/>
                <a:cs typeface="Arial" panose="020B0604020202020204" pitchFamily="34" charset="0"/>
              </a:rPr>
              <a:t>Sau </a:t>
            </a:r>
            <a:r>
              <a:rPr lang="en-US" altLang="en-US" sz="3200" err="1">
                <a:latin typeface="Arial" panose="020B0604020202020204" pitchFamily="34" charset="0"/>
                <a:ea typeface="Arial" panose="020B0604020202020204" pitchFamily="34" charset="0"/>
                <a:cs typeface="Arial" panose="020B0604020202020204" pitchFamily="34" charset="0"/>
              </a:rPr>
              <a:t>khi</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được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khai</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báo</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các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biến</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chưa</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có</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giá</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trị</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xác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định</a:t>
            </a:r>
            <a:r>
              <a:rPr lang="en-US" altLang="en-US" sz="3200">
                <a:latin typeface="Arial" panose="020B0604020202020204" pitchFamily="34" charset="0"/>
                <a:ea typeface="Arial" panose="020B0604020202020204" pitchFamily="34" charset="0"/>
                <a:cs typeface="Arial" panose="020B0604020202020204" pitchFamily="34" charset="0"/>
              </a:rPr>
              <a:t>. </a:t>
            </a:r>
            <a:r>
              <a:rPr lang="vi-VN" altLang="en-US" sz="320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t></a:t>
            </a:r>
            <a:r>
              <a:rPr lang="en-US" altLang="en-US" sz="3200" err="1">
                <a:latin typeface="Arial" panose="020B0604020202020204" pitchFamily="34" charset="0"/>
                <a:ea typeface="Arial" panose="020B0604020202020204" pitchFamily="34" charset="0"/>
                <a:cs typeface="Arial" panose="020B0604020202020204" pitchFamily="34" charset="0"/>
              </a:rPr>
              <a:t>Cần</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được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gán</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giá</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trị</a:t>
            </a:r>
            <a:r>
              <a:rPr lang="en-US" altLang="en-US" sz="3200">
                <a:latin typeface="Arial" panose="020B0604020202020204" pitchFamily="34" charset="0"/>
                <a:ea typeface="Arial" panose="020B0604020202020204" pitchFamily="34" charset="0"/>
                <a:cs typeface="Arial" panose="020B0604020202020204" pitchFamily="34" charset="0"/>
              </a:rPr>
              <a:t> </a:t>
            </a:r>
            <a:r>
              <a:rPr lang="vi-VN" altLang="en-US" sz="3200">
                <a:latin typeface="Arial" panose="020B0604020202020204" pitchFamily="34" charset="0"/>
                <a:ea typeface="Arial" panose="020B0604020202020204" pitchFamily="34" charset="0"/>
                <a:cs typeface="Arial" panose="020B0604020202020204" pitchFamily="34" charset="0"/>
              </a:rPr>
              <a:t>(</a:t>
            </a:r>
            <a:r>
              <a:rPr lang="vi-VN" altLang="en-US" sz="3200" err="1">
                <a:latin typeface="Arial" panose="020B0604020202020204" pitchFamily="34" charset="0"/>
                <a:ea typeface="Arial" panose="020B0604020202020204" pitchFamily="34" charset="0"/>
                <a:cs typeface="Arial" panose="020B0604020202020204" pitchFamily="34" charset="0"/>
              </a:rPr>
              <a:t>khởi</a:t>
            </a:r>
            <a:r>
              <a:rPr lang="vi-VN" altLang="en-US" sz="3200">
                <a:latin typeface="Arial" panose="020B0604020202020204" pitchFamily="34" charset="0"/>
                <a:ea typeface="Arial" panose="020B0604020202020204" pitchFamily="34" charset="0"/>
                <a:cs typeface="Arial" panose="020B0604020202020204" pitchFamily="34" charset="0"/>
              </a:rPr>
              <a:t> </a:t>
            </a:r>
            <a:r>
              <a:rPr lang="vi-VN" altLang="en-US" sz="3200" err="1">
                <a:latin typeface="Arial" panose="020B0604020202020204" pitchFamily="34" charset="0"/>
                <a:ea typeface="Arial" panose="020B0604020202020204" pitchFamily="34" charset="0"/>
                <a:cs typeface="Arial" panose="020B0604020202020204" pitchFamily="34" charset="0"/>
              </a:rPr>
              <a:t>tạo</a:t>
            </a:r>
            <a:r>
              <a:rPr lang="vi-VN"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trước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khi</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dùng</a:t>
            </a:r>
            <a:r>
              <a:rPr lang="en-US" altLang="en-US" sz="3200">
                <a:latin typeface="Arial" panose="020B0604020202020204" pitchFamily="34" charset="0"/>
                <a:ea typeface="Arial" panose="020B0604020202020204" pitchFamily="34" charset="0"/>
                <a:cs typeface="Arial" panose="020B0604020202020204" pitchFamily="34" charset="0"/>
              </a:rPr>
              <a:t>!</a:t>
            </a:r>
          </a:p>
          <a:p>
            <a:r>
              <a:rPr lang="vi-VN" altLang="en-US" sz="3200">
                <a:latin typeface="Arial" panose="020B0604020202020204" pitchFamily="34" charset="0"/>
                <a:ea typeface="Arial" panose="020B0604020202020204" pitchFamily="34" charset="0"/>
                <a:cs typeface="Arial" panose="020B0604020202020204" pitchFamily="34" charset="0"/>
              </a:rPr>
              <a:t>C++</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cho</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phép</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kết</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hợp</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khai</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báo</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và</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khởi</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tạo</a:t>
            </a:r>
            <a:endParaRPr lang="en-US" altLang="en-US">
              <a:latin typeface="Arial" panose="020B0604020202020204" pitchFamily="34" charset="0"/>
              <a:ea typeface="Arial" panose="020B0604020202020204" pitchFamily="34" charset="0"/>
              <a:cs typeface="Arial" panose="020B0604020202020204" pitchFamily="34" charset="0"/>
            </a:endParaRPr>
          </a:p>
          <a:p>
            <a:pPr>
              <a:buNone/>
            </a:pPr>
            <a:r>
              <a:rPr lang="fr-FR" altLang="en-US" sz="3200" b="1">
                <a:latin typeface="Arial" panose="020B0604020202020204" pitchFamily="34" charset="0"/>
                <a:ea typeface="Arial" panose="020B0604020202020204" pitchFamily="34" charset="0"/>
                <a:cs typeface="Arial" panose="020B0604020202020204" pitchFamily="34" charset="0"/>
              </a:rPr>
              <a:t>		</a:t>
            </a:r>
            <a:r>
              <a:rPr lang="fr-FR" altLang="en-US" sz="3200" b="1" err="1">
                <a:latin typeface="Arial" panose="020B0604020202020204" pitchFamily="34" charset="0"/>
                <a:ea typeface="Arial" panose="020B0604020202020204" pitchFamily="34" charset="0"/>
                <a:cs typeface="Arial" panose="020B0604020202020204" pitchFamily="34" charset="0"/>
              </a:rPr>
              <a:t>kieu_du_lieu</a:t>
            </a:r>
            <a:r>
              <a:rPr lang="fr-FR" altLang="en-US" sz="3200" b="1">
                <a:latin typeface="Arial" panose="020B0604020202020204" pitchFamily="34" charset="0"/>
                <a:ea typeface="Arial" panose="020B0604020202020204" pitchFamily="34" charset="0"/>
                <a:cs typeface="Arial" panose="020B0604020202020204" pitchFamily="34" charset="0"/>
              </a:rPr>
              <a:t>  </a:t>
            </a:r>
            <a:r>
              <a:rPr lang="fr-FR" altLang="en-US" sz="3200" b="1" err="1">
                <a:latin typeface="Arial" panose="020B0604020202020204" pitchFamily="34" charset="0"/>
                <a:ea typeface="Arial" panose="020B0604020202020204" pitchFamily="34" charset="0"/>
                <a:cs typeface="Arial" panose="020B0604020202020204" pitchFamily="34" charset="0"/>
              </a:rPr>
              <a:t>ten_bien</a:t>
            </a:r>
            <a:r>
              <a:rPr lang="fr-FR" altLang="en-US" sz="3200" b="1">
                <a:latin typeface="Arial" panose="020B0604020202020204" pitchFamily="34" charset="0"/>
                <a:ea typeface="Arial" panose="020B0604020202020204" pitchFamily="34" charset="0"/>
                <a:cs typeface="Arial" panose="020B0604020202020204" pitchFamily="34" charset="0"/>
              </a:rPr>
              <a:t> = </a:t>
            </a:r>
            <a:r>
              <a:rPr lang="fr-FR" altLang="en-US" sz="3200" b="1" err="1">
                <a:latin typeface="Arial" panose="020B0604020202020204" pitchFamily="34" charset="0"/>
                <a:ea typeface="Arial" panose="020B0604020202020204" pitchFamily="34" charset="0"/>
                <a:cs typeface="Arial" panose="020B0604020202020204" pitchFamily="34" charset="0"/>
              </a:rPr>
              <a:t>gia_tri_ban_dau</a:t>
            </a:r>
            <a:r>
              <a:rPr lang="fr-FR" altLang="en-US" sz="3200" b="1">
                <a:latin typeface="Arial" panose="020B0604020202020204" pitchFamily="34" charset="0"/>
                <a:ea typeface="Arial" panose="020B0604020202020204" pitchFamily="34" charset="0"/>
                <a:cs typeface="Arial" panose="020B0604020202020204" pitchFamily="34" charset="0"/>
              </a:rPr>
              <a:t>;</a:t>
            </a:r>
            <a:r>
              <a:rPr lang="en-US" altLang="en-US" sz="3200" b="1">
                <a:latin typeface="Arial" panose="020B0604020202020204" pitchFamily="34" charset="0"/>
                <a:ea typeface="Arial" panose="020B0604020202020204" pitchFamily="34" charset="0"/>
                <a:cs typeface="Arial" panose="020B0604020202020204" pitchFamily="34" charset="0"/>
              </a:rPr>
              <a:t> </a:t>
            </a:r>
          </a:p>
          <a:p>
            <a:pPr>
              <a:buNone/>
            </a:pP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u="sng" err="1">
                <a:latin typeface="Arial" panose="020B0604020202020204" pitchFamily="34" charset="0"/>
                <a:ea typeface="Arial" panose="020B0604020202020204" pitchFamily="34" charset="0"/>
                <a:cs typeface="Arial" panose="020B0604020202020204" pitchFamily="34" charset="0"/>
              </a:rPr>
              <a:t>Hoặc</a:t>
            </a:r>
            <a:r>
              <a:rPr lang="en-US" altLang="en-US" sz="3200" u="sng">
                <a:latin typeface="Arial" panose="020B0604020202020204" pitchFamily="34" charset="0"/>
                <a:ea typeface="Arial" panose="020B0604020202020204" pitchFamily="34" charset="0"/>
                <a:cs typeface="Arial" panose="020B0604020202020204" pitchFamily="34" charset="0"/>
              </a:rPr>
              <a:t>:</a:t>
            </a:r>
          </a:p>
          <a:p>
            <a:pPr>
              <a:buNone/>
            </a:pPr>
            <a:r>
              <a:rPr lang="fr-FR" altLang="en-US" sz="3000" b="1">
                <a:latin typeface="Arial" panose="020B0604020202020204" pitchFamily="34" charset="0"/>
                <a:ea typeface="Arial" panose="020B0604020202020204" pitchFamily="34" charset="0"/>
                <a:cs typeface="Arial" panose="020B0604020202020204" pitchFamily="34" charset="0"/>
              </a:rPr>
              <a:t>		</a:t>
            </a:r>
            <a:r>
              <a:rPr lang="fr-FR" altLang="en-US" sz="3000" b="1" err="1">
                <a:latin typeface="Arial" panose="020B0604020202020204" pitchFamily="34" charset="0"/>
                <a:ea typeface="Arial" panose="020B0604020202020204" pitchFamily="34" charset="0"/>
                <a:cs typeface="Arial" panose="020B0604020202020204" pitchFamily="34" charset="0"/>
              </a:rPr>
              <a:t>kieu_du_lieu</a:t>
            </a:r>
            <a:r>
              <a:rPr lang="fr-FR" altLang="en-US" sz="3000" b="1">
                <a:latin typeface="Arial" panose="020B0604020202020204" pitchFamily="34" charset="0"/>
                <a:ea typeface="Arial" panose="020B0604020202020204" pitchFamily="34" charset="0"/>
                <a:cs typeface="Arial" panose="020B0604020202020204" pitchFamily="34" charset="0"/>
              </a:rPr>
              <a:t>  </a:t>
            </a:r>
            <a:r>
              <a:rPr lang="vi-VN" altLang="en-US" sz="3000" b="1">
                <a:latin typeface="Arial" panose="020B0604020202020204" pitchFamily="34" charset="0"/>
                <a:ea typeface="Arial" panose="020B0604020202020204" pitchFamily="34" charset="0"/>
                <a:cs typeface="Arial" panose="020B0604020202020204" pitchFamily="34" charset="0"/>
              </a:rPr>
              <a:t>biên_1</a:t>
            </a:r>
            <a:r>
              <a:rPr lang="fr-FR" altLang="en-US" sz="3000" b="1">
                <a:latin typeface="Arial" panose="020B0604020202020204" pitchFamily="34" charset="0"/>
                <a:ea typeface="Arial" panose="020B0604020202020204" pitchFamily="34" charset="0"/>
                <a:cs typeface="Arial" panose="020B0604020202020204" pitchFamily="34" charset="0"/>
              </a:rPr>
              <a:t>=</a:t>
            </a:r>
            <a:r>
              <a:rPr lang="fr-FR" altLang="en-US" sz="3000" b="1" err="1">
                <a:latin typeface="Arial" panose="020B0604020202020204" pitchFamily="34" charset="0"/>
                <a:ea typeface="Arial" panose="020B0604020202020204" pitchFamily="34" charset="0"/>
                <a:cs typeface="Arial" panose="020B0604020202020204" pitchFamily="34" charset="0"/>
              </a:rPr>
              <a:t>gia</a:t>
            </a:r>
            <a:r>
              <a:rPr lang="fr-FR" altLang="en-US" sz="3000" b="1">
                <a:latin typeface="Arial" panose="020B0604020202020204" pitchFamily="34" charset="0"/>
                <a:ea typeface="Arial" panose="020B0604020202020204" pitchFamily="34" charset="0"/>
                <a:cs typeface="Arial" panose="020B0604020202020204" pitchFamily="34" charset="0"/>
              </a:rPr>
              <a:t>_</a:t>
            </a:r>
            <a:r>
              <a:rPr lang="vi-VN" altLang="en-US" sz="3000" b="1">
                <a:latin typeface="Arial" panose="020B0604020202020204" pitchFamily="34" charset="0"/>
                <a:ea typeface="Arial" panose="020B0604020202020204" pitchFamily="34" charset="0"/>
                <a:cs typeface="Arial" panose="020B0604020202020204" pitchFamily="34" charset="0"/>
              </a:rPr>
              <a:t>tri_1</a:t>
            </a:r>
            <a:r>
              <a:rPr lang="fr-FR" altLang="en-US" sz="3000" b="1">
                <a:latin typeface="Arial" panose="020B0604020202020204" pitchFamily="34" charset="0"/>
                <a:ea typeface="Arial" panose="020B0604020202020204" pitchFamily="34" charset="0"/>
                <a:cs typeface="Arial" panose="020B0604020202020204" pitchFamily="34" charset="0"/>
              </a:rPr>
              <a:t>,  </a:t>
            </a:r>
            <a:r>
              <a:rPr lang="vi-VN" altLang="en-US" sz="3000" b="1" err="1">
                <a:latin typeface="Arial" panose="020B0604020202020204" pitchFamily="34" charset="0"/>
                <a:ea typeface="Arial" panose="020B0604020202020204" pitchFamily="34" charset="0"/>
                <a:cs typeface="Arial" panose="020B0604020202020204" pitchFamily="34" charset="0"/>
              </a:rPr>
              <a:t>bien_N</a:t>
            </a:r>
            <a:r>
              <a:rPr lang="fr-FR" altLang="en-US" sz="3000" b="1">
                <a:latin typeface="Arial" panose="020B0604020202020204" pitchFamily="34" charset="0"/>
                <a:ea typeface="Arial" panose="020B0604020202020204" pitchFamily="34" charset="0"/>
                <a:cs typeface="Arial" panose="020B0604020202020204" pitchFamily="34" charset="0"/>
              </a:rPr>
              <a:t>=</a:t>
            </a:r>
            <a:r>
              <a:rPr lang="fr-FR" altLang="en-US" sz="3000" b="1" err="1">
                <a:latin typeface="Arial" panose="020B0604020202020204" pitchFamily="34" charset="0"/>
                <a:ea typeface="Arial" panose="020B0604020202020204" pitchFamily="34" charset="0"/>
                <a:cs typeface="Arial" panose="020B0604020202020204" pitchFamily="34" charset="0"/>
              </a:rPr>
              <a:t>gia</a:t>
            </a:r>
            <a:r>
              <a:rPr lang="fr-FR" altLang="en-US" sz="3000" b="1">
                <a:latin typeface="Arial" panose="020B0604020202020204" pitchFamily="34" charset="0"/>
                <a:ea typeface="Arial" panose="020B0604020202020204" pitchFamily="34" charset="0"/>
                <a:cs typeface="Arial" panose="020B0604020202020204" pitchFamily="34" charset="0"/>
              </a:rPr>
              <a:t>_</a:t>
            </a:r>
            <a:r>
              <a:rPr lang="vi-VN" altLang="en-US" sz="3000" b="1" err="1">
                <a:latin typeface="Arial" panose="020B0604020202020204" pitchFamily="34" charset="0"/>
                <a:ea typeface="Arial" panose="020B0604020202020204" pitchFamily="34" charset="0"/>
                <a:cs typeface="Arial" panose="020B0604020202020204" pitchFamily="34" charset="0"/>
              </a:rPr>
              <a:t>tri_N</a:t>
            </a:r>
            <a:r>
              <a:rPr lang="fr-FR" altLang="en-US" sz="3000" b="1">
                <a:latin typeface="Arial" panose="020B0604020202020204" pitchFamily="34" charset="0"/>
                <a:ea typeface="Arial" panose="020B0604020202020204" pitchFamily="34" charset="0"/>
                <a:cs typeface="Arial" panose="020B0604020202020204" pitchFamily="34" charset="0"/>
              </a:rPr>
              <a:t>;</a:t>
            </a:r>
            <a:r>
              <a:rPr lang="en-US" altLang="en-US" sz="3000">
                <a:latin typeface="Arial" panose="020B0604020202020204" pitchFamily="34" charset="0"/>
                <a:ea typeface="Arial" panose="020B0604020202020204" pitchFamily="34" charset="0"/>
                <a:cs typeface="Arial" panose="020B0604020202020204" pitchFamily="34" charset="0"/>
              </a:rPr>
              <a:t> </a:t>
            </a:r>
          </a:p>
          <a:p>
            <a:r>
              <a:rPr lang="en-US" altLang="en-US" sz="3200" err="1">
                <a:latin typeface="Arial" panose="020B0604020202020204" pitchFamily="34" charset="0"/>
                <a:ea typeface="Arial" panose="020B0604020202020204" pitchFamily="34" charset="0"/>
                <a:cs typeface="Arial" panose="020B0604020202020204" pitchFamily="34" charset="0"/>
              </a:rPr>
              <a:t>Ví</a:t>
            </a:r>
            <a:r>
              <a:rPr lang="en-US" altLang="en-US" sz="3200">
                <a:latin typeface="Arial" panose="020B0604020202020204" pitchFamily="34" charset="0"/>
                <a:ea typeface="Arial" panose="020B0604020202020204" pitchFamily="34" charset="0"/>
                <a:cs typeface="Arial" panose="020B0604020202020204" pitchFamily="34" charset="0"/>
              </a:rPr>
              <a:t> </a:t>
            </a:r>
            <a:r>
              <a:rPr lang="en-US" altLang="en-US" sz="3200" err="1">
                <a:latin typeface="Arial" panose="020B0604020202020204" pitchFamily="34" charset="0"/>
                <a:ea typeface="Arial" panose="020B0604020202020204" pitchFamily="34" charset="0"/>
                <a:cs typeface="Arial" panose="020B0604020202020204" pitchFamily="34" charset="0"/>
              </a:rPr>
              <a:t>dụ</a:t>
            </a:r>
            <a:r>
              <a:rPr lang="en-US" altLang="en-US" sz="3200">
                <a:latin typeface="Arial" panose="020B0604020202020204" pitchFamily="34" charset="0"/>
                <a:ea typeface="Arial" panose="020B0604020202020204" pitchFamily="34" charset="0"/>
                <a:cs typeface="Arial" panose="020B0604020202020204" pitchFamily="34" charset="0"/>
              </a:rPr>
              <a:t>:</a:t>
            </a:r>
          </a:p>
          <a:p>
            <a:pPr lvl="1">
              <a:buNone/>
            </a:pPr>
            <a:r>
              <a:rPr lang="en-US" altLang="en-US" sz="2800" b="1">
                <a:latin typeface="Arial" panose="020B0604020202020204" pitchFamily="34" charset="0"/>
                <a:ea typeface="Arial" panose="020B0604020202020204" pitchFamily="34" charset="0"/>
                <a:cs typeface="Arial" panose="020B0604020202020204" pitchFamily="34" charset="0"/>
              </a:rPr>
              <a:t>//</a:t>
            </a:r>
            <a:r>
              <a:rPr lang="en-US" altLang="en-US" sz="28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Khai</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báo</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biến</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nguyên</a:t>
            </a:r>
            <a:r>
              <a:rPr lang="en-US" altLang="en-US" sz="2300">
                <a:latin typeface="Arial" panose="020B0604020202020204" pitchFamily="34" charset="0"/>
                <a:ea typeface="Arial" panose="020B0604020202020204" pitchFamily="34" charset="0"/>
                <a:cs typeface="Arial" panose="020B0604020202020204" pitchFamily="34" charset="0"/>
              </a:rPr>
              <a:t> a </a:t>
            </a:r>
            <a:r>
              <a:rPr lang="en-US" altLang="en-US" sz="2300" err="1">
                <a:latin typeface="Arial" panose="020B0604020202020204" pitchFamily="34" charset="0"/>
                <a:ea typeface="Arial" panose="020B0604020202020204" pitchFamily="34" charset="0"/>
                <a:cs typeface="Arial" panose="020B0604020202020204" pitchFamily="34" charset="0"/>
              </a:rPr>
              <a:t>và</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khởi</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tạo</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gia</a:t>
            </a:r>
            <a:r>
              <a:rPr lang="en-US" altLang="en-US" sz="2300">
                <a:latin typeface="Arial" panose="020B0604020202020204" pitchFamily="34" charset="0"/>
                <a:ea typeface="Arial" panose="020B0604020202020204" pitchFamily="34" charset="0"/>
                <a:cs typeface="Arial" panose="020B0604020202020204" pitchFamily="34" charset="0"/>
              </a:rPr>
              <a:t> tri </a:t>
            </a:r>
            <a:r>
              <a:rPr lang="en-US" altLang="en-US" sz="2300" err="1">
                <a:latin typeface="Arial" panose="020B0604020202020204" pitchFamily="34" charset="0"/>
                <a:ea typeface="Arial" panose="020B0604020202020204" pitchFamily="34" charset="0"/>
                <a:cs typeface="Arial" panose="020B0604020202020204" pitchFamily="34" charset="0"/>
              </a:rPr>
              <a:t>bằng</a:t>
            </a:r>
            <a:r>
              <a:rPr lang="en-US" altLang="en-US" sz="2300">
                <a:latin typeface="Arial" panose="020B0604020202020204" pitchFamily="34" charset="0"/>
                <a:ea typeface="Arial" panose="020B0604020202020204" pitchFamily="34" charset="0"/>
                <a:cs typeface="Arial" panose="020B0604020202020204" pitchFamily="34" charset="0"/>
              </a:rPr>
              <a:t> 3</a:t>
            </a:r>
          </a:p>
          <a:p>
            <a:pPr lvl="1">
              <a:buNone/>
            </a:pPr>
            <a:r>
              <a:rPr lang="en-US" altLang="en-US" sz="2800" b="1">
                <a:latin typeface="Arial" panose="020B0604020202020204" pitchFamily="34" charset="0"/>
                <a:ea typeface="Arial" panose="020B0604020202020204" pitchFamily="34" charset="0"/>
                <a:cs typeface="Arial" panose="020B0604020202020204" pitchFamily="34" charset="0"/>
              </a:rPr>
              <a:t>int a = 3; </a:t>
            </a:r>
            <a:endParaRPr lang="en-US" altLang="en-US" sz="2800">
              <a:latin typeface="Arial" panose="020B0604020202020204" pitchFamily="34" charset="0"/>
              <a:ea typeface="Arial" panose="020B0604020202020204" pitchFamily="34" charset="0"/>
              <a:cs typeface="Arial" panose="020B0604020202020204" pitchFamily="34" charset="0"/>
            </a:endParaRPr>
          </a:p>
          <a:p>
            <a:pPr lvl="1">
              <a:buNone/>
            </a:pPr>
            <a:r>
              <a:rPr lang="en-US" altLang="en-US" sz="2800" b="1">
                <a:latin typeface="Arial" panose="020B0604020202020204" pitchFamily="34" charset="0"/>
                <a:ea typeface="Arial" panose="020B0604020202020204" pitchFamily="34" charset="0"/>
                <a:cs typeface="Arial" panose="020B0604020202020204" pitchFamily="34" charset="0"/>
              </a:rPr>
              <a:t>//</a:t>
            </a:r>
            <a:r>
              <a:rPr lang="en-US" altLang="en-US" sz="28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Khai</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báo</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biến</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thực</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x,y</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và</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khởi</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tạo</a:t>
            </a:r>
            <a:r>
              <a:rPr lang="en-US" altLang="en-US" sz="2300">
                <a:latin typeface="Arial" panose="020B0604020202020204" pitchFamily="34" charset="0"/>
                <a:ea typeface="Arial" panose="020B0604020202020204" pitchFamily="34" charset="0"/>
                <a:cs typeface="Arial" panose="020B0604020202020204" pitchFamily="34" charset="0"/>
              </a:rPr>
              <a:t> </a:t>
            </a:r>
            <a:r>
              <a:rPr lang="en-US" altLang="en-US" sz="2300" err="1">
                <a:latin typeface="Arial" panose="020B0604020202020204" pitchFamily="34" charset="0"/>
                <a:ea typeface="Arial" panose="020B0604020202020204" pitchFamily="34" charset="0"/>
                <a:cs typeface="Arial" panose="020B0604020202020204" pitchFamily="34" charset="0"/>
              </a:rPr>
              <a:t>gia</a:t>
            </a:r>
            <a:r>
              <a:rPr lang="en-US" altLang="en-US" sz="2300">
                <a:latin typeface="Arial" panose="020B0604020202020204" pitchFamily="34" charset="0"/>
                <a:ea typeface="Arial" panose="020B0604020202020204" pitchFamily="34" charset="0"/>
                <a:cs typeface="Arial" panose="020B0604020202020204" pitchFamily="34" charset="0"/>
              </a:rPr>
              <a:t> tri </a:t>
            </a:r>
            <a:r>
              <a:rPr lang="en-US" altLang="en-US" sz="2300" err="1">
                <a:latin typeface="Arial" panose="020B0604020202020204" pitchFamily="34" charset="0"/>
                <a:ea typeface="Arial" panose="020B0604020202020204" pitchFamily="34" charset="0"/>
                <a:cs typeface="Arial" panose="020B0604020202020204" pitchFamily="34" charset="0"/>
              </a:rPr>
              <a:t>bằng</a:t>
            </a:r>
            <a:r>
              <a:rPr lang="en-US" altLang="en-US" sz="2300">
                <a:latin typeface="Arial" panose="020B0604020202020204" pitchFamily="34" charset="0"/>
                <a:ea typeface="Arial" panose="020B0604020202020204" pitchFamily="34" charset="0"/>
                <a:cs typeface="Arial" panose="020B0604020202020204" pitchFamily="34" charset="0"/>
              </a:rPr>
              <a:t> 5.0 </a:t>
            </a:r>
            <a:r>
              <a:rPr lang="en-US" altLang="en-US" sz="2300" err="1">
                <a:latin typeface="Arial" panose="020B0604020202020204" pitchFamily="34" charset="0"/>
                <a:ea typeface="Arial" panose="020B0604020202020204" pitchFamily="34" charset="0"/>
                <a:cs typeface="Arial" panose="020B0604020202020204" pitchFamily="34" charset="0"/>
              </a:rPr>
              <a:t>và</a:t>
            </a:r>
            <a:r>
              <a:rPr lang="en-US" altLang="en-US" sz="2300">
                <a:latin typeface="Arial" panose="020B0604020202020204" pitchFamily="34" charset="0"/>
                <a:ea typeface="Arial" panose="020B0604020202020204" pitchFamily="34" charset="0"/>
                <a:cs typeface="Arial" panose="020B0604020202020204" pitchFamily="34" charset="0"/>
              </a:rPr>
              <a:t> 7.6</a:t>
            </a:r>
          </a:p>
          <a:p>
            <a:pPr lvl="1">
              <a:buNone/>
            </a:pPr>
            <a:r>
              <a:rPr lang="en-US" altLang="en-US" sz="2800" b="1">
                <a:latin typeface="Arial" panose="020B0604020202020204" pitchFamily="34" charset="0"/>
                <a:ea typeface="Arial" panose="020B0604020202020204" pitchFamily="34" charset="0"/>
                <a:cs typeface="Arial" panose="020B0604020202020204" pitchFamily="34" charset="0"/>
              </a:rPr>
              <a:t>float x = 5.0, y = 7.6;</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13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1B01-E578-4EEF-871A-9BD5522D7269}"/>
              </a:ext>
            </a:extLst>
          </p:cNvPr>
          <p:cNvSpPr>
            <a:spLocks noGrp="1"/>
          </p:cNvSpPr>
          <p:nvPr>
            <p:ph type="title"/>
          </p:nvPr>
        </p:nvSpPr>
        <p:spPr/>
        <p:txBody>
          <a:bodyPr/>
          <a:lstStyle/>
          <a:p>
            <a:r>
              <a:rPr lang="vi-VN" err="1"/>
              <a:t>Biến</a:t>
            </a:r>
            <a:r>
              <a:rPr lang="vi-VN"/>
              <a:t> </a:t>
            </a:r>
            <a:r>
              <a:rPr lang="vi-VN" err="1"/>
              <a:t>toàn</a:t>
            </a:r>
            <a:r>
              <a:rPr lang="vi-VN"/>
              <a:t> </a:t>
            </a:r>
            <a:r>
              <a:rPr lang="vi-VN" err="1"/>
              <a:t>cục</a:t>
            </a:r>
            <a:r>
              <a:rPr lang="vi-VN"/>
              <a:t>, </a:t>
            </a:r>
            <a:r>
              <a:rPr lang="vi-VN" err="1"/>
              <a:t>biến</a:t>
            </a:r>
            <a:r>
              <a:rPr lang="vi-VN"/>
              <a:t> </a:t>
            </a:r>
            <a:r>
              <a:rPr lang="vi-VN" err="1"/>
              <a:t>địa</a:t>
            </a:r>
            <a:r>
              <a:rPr lang="vi-VN"/>
              <a:t> phương</a:t>
            </a:r>
            <a:endParaRPr lang="en-US"/>
          </a:p>
        </p:txBody>
      </p:sp>
      <p:sp>
        <p:nvSpPr>
          <p:cNvPr id="3" name="Content Placeholder 2">
            <a:extLst>
              <a:ext uri="{FF2B5EF4-FFF2-40B4-BE49-F238E27FC236}">
                <a16:creationId xmlns:a16="http://schemas.microsoft.com/office/drawing/2014/main" id="{A9BA80AF-77D6-4AB7-8E5A-D0D8BDD11FDD}"/>
              </a:ext>
            </a:extLst>
          </p:cNvPr>
          <p:cNvSpPr>
            <a:spLocks noGrp="1"/>
          </p:cNvSpPr>
          <p:nvPr>
            <p:ph idx="1"/>
          </p:nvPr>
        </p:nvSpPr>
        <p:spPr>
          <a:xfrm>
            <a:off x="838200" y="1840615"/>
            <a:ext cx="10515600" cy="4351338"/>
          </a:xfrm>
        </p:spPr>
        <p:txBody>
          <a:bodyPr>
            <a:noAutofit/>
          </a:bodyPr>
          <a:lstStyle/>
          <a:p>
            <a:pPr marL="0" indent="0">
              <a:buNone/>
            </a:pPr>
            <a:r>
              <a:rPr lang="en-US" sz="1600" b="0">
                <a:effectLst/>
                <a:latin typeface="Consolas" panose="020B0609020204030204" pitchFamily="49" charset="0"/>
              </a:rPr>
              <a:t>#include &lt;iostream&gt;</a:t>
            </a:r>
          </a:p>
          <a:p>
            <a:pPr marL="0" indent="0">
              <a:buNone/>
            </a:pPr>
            <a:r>
              <a:rPr lang="en-US" sz="1600" b="0">
                <a:effectLst/>
                <a:latin typeface="Consolas" panose="020B0609020204030204" pitchFamily="49" charset="0"/>
              </a:rPr>
              <a:t>using namespace std;</a:t>
            </a:r>
          </a:p>
          <a:p>
            <a:pPr marL="0" indent="0">
              <a:buNone/>
            </a:pPr>
            <a:r>
              <a:rPr lang="en-US" sz="1600" b="0">
                <a:effectLst/>
                <a:latin typeface="Consolas" panose="020B0609020204030204" pitchFamily="49" charset="0"/>
              </a:rPr>
              <a:t>int main()  //ham main() </a:t>
            </a:r>
            <a:r>
              <a:rPr lang="en-US" sz="1600" b="0" err="1">
                <a:effectLst/>
                <a:latin typeface="Consolas" panose="020B0609020204030204" pitchFamily="49" charset="0"/>
              </a:rPr>
              <a:t>cung</a:t>
            </a:r>
            <a:r>
              <a:rPr lang="en-US" sz="1600" b="0">
                <a:effectLst/>
                <a:latin typeface="Consolas" panose="020B0609020204030204" pitchFamily="49" charset="0"/>
              </a:rPr>
              <a:t> la mot </a:t>
            </a:r>
            <a:r>
              <a:rPr lang="en-US" sz="1600" b="0" err="1">
                <a:effectLst/>
                <a:latin typeface="Consolas" panose="020B0609020204030204" pitchFamily="49" charset="0"/>
              </a:rPr>
              <a:t>khoi</a:t>
            </a:r>
            <a:r>
              <a:rPr lang="en-US" sz="1600" b="0">
                <a:effectLst/>
                <a:latin typeface="Consolas" panose="020B0609020204030204" pitchFamily="49" charset="0"/>
              </a:rPr>
              <a:t> </a:t>
            </a:r>
            <a:r>
              <a:rPr lang="en-US" sz="1600" b="0" err="1">
                <a:effectLst/>
                <a:latin typeface="Consolas" panose="020B0609020204030204" pitchFamily="49" charset="0"/>
              </a:rPr>
              <a:t>lenh</a:t>
            </a:r>
            <a:endParaRPr lang="en-US" sz="1600" b="0">
              <a:effectLst/>
              <a:latin typeface="Consolas" panose="020B0609020204030204" pitchFamily="49" charset="0"/>
            </a:endParaRPr>
          </a:p>
          <a:p>
            <a:pPr marL="0" indent="0">
              <a:buNone/>
            </a:pPr>
            <a:r>
              <a:rPr lang="en-US" sz="1600" b="0">
                <a:effectLst/>
                <a:latin typeface="Consolas" panose="020B0609020204030204" pitchFamily="49" charset="0"/>
              </a:rPr>
              <a:t>{ int c= 10,  d= 20;</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&lt;&lt;"Bien </a:t>
            </a:r>
            <a:r>
              <a:rPr lang="en-US" sz="1600" b="0" err="1">
                <a:effectLst/>
                <a:latin typeface="Consolas" panose="020B0609020204030204" pitchFamily="49" charset="0"/>
              </a:rPr>
              <a:t>ngoai</a:t>
            </a:r>
            <a:r>
              <a:rPr lang="en-US" sz="1600" b="0">
                <a:effectLst/>
                <a:latin typeface="Consolas" panose="020B0609020204030204" pitchFamily="49" charset="0"/>
              </a:rPr>
              <a:t> </a:t>
            </a:r>
            <a:r>
              <a:rPr lang="en-US" sz="1600" b="0" err="1">
                <a:effectLst/>
                <a:latin typeface="Consolas" panose="020B0609020204030204" pitchFamily="49" charset="0"/>
              </a:rPr>
              <a:t>khoi</a:t>
            </a:r>
            <a:r>
              <a:rPr lang="en-US" sz="1600" b="0">
                <a:effectLst/>
                <a:latin typeface="Consolas" panose="020B0609020204030204" pitchFamily="49" charset="0"/>
              </a:rPr>
              <a:t> c= "&lt;&lt;c&lt;&lt;" d= "&lt;&lt;d&lt;&lt;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  int c = 100, d=200;</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&lt;&lt;"Bien </a:t>
            </a:r>
            <a:r>
              <a:rPr lang="en-US" sz="1600" b="0" err="1">
                <a:effectLst/>
                <a:latin typeface="Consolas" panose="020B0609020204030204" pitchFamily="49" charset="0"/>
              </a:rPr>
              <a:t>trong</a:t>
            </a:r>
            <a:r>
              <a:rPr lang="en-US" sz="1600" b="0">
                <a:effectLst/>
                <a:latin typeface="Consolas" panose="020B0609020204030204" pitchFamily="49" charset="0"/>
              </a:rPr>
              <a:t> </a:t>
            </a:r>
            <a:r>
              <a:rPr lang="en-US" sz="1600" b="0" err="1">
                <a:effectLst/>
                <a:latin typeface="Consolas" panose="020B0609020204030204" pitchFamily="49" charset="0"/>
              </a:rPr>
              <a:t>khoi</a:t>
            </a:r>
            <a:r>
              <a:rPr lang="en-US" sz="1600" b="0">
                <a:effectLst/>
                <a:latin typeface="Consolas" panose="020B0609020204030204" pitchFamily="49" charset="0"/>
              </a:rPr>
              <a:t> c= "&lt;&lt;c&lt;&lt;" d= "&lt;&lt;d&lt;&lt;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&lt;&lt;"Tang them 10 </a:t>
            </a:r>
            <a:r>
              <a:rPr lang="en-US" sz="1600" b="0" err="1">
                <a:effectLst/>
                <a:latin typeface="Consolas" panose="020B0609020204030204" pitchFamily="49" charset="0"/>
              </a:rPr>
              <a:t>cho</a:t>
            </a:r>
            <a:r>
              <a:rPr lang="en-US" sz="1600" b="0">
                <a:effectLst/>
                <a:latin typeface="Consolas" panose="020B0609020204030204" pitchFamily="49" charset="0"/>
              </a:rPr>
              <a:t> </a:t>
            </a:r>
            <a:r>
              <a:rPr lang="en-US" sz="1600" b="0" err="1">
                <a:effectLst/>
                <a:latin typeface="Consolas" panose="020B0609020204030204" pitchFamily="49" charset="0"/>
              </a:rPr>
              <a:t>cac</a:t>
            </a:r>
            <a:r>
              <a:rPr lang="en-US" sz="1600" b="0">
                <a:effectLst/>
                <a:latin typeface="Consolas" panose="020B0609020204030204" pitchFamily="49" charset="0"/>
              </a:rPr>
              <a:t> </a:t>
            </a:r>
            <a:r>
              <a:rPr lang="en-US" sz="1600" b="0" err="1">
                <a:effectLst/>
                <a:latin typeface="Consolas" panose="020B0609020204030204" pitchFamily="49" charset="0"/>
              </a:rPr>
              <a:t>gia</a:t>
            </a:r>
            <a:r>
              <a:rPr lang="en-US" sz="1600" b="0">
                <a:effectLst/>
                <a:latin typeface="Consolas" panose="020B0609020204030204" pitchFamily="49" charset="0"/>
              </a:rPr>
              <a:t> tri </a:t>
            </a:r>
            <a:r>
              <a:rPr lang="en-US" sz="1600" b="0" err="1">
                <a:effectLst/>
                <a:latin typeface="Consolas" panose="020B0609020204030204" pitchFamily="49" charset="0"/>
              </a:rPr>
              <a:t>moi</a:t>
            </a:r>
            <a:r>
              <a:rPr lang="en-US" sz="1600" b="0">
                <a:effectLst/>
                <a:latin typeface="Consolas" panose="020B0609020204030204" pitchFamily="49" charset="0"/>
              </a:rPr>
              <a:t> bien "&lt;&lt;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c = c + 10; d= d + 10;</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&lt;&lt;"Bien </a:t>
            </a:r>
            <a:r>
              <a:rPr lang="en-US" sz="1600" b="0" err="1">
                <a:effectLst/>
                <a:latin typeface="Consolas" panose="020B0609020204030204" pitchFamily="49" charset="0"/>
              </a:rPr>
              <a:t>trong</a:t>
            </a:r>
            <a:r>
              <a:rPr lang="en-US" sz="1600" b="0">
                <a:effectLst/>
                <a:latin typeface="Consolas" panose="020B0609020204030204" pitchFamily="49" charset="0"/>
              </a:rPr>
              <a:t> </a:t>
            </a:r>
            <a:r>
              <a:rPr lang="en-US" sz="1600" b="0" err="1">
                <a:effectLst/>
                <a:latin typeface="Consolas" panose="020B0609020204030204" pitchFamily="49" charset="0"/>
              </a:rPr>
              <a:t>khoi</a:t>
            </a:r>
            <a:r>
              <a:rPr lang="en-US" sz="1600" b="0">
                <a:effectLst/>
                <a:latin typeface="Consolas" panose="020B0609020204030204" pitchFamily="49" charset="0"/>
              </a:rPr>
              <a:t> c= "&lt;&lt;c&lt;&lt;" d= "&lt;&lt;d&lt;&lt;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vi-VN" sz="1600" b="0">
                <a:effectLst/>
                <a:latin typeface="Consolas" panose="020B0609020204030204" pitchFamily="49" charset="0"/>
              </a:rPr>
              <a:t>   </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cout</a:t>
            </a:r>
            <a:r>
              <a:rPr lang="en-US" sz="1600" b="0">
                <a:effectLst/>
                <a:latin typeface="Consolas" panose="020B0609020204030204" pitchFamily="49" charset="0"/>
              </a:rPr>
              <a:t>&lt;&lt;"Bien </a:t>
            </a:r>
            <a:r>
              <a:rPr lang="en-US" sz="1600" b="0" err="1">
                <a:effectLst/>
                <a:latin typeface="Consolas" panose="020B0609020204030204" pitchFamily="49" charset="0"/>
              </a:rPr>
              <a:t>ngoai</a:t>
            </a:r>
            <a:r>
              <a:rPr lang="en-US" sz="1600" b="0">
                <a:effectLst/>
                <a:latin typeface="Consolas" panose="020B0609020204030204" pitchFamily="49" charset="0"/>
              </a:rPr>
              <a:t> </a:t>
            </a:r>
            <a:r>
              <a:rPr lang="en-US" sz="1600" b="0" err="1">
                <a:effectLst/>
                <a:latin typeface="Consolas" panose="020B0609020204030204" pitchFamily="49" charset="0"/>
              </a:rPr>
              <a:t>khoi</a:t>
            </a:r>
            <a:r>
              <a:rPr lang="en-US" sz="1600" b="0">
                <a:effectLst/>
                <a:latin typeface="Consolas" panose="020B0609020204030204" pitchFamily="49" charset="0"/>
              </a:rPr>
              <a:t> c= "&lt;&lt;c&lt;&lt;" d= "&lt;&lt;d&lt;&lt;</a:t>
            </a:r>
            <a:r>
              <a:rPr lang="en-US" sz="1600" b="0" err="1">
                <a:effectLst/>
                <a:latin typeface="Consolas" panose="020B0609020204030204" pitchFamily="49" charset="0"/>
              </a:rPr>
              <a:t>endl</a:t>
            </a:r>
            <a:r>
              <a:rPr lang="en-US" sz="1600" b="0">
                <a:effectLst/>
                <a:latin typeface="Consolas" panose="020B0609020204030204" pitchFamily="49" charset="0"/>
              </a:rPr>
              <a:t>;</a:t>
            </a:r>
          </a:p>
          <a:p>
            <a:pPr marL="0" indent="0">
              <a:buNone/>
            </a:pPr>
            <a:r>
              <a:rPr lang="en-US" sz="1600" b="0">
                <a:effectLst/>
                <a:latin typeface="Consolas" panose="020B0609020204030204" pitchFamily="49" charset="0"/>
              </a:rPr>
              <a:t> return 0;</a:t>
            </a:r>
          </a:p>
          <a:p>
            <a:pPr marL="0" indent="0">
              <a:buNone/>
            </a:pPr>
            <a:r>
              <a:rPr lang="en-US" sz="1600" b="0">
                <a:effectLst/>
                <a:latin typeface="Consolas" panose="020B0609020204030204" pitchFamily="49" charset="0"/>
              </a:rPr>
              <a:t>}// </a:t>
            </a:r>
            <a:r>
              <a:rPr lang="en-US" sz="1600" b="0" err="1">
                <a:effectLst/>
                <a:latin typeface="Consolas" panose="020B0609020204030204" pitchFamily="49" charset="0"/>
              </a:rPr>
              <a:t>ket</a:t>
            </a:r>
            <a:r>
              <a:rPr lang="en-US" sz="1600" b="0">
                <a:effectLst/>
                <a:latin typeface="Consolas" panose="020B0609020204030204" pitchFamily="49" charset="0"/>
              </a:rPr>
              <a:t> </a:t>
            </a:r>
            <a:r>
              <a:rPr lang="en-US" sz="1600" b="0" err="1">
                <a:effectLst/>
                <a:latin typeface="Consolas" panose="020B0609020204030204" pitchFamily="49" charset="0"/>
              </a:rPr>
              <a:t>thuc</a:t>
            </a:r>
            <a:r>
              <a:rPr lang="en-US" sz="1600" b="0">
                <a:effectLst/>
                <a:latin typeface="Consolas" panose="020B0609020204030204" pitchFamily="49" charset="0"/>
              </a:rPr>
              <a:t> </a:t>
            </a:r>
            <a:r>
              <a:rPr lang="en-US" sz="1600" b="0" err="1">
                <a:effectLst/>
                <a:latin typeface="Consolas" panose="020B0609020204030204" pitchFamily="49" charset="0"/>
              </a:rPr>
              <a:t>khoi</a:t>
            </a:r>
            <a:r>
              <a:rPr lang="en-US" sz="1600" b="0">
                <a:effectLst/>
                <a:latin typeface="Consolas" panose="020B0609020204030204" pitchFamily="49" charset="0"/>
              </a:rPr>
              <a:t> </a:t>
            </a:r>
            <a:r>
              <a:rPr lang="en-US" sz="1600" b="0" err="1">
                <a:effectLst/>
                <a:latin typeface="Consolas" panose="020B0609020204030204" pitchFamily="49" charset="0"/>
              </a:rPr>
              <a:t>lenh</a:t>
            </a:r>
            <a:r>
              <a:rPr lang="en-US" sz="1600" b="0">
                <a:effectLst/>
                <a:latin typeface="Consolas" panose="020B0609020204030204" pitchFamily="49" charset="0"/>
              </a:rPr>
              <a:t> </a:t>
            </a:r>
            <a:r>
              <a:rPr lang="en-US" sz="1600" b="0" err="1">
                <a:effectLst/>
                <a:latin typeface="Consolas" panose="020B0609020204030204" pitchFamily="49" charset="0"/>
              </a:rPr>
              <a:t>cua</a:t>
            </a:r>
            <a:r>
              <a:rPr lang="en-US" sz="1600" b="0">
                <a:effectLst/>
                <a:latin typeface="Consolas" panose="020B0609020204030204" pitchFamily="49" charset="0"/>
              </a:rPr>
              <a:t> ham main()</a:t>
            </a:r>
          </a:p>
        </p:txBody>
      </p:sp>
    </p:spTree>
    <p:extLst>
      <p:ext uri="{BB962C8B-B14F-4D97-AF65-F5344CB8AC3E}">
        <p14:creationId xmlns:p14="http://schemas.microsoft.com/office/powerpoint/2010/main" val="1523065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7B69-0986-4B34-B9A6-CB6CAE984048}"/>
              </a:ext>
            </a:extLst>
          </p:cNvPr>
          <p:cNvSpPr>
            <a:spLocks noGrp="1"/>
          </p:cNvSpPr>
          <p:nvPr>
            <p:ph type="title"/>
          </p:nvPr>
        </p:nvSpPr>
        <p:spPr/>
        <p:txBody>
          <a:bodyPr/>
          <a:lstStyle/>
          <a:p>
            <a:r>
              <a:rPr lang="vi-VN"/>
              <a:t>Khai </a:t>
            </a:r>
            <a:r>
              <a:rPr lang="vi-VN" err="1"/>
              <a:t>báo</a:t>
            </a:r>
            <a:r>
              <a:rPr lang="vi-VN"/>
              <a:t> </a:t>
            </a:r>
            <a:r>
              <a:rPr lang="vi-VN" err="1"/>
              <a:t>hằng</a:t>
            </a:r>
            <a:endParaRPr lang="en-US"/>
          </a:p>
        </p:txBody>
      </p:sp>
      <p:sp>
        <p:nvSpPr>
          <p:cNvPr id="3" name="Content Placeholder 2">
            <a:extLst>
              <a:ext uri="{FF2B5EF4-FFF2-40B4-BE49-F238E27FC236}">
                <a16:creationId xmlns:a16="http://schemas.microsoft.com/office/drawing/2014/main" id="{7ED43C69-B0F5-4990-8E76-6639FEBD01FD}"/>
              </a:ext>
            </a:extLst>
          </p:cNvPr>
          <p:cNvSpPr>
            <a:spLocks noGrp="1"/>
          </p:cNvSpPr>
          <p:nvPr>
            <p:ph idx="1"/>
          </p:nvPr>
        </p:nvSpPr>
        <p:spPr/>
        <p:txBody>
          <a:bodyPr/>
          <a:lstStyle/>
          <a:p>
            <a:pPr algn="just"/>
            <a:r>
              <a:rPr lang="en-US" altLang="en-US" sz="3600" err="1">
                <a:ea typeface="Arial" panose="020B0604020202020204" pitchFamily="34" charset="0"/>
              </a:rPr>
              <a:t>Dùng</a:t>
            </a:r>
            <a:r>
              <a:rPr lang="en-US" altLang="en-US" sz="3600">
                <a:ea typeface="Arial" panose="020B0604020202020204" pitchFamily="34" charset="0"/>
              </a:rPr>
              <a:t> </a:t>
            </a:r>
            <a:r>
              <a:rPr lang="en-US" altLang="en-US" sz="3600" err="1">
                <a:ea typeface="Arial" panose="020B0604020202020204" pitchFamily="34" charset="0"/>
              </a:rPr>
              <a:t>từ</a:t>
            </a:r>
            <a:r>
              <a:rPr lang="en-US" altLang="en-US" sz="3600">
                <a:ea typeface="Arial" panose="020B0604020202020204" pitchFamily="34" charset="0"/>
              </a:rPr>
              <a:t> </a:t>
            </a:r>
            <a:r>
              <a:rPr lang="en-US" altLang="en-US" sz="3600" err="1">
                <a:ea typeface="Arial" panose="020B0604020202020204" pitchFamily="34" charset="0"/>
              </a:rPr>
              <a:t>khóa</a:t>
            </a:r>
            <a:r>
              <a:rPr lang="en-US" altLang="en-US" sz="3600">
                <a:ea typeface="Arial" panose="020B0604020202020204" pitchFamily="34" charset="0"/>
              </a:rPr>
              <a:t> </a:t>
            </a:r>
            <a:r>
              <a:rPr lang="en-US" altLang="en-US" sz="3600" b="1">
                <a:ea typeface="Arial" panose="020B0604020202020204" pitchFamily="34" charset="0"/>
              </a:rPr>
              <a:t>#define:</a:t>
            </a:r>
            <a:r>
              <a:rPr lang="en-US" altLang="en-US" sz="3600">
                <a:ea typeface="Arial" panose="020B0604020202020204" pitchFamily="34" charset="0"/>
              </a:rPr>
              <a:t> </a:t>
            </a:r>
          </a:p>
          <a:p>
            <a:pPr lvl="1" algn="just"/>
            <a:r>
              <a:rPr lang="en-US" altLang="en-US" sz="3400" err="1">
                <a:ea typeface="Arial" panose="020B0604020202020204" pitchFamily="34" charset="0"/>
              </a:rPr>
              <a:t>Cú</a:t>
            </a:r>
            <a:r>
              <a:rPr lang="en-US" altLang="en-US" sz="3400">
                <a:ea typeface="Arial" panose="020B0604020202020204" pitchFamily="34" charset="0"/>
              </a:rPr>
              <a:t> </a:t>
            </a:r>
            <a:r>
              <a:rPr lang="en-US" altLang="en-US" sz="3400" err="1">
                <a:ea typeface="Arial" panose="020B0604020202020204" pitchFamily="34" charset="0"/>
              </a:rPr>
              <a:t>pháp</a:t>
            </a:r>
            <a:r>
              <a:rPr lang="en-US" altLang="en-US" sz="3400">
                <a:ea typeface="Arial" panose="020B0604020202020204" pitchFamily="34" charset="0"/>
              </a:rPr>
              <a:t>:</a:t>
            </a:r>
          </a:p>
          <a:p>
            <a:pPr algn="just">
              <a:buNone/>
            </a:pPr>
            <a:r>
              <a:rPr lang="en-US" altLang="en-US" sz="3400">
                <a:ea typeface="Arial" panose="020B0604020202020204" pitchFamily="34" charset="0"/>
              </a:rPr>
              <a:t>			</a:t>
            </a:r>
            <a:r>
              <a:rPr lang="en-US" altLang="en-US" sz="3400" b="1">
                <a:ea typeface="Arial" panose="020B0604020202020204" pitchFamily="34" charset="0"/>
              </a:rPr>
              <a:t># define  </a:t>
            </a:r>
            <a:r>
              <a:rPr lang="en-US" altLang="en-US" sz="3400" b="1" err="1">
                <a:ea typeface="Arial" panose="020B0604020202020204" pitchFamily="34" charset="0"/>
              </a:rPr>
              <a:t>ten_hang</a:t>
            </a:r>
            <a:r>
              <a:rPr lang="en-US" altLang="en-US" sz="3400" b="1">
                <a:ea typeface="Arial" panose="020B0604020202020204" pitchFamily="34" charset="0"/>
              </a:rPr>
              <a:t>  </a:t>
            </a:r>
            <a:r>
              <a:rPr lang="en-US" altLang="en-US" sz="3400" b="1" err="1">
                <a:ea typeface="Arial" panose="020B0604020202020204" pitchFamily="34" charset="0"/>
              </a:rPr>
              <a:t>gia_tri</a:t>
            </a:r>
            <a:endParaRPr lang="en-US" altLang="en-US" sz="3400" b="1">
              <a:ea typeface="Arial" panose="020B0604020202020204" pitchFamily="34" charset="0"/>
            </a:endParaRPr>
          </a:p>
          <a:p>
            <a:pPr lvl="1" algn="just"/>
            <a:r>
              <a:rPr lang="en-US" altLang="en-US" sz="3400" err="1">
                <a:ea typeface="Arial" panose="020B0604020202020204" pitchFamily="34" charset="0"/>
              </a:rPr>
              <a:t>Ví</a:t>
            </a:r>
            <a:r>
              <a:rPr lang="en-US" altLang="en-US" sz="3400">
                <a:ea typeface="Arial" panose="020B0604020202020204" pitchFamily="34" charset="0"/>
              </a:rPr>
              <a:t> </a:t>
            </a:r>
            <a:r>
              <a:rPr lang="en-US" altLang="en-US" sz="3400" err="1">
                <a:ea typeface="Arial" panose="020B0604020202020204" pitchFamily="34" charset="0"/>
              </a:rPr>
              <a:t>dụ</a:t>
            </a:r>
            <a:r>
              <a:rPr lang="en-US" altLang="en-US" sz="3400">
                <a:ea typeface="Arial" panose="020B0604020202020204" pitchFamily="34" charset="0"/>
              </a:rPr>
              <a:t>:</a:t>
            </a:r>
          </a:p>
          <a:p>
            <a:pPr lvl="2">
              <a:buNone/>
            </a:pPr>
            <a:r>
              <a:rPr lang="en-US" altLang="en-US" sz="2700">
                <a:ea typeface="Arial" panose="020B0604020202020204" pitchFamily="34" charset="0"/>
              </a:rPr>
              <a:t>#define  MAX_SINH_VIEN  50</a:t>
            </a:r>
          </a:p>
          <a:p>
            <a:pPr lvl="2">
              <a:buNone/>
            </a:pPr>
            <a:r>
              <a:rPr lang="en-US" altLang="en-US" sz="2700">
                <a:ea typeface="Arial" panose="020B0604020202020204" pitchFamily="34" charset="0"/>
              </a:rPr>
              <a:t>#define  CNTT  </a:t>
            </a:r>
            <a:r>
              <a:rPr lang="ja-JP" altLang="en-US" sz="2700">
                <a:ea typeface="MS PGothic" panose="020B0600070205080204" pitchFamily="34" charset="-128"/>
              </a:rPr>
              <a:t>“</a:t>
            </a:r>
            <a:r>
              <a:rPr lang="en-US" altLang="ja-JP" sz="2700">
                <a:ea typeface="MS PGothic" panose="020B0600070205080204" pitchFamily="34" charset="-128"/>
              </a:rPr>
              <a:t>Cong </a:t>
            </a:r>
            <a:r>
              <a:rPr lang="en-US" altLang="ja-JP" sz="2700" err="1">
                <a:ea typeface="MS PGothic" panose="020B0600070205080204" pitchFamily="34" charset="-128"/>
              </a:rPr>
              <a:t>nghe</a:t>
            </a:r>
            <a:r>
              <a:rPr lang="en-US" altLang="ja-JP" sz="2700">
                <a:ea typeface="MS PGothic" panose="020B0600070205080204" pitchFamily="34" charset="-128"/>
              </a:rPr>
              <a:t> thong tin</a:t>
            </a:r>
            <a:r>
              <a:rPr lang="ja-JP" altLang="en-US" sz="2700">
                <a:ea typeface="MS PGothic" panose="020B0600070205080204" pitchFamily="34" charset="-128"/>
              </a:rPr>
              <a:t>”</a:t>
            </a:r>
            <a:r>
              <a:rPr lang="en-US" altLang="ja-JP" sz="2700">
                <a:ea typeface="MS PGothic" panose="020B0600070205080204" pitchFamily="34" charset="-128"/>
              </a:rPr>
              <a:t> </a:t>
            </a:r>
          </a:p>
          <a:p>
            <a:pPr lvl="2">
              <a:buNone/>
            </a:pPr>
            <a:r>
              <a:rPr lang="en-US" altLang="en-US" sz="2700">
                <a:ea typeface="Arial" panose="020B0604020202020204" pitchFamily="34" charset="0"/>
              </a:rPr>
              <a:t>#define  DIEM_CHUAN  23.5</a:t>
            </a:r>
          </a:p>
          <a:p>
            <a:endParaRPr lang="en-US"/>
          </a:p>
        </p:txBody>
      </p:sp>
    </p:spTree>
    <p:extLst>
      <p:ext uri="{BB962C8B-B14F-4D97-AF65-F5344CB8AC3E}">
        <p14:creationId xmlns:p14="http://schemas.microsoft.com/office/powerpoint/2010/main" val="3965359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FB03-3743-498B-A278-3F70706B2406}"/>
              </a:ext>
            </a:extLst>
          </p:cNvPr>
          <p:cNvSpPr>
            <a:spLocks noGrp="1"/>
          </p:cNvSpPr>
          <p:nvPr>
            <p:ph type="title"/>
          </p:nvPr>
        </p:nvSpPr>
        <p:spPr/>
        <p:txBody>
          <a:bodyPr/>
          <a:lstStyle/>
          <a:p>
            <a:r>
              <a:rPr lang="vi-VN"/>
              <a:t>Khai </a:t>
            </a:r>
            <a:r>
              <a:rPr lang="vi-VN" err="1"/>
              <a:t>báo</a:t>
            </a:r>
            <a:r>
              <a:rPr lang="vi-VN"/>
              <a:t> </a:t>
            </a:r>
            <a:r>
              <a:rPr lang="vi-VN" err="1"/>
              <a:t>hằng</a:t>
            </a:r>
            <a:endParaRPr lang="en-US"/>
          </a:p>
        </p:txBody>
      </p:sp>
      <p:sp>
        <p:nvSpPr>
          <p:cNvPr id="3" name="Content Placeholder 2">
            <a:extLst>
              <a:ext uri="{FF2B5EF4-FFF2-40B4-BE49-F238E27FC236}">
                <a16:creationId xmlns:a16="http://schemas.microsoft.com/office/drawing/2014/main" id="{B102C216-AFB9-4467-AE0E-FDB8E9393722}"/>
              </a:ext>
            </a:extLst>
          </p:cNvPr>
          <p:cNvSpPr>
            <a:spLocks noGrp="1"/>
          </p:cNvSpPr>
          <p:nvPr>
            <p:ph idx="1"/>
          </p:nvPr>
        </p:nvSpPr>
        <p:spPr/>
        <p:txBody>
          <a:bodyPr/>
          <a:lstStyle/>
          <a:p>
            <a:pPr lvl="1" eaLnBrk="1" hangingPunct="1"/>
            <a:r>
              <a:rPr lang="en-US" altLang="en-US" sz="3200" err="1">
                <a:ea typeface="Arial" panose="020B0604020202020204" pitchFamily="34" charset="0"/>
              </a:rPr>
              <a:t>Dùng</a:t>
            </a:r>
            <a:r>
              <a:rPr lang="en-US" altLang="en-US" sz="3200">
                <a:ea typeface="Arial" panose="020B0604020202020204" pitchFamily="34" charset="0"/>
              </a:rPr>
              <a:t> </a:t>
            </a:r>
            <a:r>
              <a:rPr lang="en-US" altLang="en-US" sz="3200" err="1">
                <a:ea typeface="Arial" panose="020B0604020202020204" pitchFamily="34" charset="0"/>
              </a:rPr>
              <a:t>từ</a:t>
            </a:r>
            <a:r>
              <a:rPr lang="en-US" altLang="en-US" sz="3200">
                <a:ea typeface="Arial" panose="020B0604020202020204" pitchFamily="34" charset="0"/>
              </a:rPr>
              <a:t> </a:t>
            </a:r>
            <a:r>
              <a:rPr lang="en-US" altLang="en-US" sz="3200" err="1">
                <a:ea typeface="Arial" panose="020B0604020202020204" pitchFamily="34" charset="0"/>
              </a:rPr>
              <a:t>khóa</a:t>
            </a:r>
            <a:r>
              <a:rPr lang="en-US" altLang="en-US" sz="2800">
                <a:ea typeface="Arial" panose="020B0604020202020204" pitchFamily="34" charset="0"/>
              </a:rPr>
              <a:t> </a:t>
            </a:r>
            <a:r>
              <a:rPr lang="en-US" altLang="en-US" sz="3600" b="1">
                <a:ea typeface="Arial" panose="020B0604020202020204" pitchFamily="34" charset="0"/>
              </a:rPr>
              <a:t>const</a:t>
            </a:r>
            <a:r>
              <a:rPr lang="en-US" altLang="en-US" sz="2800">
                <a:ea typeface="Arial" panose="020B0604020202020204" pitchFamily="34" charset="0"/>
              </a:rPr>
              <a:t> :</a:t>
            </a:r>
          </a:p>
          <a:p>
            <a:pPr lvl="2" eaLnBrk="1" hangingPunct="1"/>
            <a:r>
              <a:rPr lang="en-US" altLang="en-US" sz="3000" err="1">
                <a:ea typeface="Arial" panose="020B0604020202020204" pitchFamily="34" charset="0"/>
              </a:rPr>
              <a:t>Cú</a:t>
            </a:r>
            <a:r>
              <a:rPr lang="en-US" altLang="en-US" sz="3000">
                <a:ea typeface="Arial" panose="020B0604020202020204" pitchFamily="34" charset="0"/>
              </a:rPr>
              <a:t> </a:t>
            </a:r>
            <a:r>
              <a:rPr lang="en-US" altLang="en-US" sz="3000" err="1">
                <a:ea typeface="Arial" panose="020B0604020202020204" pitchFamily="34" charset="0"/>
              </a:rPr>
              <a:t>pháp</a:t>
            </a:r>
            <a:r>
              <a:rPr lang="en-US" altLang="en-US" sz="3000">
                <a:ea typeface="Arial" panose="020B0604020202020204" pitchFamily="34" charset="0"/>
              </a:rPr>
              <a:t>:</a:t>
            </a:r>
          </a:p>
          <a:p>
            <a:pPr eaLnBrk="1" hangingPunct="1">
              <a:buFont typeface="Wingdings" panose="05000000000000000000" pitchFamily="2" charset="2"/>
              <a:buNone/>
            </a:pPr>
            <a:r>
              <a:rPr lang="en-US" altLang="en-US" sz="3000"/>
              <a:t>		</a:t>
            </a:r>
            <a:r>
              <a:rPr lang="en-US" altLang="en-US" sz="3000" b="1"/>
              <a:t>const  </a:t>
            </a:r>
            <a:r>
              <a:rPr lang="en-US" altLang="en-US" sz="3000" b="1" err="1"/>
              <a:t>kieu_du_lieu</a:t>
            </a:r>
            <a:r>
              <a:rPr lang="en-US" altLang="en-US" sz="3000" b="1"/>
              <a:t>  </a:t>
            </a:r>
            <a:r>
              <a:rPr lang="en-US" altLang="en-US" sz="3000" b="1" err="1"/>
              <a:t>ten_hang</a:t>
            </a:r>
            <a:r>
              <a:rPr lang="en-US" altLang="en-US" sz="3000" b="1"/>
              <a:t>  =  </a:t>
            </a:r>
            <a:r>
              <a:rPr lang="en-US" altLang="en-US" sz="3000" b="1" err="1"/>
              <a:t>gia_tri</a:t>
            </a:r>
            <a:r>
              <a:rPr lang="en-US" altLang="en-US" sz="3000" b="1"/>
              <a:t>;</a:t>
            </a:r>
          </a:p>
          <a:p>
            <a:pPr lvl="2" eaLnBrk="1" hangingPunct="1"/>
            <a:r>
              <a:rPr lang="en-US" altLang="en-US" sz="3000" err="1">
                <a:ea typeface="Arial" panose="020B0604020202020204" pitchFamily="34" charset="0"/>
              </a:rPr>
              <a:t>Ví</a:t>
            </a:r>
            <a:r>
              <a:rPr lang="en-US" altLang="en-US" sz="3000">
                <a:ea typeface="Arial" panose="020B0604020202020204" pitchFamily="34" charset="0"/>
              </a:rPr>
              <a:t> </a:t>
            </a:r>
            <a:r>
              <a:rPr lang="en-US" altLang="en-US" sz="3000" err="1">
                <a:ea typeface="Arial" panose="020B0604020202020204" pitchFamily="34" charset="0"/>
              </a:rPr>
              <a:t>dụ</a:t>
            </a:r>
            <a:r>
              <a:rPr lang="en-US" altLang="en-US" sz="3000">
                <a:ea typeface="Arial" panose="020B0604020202020204" pitchFamily="34" charset="0"/>
              </a:rPr>
              <a:t>:</a:t>
            </a:r>
          </a:p>
          <a:p>
            <a:pPr lvl="3" eaLnBrk="1" hangingPunct="1">
              <a:buFont typeface="Wingdings" panose="05000000000000000000" pitchFamily="2" charset="2"/>
              <a:buNone/>
            </a:pPr>
            <a:r>
              <a:rPr lang="en-US" altLang="en-US" sz="2400">
                <a:ea typeface="Arial" panose="020B0604020202020204" pitchFamily="34" charset="0"/>
              </a:rPr>
              <a:t>const   int  MAX_SINH_VIEN  = 50;</a:t>
            </a:r>
          </a:p>
          <a:p>
            <a:pPr lvl="3" eaLnBrk="1" hangingPunct="1">
              <a:buFont typeface="Wingdings" panose="05000000000000000000" pitchFamily="2" charset="2"/>
              <a:buNone/>
            </a:pPr>
            <a:r>
              <a:rPr lang="en-US" altLang="en-US" sz="2400">
                <a:ea typeface="Arial" panose="020B0604020202020204" pitchFamily="34" charset="0"/>
              </a:rPr>
              <a:t>const   char  CNTT</a:t>
            </a:r>
            <a:r>
              <a:rPr lang="vi-VN" altLang="en-US" sz="2400">
                <a:ea typeface="Arial" panose="020B0604020202020204" pitchFamily="34" charset="0"/>
              </a:rPr>
              <a:t>[20] </a:t>
            </a:r>
            <a:r>
              <a:rPr lang="en-US" altLang="en-US" sz="2400">
                <a:ea typeface="Arial" panose="020B0604020202020204" pitchFamily="34" charset="0"/>
              </a:rPr>
              <a:t>= </a:t>
            </a:r>
            <a:r>
              <a:rPr lang="ja-JP" altLang="en-US" sz="2400">
                <a:ea typeface="MS PGothic" panose="020B0600070205080204" pitchFamily="34" charset="-128"/>
              </a:rPr>
              <a:t>“</a:t>
            </a:r>
            <a:r>
              <a:rPr lang="en-US" altLang="ja-JP" sz="2400">
                <a:ea typeface="MS PGothic" panose="020B0600070205080204" pitchFamily="34" charset="-128"/>
              </a:rPr>
              <a:t>Cong </a:t>
            </a:r>
            <a:r>
              <a:rPr lang="en-US" altLang="ja-JP" sz="2400" err="1">
                <a:ea typeface="MS PGothic" panose="020B0600070205080204" pitchFamily="34" charset="-128"/>
              </a:rPr>
              <a:t>nghe</a:t>
            </a:r>
            <a:r>
              <a:rPr lang="en-US" altLang="ja-JP" sz="2400">
                <a:ea typeface="MS PGothic" panose="020B0600070205080204" pitchFamily="34" charset="-128"/>
              </a:rPr>
              <a:t> thong tin</a:t>
            </a:r>
            <a:r>
              <a:rPr lang="ja-JP" altLang="en-US" sz="2400">
                <a:ea typeface="MS PGothic" panose="020B0600070205080204" pitchFamily="34" charset="-128"/>
              </a:rPr>
              <a:t>”</a:t>
            </a:r>
            <a:r>
              <a:rPr lang="en-US" altLang="ja-JP" sz="2400">
                <a:ea typeface="MS PGothic" panose="020B0600070205080204" pitchFamily="34" charset="-128"/>
              </a:rPr>
              <a:t>;</a:t>
            </a:r>
          </a:p>
          <a:p>
            <a:pPr lvl="3" eaLnBrk="1" hangingPunct="1">
              <a:buFont typeface="Wingdings" panose="05000000000000000000" pitchFamily="2" charset="2"/>
              <a:buNone/>
            </a:pPr>
            <a:r>
              <a:rPr lang="en-US" altLang="en-US" sz="2400">
                <a:ea typeface="Arial" panose="020B0604020202020204" pitchFamily="34" charset="0"/>
              </a:rPr>
              <a:t>const   float  DIEM_CHUAN = 23.5;</a:t>
            </a:r>
            <a:r>
              <a:rPr lang="en-US" altLang="en-US" sz="2400" b="1">
                <a:ea typeface="Arial" panose="020B0604020202020204" pitchFamily="34" charset="0"/>
              </a:rPr>
              <a:t>	</a:t>
            </a:r>
            <a:endParaRPr lang="en-US"/>
          </a:p>
        </p:txBody>
      </p:sp>
    </p:spTree>
    <p:extLst>
      <p:ext uri="{BB962C8B-B14F-4D97-AF65-F5344CB8AC3E}">
        <p14:creationId xmlns:p14="http://schemas.microsoft.com/office/powerpoint/2010/main" val="4057338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96FE-CEE4-4EF6-96D9-CE48BFB07812}"/>
              </a:ext>
            </a:extLst>
          </p:cNvPr>
          <p:cNvSpPr>
            <a:spLocks noGrp="1"/>
          </p:cNvSpPr>
          <p:nvPr>
            <p:ph type="title"/>
          </p:nvPr>
        </p:nvSpPr>
        <p:spPr/>
        <p:txBody>
          <a:bodyPr/>
          <a:lstStyle/>
          <a:p>
            <a:r>
              <a:rPr lang="vi-VN"/>
              <a:t>Khai </a:t>
            </a:r>
            <a:r>
              <a:rPr lang="vi-VN" err="1"/>
              <a:t>báo</a:t>
            </a:r>
            <a:r>
              <a:rPr lang="vi-VN"/>
              <a:t> </a:t>
            </a:r>
            <a:r>
              <a:rPr lang="vi-VN" err="1"/>
              <a:t>hằng</a:t>
            </a:r>
            <a:endParaRPr lang="en-US"/>
          </a:p>
        </p:txBody>
      </p:sp>
      <p:sp>
        <p:nvSpPr>
          <p:cNvPr id="3" name="Content Placeholder 2">
            <a:extLst>
              <a:ext uri="{FF2B5EF4-FFF2-40B4-BE49-F238E27FC236}">
                <a16:creationId xmlns:a16="http://schemas.microsoft.com/office/drawing/2014/main" id="{591301D6-E8B7-4465-88A5-3B1D31B62F51}"/>
              </a:ext>
            </a:extLst>
          </p:cNvPr>
          <p:cNvSpPr>
            <a:spLocks noGrp="1"/>
          </p:cNvSpPr>
          <p:nvPr>
            <p:ph idx="1"/>
          </p:nvPr>
        </p:nvSpPr>
        <p:spPr/>
        <p:txBody>
          <a:bodyPr/>
          <a:lstStyle/>
          <a:p>
            <a:pPr lvl="1" eaLnBrk="1" hangingPunct="1"/>
            <a:r>
              <a:rPr lang="en-US" altLang="en-US" sz="3200" err="1">
                <a:ea typeface="Arial" panose="020B0604020202020204" pitchFamily="34" charset="0"/>
              </a:rPr>
              <a:t>Chú</a:t>
            </a:r>
            <a:r>
              <a:rPr lang="en-US" altLang="en-US" sz="3200">
                <a:ea typeface="Arial" panose="020B0604020202020204" pitchFamily="34" charset="0"/>
              </a:rPr>
              <a:t> ý:</a:t>
            </a:r>
          </a:p>
          <a:p>
            <a:pPr lvl="2" eaLnBrk="1" hangingPunct="1"/>
            <a:r>
              <a:rPr lang="en-US" altLang="en-US" sz="3200" err="1">
                <a:ea typeface="Arial" panose="020B0604020202020204" pitchFamily="34" charset="0"/>
              </a:rPr>
              <a:t>Giá</a:t>
            </a:r>
            <a:r>
              <a:rPr lang="en-US" altLang="en-US" sz="3200">
                <a:ea typeface="Arial" panose="020B0604020202020204" pitchFamily="34" charset="0"/>
              </a:rPr>
              <a:t> </a:t>
            </a:r>
            <a:r>
              <a:rPr lang="en-US" altLang="en-US" sz="3200" err="1">
                <a:ea typeface="Arial" panose="020B0604020202020204" pitchFamily="34" charset="0"/>
              </a:rPr>
              <a:t>trị</a:t>
            </a:r>
            <a:r>
              <a:rPr lang="en-US" altLang="en-US" sz="3200">
                <a:ea typeface="Arial" panose="020B0604020202020204" pitchFamily="34" charset="0"/>
              </a:rPr>
              <a:t> </a:t>
            </a:r>
            <a:r>
              <a:rPr lang="en-US" altLang="en-US" sz="3200" err="1">
                <a:ea typeface="Arial" panose="020B0604020202020204" pitchFamily="34" charset="0"/>
              </a:rPr>
              <a:t>của</a:t>
            </a:r>
            <a:r>
              <a:rPr lang="en-US" altLang="en-US" sz="3200">
                <a:ea typeface="Arial" panose="020B0604020202020204" pitchFamily="34" charset="0"/>
              </a:rPr>
              <a:t> </a:t>
            </a:r>
            <a:r>
              <a:rPr lang="en-US" altLang="en-US" sz="3200" err="1">
                <a:ea typeface="Arial" panose="020B0604020202020204" pitchFamily="34" charset="0"/>
              </a:rPr>
              <a:t>các</a:t>
            </a:r>
            <a:r>
              <a:rPr lang="en-US" altLang="en-US" sz="3200">
                <a:ea typeface="Arial" panose="020B0604020202020204" pitchFamily="34" charset="0"/>
              </a:rPr>
              <a:t> </a:t>
            </a:r>
            <a:r>
              <a:rPr lang="en-US" altLang="en-US" sz="3200" err="1">
                <a:ea typeface="Arial" panose="020B0604020202020204" pitchFamily="34" charset="0"/>
              </a:rPr>
              <a:t>hằng</a:t>
            </a:r>
            <a:r>
              <a:rPr lang="en-US" altLang="en-US" sz="3200">
                <a:ea typeface="Arial" panose="020B0604020202020204" pitchFamily="34" charset="0"/>
              </a:rPr>
              <a:t> </a:t>
            </a:r>
            <a:r>
              <a:rPr lang="en-US" altLang="en-US" sz="3200" err="1">
                <a:ea typeface="Arial" panose="020B0604020202020204" pitchFamily="34" charset="0"/>
              </a:rPr>
              <a:t>phải</a:t>
            </a:r>
            <a:r>
              <a:rPr lang="en-US" altLang="en-US" sz="3200">
                <a:ea typeface="Arial" panose="020B0604020202020204" pitchFamily="34" charset="0"/>
              </a:rPr>
              <a:t> </a:t>
            </a:r>
            <a:r>
              <a:rPr lang="en-US" altLang="en-US" sz="3200" err="1">
                <a:ea typeface="Arial" panose="020B0604020202020204" pitchFamily="34" charset="0"/>
              </a:rPr>
              <a:t>được</a:t>
            </a:r>
            <a:r>
              <a:rPr lang="en-US" altLang="en-US" sz="3200">
                <a:ea typeface="Arial" panose="020B0604020202020204" pitchFamily="34" charset="0"/>
              </a:rPr>
              <a:t> </a:t>
            </a:r>
            <a:r>
              <a:rPr lang="en-US" altLang="en-US" sz="3200" err="1">
                <a:ea typeface="Arial" panose="020B0604020202020204" pitchFamily="34" charset="0"/>
              </a:rPr>
              <a:t>xác</a:t>
            </a:r>
            <a:r>
              <a:rPr lang="en-US" altLang="en-US" sz="3200">
                <a:ea typeface="Arial" panose="020B0604020202020204" pitchFamily="34" charset="0"/>
              </a:rPr>
              <a:t> </a:t>
            </a:r>
            <a:r>
              <a:rPr lang="en-US" altLang="en-US" sz="3200" err="1">
                <a:ea typeface="Arial" panose="020B0604020202020204" pitchFamily="34" charset="0"/>
              </a:rPr>
              <a:t>định</a:t>
            </a:r>
            <a:r>
              <a:rPr lang="en-US" altLang="en-US" sz="3200">
                <a:ea typeface="Arial" panose="020B0604020202020204" pitchFamily="34" charset="0"/>
              </a:rPr>
              <a:t> </a:t>
            </a:r>
            <a:r>
              <a:rPr lang="en-US" altLang="en-US" sz="3200" err="1">
                <a:ea typeface="Arial" panose="020B0604020202020204" pitchFamily="34" charset="0"/>
              </a:rPr>
              <a:t>ngay</a:t>
            </a:r>
            <a:r>
              <a:rPr lang="en-US" altLang="en-US" sz="3200">
                <a:ea typeface="Arial" panose="020B0604020202020204" pitchFamily="34" charset="0"/>
              </a:rPr>
              <a:t> </a:t>
            </a:r>
            <a:r>
              <a:rPr lang="en-US" altLang="en-US" sz="3200" err="1">
                <a:ea typeface="Arial" panose="020B0604020202020204" pitchFamily="34" charset="0"/>
              </a:rPr>
              <a:t>khi</a:t>
            </a:r>
            <a:r>
              <a:rPr lang="en-US" altLang="en-US" sz="3200">
                <a:ea typeface="Arial" panose="020B0604020202020204" pitchFamily="34" charset="0"/>
              </a:rPr>
              <a:t> </a:t>
            </a:r>
            <a:r>
              <a:rPr lang="en-US" altLang="en-US" sz="3200" err="1">
                <a:ea typeface="Arial" panose="020B0604020202020204" pitchFamily="34" charset="0"/>
              </a:rPr>
              <a:t>khai</a:t>
            </a:r>
            <a:r>
              <a:rPr lang="en-US" altLang="en-US" sz="3200">
                <a:ea typeface="Arial" panose="020B0604020202020204" pitchFamily="34" charset="0"/>
              </a:rPr>
              <a:t> </a:t>
            </a:r>
            <a:r>
              <a:rPr lang="en-US" altLang="en-US" sz="3200" err="1">
                <a:ea typeface="Arial" panose="020B0604020202020204" pitchFamily="34" charset="0"/>
              </a:rPr>
              <a:t>báo</a:t>
            </a:r>
            <a:r>
              <a:rPr lang="en-US" altLang="en-US" sz="3200">
                <a:ea typeface="Arial" panose="020B0604020202020204" pitchFamily="34" charset="0"/>
              </a:rPr>
              <a:t>.</a:t>
            </a:r>
          </a:p>
          <a:p>
            <a:pPr lvl="2" eaLnBrk="1" hangingPunct="1"/>
            <a:r>
              <a:rPr lang="en-US" altLang="en-US" sz="3200" err="1">
                <a:ea typeface="Arial" panose="020B0604020202020204" pitchFamily="34" charset="0"/>
              </a:rPr>
              <a:t>Trong</a:t>
            </a:r>
            <a:r>
              <a:rPr lang="en-US" altLang="en-US" sz="3200">
                <a:ea typeface="Arial" panose="020B0604020202020204" pitchFamily="34" charset="0"/>
              </a:rPr>
              <a:t> </a:t>
            </a:r>
            <a:r>
              <a:rPr lang="en-US" altLang="en-US" sz="3200" err="1">
                <a:ea typeface="Arial" panose="020B0604020202020204" pitchFamily="34" charset="0"/>
              </a:rPr>
              <a:t>chương</a:t>
            </a:r>
            <a:r>
              <a:rPr lang="en-US" altLang="en-US" sz="3200">
                <a:ea typeface="Arial" panose="020B0604020202020204" pitchFamily="34" charset="0"/>
              </a:rPr>
              <a:t> </a:t>
            </a:r>
            <a:r>
              <a:rPr lang="en-US" altLang="en-US" sz="3200" err="1">
                <a:ea typeface="Arial" panose="020B0604020202020204" pitchFamily="34" charset="0"/>
              </a:rPr>
              <a:t>trình</a:t>
            </a:r>
            <a:r>
              <a:rPr lang="en-US" altLang="en-US" sz="3200">
                <a:ea typeface="Arial" panose="020B0604020202020204" pitchFamily="34" charset="0"/>
              </a:rPr>
              <a:t>, </a:t>
            </a:r>
            <a:r>
              <a:rPr lang="en-US" altLang="en-US" sz="3200" b="1">
                <a:ea typeface="Arial" panose="020B0604020202020204" pitchFamily="34" charset="0"/>
              </a:rPr>
              <a:t>KHÔNG </a:t>
            </a:r>
            <a:r>
              <a:rPr lang="en-US" altLang="en-US" sz="3200" b="1" err="1">
                <a:ea typeface="Arial" panose="020B0604020202020204" pitchFamily="34" charset="0"/>
              </a:rPr>
              <a:t>thể</a:t>
            </a:r>
            <a:r>
              <a:rPr lang="en-US" altLang="en-US" sz="3200" b="1">
                <a:ea typeface="Arial" panose="020B0604020202020204" pitchFamily="34" charset="0"/>
              </a:rPr>
              <a:t> </a:t>
            </a:r>
            <a:r>
              <a:rPr lang="en-US" altLang="en-US" sz="3200" b="1" err="1">
                <a:ea typeface="Arial" panose="020B0604020202020204" pitchFamily="34" charset="0"/>
              </a:rPr>
              <a:t>thay</a:t>
            </a:r>
            <a:r>
              <a:rPr lang="en-US" altLang="en-US" sz="3200" b="1">
                <a:ea typeface="Arial" panose="020B0604020202020204" pitchFamily="34" charset="0"/>
              </a:rPr>
              <a:t> </a:t>
            </a:r>
            <a:r>
              <a:rPr lang="en-US" altLang="en-US" sz="3200" b="1" err="1">
                <a:ea typeface="Arial" panose="020B0604020202020204" pitchFamily="34" charset="0"/>
              </a:rPr>
              <a:t>đổi</a:t>
            </a:r>
            <a:r>
              <a:rPr lang="en-US" altLang="en-US" sz="3200">
                <a:ea typeface="Arial" panose="020B0604020202020204" pitchFamily="34" charset="0"/>
              </a:rPr>
              <a:t> </a:t>
            </a:r>
            <a:r>
              <a:rPr lang="en-US" altLang="en-US" sz="3200" err="1">
                <a:ea typeface="Arial" panose="020B0604020202020204" pitchFamily="34" charset="0"/>
              </a:rPr>
              <a:t>được</a:t>
            </a:r>
            <a:r>
              <a:rPr lang="en-US" altLang="en-US" sz="3200">
                <a:ea typeface="Arial" panose="020B0604020202020204" pitchFamily="34" charset="0"/>
              </a:rPr>
              <a:t> </a:t>
            </a:r>
            <a:r>
              <a:rPr lang="en-US" altLang="en-US" sz="3200" err="1">
                <a:ea typeface="Arial" panose="020B0604020202020204" pitchFamily="34" charset="0"/>
              </a:rPr>
              <a:t>giá</a:t>
            </a:r>
            <a:r>
              <a:rPr lang="en-US" altLang="en-US" sz="3200">
                <a:ea typeface="Arial" panose="020B0604020202020204" pitchFamily="34" charset="0"/>
              </a:rPr>
              <a:t> </a:t>
            </a:r>
            <a:r>
              <a:rPr lang="en-US" altLang="en-US" sz="3200" err="1">
                <a:ea typeface="Arial" panose="020B0604020202020204" pitchFamily="34" charset="0"/>
              </a:rPr>
              <a:t>trị</a:t>
            </a:r>
            <a:r>
              <a:rPr lang="en-US" altLang="en-US" sz="3200">
                <a:ea typeface="Arial" panose="020B0604020202020204" pitchFamily="34" charset="0"/>
              </a:rPr>
              <a:t> </a:t>
            </a:r>
            <a:r>
              <a:rPr lang="en-US" altLang="en-US" sz="3200" err="1">
                <a:ea typeface="Arial" panose="020B0604020202020204" pitchFamily="34" charset="0"/>
              </a:rPr>
              <a:t>của</a:t>
            </a:r>
            <a:r>
              <a:rPr lang="en-US" altLang="en-US" sz="3200">
                <a:ea typeface="Arial" panose="020B0604020202020204" pitchFamily="34" charset="0"/>
              </a:rPr>
              <a:t> </a:t>
            </a:r>
            <a:r>
              <a:rPr lang="en-US" altLang="en-US" sz="3200" err="1">
                <a:ea typeface="Arial" panose="020B0604020202020204" pitchFamily="34" charset="0"/>
              </a:rPr>
              <a:t>hằng</a:t>
            </a:r>
            <a:r>
              <a:rPr lang="en-US" altLang="en-US" sz="3200">
                <a:ea typeface="Arial" panose="020B0604020202020204" pitchFamily="34" charset="0"/>
              </a:rPr>
              <a:t>.</a:t>
            </a:r>
          </a:p>
          <a:p>
            <a:pPr lvl="2" eaLnBrk="1" hangingPunct="1"/>
            <a:r>
              <a:rPr lang="en-US" altLang="en-US" sz="3200">
                <a:ea typeface="Arial" panose="020B0604020202020204" pitchFamily="34" charset="0"/>
              </a:rPr>
              <a:t>#define </a:t>
            </a:r>
            <a:r>
              <a:rPr lang="en-US" altLang="en-US" sz="3200" err="1">
                <a:ea typeface="Arial" panose="020B0604020202020204" pitchFamily="34" charset="0"/>
              </a:rPr>
              <a:t>là</a:t>
            </a:r>
            <a:r>
              <a:rPr lang="en-US" altLang="en-US" sz="3200">
                <a:ea typeface="Arial" panose="020B0604020202020204" pitchFamily="34" charset="0"/>
              </a:rPr>
              <a:t> </a:t>
            </a:r>
            <a:r>
              <a:rPr lang="en-US" altLang="en-US" sz="3200" err="1">
                <a:ea typeface="Arial" panose="020B0604020202020204" pitchFamily="34" charset="0"/>
              </a:rPr>
              <a:t>chỉ</a:t>
            </a:r>
            <a:r>
              <a:rPr lang="en-US" altLang="en-US" sz="3200">
                <a:ea typeface="Arial" panose="020B0604020202020204" pitchFamily="34" charset="0"/>
              </a:rPr>
              <a:t> </a:t>
            </a:r>
            <a:r>
              <a:rPr lang="en-US" altLang="en-US" sz="3200" err="1">
                <a:ea typeface="Arial" panose="020B0604020202020204" pitchFamily="34" charset="0"/>
              </a:rPr>
              <a:t>thị</a:t>
            </a:r>
            <a:r>
              <a:rPr lang="en-US" altLang="en-US" sz="3200">
                <a:ea typeface="Arial" panose="020B0604020202020204" pitchFamily="34" charset="0"/>
              </a:rPr>
              <a:t> </a:t>
            </a:r>
            <a:r>
              <a:rPr lang="en-US" altLang="en-US" sz="3200" err="1">
                <a:ea typeface="Arial" panose="020B0604020202020204" pitchFamily="34" charset="0"/>
              </a:rPr>
              <a:t>tiền</a:t>
            </a:r>
            <a:r>
              <a:rPr lang="en-US" altLang="en-US" sz="3200">
                <a:ea typeface="Arial" panose="020B0604020202020204" pitchFamily="34" charset="0"/>
              </a:rPr>
              <a:t> </a:t>
            </a:r>
            <a:r>
              <a:rPr lang="en-US" altLang="en-US" sz="3200" err="1">
                <a:ea typeface="Arial" panose="020B0604020202020204" pitchFamily="34" charset="0"/>
              </a:rPr>
              <a:t>xử</a:t>
            </a:r>
            <a:r>
              <a:rPr lang="en-US" altLang="en-US" sz="3200">
                <a:ea typeface="Arial" panose="020B0604020202020204" pitchFamily="34" charset="0"/>
              </a:rPr>
              <a:t> </a:t>
            </a:r>
            <a:r>
              <a:rPr lang="en-US" altLang="en-US" sz="3200" err="1">
                <a:ea typeface="Arial" panose="020B0604020202020204" pitchFamily="34" charset="0"/>
              </a:rPr>
              <a:t>lý</a:t>
            </a:r>
            <a:r>
              <a:rPr lang="en-US" altLang="en-US" sz="3200">
                <a:ea typeface="Arial" panose="020B0604020202020204" pitchFamily="34" charset="0"/>
              </a:rPr>
              <a:t> (preprocessing directive)</a:t>
            </a:r>
          </a:p>
          <a:p>
            <a:pPr lvl="3" eaLnBrk="1" hangingPunct="1"/>
            <a:r>
              <a:rPr lang="en-US" altLang="en-US" sz="2400" err="1">
                <a:ea typeface="Arial" panose="020B0604020202020204" pitchFamily="34" charset="0"/>
              </a:rPr>
              <a:t>Dễ</a:t>
            </a:r>
            <a:r>
              <a:rPr lang="en-US" altLang="en-US" sz="2400">
                <a:ea typeface="Arial" panose="020B0604020202020204" pitchFamily="34" charset="0"/>
              </a:rPr>
              <a:t> </a:t>
            </a:r>
            <a:r>
              <a:rPr lang="en-US" altLang="en-US" sz="2400" err="1">
                <a:ea typeface="Arial" panose="020B0604020202020204" pitchFamily="34" charset="0"/>
              </a:rPr>
              <a:t>đọc</a:t>
            </a:r>
            <a:r>
              <a:rPr lang="en-US" altLang="en-US" sz="2400">
                <a:ea typeface="Arial" panose="020B0604020202020204" pitchFamily="34" charset="0"/>
              </a:rPr>
              <a:t>, </a:t>
            </a:r>
            <a:r>
              <a:rPr lang="en-US" altLang="en-US" sz="2400" err="1">
                <a:ea typeface="Arial" panose="020B0604020202020204" pitchFamily="34" charset="0"/>
              </a:rPr>
              <a:t>dễ</a:t>
            </a:r>
            <a:r>
              <a:rPr lang="en-US" altLang="en-US" sz="2400">
                <a:ea typeface="Arial" panose="020B0604020202020204" pitchFamily="34" charset="0"/>
              </a:rPr>
              <a:t> </a:t>
            </a:r>
            <a:r>
              <a:rPr lang="en-US" altLang="en-US" sz="2400" err="1">
                <a:ea typeface="Arial" panose="020B0604020202020204" pitchFamily="34" charset="0"/>
              </a:rPr>
              <a:t>thay</a:t>
            </a:r>
            <a:r>
              <a:rPr lang="en-US" altLang="en-US" sz="2400">
                <a:ea typeface="Arial" panose="020B0604020202020204" pitchFamily="34" charset="0"/>
              </a:rPr>
              <a:t> </a:t>
            </a:r>
            <a:r>
              <a:rPr lang="en-US" altLang="en-US" sz="2400" err="1">
                <a:ea typeface="Arial" panose="020B0604020202020204" pitchFamily="34" charset="0"/>
              </a:rPr>
              <a:t>đổi</a:t>
            </a:r>
            <a:endParaRPr lang="en-US" altLang="en-US" sz="2400">
              <a:ea typeface="Arial" panose="020B0604020202020204" pitchFamily="34" charset="0"/>
            </a:endParaRPr>
          </a:p>
          <a:p>
            <a:pPr lvl="3" eaLnBrk="1" hangingPunct="1"/>
            <a:r>
              <a:rPr lang="en-US" altLang="en-US" sz="2400" err="1">
                <a:ea typeface="Arial" panose="020B0604020202020204" pitchFamily="34" charset="0"/>
              </a:rPr>
              <a:t>Dễ</a:t>
            </a:r>
            <a:r>
              <a:rPr lang="en-US" altLang="en-US" sz="2400">
                <a:ea typeface="Arial" panose="020B0604020202020204" pitchFamily="34" charset="0"/>
              </a:rPr>
              <a:t> </a:t>
            </a:r>
            <a:r>
              <a:rPr lang="en-US" altLang="en-US" sz="2400" err="1">
                <a:ea typeface="Arial" panose="020B0604020202020204" pitchFamily="34" charset="0"/>
              </a:rPr>
              <a:t>chuyển</a:t>
            </a:r>
            <a:r>
              <a:rPr lang="en-US" altLang="en-US" sz="2400">
                <a:ea typeface="Arial" panose="020B0604020202020204" pitchFamily="34" charset="0"/>
              </a:rPr>
              <a:t> </a:t>
            </a:r>
            <a:r>
              <a:rPr lang="en-US" altLang="en-US" sz="2400" err="1">
                <a:ea typeface="Arial" panose="020B0604020202020204" pitchFamily="34" charset="0"/>
              </a:rPr>
              <a:t>đổi</a:t>
            </a:r>
            <a:r>
              <a:rPr lang="en-US" altLang="en-US" sz="2400">
                <a:ea typeface="Arial" panose="020B0604020202020204" pitchFamily="34" charset="0"/>
              </a:rPr>
              <a:t> </a:t>
            </a:r>
            <a:r>
              <a:rPr lang="en-US" altLang="en-US" sz="2400" err="1">
                <a:ea typeface="Arial" panose="020B0604020202020204" pitchFamily="34" charset="0"/>
              </a:rPr>
              <a:t>giữa</a:t>
            </a:r>
            <a:r>
              <a:rPr lang="en-US" altLang="en-US" sz="2400">
                <a:ea typeface="Arial" panose="020B0604020202020204" pitchFamily="34" charset="0"/>
              </a:rPr>
              <a:t> </a:t>
            </a:r>
            <a:r>
              <a:rPr lang="en-US" altLang="en-US" sz="2400" err="1">
                <a:ea typeface="Arial" panose="020B0604020202020204" pitchFamily="34" charset="0"/>
              </a:rPr>
              <a:t>các</a:t>
            </a:r>
            <a:r>
              <a:rPr lang="en-US" altLang="en-US" sz="2400">
                <a:ea typeface="Arial" panose="020B0604020202020204" pitchFamily="34" charset="0"/>
              </a:rPr>
              <a:t> </a:t>
            </a:r>
            <a:r>
              <a:rPr lang="en-US" altLang="en-US" sz="2400" err="1">
                <a:ea typeface="Arial" panose="020B0604020202020204" pitchFamily="34" charset="0"/>
              </a:rPr>
              <a:t>nền</a:t>
            </a:r>
            <a:r>
              <a:rPr lang="en-US" altLang="en-US" sz="2400">
                <a:ea typeface="Arial" panose="020B0604020202020204" pitchFamily="34" charset="0"/>
              </a:rPr>
              <a:t> </a:t>
            </a:r>
            <a:r>
              <a:rPr lang="en-US" altLang="en-US" sz="2400" err="1">
                <a:ea typeface="Arial" panose="020B0604020202020204" pitchFamily="34" charset="0"/>
              </a:rPr>
              <a:t>tảng</a:t>
            </a:r>
            <a:r>
              <a:rPr lang="en-US" altLang="en-US" sz="2400">
                <a:ea typeface="Arial" panose="020B0604020202020204" pitchFamily="34" charset="0"/>
              </a:rPr>
              <a:t> </a:t>
            </a:r>
            <a:r>
              <a:rPr lang="en-US" altLang="en-US" sz="2400" err="1">
                <a:ea typeface="Arial" panose="020B0604020202020204" pitchFamily="34" charset="0"/>
              </a:rPr>
              <a:t>phần</a:t>
            </a:r>
            <a:r>
              <a:rPr lang="en-US" altLang="en-US" sz="2400">
                <a:ea typeface="Arial" panose="020B0604020202020204" pitchFamily="34" charset="0"/>
              </a:rPr>
              <a:t> </a:t>
            </a:r>
            <a:r>
              <a:rPr lang="en-US" altLang="en-US" sz="2400" err="1">
                <a:ea typeface="Arial" panose="020B0604020202020204" pitchFamily="34" charset="0"/>
              </a:rPr>
              <a:t>cứng</a:t>
            </a:r>
            <a:r>
              <a:rPr lang="en-US" altLang="en-US" sz="2400">
                <a:ea typeface="Arial" panose="020B0604020202020204" pitchFamily="34" charset="0"/>
              </a:rPr>
              <a:t> </a:t>
            </a:r>
            <a:r>
              <a:rPr lang="en-US" altLang="en-US" sz="2400" err="1">
                <a:ea typeface="Arial" panose="020B0604020202020204" pitchFamily="34" charset="0"/>
              </a:rPr>
              <a:t>hơn</a:t>
            </a:r>
            <a:endParaRPr lang="en-US" altLang="en-US" sz="2400">
              <a:ea typeface="Arial" panose="020B0604020202020204" pitchFamily="34" charset="0"/>
            </a:endParaRPr>
          </a:p>
          <a:p>
            <a:pPr lvl="3" eaLnBrk="1" hangingPunct="1"/>
            <a:r>
              <a:rPr lang="en-US" altLang="en-US" sz="2400" err="1">
                <a:ea typeface="Arial" panose="020B0604020202020204" pitchFamily="34" charset="0"/>
              </a:rPr>
              <a:t>Tốc</a:t>
            </a:r>
            <a:r>
              <a:rPr lang="en-US" altLang="en-US" sz="2400">
                <a:ea typeface="Arial" panose="020B0604020202020204" pitchFamily="34" charset="0"/>
              </a:rPr>
              <a:t> </a:t>
            </a:r>
            <a:r>
              <a:rPr lang="en-US" altLang="en-US" sz="2400" err="1">
                <a:ea typeface="Arial" panose="020B0604020202020204" pitchFamily="34" charset="0"/>
              </a:rPr>
              <a:t>độ</a:t>
            </a:r>
            <a:r>
              <a:rPr lang="en-US" altLang="en-US" sz="2400">
                <a:ea typeface="Arial" panose="020B0604020202020204" pitchFamily="34" charset="0"/>
              </a:rPr>
              <a:t> </a:t>
            </a:r>
            <a:r>
              <a:rPr lang="en-US" altLang="en-US" sz="2400" err="1">
                <a:ea typeface="Arial" panose="020B0604020202020204" pitchFamily="34" charset="0"/>
              </a:rPr>
              <a:t>nhanh</a:t>
            </a:r>
            <a:r>
              <a:rPr lang="en-US" altLang="en-US" sz="2400">
                <a:ea typeface="Arial" panose="020B0604020202020204" pitchFamily="34" charset="0"/>
              </a:rPr>
              <a:t> </a:t>
            </a:r>
            <a:r>
              <a:rPr lang="en-US" altLang="en-US" sz="2400" err="1">
                <a:ea typeface="Arial" panose="020B0604020202020204" pitchFamily="34" charset="0"/>
              </a:rPr>
              <a:t>hơn</a:t>
            </a:r>
            <a:endParaRPr lang="en-US" altLang="en-US" sz="2400">
              <a:ea typeface="Arial" panose="020B0604020202020204" pitchFamily="34" charset="0"/>
            </a:endParaRPr>
          </a:p>
          <a:p>
            <a:endParaRPr lang="en-US"/>
          </a:p>
        </p:txBody>
      </p:sp>
    </p:spTree>
    <p:extLst>
      <p:ext uri="{BB962C8B-B14F-4D97-AF65-F5344CB8AC3E}">
        <p14:creationId xmlns:p14="http://schemas.microsoft.com/office/powerpoint/2010/main" val="1355032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DBF22-2809-4631-8B13-F7149D4023F5}"/>
              </a:ext>
            </a:extLst>
          </p:cNvPr>
          <p:cNvSpPr>
            <a:spLocks noGrp="1"/>
          </p:cNvSpPr>
          <p:nvPr>
            <p:ph type="title"/>
          </p:nvPr>
        </p:nvSpPr>
        <p:spPr/>
        <p:txBody>
          <a:bodyPr/>
          <a:lstStyle/>
          <a:p>
            <a:r>
              <a:rPr lang="vi-VN" err="1"/>
              <a:t>Các</a:t>
            </a:r>
            <a:r>
              <a:rPr lang="vi-VN"/>
              <a:t> </a:t>
            </a:r>
            <a:r>
              <a:rPr lang="vi-VN" err="1"/>
              <a:t>toán</a:t>
            </a:r>
            <a:r>
              <a:rPr lang="vi-VN"/>
              <a:t> tử</a:t>
            </a:r>
            <a:endParaRPr lang="en-US"/>
          </a:p>
        </p:txBody>
      </p:sp>
      <p:sp>
        <p:nvSpPr>
          <p:cNvPr id="5" name="Text Placeholder 4">
            <a:extLst>
              <a:ext uri="{FF2B5EF4-FFF2-40B4-BE49-F238E27FC236}">
                <a16:creationId xmlns:a16="http://schemas.microsoft.com/office/drawing/2014/main" id="{BDBC7678-EFE7-411E-A148-9427C68CFC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097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439-EFCF-4899-8CF6-7CCC98EBD91E}"/>
              </a:ext>
            </a:extLst>
          </p:cNvPr>
          <p:cNvSpPr>
            <a:spLocks noGrp="1"/>
          </p:cNvSpPr>
          <p:nvPr>
            <p:ph type="title"/>
          </p:nvPr>
        </p:nvSpPr>
        <p:spPr/>
        <p:txBody>
          <a:bodyPr/>
          <a:lstStyle/>
          <a:p>
            <a:r>
              <a:rPr lang="vi-VN" err="1"/>
              <a:t>Toán</a:t>
            </a:r>
            <a:r>
              <a:rPr lang="vi-VN"/>
              <a:t> tử </a:t>
            </a:r>
            <a:r>
              <a:rPr lang="vi-VN" err="1"/>
              <a:t>gán</a:t>
            </a:r>
            <a:endParaRPr lang="en-US"/>
          </a:p>
        </p:txBody>
      </p:sp>
      <p:sp>
        <p:nvSpPr>
          <p:cNvPr id="3" name="Content Placeholder 2">
            <a:extLst>
              <a:ext uri="{FF2B5EF4-FFF2-40B4-BE49-F238E27FC236}">
                <a16:creationId xmlns:a16="http://schemas.microsoft.com/office/drawing/2014/main" id="{3C8222D1-802F-4B3A-9D9B-C524849FFEC5}"/>
              </a:ext>
            </a:extLst>
          </p:cNvPr>
          <p:cNvSpPr>
            <a:spLocks noGrp="1"/>
          </p:cNvSpPr>
          <p:nvPr>
            <p:ph idx="1"/>
          </p:nvPr>
        </p:nvSpPr>
        <p:spPr/>
        <p:txBody>
          <a:bodyPr/>
          <a:lstStyle/>
          <a:p>
            <a:pPr lvl="1" eaLnBrk="1" hangingPunct="1"/>
            <a:r>
              <a:rPr lang="en-US" altLang="en-US" sz="2400" err="1">
                <a:latin typeface="Arial" panose="020B0604020202020204" pitchFamily="34" charset="0"/>
                <a:cs typeface="Arial" panose="020B0604020202020204" pitchFamily="34" charset="0"/>
              </a:rPr>
              <a:t>Dùng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để</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gán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giá</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nào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đó</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cho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biến</a:t>
            </a:r>
            <a:r>
              <a:rPr lang="en-US" altLang="en-US" sz="2400">
                <a:latin typeface="Arial" panose="020B0604020202020204" pitchFamily="34" charset="0"/>
                <a:cs typeface="Arial" panose="020B0604020202020204" pitchFamily="34" charset="0"/>
              </a:rPr>
              <a:t>.</a:t>
            </a:r>
            <a:endParaRPr lang="vi-VN" altLang="en-US" sz="2400">
              <a:latin typeface="Arial" panose="020B0604020202020204" pitchFamily="34" charset="0"/>
              <a:cs typeface="Arial" panose="020B0604020202020204" pitchFamily="34" charset="0"/>
            </a:endParaRPr>
          </a:p>
          <a:p>
            <a:pPr lvl="1" eaLnBrk="1" hangingPunct="1"/>
            <a:r>
              <a:rPr lang="vi-VN" altLang="en-US" err="1">
                <a:latin typeface="Arial" panose="020B0604020202020204" pitchFamily="34" charset="0"/>
                <a:cs typeface="Arial" panose="020B0604020202020204" pitchFamily="34" charset="0"/>
              </a:rPr>
              <a:t>Cú</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pháp</a:t>
            </a:r>
            <a:r>
              <a:rPr lang="vi-VN" altLang="en-US" b="1">
                <a:latin typeface="Arial" panose="020B0604020202020204" pitchFamily="34" charset="0"/>
                <a:cs typeface="Arial" panose="020B0604020202020204" pitchFamily="34" charset="0"/>
              </a:rPr>
              <a:t>: </a:t>
            </a:r>
            <a:r>
              <a:rPr lang="vi-VN" altLang="en-US" b="1" err="1">
                <a:latin typeface="Arial" panose="020B0604020202020204" pitchFamily="34" charset="0"/>
                <a:cs typeface="Arial" panose="020B0604020202020204" pitchFamily="34" charset="0"/>
              </a:rPr>
              <a:t>tên_biến</a:t>
            </a:r>
            <a:r>
              <a:rPr lang="vi-VN" altLang="en-US" b="1">
                <a:latin typeface="Arial" panose="020B0604020202020204" pitchFamily="34" charset="0"/>
                <a:cs typeface="Arial" panose="020B0604020202020204" pitchFamily="34" charset="0"/>
              </a:rPr>
              <a:t> = </a:t>
            </a:r>
            <a:r>
              <a:rPr lang="vi-VN" altLang="en-US" b="1" err="1">
                <a:latin typeface="Arial" panose="020B0604020202020204" pitchFamily="34" charset="0"/>
                <a:cs typeface="Arial" panose="020B0604020202020204" pitchFamily="34" charset="0"/>
              </a:rPr>
              <a:t>biểu</a:t>
            </a:r>
            <a:r>
              <a:rPr lang="vi-VN" altLang="en-US" b="1">
                <a:latin typeface="Arial" panose="020B0604020202020204" pitchFamily="34" charset="0"/>
                <a:cs typeface="Arial" panose="020B0604020202020204" pitchFamily="34" charset="0"/>
              </a:rPr>
              <a:t> </a:t>
            </a:r>
            <a:r>
              <a:rPr lang="vi-VN" altLang="en-US" b="1" err="1">
                <a:latin typeface="Arial" panose="020B0604020202020204" pitchFamily="34" charset="0"/>
                <a:cs typeface="Arial" panose="020B0604020202020204" pitchFamily="34" charset="0"/>
              </a:rPr>
              <a:t>thức</a:t>
            </a:r>
            <a:r>
              <a:rPr lang="vi-VN" altLang="en-US" b="1">
                <a:latin typeface="Arial" panose="020B0604020202020204" pitchFamily="34" charset="0"/>
                <a:cs typeface="Arial" panose="020B0604020202020204" pitchFamily="34" charset="0"/>
              </a:rPr>
              <a:t>;</a:t>
            </a:r>
            <a:endParaRPr lang="en-US" altLang="en-US" sz="2400" b="1">
              <a:latin typeface="Arial" panose="020B0604020202020204" pitchFamily="34" charset="0"/>
              <a:cs typeface="Arial" panose="020B0604020202020204" pitchFamily="34" charset="0"/>
            </a:endParaRPr>
          </a:p>
          <a:p>
            <a:pPr lvl="1" eaLnBrk="1" hangingPunct="1"/>
            <a:r>
              <a:rPr lang="en-US" altLang="en-US" sz="2400" err="1">
                <a:latin typeface="Arial" panose="020B0604020202020204" pitchFamily="34" charset="0"/>
                <a:cs typeface="Arial" panose="020B0604020202020204" pitchFamily="34" charset="0"/>
              </a:rPr>
              <a:t>Ví</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dụ</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gán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giá</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nguyên</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5</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cho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biến</a:t>
            </a:r>
            <a:r>
              <a:rPr lang="en-US" altLang="en-US" sz="2400">
                <a:latin typeface="Arial" panose="020B0604020202020204" pitchFamily="34" charset="0"/>
                <a:cs typeface="Arial" panose="020B0604020202020204" pitchFamily="34" charset="0"/>
              </a:rPr>
              <a:t> </a:t>
            </a:r>
            <a:r>
              <a:rPr lang="en-US" altLang="en-US" sz="2400" b="1">
                <a:latin typeface="Arial" panose="020B0604020202020204" pitchFamily="34" charset="0"/>
                <a:cs typeface="Arial" panose="020B0604020202020204" pitchFamily="34" charset="0"/>
              </a:rPr>
              <a:t>a: a=5;</a:t>
            </a:r>
            <a:endParaRPr lang="en-US" altLang="en-US" sz="2400">
              <a:latin typeface="Arial" panose="020B0604020202020204" pitchFamily="34" charset="0"/>
              <a:cs typeface="Arial" panose="020B0604020202020204" pitchFamily="34" charset="0"/>
            </a:endParaRPr>
          </a:p>
          <a:p>
            <a:pPr lvl="1" eaLnBrk="1" hangingPunct="1"/>
            <a:r>
              <a:rPr lang="en-US" altLang="en-US" sz="2400" err="1">
                <a:latin typeface="Arial" panose="020B0604020202020204" pitchFamily="34" charset="0"/>
                <a:cs typeface="Arial" panose="020B0604020202020204" pitchFamily="34" charset="0"/>
              </a:rPr>
              <a:t>Vế</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trái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bắt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buộc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phải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biến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còn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vế</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phải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có</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thể</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bất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kì</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hằng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biến</a:t>
            </a:r>
            <a:r>
              <a:rPr lang="en-US" altLang="en-US" sz="2400">
                <a:latin typeface="Arial" panose="020B0604020202020204" pitchFamily="34" charset="0"/>
                <a:cs typeface="Arial" panose="020B0604020202020204" pitchFamily="34" charset="0"/>
              </a:rPr>
              <a:t> hay </a:t>
            </a:r>
            <a:r>
              <a:rPr lang="en-US" altLang="en-US" sz="2400" err="1">
                <a:latin typeface="Arial" panose="020B0604020202020204" pitchFamily="34" charset="0"/>
                <a:cs typeface="Arial" panose="020B0604020202020204" pitchFamily="34" charset="0"/>
              </a:rPr>
              <a:t>kết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quả</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của</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một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biểu</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thức</a:t>
            </a:r>
            <a:r>
              <a:rPr lang="en-US" altLang="en-US" sz="2400">
                <a:latin typeface="Arial" panose="020B0604020202020204" pitchFamily="34" charset="0"/>
                <a:cs typeface="Arial" panose="020B0604020202020204" pitchFamily="34" charset="0"/>
              </a:rPr>
              <a:t>.</a:t>
            </a:r>
          </a:p>
          <a:p>
            <a:pPr lvl="1" eaLnBrk="1" hangingPunct="1"/>
            <a:r>
              <a:rPr lang="en-US" altLang="en-US" sz="2400" err="1">
                <a:latin typeface="Arial" panose="020B0604020202020204" pitchFamily="34" charset="0"/>
                <a:cs typeface="Arial" panose="020B0604020202020204" pitchFamily="34" charset="0"/>
              </a:rPr>
              <a:t>Toán</a:t>
            </a:r>
            <a:r>
              <a:rPr lang="en-US" altLang="en-US" sz="2400">
                <a:latin typeface="Arial" panose="020B0604020202020204" pitchFamily="34" charset="0"/>
                <a:cs typeface="Arial" panose="020B0604020202020204" pitchFamily="34" charset="0"/>
              </a:rPr>
              <a:t> tử </a:t>
            </a:r>
            <a:r>
              <a:rPr lang="en-US" altLang="en-US" sz="2400" err="1">
                <a:latin typeface="Arial" panose="020B0604020202020204" pitchFamily="34" charset="0"/>
                <a:cs typeface="Arial" panose="020B0604020202020204" pitchFamily="34" charset="0"/>
              </a:rPr>
              <a:t>gán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luôn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thực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hiện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từ</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trái</a:t>
            </a:r>
            <a:r>
              <a:rPr lang="en-US" altLang="en-US" sz="2400">
                <a:latin typeface="Arial" panose="020B0604020202020204" pitchFamily="34" charset="0"/>
                <a:cs typeface="Arial" panose="020B0604020202020204" pitchFamily="34" charset="0"/>
              </a:rPr>
              <a:t> sang </a:t>
            </a:r>
            <a:r>
              <a:rPr lang="en-US" altLang="en-US" sz="2400" err="1">
                <a:latin typeface="Arial" panose="020B0604020202020204" pitchFamily="34" charset="0"/>
                <a:cs typeface="Arial" panose="020B0604020202020204" pitchFamily="34" charset="0"/>
              </a:rPr>
              <a:t>phải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không</a:t>
            </a:r>
            <a:r>
              <a:rPr lang="en-US" altLang="en-US" sz="2400">
                <a:latin typeface="Arial" panose="020B0604020202020204" pitchFamily="34" charset="0"/>
                <a:cs typeface="Arial" panose="020B0604020202020204" pitchFamily="34" charset="0"/>
              </a:rPr>
              <a:t> bao </a:t>
            </a:r>
            <a:r>
              <a:rPr lang="en-US" altLang="en-US" sz="2400" err="1">
                <a:latin typeface="Arial" panose="020B0604020202020204" pitchFamily="34" charset="0"/>
                <a:cs typeface="Arial" panose="020B0604020202020204" pitchFamily="34" charset="0"/>
              </a:rPr>
              <a:t>giờ</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đảo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ngược</a:t>
            </a:r>
            <a:r>
              <a:rPr lang="en-US" altLang="en-US" sz="2400">
                <a:latin typeface="Arial" panose="020B0604020202020204" pitchFamily="34" charset="0"/>
                <a:cs typeface="Arial" panose="020B0604020202020204" pitchFamily="34" charset="0"/>
              </a:rPr>
              <a:t> </a:t>
            </a:r>
          </a:p>
          <a:p>
            <a:pPr lvl="1" eaLnBrk="1" hangingPunct="1"/>
            <a:r>
              <a:rPr lang="en-US" altLang="en-US" sz="2400" err="1">
                <a:latin typeface="Arial" panose="020B0604020202020204" pitchFamily="34" charset="0"/>
                <a:cs typeface="Arial" panose="020B0604020202020204" pitchFamily="34" charset="0"/>
              </a:rPr>
              <a:t>Ví</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dụ</a:t>
            </a:r>
            <a:r>
              <a:rPr lang="en-US" altLang="en-US" sz="2400">
                <a:latin typeface="Arial" panose="020B0604020202020204" pitchFamily="34" charset="0"/>
                <a:cs typeface="Arial" panose="020B0604020202020204" pitchFamily="34" charset="0"/>
              </a:rPr>
              <a:t>: a = b;</a:t>
            </a:r>
          </a:p>
          <a:p>
            <a:pPr lvl="2" eaLnBrk="1" hangingPunct="1"/>
            <a:r>
              <a:rPr lang="en-US" altLang="en-US" sz="2000" err="1">
                <a:latin typeface="Arial" panose="020B0604020202020204" pitchFamily="34" charset="0"/>
                <a:cs typeface="Arial" panose="020B0604020202020204" pitchFamily="34" charset="0"/>
              </a:rPr>
              <a:t>gán</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giá</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trị</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của</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biến</a:t>
            </a:r>
            <a:r>
              <a:rPr lang="en-US" altLang="en-US" sz="2000">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a</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bằng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giá</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trị</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đang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chứa</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trong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biến</a:t>
            </a:r>
            <a:r>
              <a:rPr lang="en-US" altLang="en-US" sz="2000">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b</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Chú</a:t>
            </a:r>
            <a:r>
              <a:rPr lang="en-US" altLang="en-US" sz="2000">
                <a:latin typeface="Arial" panose="020B0604020202020204" pitchFamily="34" charset="0"/>
                <a:cs typeface="Arial" panose="020B0604020202020204" pitchFamily="34" charset="0"/>
              </a:rPr>
              <a:t> ý </a:t>
            </a:r>
            <a:r>
              <a:rPr lang="en-US" altLang="en-US" sz="2000" err="1">
                <a:latin typeface="Arial" panose="020B0604020202020204" pitchFamily="34" charset="0"/>
                <a:cs typeface="Arial" panose="020B0604020202020204" pitchFamily="34" charset="0"/>
              </a:rPr>
              <a:t>rằng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chúng</a:t>
            </a:r>
            <a:r>
              <a:rPr lang="en-US" altLang="en-US" sz="2000">
                <a:latin typeface="Arial" panose="020B0604020202020204" pitchFamily="34" charset="0"/>
                <a:cs typeface="Arial" panose="020B0604020202020204" pitchFamily="34" charset="0"/>
              </a:rPr>
              <a:t> ta </a:t>
            </a:r>
            <a:r>
              <a:rPr lang="en-US" altLang="en-US" sz="2000" err="1">
                <a:latin typeface="Arial" panose="020B0604020202020204" pitchFamily="34" charset="0"/>
                <a:cs typeface="Arial" panose="020B0604020202020204" pitchFamily="34" charset="0"/>
              </a:rPr>
              <a:t>chỉ</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gán</a:t>
            </a:r>
            <a:r>
              <a:rPr lang="en-US" altLang="en-US" sz="2000">
                <a:latin typeface="Arial" panose="020B0604020202020204" pitchFamily="34" charset="0"/>
                <a:cs typeface="Arial" panose="020B0604020202020204" pitchFamily="34" charset="0"/>
              </a:rPr>
              <a:t> </a:t>
            </a:r>
            <a:r>
              <a:rPr lang="en-US" altLang="en-US" sz="2000" b="1" i="1" err="1">
                <a:latin typeface="Arial" panose="020B0604020202020204" pitchFamily="34" charset="0"/>
                <a:cs typeface="Arial" panose="020B0604020202020204" pitchFamily="34" charset="0"/>
              </a:rPr>
              <a:t>giá</a:t>
            </a:r>
            <a:r>
              <a:rPr lang="en-US" altLang="en-US" sz="2000" b="1" i="1">
                <a:latin typeface="Arial" panose="020B0604020202020204" pitchFamily="34" charset="0"/>
                <a:cs typeface="Arial" panose="020B0604020202020204" pitchFamily="34" charset="0"/>
              </a:rPr>
              <a:t> </a:t>
            </a:r>
            <a:r>
              <a:rPr lang="en-US" altLang="en-US" sz="2000" b="1" i="1" err="1">
                <a:latin typeface="Arial" panose="020B0604020202020204" pitchFamily="34" charset="0"/>
                <a:cs typeface="Arial" panose="020B0604020202020204" pitchFamily="34" charset="0"/>
              </a:rPr>
              <a:t>trị</a:t>
            </a:r>
            <a:r>
              <a:rPr lang="en-US" altLang="en-US" sz="2000" i="1">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của</a:t>
            </a:r>
            <a:r>
              <a:rPr lang="en-US" altLang="en-US" sz="2000">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b</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cho</a:t>
            </a:r>
            <a:r>
              <a:rPr lang="en-US" altLang="en-US" sz="2000">
                <a:latin typeface="Arial" panose="020B0604020202020204" pitchFamily="34" charset="0"/>
                <a:cs typeface="Arial" panose="020B0604020202020204" pitchFamily="34" charset="0"/>
              </a:rPr>
              <a:t> a </a:t>
            </a:r>
            <a:r>
              <a:rPr lang="en-US" altLang="en-US" sz="2000" err="1">
                <a:latin typeface="Arial" panose="020B0604020202020204" pitchFamily="34" charset="0"/>
                <a:cs typeface="Arial" panose="020B0604020202020204" pitchFamily="34" charset="0"/>
              </a:rPr>
              <a:t>và</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sự</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thay</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đổi</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của</a:t>
            </a:r>
            <a:r>
              <a:rPr lang="en-US" altLang="en-US" sz="2000">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b</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sau</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đó</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sẽ</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không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ảnh</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hưởng</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đến</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giá</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trị</a:t>
            </a:r>
            <a:r>
              <a:rPr lang="en-US" altLang="en-US" sz="2000">
                <a:latin typeface="Arial" panose="020B0604020202020204" pitchFamily="34" charset="0"/>
                <a:cs typeface="Arial" panose="020B0604020202020204" pitchFamily="34" charset="0"/>
              </a:rPr>
              <a:t> </a:t>
            </a:r>
            <a:r>
              <a:rPr lang="en-US" altLang="en-US" sz="2000" err="1">
                <a:latin typeface="Arial" panose="020B0604020202020204" pitchFamily="34" charset="0"/>
                <a:cs typeface="Arial" panose="020B0604020202020204" pitchFamily="34" charset="0"/>
              </a:rPr>
              <a:t>của</a:t>
            </a:r>
            <a:r>
              <a:rPr lang="en-US" altLang="en-US" sz="2000">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a</a:t>
            </a:r>
            <a:r>
              <a:rPr lang="en-US" altLang="en-US" sz="2000">
                <a:latin typeface="Arial" panose="020B0604020202020204" pitchFamily="34" charset="0"/>
                <a:cs typeface="Arial" panose="020B0604020202020204" pitchFamily="34" charset="0"/>
              </a:rPr>
              <a:t>.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824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1CCA-A3A8-4BE2-BF26-F679CB508CC8}"/>
              </a:ext>
            </a:extLst>
          </p:cNvPr>
          <p:cNvSpPr>
            <a:spLocks noGrp="1"/>
          </p:cNvSpPr>
          <p:nvPr>
            <p:ph type="title"/>
          </p:nvPr>
        </p:nvSpPr>
        <p:spPr/>
        <p:txBody>
          <a:bodyPr/>
          <a:lstStyle/>
          <a:p>
            <a:r>
              <a:rPr lang="vi-VN" err="1"/>
              <a:t>Toán</a:t>
            </a:r>
            <a:r>
              <a:rPr lang="vi-VN"/>
              <a:t> tử </a:t>
            </a:r>
            <a:r>
              <a:rPr lang="vi-VN" err="1"/>
              <a:t>gán</a:t>
            </a:r>
            <a:endParaRPr lang="en-US"/>
          </a:p>
        </p:txBody>
      </p:sp>
      <p:sp>
        <p:nvSpPr>
          <p:cNvPr id="3" name="Content Placeholder 2">
            <a:extLst>
              <a:ext uri="{FF2B5EF4-FFF2-40B4-BE49-F238E27FC236}">
                <a16:creationId xmlns:a16="http://schemas.microsoft.com/office/drawing/2014/main" id="{C62DDF0F-6983-4A18-AB80-75CEA9F76D31}"/>
              </a:ext>
            </a:extLst>
          </p:cNvPr>
          <p:cNvSpPr>
            <a:spLocks noGrp="1"/>
          </p:cNvSpPr>
          <p:nvPr>
            <p:ph idx="1"/>
          </p:nvPr>
        </p:nvSpPr>
        <p:spPr/>
        <p:txBody>
          <a:bodyPr/>
          <a:lstStyle/>
          <a:p>
            <a:pPr lvl="1" eaLnBrk="1" hangingPunct="1">
              <a:lnSpc>
                <a:spcPct val="90000"/>
              </a:lnSpc>
            </a:pPr>
            <a:r>
              <a:rPr lang="en-US" altLang="en-US" sz="2400" err="1"/>
              <a:t>Toán</a:t>
            </a:r>
            <a:r>
              <a:rPr lang="en-US" altLang="en-US" sz="2400"/>
              <a:t> tử </a:t>
            </a:r>
            <a:r>
              <a:rPr lang="en-US" altLang="en-US" sz="2400" err="1"/>
              <a:t>gán</a:t>
            </a:r>
            <a:r>
              <a:rPr lang="en-US" altLang="en-US" sz="2400"/>
              <a:t> </a:t>
            </a:r>
            <a:r>
              <a:rPr lang="en-US" altLang="en-US" sz="2400" err="1"/>
              <a:t>trong</a:t>
            </a:r>
            <a:r>
              <a:rPr lang="en-US" altLang="en-US" sz="2400"/>
              <a:t> C++ </a:t>
            </a:r>
            <a:r>
              <a:rPr lang="en-US" altLang="en-US" sz="2400" err="1"/>
              <a:t>cho</a:t>
            </a:r>
            <a:r>
              <a:rPr lang="en-US" altLang="en-US" sz="2400"/>
              <a:t> </a:t>
            </a:r>
            <a:r>
              <a:rPr lang="en-US" altLang="en-US" sz="2400" err="1"/>
              <a:t>phép</a:t>
            </a:r>
            <a:r>
              <a:rPr lang="en-US" altLang="en-US" sz="2400"/>
              <a:t> </a:t>
            </a:r>
            <a:r>
              <a:rPr lang="en-US" altLang="en-US" sz="2400" err="1"/>
              <a:t>vế</a:t>
            </a:r>
            <a:r>
              <a:rPr lang="en-US" altLang="en-US" sz="2400"/>
              <a:t> </a:t>
            </a:r>
            <a:r>
              <a:rPr lang="en-US" altLang="en-US" sz="2400" err="1"/>
              <a:t>phải</a:t>
            </a:r>
            <a:r>
              <a:rPr lang="en-US" altLang="en-US" sz="2400"/>
              <a:t> </a:t>
            </a:r>
            <a:r>
              <a:rPr lang="en-US" altLang="en-US" sz="2400" err="1"/>
              <a:t>có</a:t>
            </a:r>
            <a:r>
              <a:rPr lang="en-US" altLang="en-US" sz="2400"/>
              <a:t> </a:t>
            </a:r>
            <a:r>
              <a:rPr lang="en-US" altLang="en-US" sz="2400" err="1"/>
              <a:t>thể</a:t>
            </a:r>
            <a:r>
              <a:rPr lang="en-US" altLang="en-US" sz="2400"/>
              <a:t> </a:t>
            </a:r>
            <a:r>
              <a:rPr lang="en-US" altLang="en-US" sz="2400" err="1"/>
              <a:t>chứa</a:t>
            </a:r>
            <a:r>
              <a:rPr lang="en-US" altLang="en-US" sz="2400"/>
              <a:t> </a:t>
            </a:r>
            <a:r>
              <a:rPr lang="en-US" altLang="en-US" sz="2400" err="1"/>
              <a:t>các</a:t>
            </a:r>
            <a:r>
              <a:rPr lang="en-US" altLang="en-US" sz="2400"/>
              <a:t> </a:t>
            </a:r>
            <a:r>
              <a:rPr lang="en-US" altLang="en-US" sz="2400" err="1"/>
              <a:t>phép</a:t>
            </a:r>
            <a:r>
              <a:rPr lang="en-US" altLang="en-US" sz="2400"/>
              <a:t> </a:t>
            </a:r>
            <a:r>
              <a:rPr lang="en-US" altLang="en-US" sz="2400" err="1"/>
              <a:t>gán</a:t>
            </a:r>
            <a:r>
              <a:rPr lang="en-US" altLang="en-US" sz="2400"/>
              <a:t> </a:t>
            </a:r>
            <a:r>
              <a:rPr lang="en-US" altLang="en-US" sz="2400" err="1"/>
              <a:t>khác</a:t>
            </a:r>
            <a:r>
              <a:rPr lang="en-US" altLang="en-US" sz="2400"/>
              <a:t>. </a:t>
            </a:r>
          </a:p>
          <a:p>
            <a:pPr lvl="1" eaLnBrk="1" hangingPunct="1">
              <a:lnSpc>
                <a:spcPct val="90000"/>
              </a:lnSpc>
            </a:pPr>
            <a:r>
              <a:rPr lang="en-US" altLang="en-US" sz="2400" err="1"/>
              <a:t>Ví</a:t>
            </a:r>
            <a:r>
              <a:rPr lang="en-US" altLang="en-US" sz="2400"/>
              <a:t> </a:t>
            </a:r>
            <a:r>
              <a:rPr lang="en-US" altLang="en-US" sz="2400" err="1"/>
              <a:t>dụ</a:t>
            </a:r>
            <a:r>
              <a:rPr lang="en-US" altLang="en-US" sz="2400"/>
              <a:t>: </a:t>
            </a:r>
          </a:p>
          <a:p>
            <a:pPr lvl="2" algn="ctr" eaLnBrk="1" hangingPunct="1">
              <a:lnSpc>
                <a:spcPct val="90000"/>
              </a:lnSpc>
              <a:buFontTx/>
              <a:buNone/>
            </a:pPr>
            <a:r>
              <a:rPr lang="en-US" altLang="en-US" sz="2000"/>
              <a:t>a = 2 + (b = 5);</a:t>
            </a:r>
          </a:p>
          <a:p>
            <a:pPr lvl="2" eaLnBrk="1" hangingPunct="1">
              <a:lnSpc>
                <a:spcPct val="90000"/>
              </a:lnSpc>
              <a:buFontTx/>
              <a:buNone/>
            </a:pPr>
            <a:r>
              <a:rPr lang="en-US" altLang="en-US" sz="2000" err="1"/>
              <a:t>tương</a:t>
            </a:r>
            <a:r>
              <a:rPr lang="en-US" altLang="en-US" sz="2000"/>
              <a:t> </a:t>
            </a:r>
            <a:r>
              <a:rPr lang="en-US" altLang="en-US" sz="2000" err="1"/>
              <a:t>đương</a:t>
            </a:r>
            <a:r>
              <a:rPr lang="en-US" altLang="en-US" sz="2000"/>
              <a:t> </a:t>
            </a:r>
            <a:r>
              <a:rPr lang="en-US" altLang="en-US" sz="2000" err="1"/>
              <a:t>với</a:t>
            </a:r>
            <a:r>
              <a:rPr lang="en-US" altLang="en-US" sz="2000"/>
              <a:t> </a:t>
            </a:r>
          </a:p>
          <a:p>
            <a:pPr lvl="1" algn="ctr" eaLnBrk="1" hangingPunct="1">
              <a:lnSpc>
                <a:spcPct val="90000"/>
              </a:lnSpc>
              <a:buFontTx/>
              <a:buNone/>
            </a:pPr>
            <a:r>
              <a:rPr lang="en-US" altLang="en-US" sz="2400"/>
              <a:t>b = 5;</a:t>
            </a:r>
            <a:br>
              <a:rPr lang="en-US" altLang="en-US" sz="2400"/>
            </a:br>
            <a:r>
              <a:rPr lang="en-US" altLang="en-US" sz="2400"/>
              <a:t>a = 2 + b;</a:t>
            </a:r>
          </a:p>
          <a:p>
            <a:pPr lvl="1" eaLnBrk="1" hangingPunct="1">
              <a:lnSpc>
                <a:spcPct val="90000"/>
              </a:lnSpc>
            </a:pPr>
            <a:r>
              <a:rPr lang="en-US" altLang="en-US" sz="2400" err="1"/>
              <a:t>Vì</a:t>
            </a:r>
            <a:r>
              <a:rPr lang="en-US" altLang="en-US" sz="2400"/>
              <a:t> </a:t>
            </a:r>
            <a:r>
              <a:rPr lang="en-US" altLang="en-US" sz="2400" err="1"/>
              <a:t>vậy</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sau</a:t>
            </a:r>
            <a:r>
              <a:rPr lang="en-US" altLang="en-US" sz="2400"/>
              <a:t> </a:t>
            </a:r>
            <a:r>
              <a:rPr lang="en-US" altLang="en-US" sz="2400" err="1"/>
              <a:t>cũng</a:t>
            </a:r>
            <a:r>
              <a:rPr lang="en-US" altLang="en-US" sz="2400"/>
              <a:t> </a:t>
            </a:r>
            <a:r>
              <a:rPr lang="en-US" altLang="en-US" sz="2400" err="1"/>
              <a:t>hợp</a:t>
            </a:r>
            <a:r>
              <a:rPr lang="en-US" altLang="en-US" sz="2400"/>
              <a:t> </a:t>
            </a:r>
            <a:r>
              <a:rPr lang="en-US" altLang="en-US" sz="2400" err="1"/>
              <a:t>lệ</a:t>
            </a:r>
            <a:r>
              <a:rPr lang="en-US" altLang="en-US" sz="2400"/>
              <a:t> </a:t>
            </a:r>
            <a:r>
              <a:rPr lang="en-US" altLang="en-US" sz="2400" err="1"/>
              <a:t>trong</a:t>
            </a:r>
            <a:r>
              <a:rPr lang="en-US" altLang="en-US" sz="2400"/>
              <a:t> C++</a:t>
            </a:r>
          </a:p>
          <a:p>
            <a:pPr lvl="1" algn="ctr" eaLnBrk="1" hangingPunct="1">
              <a:lnSpc>
                <a:spcPct val="90000"/>
              </a:lnSpc>
              <a:buFontTx/>
              <a:buNone/>
            </a:pPr>
            <a:r>
              <a:rPr lang="en-US" altLang="en-US" sz="2400"/>
              <a:t>a = b = c = 5; </a:t>
            </a:r>
          </a:p>
          <a:p>
            <a:pPr lvl="1" eaLnBrk="1" hangingPunct="1">
              <a:lnSpc>
                <a:spcPct val="90000"/>
              </a:lnSpc>
            </a:pPr>
            <a:r>
              <a:rPr lang="en-US" altLang="en-US" sz="2400" err="1"/>
              <a:t>gán</a:t>
            </a:r>
            <a:r>
              <a:rPr lang="en-US" altLang="en-US" sz="2400"/>
              <a:t> </a:t>
            </a:r>
            <a:r>
              <a:rPr lang="en-US" altLang="en-US" sz="2400" err="1"/>
              <a:t>giá</a:t>
            </a:r>
            <a:r>
              <a:rPr lang="en-US" altLang="en-US" sz="2400"/>
              <a:t> </a:t>
            </a:r>
            <a:r>
              <a:rPr lang="en-US" altLang="en-US" sz="2400" err="1"/>
              <a:t>trị</a:t>
            </a:r>
            <a:r>
              <a:rPr lang="en-US" altLang="en-US" sz="2400"/>
              <a:t> 5 </a:t>
            </a:r>
            <a:r>
              <a:rPr lang="en-US" altLang="en-US" sz="2400" err="1"/>
              <a:t>cho</a:t>
            </a:r>
            <a:r>
              <a:rPr lang="en-US" altLang="en-US" sz="2400"/>
              <a:t> </a:t>
            </a:r>
            <a:r>
              <a:rPr lang="en-US" altLang="en-US" sz="2400" err="1"/>
              <a:t>cả</a:t>
            </a:r>
            <a:r>
              <a:rPr lang="en-US" altLang="en-US" sz="2400"/>
              <a:t> </a:t>
            </a:r>
            <a:r>
              <a:rPr lang="en-US" altLang="en-US" sz="2400" err="1"/>
              <a:t>ba</a:t>
            </a:r>
            <a:r>
              <a:rPr lang="en-US" altLang="en-US" sz="2400"/>
              <a:t> </a:t>
            </a:r>
            <a:r>
              <a:rPr lang="en-US" altLang="en-US" sz="2400" err="1"/>
              <a:t>biến</a:t>
            </a:r>
            <a:r>
              <a:rPr lang="en-US" altLang="en-US" sz="2400"/>
              <a:t> </a:t>
            </a:r>
            <a:r>
              <a:rPr lang="en-US" altLang="en-US" sz="2400" b="1"/>
              <a:t>a</a:t>
            </a:r>
            <a:r>
              <a:rPr lang="en-US" altLang="en-US" sz="2400"/>
              <a:t>, </a:t>
            </a:r>
            <a:r>
              <a:rPr lang="en-US" altLang="en-US" sz="2400" b="1"/>
              <a:t>b</a:t>
            </a:r>
            <a:r>
              <a:rPr lang="en-US" altLang="en-US" sz="2400"/>
              <a:t> </a:t>
            </a:r>
            <a:r>
              <a:rPr lang="en-US" altLang="en-US" sz="2400" err="1"/>
              <a:t>và</a:t>
            </a:r>
            <a:r>
              <a:rPr lang="en-US" altLang="en-US" sz="2400"/>
              <a:t> </a:t>
            </a:r>
            <a:r>
              <a:rPr lang="en-US" altLang="en-US" sz="2400" b="1"/>
              <a:t>c</a:t>
            </a:r>
          </a:p>
          <a:p>
            <a:pPr marL="0" indent="0">
              <a:buNone/>
            </a:pPr>
            <a:endParaRPr lang="en-US"/>
          </a:p>
        </p:txBody>
      </p:sp>
    </p:spTree>
    <p:extLst>
      <p:ext uri="{BB962C8B-B14F-4D97-AF65-F5344CB8AC3E}">
        <p14:creationId xmlns:p14="http://schemas.microsoft.com/office/powerpoint/2010/main" val="13488900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2F14-72A7-4CD9-9E54-A1AB309B6ECD}"/>
              </a:ext>
            </a:extLst>
          </p:cNvPr>
          <p:cNvSpPr>
            <a:spLocks noGrp="1"/>
          </p:cNvSpPr>
          <p:nvPr>
            <p:ph type="title"/>
          </p:nvPr>
        </p:nvSpPr>
        <p:spPr/>
        <p:txBody>
          <a:bodyPr/>
          <a:lstStyle/>
          <a:p>
            <a:r>
              <a:rPr lang="vi-VN" err="1"/>
              <a:t>Các</a:t>
            </a:r>
            <a:r>
              <a:rPr lang="vi-VN"/>
              <a:t> </a:t>
            </a:r>
            <a:r>
              <a:rPr lang="vi-VN" err="1"/>
              <a:t>toán</a:t>
            </a:r>
            <a:r>
              <a:rPr lang="vi-VN"/>
              <a:t> tử </a:t>
            </a:r>
            <a:r>
              <a:rPr lang="vi-VN" err="1"/>
              <a:t>số</a:t>
            </a:r>
            <a:r>
              <a:rPr lang="vi-VN"/>
              <a:t> </a:t>
            </a:r>
            <a:r>
              <a:rPr lang="vi-VN" err="1"/>
              <a:t>học</a:t>
            </a:r>
            <a:endParaRPr lang="en-US"/>
          </a:p>
        </p:txBody>
      </p:sp>
      <p:sp>
        <p:nvSpPr>
          <p:cNvPr id="3" name="Content Placeholder 2">
            <a:extLst>
              <a:ext uri="{FF2B5EF4-FFF2-40B4-BE49-F238E27FC236}">
                <a16:creationId xmlns:a16="http://schemas.microsoft.com/office/drawing/2014/main" id="{BA3BAABE-442E-466C-9AD3-A433FABFE089}"/>
              </a:ext>
            </a:extLst>
          </p:cNvPr>
          <p:cNvSpPr>
            <a:spLocks noGrp="1"/>
          </p:cNvSpPr>
          <p:nvPr>
            <p:ph idx="1"/>
          </p:nvPr>
        </p:nvSpPr>
        <p:spPr/>
        <p:txBody>
          <a:bodyPr/>
          <a:lstStyle/>
          <a:p>
            <a:pPr lvl="1" eaLnBrk="1" hangingPunct="1"/>
            <a:r>
              <a:rPr lang="en-US" altLang="en-US" sz="2400" err="1"/>
              <a:t>Năm</a:t>
            </a:r>
            <a:r>
              <a:rPr lang="en-US" altLang="en-US" sz="2400"/>
              <a:t> </a:t>
            </a:r>
            <a:r>
              <a:rPr lang="en-US" altLang="en-US" sz="2400" err="1"/>
              <a:t>toán</a:t>
            </a:r>
            <a:r>
              <a:rPr lang="en-US" altLang="en-US" sz="2400"/>
              <a:t> tử </a:t>
            </a:r>
            <a:r>
              <a:rPr lang="en-US" altLang="en-US" sz="2400" err="1"/>
              <a:t>số</a:t>
            </a:r>
            <a:r>
              <a:rPr lang="en-US" altLang="en-US" sz="2400"/>
              <a:t> </a:t>
            </a:r>
            <a:r>
              <a:rPr lang="en-US" altLang="en-US" sz="2400" err="1"/>
              <a:t>học</a:t>
            </a:r>
            <a:r>
              <a:rPr lang="en-US" altLang="en-US" sz="2400"/>
              <a:t> </a:t>
            </a:r>
            <a:r>
              <a:rPr lang="en-US" altLang="en-US" sz="2400" err="1"/>
              <a:t>được</a:t>
            </a:r>
            <a:r>
              <a:rPr lang="en-US" altLang="en-US" sz="2400"/>
              <a:t> </a:t>
            </a:r>
            <a:r>
              <a:rPr lang="en-US" altLang="en-US" sz="2400" err="1"/>
              <a:t>hỗ</a:t>
            </a:r>
            <a:r>
              <a:rPr lang="en-US" altLang="en-US" sz="2400"/>
              <a:t> </a:t>
            </a:r>
            <a:r>
              <a:rPr lang="en-US" altLang="en-US" sz="2400" err="1"/>
              <a:t>trợ</a:t>
            </a:r>
            <a:r>
              <a:rPr lang="en-US" altLang="en-US" sz="2400"/>
              <a:t> </a:t>
            </a:r>
            <a:r>
              <a:rPr lang="en-US" altLang="en-US" sz="2400" err="1"/>
              <a:t>bởi</a:t>
            </a:r>
            <a:r>
              <a:rPr lang="en-US" altLang="en-US" sz="2400"/>
              <a:t> </a:t>
            </a:r>
            <a:r>
              <a:rPr lang="en-US" altLang="en-US" sz="2400" err="1"/>
              <a:t>ngôn</a:t>
            </a:r>
            <a:r>
              <a:rPr lang="en-US" altLang="en-US" sz="2400"/>
              <a:t> </a:t>
            </a:r>
            <a:r>
              <a:rPr lang="en-US" altLang="en-US" sz="2400" err="1"/>
              <a:t>ngữ</a:t>
            </a:r>
            <a:r>
              <a:rPr lang="en-US" altLang="en-US" sz="2400"/>
              <a:t> </a:t>
            </a:r>
            <a:r>
              <a:rPr lang="en-US" altLang="en-US" sz="2400" err="1"/>
              <a:t>là</a:t>
            </a:r>
            <a:r>
              <a:rPr lang="en-US" altLang="en-US" sz="2400"/>
              <a:t>:</a:t>
            </a:r>
          </a:p>
          <a:p>
            <a:pPr lvl="2" eaLnBrk="1" hangingPunct="1"/>
            <a:r>
              <a:rPr lang="en-US" altLang="en-US" sz="2000"/>
              <a:t>+: </a:t>
            </a:r>
            <a:r>
              <a:rPr lang="en-US" altLang="en-US" sz="2000" err="1"/>
              <a:t>cộng</a:t>
            </a:r>
            <a:endParaRPr lang="en-US" altLang="en-US" sz="2000"/>
          </a:p>
          <a:p>
            <a:pPr lvl="2" eaLnBrk="1" hangingPunct="1"/>
            <a:r>
              <a:rPr lang="en-US" altLang="en-US" sz="2000"/>
              <a:t>-: </a:t>
            </a:r>
            <a:r>
              <a:rPr lang="en-US" altLang="en-US" sz="2000" err="1"/>
              <a:t>trừ</a:t>
            </a:r>
            <a:endParaRPr lang="en-US" altLang="en-US" sz="2000"/>
          </a:p>
          <a:p>
            <a:pPr lvl="2" eaLnBrk="1" hangingPunct="1"/>
            <a:r>
              <a:rPr lang="en-US" altLang="en-US" sz="2000"/>
              <a:t>*: </a:t>
            </a:r>
            <a:r>
              <a:rPr lang="en-US" altLang="en-US" sz="2000" err="1"/>
              <a:t>nhân</a:t>
            </a:r>
            <a:endParaRPr lang="en-US" altLang="en-US" sz="2000"/>
          </a:p>
          <a:p>
            <a:pPr lvl="2" eaLnBrk="1" hangingPunct="1"/>
            <a:r>
              <a:rPr lang="en-US" altLang="en-US" sz="2000"/>
              <a:t>/: chia</a:t>
            </a:r>
          </a:p>
          <a:p>
            <a:pPr lvl="2" eaLnBrk="1" hangingPunct="1"/>
            <a:r>
              <a:rPr lang="en-US" altLang="en-US" sz="2000"/>
              <a:t>%: </a:t>
            </a:r>
            <a:r>
              <a:rPr lang="en-US" altLang="en-US" sz="2000" err="1"/>
              <a:t>lấy</a:t>
            </a:r>
            <a:r>
              <a:rPr lang="en-US" altLang="en-US" sz="2000"/>
              <a:t> </a:t>
            </a:r>
            <a:r>
              <a:rPr lang="en-US" altLang="en-US" sz="2000" err="1"/>
              <a:t>phần</a:t>
            </a:r>
            <a:r>
              <a:rPr lang="en-US" altLang="en-US" sz="2000"/>
              <a:t> </a:t>
            </a:r>
            <a:r>
              <a:rPr lang="en-US" altLang="en-US" sz="2000" err="1"/>
              <a:t>dư</a:t>
            </a:r>
            <a:r>
              <a:rPr lang="en-US" altLang="en-US" sz="2000"/>
              <a:t> (</a:t>
            </a:r>
            <a:r>
              <a:rPr lang="en-US" altLang="en-US" sz="2000" err="1"/>
              <a:t>trong</a:t>
            </a:r>
            <a:r>
              <a:rPr lang="en-US" altLang="en-US" sz="2000"/>
              <a:t> </a:t>
            </a:r>
            <a:r>
              <a:rPr lang="en-US" altLang="en-US" sz="2000" err="1"/>
              <a:t>phép</a:t>
            </a:r>
            <a:r>
              <a:rPr lang="en-US" altLang="en-US" sz="2000"/>
              <a:t> chia)</a:t>
            </a:r>
          </a:p>
          <a:p>
            <a:pPr lvl="2" eaLnBrk="1" hangingPunct="1"/>
            <a:r>
              <a:rPr lang="en-US" altLang="en-US" sz="2000" err="1"/>
              <a:t>Thứ</a:t>
            </a:r>
            <a:r>
              <a:rPr lang="en-US" altLang="en-US" sz="2000"/>
              <a:t> </a:t>
            </a:r>
            <a:r>
              <a:rPr lang="en-US" altLang="en-US" sz="2000" err="1"/>
              <a:t>tự</a:t>
            </a:r>
            <a:r>
              <a:rPr lang="en-US" altLang="en-US" sz="2000"/>
              <a:t> </a:t>
            </a:r>
            <a:r>
              <a:rPr lang="en-US" altLang="en-US" sz="2000" err="1"/>
              <a:t>thực</a:t>
            </a:r>
            <a:r>
              <a:rPr lang="en-US" altLang="en-US" sz="2000"/>
              <a:t> </a:t>
            </a:r>
            <a:r>
              <a:rPr lang="en-US" altLang="en-US" sz="2000" err="1"/>
              <a:t>hiện</a:t>
            </a:r>
            <a:r>
              <a:rPr lang="en-US" altLang="en-US" sz="2000"/>
              <a:t> </a:t>
            </a:r>
            <a:r>
              <a:rPr lang="en-US" altLang="en-US" sz="2000" err="1"/>
              <a:t>giống</a:t>
            </a:r>
            <a:r>
              <a:rPr lang="en-US" altLang="en-US" sz="2000"/>
              <a:t> </a:t>
            </a:r>
            <a:r>
              <a:rPr lang="en-US" altLang="en-US" sz="2000" err="1"/>
              <a:t>như</a:t>
            </a:r>
            <a:r>
              <a:rPr lang="en-US" altLang="en-US" sz="2000"/>
              <a:t> </a:t>
            </a:r>
            <a:r>
              <a:rPr lang="en-US" altLang="en-US" sz="2000" err="1"/>
              <a:t>trong</a:t>
            </a:r>
            <a:r>
              <a:rPr lang="en-US" altLang="en-US" sz="2000"/>
              <a:t> </a:t>
            </a:r>
            <a:r>
              <a:rPr lang="en-US" altLang="en-US" sz="2000" err="1"/>
              <a:t>toán</a:t>
            </a:r>
            <a:r>
              <a:rPr lang="en-US" altLang="en-US" sz="2000"/>
              <a:t> </a:t>
            </a:r>
            <a:r>
              <a:rPr lang="en-US" altLang="en-US" sz="2000" err="1"/>
              <a:t>học</a:t>
            </a:r>
            <a:r>
              <a:rPr lang="en-US" altLang="en-US" sz="2000"/>
              <a:t>. </a:t>
            </a:r>
          </a:p>
          <a:p>
            <a:pPr lvl="1" eaLnBrk="1" hangingPunct="1"/>
            <a:r>
              <a:rPr lang="en-US" altLang="en-US" sz="2400" err="1"/>
              <a:t>Dịch</a:t>
            </a:r>
            <a:r>
              <a:rPr lang="en-US" altLang="en-US" sz="2400"/>
              <a:t> </a:t>
            </a:r>
            <a:r>
              <a:rPr lang="en-US" altLang="en-US" sz="2400" err="1"/>
              <a:t>trái</a:t>
            </a:r>
            <a:r>
              <a:rPr lang="en-US" altLang="en-US" sz="2400"/>
              <a:t>, </a:t>
            </a:r>
            <a:r>
              <a:rPr lang="en-US" altLang="en-US" sz="2400" err="1"/>
              <a:t>dịch</a:t>
            </a:r>
            <a:r>
              <a:rPr lang="en-US" altLang="en-US" sz="2400"/>
              <a:t> </a:t>
            </a:r>
            <a:r>
              <a:rPr lang="en-US" altLang="en-US" sz="2400" err="1"/>
              <a:t>phải</a:t>
            </a:r>
            <a:r>
              <a:rPr lang="en-US" altLang="en-US" sz="2400"/>
              <a:t> </a:t>
            </a:r>
            <a:r>
              <a:rPr lang="en-US" altLang="en-US" sz="2400" err="1"/>
              <a:t>số</a:t>
            </a:r>
            <a:r>
              <a:rPr lang="en-US" altLang="en-US" sz="2400"/>
              <a:t> </a:t>
            </a:r>
            <a:r>
              <a:rPr lang="en-US" altLang="en-US" sz="2400" err="1"/>
              <a:t>nguyên</a:t>
            </a:r>
            <a:r>
              <a:rPr lang="en-US" altLang="en-US" sz="2400"/>
              <a:t> A </a:t>
            </a:r>
            <a:r>
              <a:rPr lang="en-US" altLang="en-US" sz="2400" err="1"/>
              <a:t>đi</a:t>
            </a:r>
            <a:r>
              <a:rPr lang="en-US" altLang="en-US" sz="2400"/>
              <a:t> B bit: A&lt;&lt;B, A&gt;&gt;B.</a:t>
            </a:r>
          </a:p>
          <a:p>
            <a:pPr lvl="1" eaLnBrk="1" hangingPunct="1"/>
            <a:r>
              <a:rPr lang="en-US" altLang="en-US" sz="2400" err="1"/>
              <a:t>Toán</a:t>
            </a:r>
            <a:r>
              <a:rPr lang="en-US" altLang="en-US" sz="2400"/>
              <a:t> tử bit: AND &amp;, OR |, XOR ^ </a:t>
            </a:r>
            <a:r>
              <a:rPr lang="en-US" altLang="en-US" sz="2400" err="1"/>
              <a:t>và</a:t>
            </a:r>
            <a:r>
              <a:rPr lang="en-US" altLang="en-US" sz="2400"/>
              <a:t> NOT ~. </a:t>
            </a:r>
          </a:p>
          <a:p>
            <a:endParaRPr lang="en-US"/>
          </a:p>
        </p:txBody>
      </p:sp>
    </p:spTree>
    <p:extLst>
      <p:ext uri="{BB962C8B-B14F-4D97-AF65-F5344CB8AC3E}">
        <p14:creationId xmlns:p14="http://schemas.microsoft.com/office/powerpoint/2010/main" val="161132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343A-1EA7-4DED-9F93-9EEFC1521409}"/>
              </a:ext>
            </a:extLst>
          </p:cNvPr>
          <p:cNvSpPr>
            <a:spLocks noGrp="1"/>
          </p:cNvSpPr>
          <p:nvPr>
            <p:ph type="title"/>
          </p:nvPr>
        </p:nvSpPr>
        <p:spPr/>
        <p:txBody>
          <a:bodyPr/>
          <a:lstStyle/>
          <a:p>
            <a:r>
              <a:rPr lang="vi-VN" err="1"/>
              <a:t>Khái</a:t>
            </a:r>
            <a:r>
              <a:rPr lang="vi-VN"/>
              <a:t> </a:t>
            </a:r>
            <a:r>
              <a:rPr lang="vi-VN" err="1"/>
              <a:t>niệm</a:t>
            </a:r>
            <a:endParaRPr lang="en-US"/>
          </a:p>
        </p:txBody>
      </p:sp>
      <p:sp>
        <p:nvSpPr>
          <p:cNvPr id="3" name="Content Placeholder 2">
            <a:extLst>
              <a:ext uri="{FF2B5EF4-FFF2-40B4-BE49-F238E27FC236}">
                <a16:creationId xmlns:a16="http://schemas.microsoft.com/office/drawing/2014/main" id="{C651B517-5BFB-4CF5-BBE8-10FE48A07FDA}"/>
              </a:ext>
            </a:extLst>
          </p:cNvPr>
          <p:cNvSpPr>
            <a:spLocks noGrp="1"/>
          </p:cNvSpPr>
          <p:nvPr>
            <p:ph idx="1"/>
          </p:nvPr>
        </p:nvSpPr>
        <p:spPr/>
        <p:txBody>
          <a:bodyPr>
            <a:normAutofit lnSpcReduction="10000"/>
          </a:bodyPr>
          <a:lstStyle/>
          <a:p>
            <a:r>
              <a:rPr lang="vi-VN" err="1"/>
              <a:t>Lập</a:t>
            </a:r>
            <a:r>
              <a:rPr lang="vi-VN"/>
              <a:t> </a:t>
            </a:r>
            <a:r>
              <a:rPr lang="vi-VN" err="1"/>
              <a:t>trình</a:t>
            </a:r>
            <a:r>
              <a:rPr lang="vi-VN"/>
              <a:t> </a:t>
            </a:r>
            <a:r>
              <a:rPr lang="vi-VN" err="1"/>
              <a:t>tuần</a:t>
            </a:r>
            <a:r>
              <a:rPr lang="vi-VN"/>
              <a:t> </a:t>
            </a:r>
            <a:r>
              <a:rPr lang="vi-VN" err="1"/>
              <a:t>tự</a:t>
            </a:r>
            <a:r>
              <a:rPr lang="vi-VN"/>
              <a:t> </a:t>
            </a:r>
          </a:p>
          <a:p>
            <a:pPr lvl="1"/>
            <a:r>
              <a:rPr lang="vi-VN" err="1"/>
              <a:t>Mã</a:t>
            </a:r>
            <a:r>
              <a:rPr lang="vi-VN"/>
              <a:t> </a:t>
            </a:r>
            <a:r>
              <a:rPr lang="vi-VN" err="1"/>
              <a:t>nguồn</a:t>
            </a:r>
            <a:r>
              <a:rPr lang="vi-VN"/>
              <a:t> </a:t>
            </a:r>
            <a:r>
              <a:rPr lang="vi-VN" err="1"/>
              <a:t>được</a:t>
            </a:r>
            <a:r>
              <a:rPr lang="vi-VN"/>
              <a:t> </a:t>
            </a:r>
            <a:r>
              <a:rPr lang="vi-VN" err="1"/>
              <a:t>viết</a:t>
            </a:r>
            <a:r>
              <a:rPr lang="vi-VN"/>
              <a:t> </a:t>
            </a:r>
            <a:r>
              <a:rPr lang="vi-VN" err="1"/>
              <a:t>dưới</a:t>
            </a:r>
            <a:r>
              <a:rPr lang="vi-VN"/>
              <a:t> </a:t>
            </a:r>
            <a:r>
              <a:rPr lang="vi-VN" err="1"/>
              <a:t>dạng</a:t>
            </a:r>
            <a:r>
              <a:rPr lang="vi-VN"/>
              <a:t> </a:t>
            </a:r>
            <a:r>
              <a:rPr lang="vi-VN" err="1"/>
              <a:t>từ</a:t>
            </a:r>
            <a:r>
              <a:rPr lang="vi-VN"/>
              <a:t> trên </a:t>
            </a:r>
            <a:r>
              <a:rPr lang="vi-VN" err="1"/>
              <a:t>xuống</a:t>
            </a:r>
            <a:r>
              <a:rPr lang="vi-VN"/>
              <a:t> </a:t>
            </a:r>
            <a:r>
              <a:rPr lang="vi-VN" err="1"/>
              <a:t>dưới</a:t>
            </a:r>
            <a:endParaRPr lang="vi-VN"/>
          </a:p>
          <a:p>
            <a:pPr lvl="1"/>
            <a:r>
              <a:rPr lang="vi-VN" err="1"/>
              <a:t>Khó</a:t>
            </a:r>
            <a:r>
              <a:rPr lang="vi-VN"/>
              <a:t> </a:t>
            </a:r>
            <a:r>
              <a:rPr lang="vi-VN" err="1"/>
              <a:t>sửa</a:t>
            </a:r>
            <a:r>
              <a:rPr lang="vi-VN"/>
              <a:t> </a:t>
            </a:r>
            <a:r>
              <a:rPr lang="vi-VN" err="1"/>
              <a:t>lỗi</a:t>
            </a:r>
            <a:r>
              <a:rPr lang="vi-VN"/>
              <a:t>, </a:t>
            </a:r>
            <a:r>
              <a:rPr lang="vi-VN" err="1"/>
              <a:t>bảo</a:t>
            </a:r>
            <a:r>
              <a:rPr lang="vi-VN"/>
              <a:t> </a:t>
            </a:r>
            <a:r>
              <a:rPr lang="vi-VN" err="1"/>
              <a:t>trì</a:t>
            </a:r>
            <a:r>
              <a:rPr lang="vi-VN"/>
              <a:t>. </a:t>
            </a:r>
          </a:p>
          <a:p>
            <a:r>
              <a:rPr lang="vi-VN" err="1"/>
              <a:t>Lập</a:t>
            </a:r>
            <a:r>
              <a:rPr lang="vi-VN"/>
              <a:t> </a:t>
            </a:r>
            <a:r>
              <a:rPr lang="vi-VN" err="1"/>
              <a:t>trình</a:t>
            </a:r>
            <a:r>
              <a:rPr lang="vi-VN"/>
              <a:t> </a:t>
            </a:r>
            <a:r>
              <a:rPr lang="vi-VN" err="1"/>
              <a:t>hướng</a:t>
            </a:r>
            <a:r>
              <a:rPr lang="vi-VN"/>
              <a:t> </a:t>
            </a:r>
            <a:r>
              <a:rPr lang="vi-VN" err="1"/>
              <a:t>thủ</a:t>
            </a:r>
            <a:r>
              <a:rPr lang="vi-VN"/>
              <a:t> </a:t>
            </a:r>
            <a:r>
              <a:rPr lang="vi-VN" err="1"/>
              <a:t>tục</a:t>
            </a:r>
            <a:r>
              <a:rPr lang="vi-VN"/>
              <a:t> (</a:t>
            </a:r>
            <a:r>
              <a:rPr lang="vi-VN" err="1"/>
              <a:t>Lập</a:t>
            </a:r>
            <a:r>
              <a:rPr lang="vi-VN"/>
              <a:t> </a:t>
            </a:r>
            <a:r>
              <a:rPr lang="vi-VN" err="1"/>
              <a:t>trình</a:t>
            </a:r>
            <a:r>
              <a:rPr lang="vi-VN"/>
              <a:t> </a:t>
            </a:r>
            <a:r>
              <a:rPr lang="vi-VN" err="1"/>
              <a:t>cấu</a:t>
            </a:r>
            <a:r>
              <a:rPr lang="vi-VN"/>
              <a:t> </a:t>
            </a:r>
            <a:r>
              <a:rPr lang="vi-VN" err="1"/>
              <a:t>trúc</a:t>
            </a:r>
            <a:r>
              <a:rPr lang="vi-VN"/>
              <a:t>) </a:t>
            </a:r>
          </a:p>
          <a:p>
            <a:pPr lvl="1"/>
            <a:r>
              <a:rPr lang="vi-VN"/>
              <a:t>Xây </a:t>
            </a:r>
            <a:r>
              <a:rPr lang="vi-VN" err="1"/>
              <a:t>dựng</a:t>
            </a:r>
            <a:r>
              <a:rPr lang="vi-VN"/>
              <a:t> chương </a:t>
            </a:r>
            <a:r>
              <a:rPr lang="vi-VN" err="1"/>
              <a:t>trình</a:t>
            </a:r>
            <a:r>
              <a:rPr lang="vi-VN"/>
              <a:t> </a:t>
            </a:r>
            <a:r>
              <a:rPr lang="vi-VN" err="1"/>
              <a:t>dựa</a:t>
            </a:r>
            <a:r>
              <a:rPr lang="vi-VN"/>
              <a:t> trên </a:t>
            </a:r>
            <a:r>
              <a:rPr lang="vi-VN" err="1"/>
              <a:t>các</a:t>
            </a:r>
            <a:r>
              <a:rPr lang="vi-VN"/>
              <a:t> </a:t>
            </a:r>
            <a:r>
              <a:rPr lang="vi-VN" err="1"/>
              <a:t>hàm</a:t>
            </a:r>
            <a:r>
              <a:rPr lang="vi-VN"/>
              <a:t>/</a:t>
            </a:r>
            <a:r>
              <a:rPr lang="vi-VN" err="1"/>
              <a:t>thủ</a:t>
            </a:r>
            <a:r>
              <a:rPr lang="vi-VN"/>
              <a:t> </a:t>
            </a:r>
            <a:r>
              <a:rPr lang="vi-VN" err="1"/>
              <a:t>tục</a:t>
            </a:r>
            <a:r>
              <a:rPr lang="vi-VN"/>
              <a:t>/chương </a:t>
            </a:r>
            <a:r>
              <a:rPr lang="vi-VN" err="1"/>
              <a:t>trình</a:t>
            </a:r>
            <a:r>
              <a:rPr lang="vi-VN"/>
              <a:t> con </a:t>
            </a:r>
          </a:p>
          <a:p>
            <a:pPr lvl="1"/>
            <a:r>
              <a:rPr lang="vi-VN" err="1"/>
              <a:t>Dữ</a:t>
            </a:r>
            <a:r>
              <a:rPr lang="vi-VN"/>
              <a:t> </a:t>
            </a:r>
            <a:r>
              <a:rPr lang="vi-VN" err="1"/>
              <a:t>liệu</a:t>
            </a:r>
            <a:r>
              <a:rPr lang="vi-VN"/>
              <a:t> </a:t>
            </a:r>
            <a:r>
              <a:rPr lang="vi-VN" err="1"/>
              <a:t>và</a:t>
            </a:r>
            <a:r>
              <a:rPr lang="vi-VN"/>
              <a:t> </a:t>
            </a:r>
            <a:r>
              <a:rPr lang="vi-VN" err="1"/>
              <a:t>xử</a:t>
            </a:r>
            <a:r>
              <a:rPr lang="vi-VN"/>
              <a:t> </a:t>
            </a:r>
            <a:r>
              <a:rPr lang="vi-VN" err="1"/>
              <a:t>lý</a:t>
            </a:r>
            <a:r>
              <a:rPr lang="vi-VN"/>
              <a:t> (</a:t>
            </a:r>
            <a:r>
              <a:rPr lang="vi-VN" err="1"/>
              <a:t>hàm</a:t>
            </a:r>
            <a:r>
              <a:rPr lang="vi-VN"/>
              <a:t>) </a:t>
            </a:r>
            <a:r>
              <a:rPr lang="vi-VN" err="1"/>
              <a:t>tách</a:t>
            </a:r>
            <a:r>
              <a:rPr lang="vi-VN"/>
              <a:t> </a:t>
            </a:r>
            <a:r>
              <a:rPr lang="vi-VN" err="1"/>
              <a:t>rời</a:t>
            </a:r>
            <a:r>
              <a:rPr lang="vi-VN"/>
              <a:t> nhau </a:t>
            </a:r>
          </a:p>
          <a:p>
            <a:pPr lvl="1"/>
            <a:r>
              <a:rPr lang="vi-VN" err="1"/>
              <a:t>Các</a:t>
            </a:r>
            <a:r>
              <a:rPr lang="vi-VN"/>
              <a:t> </a:t>
            </a:r>
            <a:r>
              <a:rPr lang="vi-VN" err="1"/>
              <a:t>hàm</a:t>
            </a:r>
            <a:r>
              <a:rPr lang="vi-VN"/>
              <a:t> không </a:t>
            </a:r>
            <a:r>
              <a:rPr lang="vi-VN" err="1"/>
              <a:t>bắt</a:t>
            </a:r>
            <a:r>
              <a:rPr lang="vi-VN"/>
              <a:t> </a:t>
            </a:r>
            <a:r>
              <a:rPr lang="vi-VN" err="1"/>
              <a:t>buộc</a:t>
            </a:r>
            <a:r>
              <a:rPr lang="vi-VN"/>
              <a:t> </a:t>
            </a:r>
            <a:r>
              <a:rPr lang="vi-VN" err="1"/>
              <a:t>phải</a:t>
            </a:r>
            <a:r>
              <a:rPr lang="vi-VN"/>
              <a:t> tuân theo </a:t>
            </a:r>
            <a:r>
              <a:rPr lang="vi-VN" err="1"/>
              <a:t>một</a:t>
            </a:r>
            <a:r>
              <a:rPr lang="vi-VN"/>
              <a:t> </a:t>
            </a:r>
            <a:r>
              <a:rPr lang="vi-VN" err="1"/>
              <a:t>cách</a:t>
            </a:r>
            <a:r>
              <a:rPr lang="vi-VN"/>
              <a:t> </a:t>
            </a:r>
            <a:r>
              <a:rPr lang="vi-VN" err="1"/>
              <a:t>thức</a:t>
            </a:r>
            <a:r>
              <a:rPr lang="vi-VN"/>
              <a:t> chung truy </a:t>
            </a:r>
            <a:r>
              <a:rPr lang="vi-VN" err="1"/>
              <a:t>cập</a:t>
            </a:r>
            <a:r>
              <a:rPr lang="vi-VN"/>
              <a:t> </a:t>
            </a:r>
            <a:r>
              <a:rPr lang="vi-VN" err="1"/>
              <a:t>vào</a:t>
            </a:r>
            <a:r>
              <a:rPr lang="vi-VN"/>
              <a:t> </a:t>
            </a:r>
            <a:r>
              <a:rPr lang="vi-VN" err="1"/>
              <a:t>dữ</a:t>
            </a:r>
            <a:r>
              <a:rPr lang="vi-VN"/>
              <a:t> </a:t>
            </a:r>
            <a:r>
              <a:rPr lang="vi-VN" err="1"/>
              <a:t>liệu</a:t>
            </a:r>
            <a:r>
              <a:rPr lang="vi-VN"/>
              <a:t> </a:t>
            </a:r>
          </a:p>
          <a:p>
            <a:r>
              <a:rPr lang="vi-VN" err="1"/>
              <a:t>Lập</a:t>
            </a:r>
            <a:r>
              <a:rPr lang="vi-VN"/>
              <a:t> </a:t>
            </a:r>
            <a:r>
              <a:rPr lang="vi-VN" err="1"/>
              <a:t>trình</a:t>
            </a:r>
            <a:r>
              <a:rPr lang="vi-VN"/>
              <a:t> </a:t>
            </a:r>
            <a:r>
              <a:rPr lang="vi-VN" err="1"/>
              <a:t>hướng</a:t>
            </a:r>
            <a:r>
              <a:rPr lang="vi-VN"/>
              <a:t> </a:t>
            </a:r>
            <a:r>
              <a:rPr lang="vi-VN" err="1"/>
              <a:t>đối</a:t>
            </a:r>
            <a:r>
              <a:rPr lang="vi-VN"/>
              <a:t> </a:t>
            </a:r>
            <a:r>
              <a:rPr lang="vi-VN" err="1"/>
              <a:t>tượng</a:t>
            </a:r>
            <a:r>
              <a:rPr lang="vi-VN"/>
              <a:t>:</a:t>
            </a:r>
          </a:p>
          <a:p>
            <a:pPr lvl="1"/>
            <a:r>
              <a:rPr lang="vi-VN"/>
              <a:t>Coi chương </a:t>
            </a:r>
            <a:r>
              <a:rPr lang="vi-VN" err="1"/>
              <a:t>trình</a:t>
            </a:r>
            <a:r>
              <a:rPr lang="vi-VN"/>
              <a:t> </a:t>
            </a:r>
            <a:r>
              <a:rPr lang="vi-VN" err="1"/>
              <a:t>phần</a:t>
            </a:r>
            <a:r>
              <a:rPr lang="vi-VN"/>
              <a:t> </a:t>
            </a:r>
            <a:r>
              <a:rPr lang="vi-VN" err="1"/>
              <a:t>mềm</a:t>
            </a:r>
            <a:r>
              <a:rPr lang="vi-VN"/>
              <a:t> </a:t>
            </a:r>
            <a:r>
              <a:rPr lang="vi-VN" err="1"/>
              <a:t>là</a:t>
            </a:r>
            <a:r>
              <a:rPr lang="vi-VN"/>
              <a:t> </a:t>
            </a:r>
            <a:r>
              <a:rPr lang="vi-VN" err="1"/>
              <a:t>một</a:t>
            </a:r>
            <a:r>
              <a:rPr lang="vi-VN"/>
              <a:t> </a:t>
            </a:r>
            <a:r>
              <a:rPr lang="vi-VN" err="1"/>
              <a:t>tập</a:t>
            </a:r>
            <a:r>
              <a:rPr lang="vi-VN"/>
              <a:t> </a:t>
            </a:r>
            <a:r>
              <a:rPr lang="vi-VN" err="1"/>
              <a:t>hợp</a:t>
            </a:r>
            <a:r>
              <a:rPr lang="vi-VN"/>
              <a:t> </a:t>
            </a:r>
            <a:r>
              <a:rPr lang="vi-VN" err="1"/>
              <a:t>các</a:t>
            </a:r>
            <a:r>
              <a:rPr lang="vi-VN"/>
              <a:t> </a:t>
            </a:r>
            <a:r>
              <a:rPr lang="vi-VN" err="1"/>
              <a:t>đối</a:t>
            </a:r>
            <a:r>
              <a:rPr lang="vi-VN"/>
              <a:t> </a:t>
            </a:r>
            <a:r>
              <a:rPr lang="vi-VN" err="1"/>
              <a:t>tượng</a:t>
            </a:r>
            <a:r>
              <a:rPr lang="vi-VN"/>
              <a:t> tương </a:t>
            </a:r>
            <a:r>
              <a:rPr lang="vi-VN" err="1"/>
              <a:t>tác</a:t>
            </a:r>
            <a:r>
              <a:rPr lang="vi-VN"/>
              <a:t> </a:t>
            </a:r>
            <a:r>
              <a:rPr lang="vi-VN" err="1"/>
              <a:t>với</a:t>
            </a:r>
            <a:r>
              <a:rPr lang="vi-VN"/>
              <a:t> nhau</a:t>
            </a:r>
            <a:endParaRPr lang="en-US"/>
          </a:p>
        </p:txBody>
      </p:sp>
    </p:spTree>
    <p:extLst>
      <p:ext uri="{BB962C8B-B14F-4D97-AF65-F5344CB8AC3E}">
        <p14:creationId xmlns:p14="http://schemas.microsoft.com/office/powerpoint/2010/main" val="1260474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36D1-7D58-4070-ADC1-9F41F29EF931}"/>
              </a:ext>
            </a:extLst>
          </p:cNvPr>
          <p:cNvSpPr>
            <a:spLocks noGrp="1"/>
          </p:cNvSpPr>
          <p:nvPr>
            <p:ph type="title"/>
          </p:nvPr>
        </p:nvSpPr>
        <p:spPr/>
        <p:txBody>
          <a:bodyPr/>
          <a:lstStyle/>
          <a:p>
            <a:r>
              <a:rPr lang="vi-VN" err="1"/>
              <a:t>Toán</a:t>
            </a:r>
            <a:r>
              <a:rPr lang="vi-VN"/>
              <a:t> tử </a:t>
            </a:r>
            <a:r>
              <a:rPr lang="vi-VN" err="1"/>
              <a:t>gán</a:t>
            </a:r>
            <a:r>
              <a:rPr lang="vi-VN"/>
              <a:t> </a:t>
            </a:r>
            <a:r>
              <a:rPr lang="vi-VN" err="1"/>
              <a:t>phức</a:t>
            </a:r>
            <a:r>
              <a:rPr lang="vi-VN"/>
              <a:t> </a:t>
            </a:r>
            <a:r>
              <a:rPr lang="vi-VN" err="1"/>
              <a:t>hợp</a:t>
            </a:r>
            <a:endParaRPr lang="en-US"/>
          </a:p>
        </p:txBody>
      </p:sp>
      <p:sp>
        <p:nvSpPr>
          <p:cNvPr id="3" name="Content Placeholder 2">
            <a:extLst>
              <a:ext uri="{FF2B5EF4-FFF2-40B4-BE49-F238E27FC236}">
                <a16:creationId xmlns:a16="http://schemas.microsoft.com/office/drawing/2014/main" id="{1DB2887A-B8E5-44D3-B3BF-70169BFEA32A}"/>
              </a:ext>
            </a:extLst>
          </p:cNvPr>
          <p:cNvSpPr>
            <a:spLocks noGrp="1"/>
          </p:cNvSpPr>
          <p:nvPr>
            <p:ph idx="1"/>
          </p:nvPr>
        </p:nvSpPr>
        <p:spPr/>
        <p:txBody>
          <a:bodyPr/>
          <a:lstStyle/>
          <a:p>
            <a:pPr lvl="1" eaLnBrk="1" hangingPunct="1"/>
            <a:r>
              <a:rPr lang="en-US" altLang="en-US" sz="2800" err="1"/>
              <a:t>Một</a:t>
            </a:r>
            <a:r>
              <a:rPr lang="en-US" altLang="en-US" sz="2800"/>
              <a:t> </a:t>
            </a:r>
            <a:r>
              <a:rPr lang="en-US" altLang="en-US" sz="2800" err="1"/>
              <a:t>đặc</a:t>
            </a:r>
            <a:r>
              <a:rPr lang="en-US" altLang="en-US" sz="2800"/>
              <a:t> </a:t>
            </a:r>
            <a:r>
              <a:rPr lang="en-US" altLang="en-US" sz="2800" err="1"/>
              <a:t>tính</a:t>
            </a:r>
            <a:r>
              <a:rPr lang="en-US" altLang="en-US" sz="2800"/>
              <a:t> </a:t>
            </a:r>
            <a:r>
              <a:rPr lang="en-US" altLang="en-US" sz="2800" err="1"/>
              <a:t>làm</a:t>
            </a:r>
            <a:r>
              <a:rPr lang="en-US" altLang="en-US" sz="2800"/>
              <a:t> </a:t>
            </a:r>
            <a:r>
              <a:rPr lang="en-US" altLang="en-US" sz="2800" err="1"/>
              <a:t>cho</a:t>
            </a:r>
            <a:r>
              <a:rPr lang="en-US" altLang="en-US" sz="2800"/>
              <a:t> C++ </a:t>
            </a:r>
            <a:r>
              <a:rPr lang="en-US" altLang="en-US" sz="2800" err="1"/>
              <a:t>nổi</a:t>
            </a:r>
            <a:r>
              <a:rPr lang="en-US" altLang="en-US" sz="2800"/>
              <a:t> </a:t>
            </a:r>
            <a:r>
              <a:rPr lang="en-US" altLang="en-US" sz="2800" err="1"/>
              <a:t>tiếng</a:t>
            </a:r>
            <a:r>
              <a:rPr lang="en-US" altLang="en-US" sz="2800"/>
              <a:t> </a:t>
            </a:r>
            <a:r>
              <a:rPr lang="en-US" altLang="en-US" sz="2800" err="1"/>
              <a:t>là</a:t>
            </a:r>
            <a:r>
              <a:rPr lang="en-US" altLang="en-US" sz="2800"/>
              <a:t> </a:t>
            </a:r>
            <a:r>
              <a:rPr lang="en-US" altLang="en-US" sz="2800" err="1"/>
              <a:t>một</a:t>
            </a:r>
            <a:r>
              <a:rPr lang="en-US" altLang="en-US" sz="2800"/>
              <a:t> </a:t>
            </a:r>
            <a:r>
              <a:rPr lang="en-US" altLang="en-US" sz="2800" err="1"/>
              <a:t>ngôn</a:t>
            </a:r>
            <a:r>
              <a:rPr lang="en-US" altLang="en-US" sz="2800"/>
              <a:t> </a:t>
            </a:r>
            <a:r>
              <a:rPr lang="en-US" altLang="en-US" sz="2800" err="1"/>
              <a:t>ngữ</a:t>
            </a:r>
            <a:r>
              <a:rPr lang="en-US" altLang="en-US" sz="2800"/>
              <a:t> </a:t>
            </a:r>
            <a:r>
              <a:rPr lang="en-US" altLang="en-US" sz="2800" err="1"/>
              <a:t>súc</a:t>
            </a:r>
            <a:r>
              <a:rPr lang="en-US" altLang="en-US" sz="2800"/>
              <a:t> </a:t>
            </a:r>
            <a:r>
              <a:rPr lang="en-US" altLang="en-US" sz="2800" err="1"/>
              <a:t>tích</a:t>
            </a:r>
            <a:endParaRPr lang="en-US" altLang="en-US" sz="2800"/>
          </a:p>
          <a:p>
            <a:pPr lvl="1" eaLnBrk="1" hangingPunct="1"/>
            <a:r>
              <a:rPr lang="en-US" altLang="en-US" sz="2800"/>
              <a:t> </a:t>
            </a:r>
            <a:r>
              <a:rPr lang="en-US" altLang="en-US" sz="2800" b="1"/>
              <a:t>value += increase;</a:t>
            </a:r>
            <a:r>
              <a:rPr lang="en-US" altLang="en-US" sz="2800"/>
              <a:t> </a:t>
            </a:r>
            <a:r>
              <a:rPr lang="en-US" altLang="en-US" sz="2800" err="1"/>
              <a:t>tương</a:t>
            </a:r>
            <a:r>
              <a:rPr lang="en-US" altLang="en-US" sz="2800"/>
              <a:t> </a:t>
            </a:r>
            <a:r>
              <a:rPr lang="en-US" altLang="en-US" sz="2800" err="1"/>
              <a:t>đương</a:t>
            </a:r>
            <a:r>
              <a:rPr lang="en-US" altLang="en-US" sz="2800"/>
              <a:t> </a:t>
            </a:r>
            <a:r>
              <a:rPr lang="en-US" altLang="en-US" sz="2800" err="1"/>
              <a:t>với</a:t>
            </a:r>
            <a:r>
              <a:rPr lang="en-US" altLang="en-US" sz="2800"/>
              <a:t> </a:t>
            </a:r>
            <a:r>
              <a:rPr lang="en-US" altLang="en-US" sz="2800" b="1"/>
              <a:t>value = value + increase;</a:t>
            </a:r>
            <a:br>
              <a:rPr lang="en-US" altLang="en-US" sz="2800"/>
            </a:br>
            <a:r>
              <a:rPr lang="en-US" altLang="en-US" sz="2800" b="1"/>
              <a:t>a -= 5;</a:t>
            </a:r>
            <a:r>
              <a:rPr lang="en-US" altLang="en-US" sz="2800"/>
              <a:t> </a:t>
            </a:r>
            <a:r>
              <a:rPr lang="en-US" altLang="en-US" sz="2800" err="1"/>
              <a:t>tương</a:t>
            </a:r>
            <a:r>
              <a:rPr lang="en-US" altLang="en-US" sz="2800"/>
              <a:t> </a:t>
            </a:r>
            <a:r>
              <a:rPr lang="en-US" altLang="en-US" sz="2800" err="1"/>
              <a:t>đương</a:t>
            </a:r>
            <a:r>
              <a:rPr lang="en-US" altLang="en-US" sz="2800"/>
              <a:t> </a:t>
            </a:r>
            <a:r>
              <a:rPr lang="en-US" altLang="en-US" sz="2800" err="1"/>
              <a:t>với</a:t>
            </a:r>
            <a:r>
              <a:rPr lang="en-US" altLang="en-US" sz="2800"/>
              <a:t> </a:t>
            </a:r>
            <a:r>
              <a:rPr lang="en-US" altLang="en-US" sz="2800" b="1"/>
              <a:t>a = a - 5;</a:t>
            </a:r>
            <a:br>
              <a:rPr lang="en-US" altLang="en-US" sz="2800"/>
            </a:br>
            <a:r>
              <a:rPr lang="en-US" altLang="en-US" sz="2800" b="1"/>
              <a:t>a /= b;</a:t>
            </a:r>
            <a:r>
              <a:rPr lang="en-US" altLang="en-US" sz="2800"/>
              <a:t> </a:t>
            </a:r>
            <a:r>
              <a:rPr lang="en-US" altLang="en-US" sz="2800" err="1"/>
              <a:t>tương</a:t>
            </a:r>
            <a:r>
              <a:rPr lang="en-US" altLang="en-US" sz="2800"/>
              <a:t> </a:t>
            </a:r>
            <a:r>
              <a:rPr lang="en-US" altLang="en-US" sz="2800" err="1"/>
              <a:t>đương</a:t>
            </a:r>
            <a:r>
              <a:rPr lang="en-US" altLang="en-US" sz="2800"/>
              <a:t> </a:t>
            </a:r>
            <a:r>
              <a:rPr lang="en-US" altLang="en-US" sz="2800" err="1"/>
              <a:t>với</a:t>
            </a:r>
            <a:r>
              <a:rPr lang="en-US" altLang="en-US" sz="2800"/>
              <a:t> </a:t>
            </a:r>
            <a:r>
              <a:rPr lang="en-US" altLang="en-US" sz="2800" b="1"/>
              <a:t>a = a / b;</a:t>
            </a:r>
            <a:br>
              <a:rPr lang="en-US" altLang="en-US" sz="2800"/>
            </a:br>
            <a:r>
              <a:rPr lang="en-US" altLang="en-US" sz="2800" b="1"/>
              <a:t>price *= units + 1;</a:t>
            </a:r>
            <a:r>
              <a:rPr lang="en-US" altLang="en-US" sz="2800"/>
              <a:t> </a:t>
            </a:r>
            <a:r>
              <a:rPr lang="en-US" altLang="en-US" sz="2800" err="1"/>
              <a:t>tương</a:t>
            </a:r>
            <a:r>
              <a:rPr lang="en-US" altLang="en-US" sz="2800"/>
              <a:t> </a:t>
            </a:r>
            <a:r>
              <a:rPr lang="en-US" altLang="en-US" sz="2800" err="1"/>
              <a:t>đương</a:t>
            </a:r>
            <a:r>
              <a:rPr lang="en-US" altLang="en-US" sz="2800"/>
              <a:t> </a:t>
            </a:r>
            <a:r>
              <a:rPr lang="en-US" altLang="en-US" sz="2800" err="1"/>
              <a:t>với</a:t>
            </a:r>
            <a:r>
              <a:rPr lang="en-US" altLang="en-US" sz="2800"/>
              <a:t> </a:t>
            </a:r>
            <a:r>
              <a:rPr lang="en-US" altLang="en-US" sz="2800" b="1"/>
              <a:t>price = price * (units + 1);</a:t>
            </a:r>
            <a:r>
              <a:rPr lang="en-US" altLang="en-US" sz="2800"/>
              <a:t> </a:t>
            </a:r>
          </a:p>
          <a:p>
            <a:pPr lvl="1" eaLnBrk="1" hangingPunct="1"/>
            <a:r>
              <a:rPr lang="en-US" altLang="en-US" sz="2800" err="1"/>
              <a:t>và</a:t>
            </a:r>
            <a:r>
              <a:rPr lang="en-US" altLang="en-US" sz="2800"/>
              <a:t> </a:t>
            </a:r>
            <a:r>
              <a:rPr lang="en-US" altLang="en-US" sz="2800" err="1"/>
              <a:t>tương</a:t>
            </a:r>
            <a:r>
              <a:rPr lang="en-US" altLang="en-US" sz="2800"/>
              <a:t> </a:t>
            </a:r>
            <a:r>
              <a:rPr lang="en-US" altLang="en-US" sz="2800" err="1"/>
              <a:t>tự</a:t>
            </a:r>
            <a:r>
              <a:rPr lang="en-US" altLang="en-US" sz="2800"/>
              <a:t> </a:t>
            </a:r>
            <a:r>
              <a:rPr lang="en-US" altLang="en-US" sz="2800" err="1"/>
              <a:t>cho</a:t>
            </a:r>
            <a:r>
              <a:rPr lang="en-US" altLang="en-US" sz="2800"/>
              <a:t> </a:t>
            </a:r>
            <a:r>
              <a:rPr lang="en-US" altLang="en-US" sz="2800" err="1"/>
              <a:t>tất</a:t>
            </a:r>
            <a:r>
              <a:rPr lang="en-US" altLang="en-US" sz="2800"/>
              <a:t> </a:t>
            </a:r>
            <a:r>
              <a:rPr lang="en-US" altLang="en-US" sz="2800" err="1"/>
              <a:t>cả</a:t>
            </a:r>
            <a:r>
              <a:rPr lang="en-US" altLang="en-US" sz="2800"/>
              <a:t> </a:t>
            </a:r>
            <a:r>
              <a:rPr lang="en-US" altLang="en-US" sz="2800" err="1"/>
              <a:t>các</a:t>
            </a:r>
            <a:r>
              <a:rPr lang="en-US" altLang="en-US" sz="2800"/>
              <a:t> </a:t>
            </a:r>
            <a:r>
              <a:rPr lang="en-US" altLang="en-US" sz="2800" err="1"/>
              <a:t>toán</a:t>
            </a:r>
            <a:r>
              <a:rPr lang="en-US" altLang="en-US" sz="2800"/>
              <a:t> tử </a:t>
            </a:r>
            <a:r>
              <a:rPr lang="en-US" altLang="en-US" sz="2800" err="1"/>
              <a:t>khác</a:t>
            </a:r>
            <a:r>
              <a:rPr lang="en-US" altLang="en-US" sz="2800"/>
              <a:t>.</a:t>
            </a:r>
          </a:p>
          <a:p>
            <a:endParaRPr lang="en-US"/>
          </a:p>
        </p:txBody>
      </p:sp>
    </p:spTree>
    <p:extLst>
      <p:ext uri="{BB962C8B-B14F-4D97-AF65-F5344CB8AC3E}">
        <p14:creationId xmlns:p14="http://schemas.microsoft.com/office/powerpoint/2010/main" val="10407194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574B-8290-4A8B-90C8-8FA44AAA78DB}"/>
              </a:ext>
            </a:extLst>
          </p:cNvPr>
          <p:cNvSpPr>
            <a:spLocks noGrp="1"/>
          </p:cNvSpPr>
          <p:nvPr>
            <p:ph type="title"/>
          </p:nvPr>
        </p:nvSpPr>
        <p:spPr/>
        <p:txBody>
          <a:bodyPr/>
          <a:lstStyle/>
          <a:p>
            <a:r>
              <a:rPr lang="vi-VN"/>
              <a:t>Tăng </a:t>
            </a:r>
            <a:r>
              <a:rPr lang="vi-VN" err="1"/>
              <a:t>và</a:t>
            </a:r>
            <a:r>
              <a:rPr lang="vi-VN"/>
              <a:t> </a:t>
            </a:r>
            <a:r>
              <a:rPr lang="vi-VN" err="1"/>
              <a:t>giảm</a:t>
            </a:r>
            <a:endParaRPr lang="en-US"/>
          </a:p>
        </p:txBody>
      </p:sp>
      <p:sp>
        <p:nvSpPr>
          <p:cNvPr id="3" name="Content Placeholder 2">
            <a:extLst>
              <a:ext uri="{FF2B5EF4-FFF2-40B4-BE49-F238E27FC236}">
                <a16:creationId xmlns:a16="http://schemas.microsoft.com/office/drawing/2014/main" id="{3190F7BD-8137-4687-B7D8-8FFE07191996}"/>
              </a:ext>
            </a:extLst>
          </p:cNvPr>
          <p:cNvSpPr>
            <a:spLocks noGrp="1"/>
          </p:cNvSpPr>
          <p:nvPr>
            <p:ph idx="1"/>
          </p:nvPr>
        </p:nvSpPr>
        <p:spPr/>
        <p:txBody>
          <a:bodyPr/>
          <a:lstStyle/>
          <a:p>
            <a:pPr lvl="1" eaLnBrk="1" hangingPunct="1">
              <a:lnSpc>
                <a:spcPct val="90000"/>
              </a:lnSpc>
            </a:pPr>
            <a:r>
              <a:rPr lang="en-US" altLang="en-US" sz="2400" err="1"/>
              <a:t>Toán</a:t>
            </a:r>
            <a:r>
              <a:rPr lang="en-US" altLang="en-US" sz="2400"/>
              <a:t> tử </a:t>
            </a:r>
            <a:r>
              <a:rPr lang="en-US" altLang="en-US" sz="2400" err="1"/>
              <a:t>tăng</a:t>
            </a:r>
            <a:r>
              <a:rPr lang="en-US" altLang="en-US" sz="2400"/>
              <a:t> (++) </a:t>
            </a:r>
            <a:r>
              <a:rPr lang="en-US" altLang="en-US" sz="2400" err="1"/>
              <a:t>và</a:t>
            </a:r>
            <a:r>
              <a:rPr lang="en-US" altLang="en-US" sz="2400"/>
              <a:t> </a:t>
            </a:r>
            <a:r>
              <a:rPr lang="en-US" altLang="en-US" sz="2400" err="1"/>
              <a:t>giảm</a:t>
            </a:r>
            <a:r>
              <a:rPr lang="en-US" altLang="en-US" sz="2400"/>
              <a:t> (--) </a:t>
            </a:r>
            <a:r>
              <a:rPr lang="en-US" altLang="en-US" sz="2400" err="1"/>
              <a:t>giá</a:t>
            </a:r>
            <a:r>
              <a:rPr lang="en-US" altLang="en-US" sz="2400"/>
              <a:t> </a:t>
            </a:r>
            <a:r>
              <a:rPr lang="en-US" altLang="en-US" sz="2400" err="1"/>
              <a:t>trị</a:t>
            </a:r>
            <a:r>
              <a:rPr lang="en-US" altLang="en-US" sz="2400"/>
              <a:t> </a:t>
            </a:r>
            <a:r>
              <a:rPr lang="en-US" altLang="en-US" sz="2400" err="1"/>
              <a:t>chứa</a:t>
            </a:r>
            <a:r>
              <a:rPr lang="en-US" altLang="en-US" sz="2400"/>
              <a:t> </a:t>
            </a:r>
            <a:r>
              <a:rPr lang="en-US" altLang="en-US" sz="2400" err="1"/>
              <a:t>trong</a:t>
            </a:r>
            <a:r>
              <a:rPr lang="en-US" altLang="en-US" sz="2400"/>
              <a:t> </a:t>
            </a:r>
            <a:r>
              <a:rPr lang="en-US" altLang="en-US" sz="2400" err="1"/>
              <a:t>một</a:t>
            </a:r>
            <a:r>
              <a:rPr lang="en-US" altLang="en-US" sz="2400"/>
              <a:t> </a:t>
            </a:r>
            <a:r>
              <a:rPr lang="en-US" altLang="en-US" sz="2400" err="1"/>
              <a:t>biến</a:t>
            </a:r>
            <a:r>
              <a:rPr lang="en-US" altLang="en-US" sz="2400"/>
              <a:t> </a:t>
            </a:r>
            <a:r>
              <a:rPr lang="en-US" altLang="en-US" sz="2400" err="1"/>
              <a:t>đi</a:t>
            </a:r>
            <a:r>
              <a:rPr lang="en-US" altLang="en-US" sz="2400"/>
              <a:t> 1. </a:t>
            </a:r>
          </a:p>
          <a:p>
            <a:pPr lvl="1" eaLnBrk="1" hangingPunct="1">
              <a:lnSpc>
                <a:spcPct val="90000"/>
              </a:lnSpc>
            </a:pPr>
            <a:r>
              <a:rPr lang="en-US" altLang="en-US" sz="2400" err="1"/>
              <a:t>Tương</a:t>
            </a:r>
            <a:r>
              <a:rPr lang="en-US" altLang="en-US" sz="2400"/>
              <a:t> </a:t>
            </a:r>
            <a:r>
              <a:rPr lang="en-US" altLang="en-US" sz="2400" err="1"/>
              <a:t>đương</a:t>
            </a:r>
            <a:r>
              <a:rPr lang="en-US" altLang="en-US" sz="2400"/>
              <a:t> </a:t>
            </a:r>
            <a:r>
              <a:rPr lang="en-US" altLang="en-US" sz="2400" err="1"/>
              <a:t>với</a:t>
            </a:r>
            <a:r>
              <a:rPr lang="en-US" altLang="en-US" sz="2400"/>
              <a:t> </a:t>
            </a:r>
            <a:r>
              <a:rPr lang="en-US" altLang="en-US" sz="2400" b="1"/>
              <a:t>+=1</a:t>
            </a:r>
            <a:r>
              <a:rPr lang="en-US" altLang="en-US" sz="2400"/>
              <a:t> </a:t>
            </a:r>
            <a:r>
              <a:rPr lang="en-US" altLang="en-US" sz="2400" err="1"/>
              <a:t>hoặc</a:t>
            </a:r>
            <a:r>
              <a:rPr lang="en-US" altLang="en-US" sz="2400"/>
              <a:t> </a:t>
            </a:r>
            <a:r>
              <a:rPr lang="en-US" altLang="en-US" sz="2400" b="1"/>
              <a:t>-=1</a:t>
            </a:r>
            <a:r>
              <a:rPr lang="en-US" altLang="en-US" sz="2400"/>
              <a:t>. </a:t>
            </a:r>
            <a:r>
              <a:rPr lang="en-US" altLang="en-US" sz="2400" err="1"/>
              <a:t>Vì</a:t>
            </a:r>
            <a:r>
              <a:rPr lang="en-US" altLang="en-US" sz="2400"/>
              <a:t> </a:t>
            </a:r>
            <a:r>
              <a:rPr lang="en-US" altLang="en-US" sz="2400" err="1"/>
              <a:t>vậy</a:t>
            </a:r>
            <a:r>
              <a:rPr lang="en-US" altLang="en-US" sz="2400"/>
              <a:t>, </a:t>
            </a:r>
            <a:r>
              <a:rPr lang="en-US" altLang="en-US" sz="2400" err="1"/>
              <a:t>các</a:t>
            </a:r>
            <a:r>
              <a:rPr lang="en-US" altLang="en-US" sz="2400"/>
              <a:t> </a:t>
            </a:r>
            <a:r>
              <a:rPr lang="en-US" altLang="en-US" sz="2400" err="1"/>
              <a:t>dòng</a:t>
            </a:r>
            <a:r>
              <a:rPr lang="en-US" altLang="en-US" sz="2400"/>
              <a:t> </a:t>
            </a:r>
            <a:r>
              <a:rPr lang="en-US" altLang="en-US" sz="2400" err="1"/>
              <a:t>sau</a:t>
            </a:r>
            <a:r>
              <a:rPr lang="en-US" altLang="en-US" sz="2400"/>
              <a:t> </a:t>
            </a:r>
            <a:r>
              <a:rPr lang="en-US" altLang="en-US" sz="2400" err="1"/>
              <a:t>là</a:t>
            </a:r>
            <a:r>
              <a:rPr lang="en-US" altLang="en-US" sz="2400"/>
              <a:t> </a:t>
            </a:r>
            <a:r>
              <a:rPr lang="en-US" altLang="en-US" sz="2400" err="1"/>
              <a:t>tương</a:t>
            </a:r>
            <a:r>
              <a:rPr lang="en-US" altLang="en-US" sz="2400"/>
              <a:t> </a:t>
            </a:r>
            <a:r>
              <a:rPr lang="en-US" altLang="en-US" sz="2400" err="1"/>
              <a:t>đương</a:t>
            </a:r>
            <a:r>
              <a:rPr lang="en-US" altLang="en-US" sz="2400"/>
              <a:t>:</a:t>
            </a:r>
          </a:p>
          <a:p>
            <a:pPr marL="914400" lvl="2" indent="0">
              <a:buNone/>
            </a:pPr>
            <a:r>
              <a:rPr lang="en-US" altLang="en-US"/>
              <a:t>++a;</a:t>
            </a:r>
          </a:p>
          <a:p>
            <a:pPr lvl="2" eaLnBrk="1" hangingPunct="1">
              <a:lnSpc>
                <a:spcPct val="90000"/>
              </a:lnSpc>
              <a:buFontTx/>
              <a:buNone/>
            </a:pPr>
            <a:r>
              <a:rPr lang="en-US" altLang="en-US" sz="2000"/>
              <a:t>a++;</a:t>
            </a:r>
          </a:p>
          <a:p>
            <a:pPr lvl="2" eaLnBrk="1" hangingPunct="1">
              <a:lnSpc>
                <a:spcPct val="90000"/>
              </a:lnSpc>
              <a:buFontTx/>
              <a:buNone/>
            </a:pPr>
            <a:r>
              <a:rPr lang="en-US" altLang="en-US" sz="2000"/>
              <a:t>a+=1;</a:t>
            </a:r>
          </a:p>
          <a:p>
            <a:pPr lvl="2" eaLnBrk="1" hangingPunct="1">
              <a:lnSpc>
                <a:spcPct val="90000"/>
              </a:lnSpc>
              <a:buFontTx/>
              <a:buNone/>
            </a:pPr>
            <a:r>
              <a:rPr lang="en-US" altLang="en-US" sz="2000"/>
              <a:t>a=a+1; </a:t>
            </a:r>
          </a:p>
          <a:p>
            <a:pPr lvl="1" eaLnBrk="1" hangingPunct="1">
              <a:lnSpc>
                <a:spcPct val="90000"/>
              </a:lnSpc>
            </a:pPr>
            <a:r>
              <a:rPr lang="en-US" altLang="en-US" sz="2400" err="1"/>
              <a:t>Chú</a:t>
            </a:r>
            <a:r>
              <a:rPr lang="en-US" altLang="en-US" sz="2400"/>
              <a:t> ý: (</a:t>
            </a:r>
            <a:r>
              <a:rPr lang="en-US" altLang="en-US" sz="2400" b="1"/>
              <a:t>++a</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được</a:t>
            </a:r>
            <a:r>
              <a:rPr lang="en-US" altLang="en-US" sz="2400"/>
              <a:t> </a:t>
            </a:r>
            <a:r>
              <a:rPr lang="en-US" altLang="en-US" sz="2400" err="1"/>
              <a:t>tăng</a:t>
            </a:r>
            <a:r>
              <a:rPr lang="en-US" altLang="en-US" sz="2400"/>
              <a:t> </a:t>
            </a:r>
            <a:r>
              <a:rPr lang="en-US" altLang="en-US" sz="2400" err="1"/>
              <a:t>trước</a:t>
            </a:r>
            <a:r>
              <a:rPr lang="en-US" altLang="en-US" sz="2400"/>
              <a:t> </a:t>
            </a:r>
            <a:r>
              <a:rPr lang="en-US" altLang="en-US" sz="2400" err="1"/>
              <a:t>khi</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được</a:t>
            </a:r>
            <a:r>
              <a:rPr lang="en-US" altLang="en-US" sz="2400"/>
              <a:t> </a:t>
            </a:r>
            <a:r>
              <a:rPr lang="en-US" altLang="en-US" sz="2400" err="1"/>
              <a:t>tính</a:t>
            </a:r>
            <a:r>
              <a:rPr lang="en-US" altLang="en-US" sz="2400"/>
              <a:t> </a:t>
            </a:r>
            <a:r>
              <a:rPr lang="en-US" altLang="en-US" sz="2400" err="1"/>
              <a:t>và</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đã</a:t>
            </a:r>
            <a:r>
              <a:rPr lang="en-US" altLang="en-US" sz="2400"/>
              <a:t> </a:t>
            </a:r>
            <a:r>
              <a:rPr lang="en-US" altLang="en-US" sz="2400" err="1"/>
              <a:t>tăng</a:t>
            </a:r>
            <a:r>
              <a:rPr lang="en-US" altLang="en-US" sz="2400"/>
              <a:t> </a:t>
            </a:r>
            <a:r>
              <a:rPr lang="en-US" altLang="en-US" sz="2400" err="1"/>
              <a:t>được</a:t>
            </a:r>
            <a:r>
              <a:rPr lang="en-US" altLang="en-US" sz="2400"/>
              <a:t> </a:t>
            </a:r>
            <a:r>
              <a:rPr lang="en-US" altLang="en-US" sz="2400" err="1"/>
              <a:t>sử</a:t>
            </a:r>
            <a:r>
              <a:rPr lang="en-US" altLang="en-US" sz="2400"/>
              <a:t> </a:t>
            </a:r>
            <a:r>
              <a:rPr lang="en-US" altLang="en-US" sz="2400" err="1"/>
              <a:t>dụng</a:t>
            </a:r>
            <a:r>
              <a:rPr lang="en-US" altLang="en-US" sz="2400"/>
              <a:t> </a:t>
            </a:r>
            <a:r>
              <a:rPr lang="en-US" altLang="en-US" sz="2400" err="1"/>
              <a:t>trong</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b="1"/>
              <a:t>a++</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trong</a:t>
            </a:r>
            <a:r>
              <a:rPr lang="en-US" altLang="en-US" sz="2400"/>
              <a:t> </a:t>
            </a:r>
            <a:r>
              <a:rPr lang="en-US" altLang="en-US" sz="2400" err="1"/>
              <a:t>biến</a:t>
            </a:r>
            <a:r>
              <a:rPr lang="en-US" altLang="en-US" sz="2400"/>
              <a:t> a </a:t>
            </a:r>
            <a:r>
              <a:rPr lang="en-US" altLang="en-US" sz="2400" err="1"/>
              <a:t>được</a:t>
            </a:r>
            <a:r>
              <a:rPr lang="en-US" altLang="en-US" sz="2400"/>
              <a:t> </a:t>
            </a:r>
            <a:r>
              <a:rPr lang="en-US" altLang="en-US" sz="2400" err="1"/>
              <a:t>tăng</a:t>
            </a:r>
            <a:r>
              <a:rPr lang="en-US" altLang="en-US" sz="2400"/>
              <a:t> </a:t>
            </a:r>
            <a:r>
              <a:rPr lang="en-US" altLang="en-US" sz="2400" err="1"/>
              <a:t>sau</a:t>
            </a:r>
            <a:r>
              <a:rPr lang="en-US" altLang="en-US" sz="2400"/>
              <a:t> </a:t>
            </a:r>
            <a:r>
              <a:rPr lang="en-US" altLang="en-US" sz="2400" err="1"/>
              <a:t>khi</a:t>
            </a:r>
            <a:r>
              <a:rPr lang="en-US" altLang="en-US" sz="2400"/>
              <a:t> </a:t>
            </a:r>
            <a:r>
              <a:rPr lang="en-US" altLang="en-US" sz="2400" err="1"/>
              <a:t>đã</a:t>
            </a:r>
            <a:r>
              <a:rPr lang="en-US" altLang="en-US" sz="2400"/>
              <a:t> </a:t>
            </a:r>
            <a:r>
              <a:rPr lang="en-US" altLang="en-US" sz="2400" err="1"/>
              <a:t>tính</a:t>
            </a:r>
            <a:r>
              <a:rPr lang="en-US" altLang="en-US" sz="2400"/>
              <a:t> </a:t>
            </a:r>
            <a:r>
              <a:rPr lang="en-US" altLang="en-US" sz="2400" err="1"/>
              <a:t>toán</a:t>
            </a:r>
            <a:r>
              <a:rPr lang="en-US" altLang="en-US" sz="2400"/>
              <a:t>. </a:t>
            </a:r>
          </a:p>
          <a:p>
            <a:endParaRPr lang="en-US"/>
          </a:p>
        </p:txBody>
      </p:sp>
    </p:spTree>
    <p:extLst>
      <p:ext uri="{BB962C8B-B14F-4D97-AF65-F5344CB8AC3E}">
        <p14:creationId xmlns:p14="http://schemas.microsoft.com/office/powerpoint/2010/main" val="35270186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8764-28F0-4D3B-8D0A-47A2E5DDADF5}"/>
              </a:ext>
            </a:extLst>
          </p:cNvPr>
          <p:cNvSpPr>
            <a:spLocks noGrp="1"/>
          </p:cNvSpPr>
          <p:nvPr>
            <p:ph type="title"/>
          </p:nvPr>
        </p:nvSpPr>
        <p:spPr/>
        <p:txBody>
          <a:bodyPr/>
          <a:lstStyle/>
          <a:p>
            <a:r>
              <a:rPr lang="vi-VN"/>
              <a:t>Tăng </a:t>
            </a:r>
            <a:r>
              <a:rPr lang="vi-VN" err="1"/>
              <a:t>và</a:t>
            </a:r>
            <a:r>
              <a:rPr lang="vi-VN"/>
              <a:t> </a:t>
            </a:r>
            <a:r>
              <a:rPr lang="vi-VN" err="1"/>
              <a:t>giảm</a:t>
            </a:r>
            <a:endParaRPr lang="en-US"/>
          </a:p>
        </p:txBody>
      </p:sp>
      <p:sp>
        <p:nvSpPr>
          <p:cNvPr id="3" name="Content Placeholder 2">
            <a:extLst>
              <a:ext uri="{FF2B5EF4-FFF2-40B4-BE49-F238E27FC236}">
                <a16:creationId xmlns:a16="http://schemas.microsoft.com/office/drawing/2014/main" id="{40D25C58-B313-42A0-B15D-2961205ECE90}"/>
              </a:ext>
            </a:extLst>
          </p:cNvPr>
          <p:cNvSpPr>
            <a:spLocks noGrp="1"/>
          </p:cNvSpPr>
          <p:nvPr>
            <p:ph idx="1"/>
          </p:nvPr>
        </p:nvSpPr>
        <p:spPr/>
        <p:txBody>
          <a:bodyPr/>
          <a:lstStyle/>
          <a:p>
            <a:pPr eaLnBrk="1" hangingPunct="1"/>
            <a:r>
              <a:rPr lang="en-US" altLang="en-US" err="1"/>
              <a:t>Ví</a:t>
            </a:r>
            <a:r>
              <a:rPr lang="en-US" altLang="en-US"/>
              <a:t> </a:t>
            </a:r>
            <a:r>
              <a:rPr lang="en-US" altLang="en-US" err="1"/>
              <a:t>dụ</a:t>
            </a:r>
            <a:r>
              <a:rPr lang="en-US" altLang="en-US"/>
              <a:t> 1</a:t>
            </a:r>
          </a:p>
          <a:p>
            <a:pPr lvl="1" eaLnBrk="1" hangingPunct="1">
              <a:buFontTx/>
              <a:buNone/>
            </a:pPr>
            <a:r>
              <a:rPr lang="en-US" altLang="en-US" b="1"/>
              <a:t>B=3;</a:t>
            </a:r>
          </a:p>
          <a:p>
            <a:pPr lvl="1" eaLnBrk="1" hangingPunct="1">
              <a:buFontTx/>
              <a:buNone/>
            </a:pPr>
            <a:r>
              <a:rPr lang="en-US" altLang="en-US" b="1"/>
              <a:t>A=++B;</a:t>
            </a:r>
          </a:p>
          <a:p>
            <a:pPr lvl="1" eaLnBrk="1" hangingPunct="1">
              <a:buFontTx/>
              <a:buNone/>
            </a:pPr>
            <a:r>
              <a:rPr lang="en-US" altLang="en-US" i="1"/>
              <a:t>// A is 4, B is 4</a:t>
            </a:r>
            <a:endParaRPr lang="en-US" altLang="en-US"/>
          </a:p>
          <a:p>
            <a:pPr eaLnBrk="1" hangingPunct="1"/>
            <a:r>
              <a:rPr lang="en-US" altLang="en-US" err="1"/>
              <a:t>Ví</a:t>
            </a:r>
            <a:r>
              <a:rPr lang="en-US" altLang="en-US"/>
              <a:t> </a:t>
            </a:r>
            <a:r>
              <a:rPr lang="en-US" altLang="en-US" err="1"/>
              <a:t>dụ</a:t>
            </a:r>
            <a:r>
              <a:rPr lang="en-US" altLang="en-US"/>
              <a:t> 2</a:t>
            </a:r>
          </a:p>
          <a:p>
            <a:pPr lvl="1" eaLnBrk="1" hangingPunct="1">
              <a:buFontTx/>
              <a:buNone/>
            </a:pPr>
            <a:r>
              <a:rPr lang="en-US" altLang="en-US" b="1"/>
              <a:t>B=3;</a:t>
            </a:r>
          </a:p>
          <a:p>
            <a:pPr lvl="1" eaLnBrk="1" hangingPunct="1">
              <a:buFontTx/>
              <a:buNone/>
            </a:pPr>
            <a:r>
              <a:rPr lang="en-US" altLang="en-US" b="1"/>
              <a:t>A=B++;</a:t>
            </a:r>
          </a:p>
          <a:p>
            <a:pPr lvl="1" eaLnBrk="1" hangingPunct="1">
              <a:buFontTx/>
              <a:buNone/>
            </a:pPr>
            <a:r>
              <a:rPr lang="en-US" altLang="en-US" i="1"/>
              <a:t>// A is 3, B is 4</a:t>
            </a:r>
          </a:p>
          <a:p>
            <a:pPr lvl="1" eaLnBrk="1" hangingPunct="1">
              <a:buFontTx/>
              <a:buNone/>
            </a:pPr>
            <a:r>
              <a:rPr lang="en-US" altLang="en-US" i="1"/>
              <a:t>F=++(a++-++b/--a-b++)/(b++---a);</a:t>
            </a:r>
            <a:r>
              <a:rPr lang="vi-VN" altLang="en-US" i="1"/>
              <a:t> //???</a:t>
            </a:r>
            <a:endParaRPr lang="en-US" altLang="en-US" i="1"/>
          </a:p>
          <a:p>
            <a:endParaRPr lang="en-US"/>
          </a:p>
        </p:txBody>
      </p:sp>
    </p:spTree>
    <p:extLst>
      <p:ext uri="{BB962C8B-B14F-4D97-AF65-F5344CB8AC3E}">
        <p14:creationId xmlns:p14="http://schemas.microsoft.com/office/powerpoint/2010/main" val="3215917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9352-507A-4A78-B624-50D1EDF58EFF}"/>
              </a:ext>
            </a:extLst>
          </p:cNvPr>
          <p:cNvSpPr>
            <a:spLocks noGrp="1"/>
          </p:cNvSpPr>
          <p:nvPr>
            <p:ph type="title"/>
          </p:nvPr>
        </p:nvSpPr>
        <p:spPr/>
        <p:txBody>
          <a:bodyPr/>
          <a:lstStyle/>
          <a:p>
            <a:r>
              <a:rPr lang="vi-VN" err="1"/>
              <a:t>Các</a:t>
            </a:r>
            <a:r>
              <a:rPr lang="vi-VN"/>
              <a:t> </a:t>
            </a:r>
            <a:r>
              <a:rPr lang="vi-VN" err="1"/>
              <a:t>toán</a:t>
            </a:r>
            <a:r>
              <a:rPr lang="vi-VN"/>
              <a:t> tử quan </a:t>
            </a:r>
            <a:r>
              <a:rPr lang="vi-VN" err="1"/>
              <a:t>hệ</a:t>
            </a:r>
            <a:endParaRPr lang="en-US"/>
          </a:p>
        </p:txBody>
      </p:sp>
      <p:sp>
        <p:nvSpPr>
          <p:cNvPr id="3" name="Content Placeholder 2">
            <a:extLst>
              <a:ext uri="{FF2B5EF4-FFF2-40B4-BE49-F238E27FC236}">
                <a16:creationId xmlns:a16="http://schemas.microsoft.com/office/drawing/2014/main" id="{E0D768F8-1EFA-4517-A061-B9C09FAEB309}"/>
              </a:ext>
            </a:extLst>
          </p:cNvPr>
          <p:cNvSpPr>
            <a:spLocks noGrp="1"/>
          </p:cNvSpPr>
          <p:nvPr>
            <p:ph idx="1"/>
          </p:nvPr>
        </p:nvSpPr>
        <p:spPr/>
        <p:txBody>
          <a:bodyPr/>
          <a:lstStyle/>
          <a:p>
            <a:pPr lvl="1" eaLnBrk="1" hangingPunct="1"/>
            <a:r>
              <a:rPr lang="en-US" altLang="en-US" sz="2400"/>
              <a:t>So </a:t>
            </a:r>
            <a:r>
              <a:rPr lang="en-US" altLang="en-US" sz="2400" err="1"/>
              <a:t>sánh</a:t>
            </a:r>
            <a:r>
              <a:rPr lang="en-US" altLang="en-US" sz="2400"/>
              <a:t> </a:t>
            </a:r>
            <a:r>
              <a:rPr lang="en-US" altLang="en-US" sz="2400" err="1"/>
              <a:t>hai</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với</a:t>
            </a:r>
            <a:r>
              <a:rPr lang="en-US" altLang="en-US" sz="2400"/>
              <a:t> </a:t>
            </a:r>
            <a:r>
              <a:rPr lang="en-US" altLang="en-US" sz="2400" err="1"/>
              <a:t>nhau</a:t>
            </a:r>
            <a:r>
              <a:rPr lang="en-US" altLang="en-US" sz="2400"/>
              <a:t>. </a:t>
            </a:r>
          </a:p>
          <a:p>
            <a:pPr lvl="1" eaLnBrk="1" hangingPunct="1"/>
            <a:r>
              <a:rPr lang="en-US" altLang="en-US" sz="2400" err="1"/>
              <a:t>Kết</a:t>
            </a:r>
            <a:r>
              <a:rPr lang="en-US" altLang="en-US" sz="2400"/>
              <a:t> </a:t>
            </a:r>
            <a:r>
              <a:rPr lang="en-US" altLang="en-US" sz="2400" err="1"/>
              <a:t>quả</a:t>
            </a:r>
            <a:r>
              <a:rPr lang="en-US" altLang="en-US" sz="2400"/>
              <a:t> </a:t>
            </a:r>
            <a:r>
              <a:rPr lang="en-US" altLang="en-US" sz="2400" err="1"/>
              <a:t>là</a:t>
            </a:r>
            <a:r>
              <a:rPr lang="en-US" altLang="en-US" sz="2400"/>
              <a:t> </a:t>
            </a:r>
            <a:r>
              <a:rPr lang="en-US" altLang="en-US" sz="2400" err="1"/>
              <a:t>giá</a:t>
            </a:r>
            <a:r>
              <a:rPr lang="en-US" altLang="en-US" sz="2400"/>
              <a:t> </a:t>
            </a:r>
            <a:r>
              <a:rPr lang="en-US" altLang="en-US" sz="2400" err="1"/>
              <a:t>trị</a:t>
            </a:r>
            <a:r>
              <a:rPr lang="en-US" altLang="en-US" sz="2400"/>
              <a:t> logic - </a:t>
            </a:r>
            <a:r>
              <a:rPr lang="en-US" altLang="en-US" sz="2400" err="1"/>
              <a:t>chỉ</a:t>
            </a:r>
            <a:r>
              <a:rPr lang="en-US" altLang="en-US" sz="2400"/>
              <a:t> </a:t>
            </a:r>
            <a:r>
              <a:rPr lang="en-US" altLang="en-US" sz="2400" err="1"/>
              <a:t>có</a:t>
            </a:r>
            <a:r>
              <a:rPr lang="en-US" altLang="en-US" sz="2400"/>
              <a:t> </a:t>
            </a:r>
            <a:r>
              <a:rPr lang="en-US" altLang="en-US" sz="2400" err="1"/>
              <a:t>thể</a:t>
            </a:r>
            <a:r>
              <a:rPr lang="en-US" altLang="en-US" sz="2400"/>
              <a:t> </a:t>
            </a:r>
            <a:r>
              <a:rPr lang="en-US" altLang="en-US" sz="2400" err="1"/>
              <a:t>có</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b="1"/>
              <a:t>true</a:t>
            </a:r>
            <a:r>
              <a:rPr lang="en-US" altLang="en-US" sz="2400"/>
              <a:t> </a:t>
            </a:r>
            <a:r>
              <a:rPr lang="en-US" altLang="en-US" sz="2400" err="1"/>
              <a:t>hoặc</a:t>
            </a:r>
            <a:r>
              <a:rPr lang="en-US" altLang="en-US" sz="2400"/>
              <a:t> </a:t>
            </a:r>
            <a:r>
              <a:rPr lang="en-US" altLang="en-US" sz="2400" b="1"/>
              <a:t>false</a:t>
            </a:r>
            <a:r>
              <a:rPr lang="en-US" altLang="en-US" sz="2400"/>
              <a:t>, </a:t>
            </a:r>
            <a:r>
              <a:rPr lang="en-US" altLang="en-US" sz="2400" err="1"/>
              <a:t>tuỳ</a:t>
            </a:r>
            <a:r>
              <a:rPr lang="en-US" altLang="en-US" sz="2400"/>
              <a:t> </a:t>
            </a:r>
            <a:r>
              <a:rPr lang="en-US" altLang="en-US" sz="2400" err="1"/>
              <a:t>theo</a:t>
            </a:r>
            <a:r>
              <a:rPr lang="en-US" altLang="en-US" sz="2400"/>
              <a:t> </a:t>
            </a:r>
            <a:r>
              <a:rPr lang="en-US" altLang="en-US" sz="2400" err="1"/>
              <a:t>quan</a:t>
            </a:r>
            <a:r>
              <a:rPr lang="en-US" altLang="en-US" sz="2400"/>
              <a:t> </a:t>
            </a:r>
            <a:r>
              <a:rPr lang="en-US" altLang="en-US" sz="2400" err="1"/>
              <a:t>hệ</a:t>
            </a:r>
            <a:r>
              <a:rPr lang="en-US" altLang="en-US" sz="2400"/>
              <a:t> </a:t>
            </a:r>
            <a:r>
              <a:rPr lang="en-US" altLang="en-US" sz="2400" err="1"/>
              <a:t>giữa</a:t>
            </a:r>
            <a:r>
              <a:rPr lang="en-US" altLang="en-US" sz="2400"/>
              <a:t> </a:t>
            </a:r>
            <a:r>
              <a:rPr lang="en-US" altLang="en-US" sz="2400" err="1"/>
              <a:t>vế</a:t>
            </a:r>
            <a:r>
              <a:rPr lang="en-US" altLang="en-US" sz="2400"/>
              <a:t> </a:t>
            </a:r>
            <a:r>
              <a:rPr lang="en-US" altLang="en-US" sz="2400" err="1"/>
              <a:t>trái</a:t>
            </a:r>
            <a:r>
              <a:rPr lang="en-US" altLang="en-US" sz="2400"/>
              <a:t> </a:t>
            </a:r>
            <a:r>
              <a:rPr lang="en-US" altLang="en-US" sz="2400" err="1"/>
              <a:t>và</a:t>
            </a:r>
            <a:r>
              <a:rPr lang="en-US" altLang="en-US" sz="2400"/>
              <a:t> </a:t>
            </a:r>
            <a:r>
              <a:rPr lang="en-US" altLang="en-US" sz="2400" err="1"/>
              <a:t>vế</a:t>
            </a:r>
            <a:r>
              <a:rPr lang="en-US" altLang="en-US" sz="2400"/>
              <a:t> </a:t>
            </a:r>
            <a:r>
              <a:rPr lang="en-US" altLang="en-US" sz="2400" err="1"/>
              <a:t>phải</a:t>
            </a:r>
            <a:r>
              <a:rPr lang="en-US" altLang="en-US" sz="2400"/>
              <a:t>.</a:t>
            </a:r>
          </a:p>
          <a:p>
            <a:pPr lvl="1" eaLnBrk="1" hangingPunct="1"/>
            <a:r>
              <a:rPr lang="en-US" altLang="en-US" sz="2400" err="1"/>
              <a:t>Các</a:t>
            </a:r>
            <a:r>
              <a:rPr lang="en-US" altLang="en-US" sz="2400"/>
              <a:t> </a:t>
            </a:r>
            <a:r>
              <a:rPr lang="en-US" altLang="en-US" sz="2400" err="1"/>
              <a:t>toán</a:t>
            </a:r>
            <a:r>
              <a:rPr lang="en-US" altLang="en-US" sz="2400"/>
              <a:t> tử </a:t>
            </a:r>
            <a:r>
              <a:rPr lang="en-US" altLang="en-US" sz="2400" err="1"/>
              <a:t>quan</a:t>
            </a:r>
            <a:r>
              <a:rPr lang="en-US" altLang="en-US" sz="2400"/>
              <a:t> </a:t>
            </a:r>
            <a:r>
              <a:rPr lang="en-US" altLang="en-US" sz="2400" err="1"/>
              <a:t>hệ</a:t>
            </a:r>
            <a:r>
              <a:rPr lang="en-US" altLang="en-US" sz="2400"/>
              <a:t> </a:t>
            </a:r>
            <a:r>
              <a:rPr lang="en-US" altLang="en-US" sz="2400" err="1"/>
              <a:t>trong</a:t>
            </a:r>
            <a:r>
              <a:rPr lang="en-US" altLang="en-US" sz="2400"/>
              <a:t> C++</a:t>
            </a:r>
          </a:p>
          <a:p>
            <a:pPr lvl="2" eaLnBrk="1" hangingPunct="1"/>
            <a:r>
              <a:rPr lang="en-US" altLang="en-US" sz="2000"/>
              <a:t>==</a:t>
            </a:r>
            <a:r>
              <a:rPr lang="en-US" altLang="en-US" sz="2000" err="1"/>
              <a:t>Bằng</a:t>
            </a:r>
            <a:endParaRPr lang="en-US" altLang="en-US" sz="2000"/>
          </a:p>
          <a:p>
            <a:pPr lvl="2" eaLnBrk="1" hangingPunct="1"/>
            <a:r>
              <a:rPr lang="en-US" altLang="en-US" sz="2000"/>
              <a:t>!=</a:t>
            </a:r>
            <a:r>
              <a:rPr lang="en-US" altLang="en-US" sz="2000" err="1"/>
              <a:t>Khác</a:t>
            </a:r>
            <a:endParaRPr lang="en-US" altLang="en-US" sz="2000"/>
          </a:p>
          <a:p>
            <a:pPr lvl="2" eaLnBrk="1" hangingPunct="1"/>
            <a:r>
              <a:rPr lang="en-US" altLang="en-US" sz="2000"/>
              <a:t>&gt;</a:t>
            </a:r>
            <a:r>
              <a:rPr lang="en-US" altLang="en-US" sz="2000" err="1"/>
              <a:t>Lớn</a:t>
            </a:r>
            <a:r>
              <a:rPr lang="en-US" altLang="en-US" sz="2000"/>
              <a:t> </a:t>
            </a:r>
            <a:r>
              <a:rPr lang="en-US" altLang="en-US" sz="2000" err="1"/>
              <a:t>hơn</a:t>
            </a:r>
            <a:endParaRPr lang="en-US" altLang="en-US" sz="2000"/>
          </a:p>
          <a:p>
            <a:pPr lvl="2" eaLnBrk="1" hangingPunct="1"/>
            <a:r>
              <a:rPr lang="en-US" altLang="en-US" sz="2000"/>
              <a:t>&lt;</a:t>
            </a:r>
            <a:r>
              <a:rPr lang="en-US" altLang="en-US" sz="2000" err="1"/>
              <a:t>Nhỏ</a:t>
            </a:r>
            <a:r>
              <a:rPr lang="en-US" altLang="en-US" sz="2000"/>
              <a:t> </a:t>
            </a:r>
            <a:r>
              <a:rPr lang="en-US" altLang="en-US" sz="2000" err="1"/>
              <a:t>hơn</a:t>
            </a:r>
            <a:endParaRPr lang="en-US" altLang="en-US" sz="2000"/>
          </a:p>
          <a:p>
            <a:pPr lvl="2" eaLnBrk="1" hangingPunct="1"/>
            <a:r>
              <a:rPr lang="en-US" altLang="en-US" sz="2000"/>
              <a:t>&gt; =</a:t>
            </a:r>
            <a:r>
              <a:rPr lang="en-US" altLang="en-US" sz="2000" err="1"/>
              <a:t>Lớn</a:t>
            </a:r>
            <a:r>
              <a:rPr lang="en-US" altLang="en-US" sz="2000"/>
              <a:t> </a:t>
            </a:r>
            <a:r>
              <a:rPr lang="en-US" altLang="en-US" sz="2000" err="1"/>
              <a:t>hơn</a:t>
            </a:r>
            <a:r>
              <a:rPr lang="en-US" altLang="en-US" sz="2000"/>
              <a:t> </a:t>
            </a:r>
            <a:r>
              <a:rPr lang="en-US" altLang="en-US" sz="2000" err="1"/>
              <a:t>hoặc</a:t>
            </a:r>
            <a:r>
              <a:rPr lang="en-US" altLang="en-US" sz="2000"/>
              <a:t> </a:t>
            </a:r>
            <a:r>
              <a:rPr lang="en-US" altLang="en-US" sz="2000" err="1"/>
              <a:t>bằng</a:t>
            </a:r>
            <a:endParaRPr lang="en-US" altLang="en-US" sz="2000"/>
          </a:p>
          <a:p>
            <a:pPr lvl="2" eaLnBrk="1" hangingPunct="1"/>
            <a:r>
              <a:rPr lang="en-US" altLang="en-US" sz="2000"/>
              <a:t>&lt; =</a:t>
            </a:r>
            <a:r>
              <a:rPr lang="en-US" altLang="en-US" sz="2000" err="1"/>
              <a:t>Nhỏ</a:t>
            </a:r>
            <a:r>
              <a:rPr lang="en-US" altLang="en-US" sz="2000"/>
              <a:t> </a:t>
            </a:r>
            <a:r>
              <a:rPr lang="en-US" altLang="en-US" sz="2000" err="1"/>
              <a:t>hơn</a:t>
            </a:r>
            <a:r>
              <a:rPr lang="en-US" altLang="en-US" sz="2000"/>
              <a:t> </a:t>
            </a:r>
            <a:r>
              <a:rPr lang="en-US" altLang="en-US" sz="2000" err="1"/>
              <a:t>hoặc</a:t>
            </a:r>
            <a:r>
              <a:rPr lang="en-US" altLang="en-US" sz="2000"/>
              <a:t> </a:t>
            </a:r>
            <a:r>
              <a:rPr lang="en-US" altLang="en-US" sz="2000" err="1"/>
              <a:t>bằng</a:t>
            </a:r>
            <a:endParaRPr lang="en-US" altLang="en-US" sz="2000"/>
          </a:p>
          <a:p>
            <a:endParaRPr lang="en-US"/>
          </a:p>
        </p:txBody>
      </p:sp>
    </p:spTree>
    <p:extLst>
      <p:ext uri="{BB962C8B-B14F-4D97-AF65-F5344CB8AC3E}">
        <p14:creationId xmlns:p14="http://schemas.microsoft.com/office/powerpoint/2010/main" val="1807200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90C5-A71D-4412-92D3-788D146804A3}"/>
              </a:ext>
            </a:extLst>
          </p:cNvPr>
          <p:cNvSpPr>
            <a:spLocks noGrp="1"/>
          </p:cNvSpPr>
          <p:nvPr>
            <p:ph type="title"/>
          </p:nvPr>
        </p:nvSpPr>
        <p:spPr/>
        <p:txBody>
          <a:bodyPr/>
          <a:lstStyle/>
          <a:p>
            <a:r>
              <a:rPr lang="vi-VN" err="1"/>
              <a:t>Các</a:t>
            </a:r>
            <a:r>
              <a:rPr lang="vi-VN"/>
              <a:t> </a:t>
            </a:r>
            <a:r>
              <a:rPr lang="vi-VN" err="1"/>
              <a:t>toán</a:t>
            </a:r>
            <a:r>
              <a:rPr lang="vi-VN"/>
              <a:t> tử </a:t>
            </a:r>
            <a:r>
              <a:rPr lang="vi-VN" err="1"/>
              <a:t>logic</a:t>
            </a:r>
            <a:endParaRPr lang="en-US"/>
          </a:p>
        </p:txBody>
      </p:sp>
      <p:sp>
        <p:nvSpPr>
          <p:cNvPr id="3" name="Content Placeholder 2">
            <a:extLst>
              <a:ext uri="{FF2B5EF4-FFF2-40B4-BE49-F238E27FC236}">
                <a16:creationId xmlns:a16="http://schemas.microsoft.com/office/drawing/2014/main" id="{28CAB704-225A-492F-B251-CBF22202324C}"/>
              </a:ext>
            </a:extLst>
          </p:cNvPr>
          <p:cNvSpPr>
            <a:spLocks noGrp="1"/>
          </p:cNvSpPr>
          <p:nvPr>
            <p:ph idx="1"/>
          </p:nvPr>
        </p:nvSpPr>
        <p:spPr/>
        <p:txBody>
          <a:bodyPr/>
          <a:lstStyle/>
          <a:p>
            <a:pPr lvl="1" eaLnBrk="1" hangingPunct="1">
              <a:lnSpc>
                <a:spcPct val="80000"/>
              </a:lnSpc>
            </a:pPr>
            <a:r>
              <a:rPr lang="en-US" altLang="en-US" sz="2400" err="1"/>
              <a:t>Toán</a:t>
            </a:r>
            <a:r>
              <a:rPr lang="en-US" altLang="en-US" sz="2400"/>
              <a:t> tử </a:t>
            </a:r>
            <a:r>
              <a:rPr lang="en-US" altLang="en-US" sz="2400" b="1"/>
              <a:t>!</a:t>
            </a:r>
            <a:r>
              <a:rPr lang="en-US" altLang="en-US" sz="2400"/>
              <a:t> </a:t>
            </a:r>
            <a:r>
              <a:rPr lang="en-US" altLang="en-US" sz="2400" err="1"/>
              <a:t>tương</a:t>
            </a:r>
            <a:r>
              <a:rPr lang="en-US" altLang="en-US" sz="2400"/>
              <a:t> </a:t>
            </a:r>
            <a:r>
              <a:rPr lang="en-US" altLang="en-US" sz="2400" err="1"/>
              <a:t>đương</a:t>
            </a:r>
            <a:r>
              <a:rPr lang="en-US" altLang="en-US" sz="2400"/>
              <a:t> </a:t>
            </a:r>
            <a:r>
              <a:rPr lang="en-US" altLang="en-US" sz="2400" err="1"/>
              <a:t>với</a:t>
            </a:r>
            <a:r>
              <a:rPr lang="en-US" altLang="en-US" sz="2400"/>
              <a:t> </a:t>
            </a:r>
            <a:r>
              <a:rPr lang="en-US" altLang="en-US" sz="2400" err="1"/>
              <a:t>toán</a:t>
            </a:r>
            <a:r>
              <a:rPr lang="en-US" altLang="en-US" sz="2400"/>
              <a:t> tử logic NOT, </a:t>
            </a:r>
            <a:r>
              <a:rPr lang="en-US" altLang="en-US" sz="2400" err="1"/>
              <a:t>đổi</a:t>
            </a:r>
            <a:r>
              <a:rPr lang="en-US" altLang="en-US" sz="2400"/>
              <a:t> </a:t>
            </a:r>
            <a:r>
              <a:rPr lang="en-US" altLang="en-US" sz="2400" err="1"/>
              <a:t>ngược</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của</a:t>
            </a:r>
            <a:r>
              <a:rPr lang="en-US" altLang="en-US" sz="2400"/>
              <a:t> </a:t>
            </a:r>
            <a:r>
              <a:rPr lang="en-US" altLang="en-US" sz="2400" err="1"/>
              <a:t>đối</a:t>
            </a:r>
            <a:r>
              <a:rPr lang="en-US" altLang="en-US" sz="2400"/>
              <a:t> </a:t>
            </a:r>
            <a:r>
              <a:rPr lang="en-US" altLang="en-US" sz="2400" err="1"/>
              <a:t>số</a:t>
            </a:r>
            <a:r>
              <a:rPr lang="en-US" altLang="en-US" sz="2400"/>
              <a:t> </a:t>
            </a:r>
            <a:r>
              <a:rPr lang="en-US" altLang="en-US" sz="2400" err="1"/>
              <a:t>từ</a:t>
            </a:r>
            <a:r>
              <a:rPr lang="en-US" altLang="en-US" sz="2400"/>
              <a:t> </a:t>
            </a:r>
            <a:r>
              <a:rPr lang="en-US" altLang="en-US" sz="2400" b="1"/>
              <a:t>true</a:t>
            </a:r>
            <a:r>
              <a:rPr lang="en-US" altLang="en-US" sz="2400"/>
              <a:t> sang </a:t>
            </a:r>
            <a:r>
              <a:rPr lang="en-US" altLang="en-US" sz="2400" b="1"/>
              <a:t>false</a:t>
            </a:r>
            <a:r>
              <a:rPr lang="en-US" altLang="en-US" sz="2400"/>
              <a:t> </a:t>
            </a:r>
            <a:r>
              <a:rPr lang="en-US" altLang="en-US" sz="2400" err="1"/>
              <a:t>hoặc</a:t>
            </a:r>
            <a:r>
              <a:rPr lang="en-US" altLang="en-US" sz="2400"/>
              <a:t> </a:t>
            </a:r>
            <a:r>
              <a:rPr lang="en-US" altLang="en-US" sz="2400" err="1"/>
              <a:t>ngược</a:t>
            </a:r>
            <a:r>
              <a:rPr lang="en-US" altLang="en-US" sz="2400"/>
              <a:t> </a:t>
            </a:r>
            <a:r>
              <a:rPr lang="en-US" altLang="en-US" sz="2400" err="1"/>
              <a:t>lại</a:t>
            </a:r>
            <a:r>
              <a:rPr lang="en-US" altLang="en-US" sz="2400"/>
              <a:t>. </a:t>
            </a:r>
          </a:p>
          <a:p>
            <a:pPr lvl="1" eaLnBrk="1" hangingPunct="1">
              <a:lnSpc>
                <a:spcPct val="80000"/>
              </a:lnSpc>
            </a:pPr>
            <a:r>
              <a:rPr lang="en-US" altLang="en-US" sz="2400" err="1"/>
              <a:t>Ví</a:t>
            </a:r>
            <a:r>
              <a:rPr lang="en-US" altLang="en-US" sz="2400"/>
              <a:t> </a:t>
            </a:r>
            <a:r>
              <a:rPr lang="en-US" altLang="en-US" sz="2400" err="1"/>
              <a:t>dụ</a:t>
            </a:r>
            <a:r>
              <a:rPr lang="en-US" altLang="en-US" sz="2400"/>
              <a:t>:</a:t>
            </a:r>
            <a:endParaRPr lang="en-US" altLang="en-US" sz="2400" b="1"/>
          </a:p>
          <a:p>
            <a:pPr lvl="2" eaLnBrk="1" hangingPunct="1">
              <a:lnSpc>
                <a:spcPct val="80000"/>
              </a:lnSpc>
            </a:pPr>
            <a:r>
              <a:rPr lang="en-US" altLang="en-US" sz="2000" b="1"/>
              <a:t>!(5 == 5) </a:t>
            </a:r>
            <a:r>
              <a:rPr lang="en-US" altLang="en-US" sz="2000" err="1"/>
              <a:t>trả</a:t>
            </a:r>
            <a:r>
              <a:rPr lang="en-US" altLang="en-US" sz="2000"/>
              <a:t> </a:t>
            </a:r>
            <a:r>
              <a:rPr lang="en-US" altLang="en-US" sz="2000" err="1"/>
              <a:t>về</a:t>
            </a:r>
            <a:r>
              <a:rPr lang="en-US" altLang="en-US" sz="2000"/>
              <a:t> </a:t>
            </a:r>
            <a:r>
              <a:rPr lang="en-US" altLang="en-US" sz="2000" b="1"/>
              <a:t>false</a:t>
            </a:r>
            <a:r>
              <a:rPr lang="en-US" altLang="en-US" sz="2000"/>
              <a:t> </a:t>
            </a:r>
            <a:r>
              <a:rPr lang="en-US" altLang="en-US" sz="2000" err="1"/>
              <a:t>vì</a:t>
            </a:r>
            <a:r>
              <a:rPr lang="en-US" altLang="en-US" sz="2000"/>
              <a:t> </a:t>
            </a:r>
            <a:r>
              <a:rPr lang="en-US" altLang="en-US" sz="2000" err="1"/>
              <a:t>biểu</a:t>
            </a:r>
            <a:r>
              <a:rPr lang="en-US" altLang="en-US" sz="2000"/>
              <a:t> </a:t>
            </a:r>
            <a:r>
              <a:rPr lang="en-US" altLang="en-US" sz="2000" err="1"/>
              <a:t>thức</a:t>
            </a:r>
            <a:r>
              <a:rPr lang="en-US" altLang="en-US" sz="2000"/>
              <a:t> </a:t>
            </a:r>
            <a:r>
              <a:rPr lang="en-US" altLang="en-US" sz="2000" err="1"/>
              <a:t>bên</a:t>
            </a:r>
            <a:r>
              <a:rPr lang="en-US" altLang="en-US" sz="2000"/>
              <a:t> </a:t>
            </a:r>
            <a:r>
              <a:rPr lang="en-US" altLang="en-US" sz="2000" err="1"/>
              <a:t>phải</a:t>
            </a:r>
            <a:r>
              <a:rPr lang="en-US" altLang="en-US" sz="2000"/>
              <a:t> (5 == 5) </a:t>
            </a:r>
            <a:r>
              <a:rPr lang="en-US" altLang="en-US" sz="2000" err="1"/>
              <a:t>có</a:t>
            </a:r>
            <a:r>
              <a:rPr lang="en-US" altLang="en-US" sz="2000"/>
              <a:t> </a:t>
            </a:r>
            <a:r>
              <a:rPr lang="en-US" altLang="en-US" sz="2000" err="1"/>
              <a:t>giá</a:t>
            </a:r>
            <a:r>
              <a:rPr lang="en-US" altLang="en-US" sz="2000"/>
              <a:t> </a:t>
            </a:r>
            <a:r>
              <a:rPr lang="en-US" altLang="en-US" sz="2000" err="1"/>
              <a:t>trị</a:t>
            </a:r>
            <a:r>
              <a:rPr lang="en-US" altLang="en-US" sz="2000"/>
              <a:t> </a:t>
            </a:r>
            <a:r>
              <a:rPr lang="en-US" altLang="en-US" sz="2000" b="1"/>
              <a:t>true</a:t>
            </a:r>
            <a:r>
              <a:rPr lang="en-US" altLang="en-US" sz="2000"/>
              <a:t>.</a:t>
            </a:r>
          </a:p>
          <a:p>
            <a:pPr lvl="2" eaLnBrk="1" hangingPunct="1">
              <a:lnSpc>
                <a:spcPct val="80000"/>
              </a:lnSpc>
            </a:pPr>
            <a:r>
              <a:rPr lang="en-US" altLang="en-US" sz="2000" b="1"/>
              <a:t>!(6 &lt;= 4) </a:t>
            </a:r>
            <a:r>
              <a:rPr lang="en-US" altLang="en-US" sz="2000" err="1"/>
              <a:t>trả</a:t>
            </a:r>
            <a:r>
              <a:rPr lang="en-US" altLang="en-US" sz="2000"/>
              <a:t> </a:t>
            </a:r>
            <a:r>
              <a:rPr lang="en-US" altLang="en-US" sz="2000" err="1"/>
              <a:t>về</a:t>
            </a:r>
            <a:r>
              <a:rPr lang="en-US" altLang="en-US" sz="2000"/>
              <a:t> </a:t>
            </a:r>
            <a:r>
              <a:rPr lang="en-US" altLang="en-US" sz="2000" b="1"/>
              <a:t>true</a:t>
            </a:r>
            <a:r>
              <a:rPr lang="en-US" altLang="en-US" sz="2000"/>
              <a:t> </a:t>
            </a:r>
            <a:r>
              <a:rPr lang="en-US" altLang="en-US" sz="2000" err="1"/>
              <a:t>vì</a:t>
            </a:r>
            <a:r>
              <a:rPr lang="en-US" altLang="en-US" sz="2000"/>
              <a:t> (6 &lt;= 4) </a:t>
            </a:r>
            <a:r>
              <a:rPr lang="en-US" altLang="en-US" sz="2000" err="1"/>
              <a:t>có</a:t>
            </a:r>
            <a:r>
              <a:rPr lang="en-US" altLang="en-US" sz="2000"/>
              <a:t> </a:t>
            </a:r>
            <a:r>
              <a:rPr lang="en-US" altLang="en-US" sz="2000" err="1"/>
              <a:t>giá</a:t>
            </a:r>
            <a:r>
              <a:rPr lang="en-US" altLang="en-US" sz="2000"/>
              <a:t> </a:t>
            </a:r>
            <a:r>
              <a:rPr lang="en-US" altLang="en-US" sz="2000" err="1"/>
              <a:t>trị</a:t>
            </a:r>
            <a:r>
              <a:rPr lang="en-US" altLang="en-US" sz="2000"/>
              <a:t> </a:t>
            </a:r>
            <a:r>
              <a:rPr lang="en-US" altLang="en-US" sz="2000" b="1"/>
              <a:t>false</a:t>
            </a:r>
            <a:r>
              <a:rPr lang="en-US" altLang="en-US" sz="2000"/>
              <a:t>.</a:t>
            </a:r>
          </a:p>
          <a:p>
            <a:pPr lvl="2" eaLnBrk="1" hangingPunct="1">
              <a:lnSpc>
                <a:spcPct val="80000"/>
              </a:lnSpc>
            </a:pPr>
            <a:r>
              <a:rPr lang="en-US" altLang="en-US" sz="2000" b="1"/>
              <a:t>!true </a:t>
            </a:r>
            <a:r>
              <a:rPr lang="en-US" altLang="en-US" sz="2000" err="1"/>
              <a:t>trả</a:t>
            </a:r>
            <a:r>
              <a:rPr lang="en-US" altLang="en-US" sz="2000"/>
              <a:t> </a:t>
            </a:r>
            <a:r>
              <a:rPr lang="en-US" altLang="en-US" sz="2000" err="1"/>
              <a:t>về</a:t>
            </a:r>
            <a:r>
              <a:rPr lang="en-US" altLang="en-US" sz="2000"/>
              <a:t> </a:t>
            </a:r>
            <a:r>
              <a:rPr lang="en-US" altLang="en-US" sz="2000" b="1"/>
              <a:t>false</a:t>
            </a:r>
            <a:r>
              <a:rPr lang="en-US" altLang="en-US" sz="2000"/>
              <a:t>.</a:t>
            </a:r>
          </a:p>
          <a:p>
            <a:pPr lvl="2" eaLnBrk="1" hangingPunct="1">
              <a:lnSpc>
                <a:spcPct val="80000"/>
              </a:lnSpc>
            </a:pPr>
            <a:r>
              <a:rPr lang="en-US" altLang="en-US" sz="2000" b="1"/>
              <a:t>!false </a:t>
            </a:r>
            <a:r>
              <a:rPr lang="en-US" altLang="en-US" sz="2000" err="1"/>
              <a:t>trả</a:t>
            </a:r>
            <a:r>
              <a:rPr lang="en-US" altLang="en-US" sz="2000"/>
              <a:t> </a:t>
            </a:r>
            <a:r>
              <a:rPr lang="en-US" altLang="en-US" sz="2000" err="1"/>
              <a:t>về</a:t>
            </a:r>
            <a:r>
              <a:rPr lang="en-US" altLang="en-US" sz="2000"/>
              <a:t> </a:t>
            </a:r>
            <a:r>
              <a:rPr lang="en-US" altLang="en-US" sz="2000" b="1"/>
              <a:t>true</a:t>
            </a:r>
            <a:r>
              <a:rPr lang="en-US" altLang="en-US" sz="2000"/>
              <a:t>.</a:t>
            </a:r>
          </a:p>
          <a:p>
            <a:pPr lvl="1" eaLnBrk="1" hangingPunct="1">
              <a:lnSpc>
                <a:spcPct val="80000"/>
              </a:lnSpc>
            </a:pPr>
            <a:r>
              <a:rPr lang="en-US" altLang="en-US" sz="2400" err="1"/>
              <a:t>Toán</a:t>
            </a:r>
            <a:r>
              <a:rPr lang="en-US" altLang="en-US" sz="2400"/>
              <a:t> tử logic </a:t>
            </a:r>
            <a:r>
              <a:rPr lang="en-US" altLang="en-US" sz="2400" b="1"/>
              <a:t>&amp;&amp;</a:t>
            </a:r>
            <a:r>
              <a:rPr lang="en-US" altLang="en-US" sz="2400"/>
              <a:t> </a:t>
            </a:r>
            <a:r>
              <a:rPr lang="en-US" altLang="en-US" sz="2400" err="1"/>
              <a:t>và</a:t>
            </a:r>
            <a:r>
              <a:rPr lang="en-US" altLang="en-US" sz="2400"/>
              <a:t> </a:t>
            </a:r>
            <a:r>
              <a:rPr lang="en-US" altLang="en-US" sz="2400" b="1"/>
              <a:t>||</a:t>
            </a:r>
            <a:r>
              <a:rPr lang="en-US" altLang="en-US" sz="2400"/>
              <a:t> </a:t>
            </a:r>
            <a:r>
              <a:rPr lang="en-US" altLang="en-US" sz="2400" err="1"/>
              <a:t>được</a:t>
            </a:r>
            <a:r>
              <a:rPr lang="en-US" altLang="en-US" sz="2400"/>
              <a:t> </a:t>
            </a:r>
            <a:r>
              <a:rPr lang="en-US" altLang="en-US" sz="2400" err="1"/>
              <a:t>sử</a:t>
            </a:r>
            <a:r>
              <a:rPr lang="en-US" altLang="en-US" sz="2400"/>
              <a:t> </a:t>
            </a:r>
            <a:r>
              <a:rPr lang="en-US" altLang="en-US" sz="2400" err="1"/>
              <a:t>dụng</a:t>
            </a:r>
            <a:r>
              <a:rPr lang="en-US" altLang="en-US" sz="2400"/>
              <a:t> </a:t>
            </a:r>
            <a:r>
              <a:rPr lang="en-US" altLang="en-US" sz="2400" err="1"/>
              <a:t>khi</a:t>
            </a:r>
            <a:r>
              <a:rPr lang="en-US" altLang="en-US" sz="2400"/>
              <a:t> </a:t>
            </a:r>
            <a:r>
              <a:rPr lang="en-US" altLang="en-US" sz="2400" err="1"/>
              <a:t>tính</a:t>
            </a:r>
            <a:r>
              <a:rPr lang="en-US" altLang="en-US" sz="2400"/>
              <a:t> </a:t>
            </a:r>
            <a:r>
              <a:rPr lang="en-US" altLang="en-US" sz="2400" err="1"/>
              <a:t>toán</a:t>
            </a:r>
            <a:r>
              <a:rPr lang="en-US" altLang="en-US" sz="2400"/>
              <a:t> </a:t>
            </a:r>
            <a:r>
              <a:rPr lang="en-US" altLang="en-US" sz="2400" err="1"/>
              <a:t>hai</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để</a:t>
            </a:r>
            <a:r>
              <a:rPr lang="en-US" altLang="en-US" sz="2400"/>
              <a:t> </a:t>
            </a:r>
            <a:r>
              <a:rPr lang="en-US" altLang="en-US" sz="2400" err="1"/>
              <a:t>lấy</a:t>
            </a:r>
            <a:r>
              <a:rPr lang="en-US" altLang="en-US" sz="2400"/>
              <a:t> ra </a:t>
            </a:r>
            <a:r>
              <a:rPr lang="en-US" altLang="en-US" sz="2400" err="1"/>
              <a:t>một</a:t>
            </a:r>
            <a:r>
              <a:rPr lang="en-US" altLang="en-US" sz="2400"/>
              <a:t> </a:t>
            </a:r>
            <a:r>
              <a:rPr lang="en-US" altLang="en-US" sz="2400" err="1"/>
              <a:t>kết</a:t>
            </a:r>
            <a:r>
              <a:rPr lang="en-US" altLang="en-US" sz="2400"/>
              <a:t> </a:t>
            </a:r>
            <a:r>
              <a:rPr lang="en-US" altLang="en-US" sz="2400" err="1"/>
              <a:t>quả</a:t>
            </a:r>
            <a:r>
              <a:rPr lang="en-US" altLang="en-US" sz="2400"/>
              <a:t> duy </a:t>
            </a:r>
            <a:r>
              <a:rPr lang="en-US" altLang="en-US" sz="2400" err="1"/>
              <a:t>nhất</a:t>
            </a:r>
            <a:r>
              <a:rPr lang="en-US" altLang="en-US" sz="2400"/>
              <a:t>. </a:t>
            </a:r>
            <a:r>
              <a:rPr lang="en-US" altLang="en-US" sz="2400" err="1"/>
              <a:t>Tương</a:t>
            </a:r>
            <a:r>
              <a:rPr lang="en-US" altLang="en-US" sz="2400"/>
              <a:t> </a:t>
            </a:r>
            <a:r>
              <a:rPr lang="en-US" altLang="en-US" sz="2400" err="1"/>
              <a:t>ứng</a:t>
            </a:r>
            <a:r>
              <a:rPr lang="en-US" altLang="en-US" sz="2400"/>
              <a:t> </a:t>
            </a:r>
            <a:r>
              <a:rPr lang="en-US" altLang="en-US" sz="2400" err="1"/>
              <a:t>với</a:t>
            </a:r>
            <a:r>
              <a:rPr lang="en-US" altLang="en-US" sz="2400"/>
              <a:t> </a:t>
            </a:r>
            <a:r>
              <a:rPr lang="en-US" altLang="en-US" sz="2400" err="1"/>
              <a:t>các</a:t>
            </a:r>
            <a:r>
              <a:rPr lang="en-US" altLang="en-US" sz="2400"/>
              <a:t> </a:t>
            </a:r>
            <a:r>
              <a:rPr lang="en-US" altLang="en-US" sz="2400" err="1"/>
              <a:t>toán</a:t>
            </a:r>
            <a:r>
              <a:rPr lang="en-US" altLang="en-US" sz="2400"/>
              <a:t> tử logic </a:t>
            </a:r>
            <a:r>
              <a:rPr lang="en-US" altLang="en-US" sz="2400" i="1"/>
              <a:t>AND</a:t>
            </a:r>
            <a:r>
              <a:rPr lang="en-US" altLang="en-US" sz="2400"/>
              <a:t> </a:t>
            </a:r>
            <a:r>
              <a:rPr lang="en-US" altLang="en-US" sz="2400" err="1"/>
              <a:t>và</a:t>
            </a:r>
            <a:r>
              <a:rPr lang="en-US" altLang="en-US" sz="2400"/>
              <a:t> </a:t>
            </a:r>
            <a:r>
              <a:rPr lang="en-US" altLang="en-US" sz="2400" i="1"/>
              <a:t>OR</a:t>
            </a:r>
            <a:r>
              <a:rPr lang="en-US" altLang="en-US" sz="2400"/>
              <a:t>. </a:t>
            </a:r>
            <a:r>
              <a:rPr lang="en-US" altLang="en-US" sz="2400" err="1"/>
              <a:t>Kết</a:t>
            </a:r>
            <a:r>
              <a:rPr lang="en-US" altLang="en-US" sz="2400"/>
              <a:t> </a:t>
            </a:r>
            <a:r>
              <a:rPr lang="en-US" altLang="en-US" sz="2400" err="1"/>
              <a:t>quả</a:t>
            </a:r>
            <a:r>
              <a:rPr lang="en-US" altLang="en-US" sz="2400"/>
              <a:t> </a:t>
            </a:r>
            <a:r>
              <a:rPr lang="en-US" altLang="en-US" sz="2400" err="1"/>
              <a:t>của</a:t>
            </a:r>
            <a:r>
              <a:rPr lang="en-US" altLang="en-US" sz="2400"/>
              <a:t> </a:t>
            </a:r>
            <a:r>
              <a:rPr lang="en-US" altLang="en-US" sz="2400" err="1"/>
              <a:t>chúng</a:t>
            </a:r>
            <a:r>
              <a:rPr lang="en-US" altLang="en-US" sz="2400"/>
              <a:t> </a:t>
            </a:r>
            <a:r>
              <a:rPr lang="en-US" altLang="en-US" sz="2400" err="1"/>
              <a:t>phụ</a:t>
            </a:r>
            <a:r>
              <a:rPr lang="en-US" altLang="en-US" sz="2400"/>
              <a:t> </a:t>
            </a:r>
            <a:r>
              <a:rPr lang="en-US" altLang="en-US" sz="2400" err="1"/>
              <a:t>thuộc</a:t>
            </a:r>
            <a:r>
              <a:rPr lang="en-US" altLang="en-US" sz="2400"/>
              <a:t> </a:t>
            </a:r>
            <a:r>
              <a:rPr lang="en-US" altLang="en-US" sz="2400" err="1"/>
              <a:t>vào</a:t>
            </a:r>
            <a:r>
              <a:rPr lang="en-US" altLang="en-US" sz="2400"/>
              <a:t> </a:t>
            </a:r>
            <a:r>
              <a:rPr lang="en-US" altLang="en-US" sz="2400" err="1"/>
              <a:t>mối</a:t>
            </a:r>
            <a:r>
              <a:rPr lang="en-US" altLang="en-US" sz="2400"/>
              <a:t> </a:t>
            </a:r>
            <a:r>
              <a:rPr lang="en-US" altLang="en-US" sz="2400" err="1"/>
              <a:t>quan</a:t>
            </a:r>
            <a:r>
              <a:rPr lang="en-US" altLang="en-US" sz="2400"/>
              <a:t> </a:t>
            </a:r>
            <a:r>
              <a:rPr lang="en-US" altLang="en-US" sz="2400" err="1"/>
              <a:t>hệ</a:t>
            </a:r>
            <a:r>
              <a:rPr lang="en-US" altLang="en-US" sz="2400"/>
              <a:t> </a:t>
            </a:r>
            <a:r>
              <a:rPr lang="en-US" altLang="en-US" sz="2400" err="1"/>
              <a:t>của</a:t>
            </a:r>
            <a:r>
              <a:rPr lang="en-US" altLang="en-US" sz="2400"/>
              <a:t> </a:t>
            </a:r>
            <a:r>
              <a:rPr lang="en-US" altLang="en-US" sz="2400" err="1"/>
              <a:t>hai</a:t>
            </a:r>
            <a:r>
              <a:rPr lang="en-US" altLang="en-US" sz="2400"/>
              <a:t> </a:t>
            </a:r>
            <a:r>
              <a:rPr lang="en-US" altLang="en-US" sz="2400" err="1"/>
              <a:t>đối</a:t>
            </a:r>
            <a:r>
              <a:rPr lang="en-US" altLang="en-US" sz="2400"/>
              <a:t> </a:t>
            </a:r>
            <a:r>
              <a:rPr lang="en-US" altLang="en-US" sz="2400" err="1"/>
              <a:t>số</a:t>
            </a:r>
            <a:r>
              <a:rPr lang="en-US" altLang="en-US" sz="2400"/>
              <a:t>.</a:t>
            </a:r>
          </a:p>
          <a:p>
            <a:endParaRPr lang="en-US"/>
          </a:p>
        </p:txBody>
      </p:sp>
    </p:spTree>
    <p:extLst>
      <p:ext uri="{BB962C8B-B14F-4D97-AF65-F5344CB8AC3E}">
        <p14:creationId xmlns:p14="http://schemas.microsoft.com/office/powerpoint/2010/main" val="3472926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67FD-89E9-44D0-B349-8F2EFF536485}"/>
              </a:ext>
            </a:extLst>
          </p:cNvPr>
          <p:cNvSpPr>
            <a:spLocks noGrp="1"/>
          </p:cNvSpPr>
          <p:nvPr>
            <p:ph type="title"/>
          </p:nvPr>
        </p:nvSpPr>
        <p:spPr/>
        <p:txBody>
          <a:bodyPr/>
          <a:lstStyle/>
          <a:p>
            <a:r>
              <a:rPr lang="vi-VN" err="1"/>
              <a:t>Toán</a:t>
            </a:r>
            <a:r>
              <a:rPr lang="vi-VN"/>
              <a:t> tử </a:t>
            </a:r>
            <a:r>
              <a:rPr lang="vi-VN" err="1"/>
              <a:t>lấy</a:t>
            </a:r>
            <a:r>
              <a:rPr lang="vi-VN"/>
              <a:t> </a:t>
            </a:r>
            <a:r>
              <a:rPr lang="vi-VN" err="1"/>
              <a:t>địa</a:t>
            </a:r>
            <a:r>
              <a:rPr lang="vi-VN"/>
              <a:t> </a:t>
            </a:r>
            <a:r>
              <a:rPr lang="vi-VN" err="1"/>
              <a:t>chỉ</a:t>
            </a:r>
            <a:r>
              <a:rPr lang="vi-VN"/>
              <a:t> </a:t>
            </a:r>
            <a:r>
              <a:rPr lang="vi-VN" err="1"/>
              <a:t>của</a:t>
            </a:r>
            <a:r>
              <a:rPr lang="vi-VN"/>
              <a:t> </a:t>
            </a:r>
            <a:r>
              <a:rPr lang="vi-VN" err="1"/>
              <a:t>biến</a:t>
            </a:r>
            <a:endParaRPr lang="en-US"/>
          </a:p>
        </p:txBody>
      </p:sp>
      <p:sp>
        <p:nvSpPr>
          <p:cNvPr id="3" name="Content Placeholder 2">
            <a:extLst>
              <a:ext uri="{FF2B5EF4-FFF2-40B4-BE49-F238E27FC236}">
                <a16:creationId xmlns:a16="http://schemas.microsoft.com/office/drawing/2014/main" id="{06166D70-3198-44BB-8F36-2BA181650325}"/>
              </a:ext>
            </a:extLst>
          </p:cNvPr>
          <p:cNvSpPr>
            <a:spLocks noGrp="1"/>
          </p:cNvSpPr>
          <p:nvPr>
            <p:ph idx="1"/>
          </p:nvPr>
        </p:nvSpPr>
        <p:spPr/>
        <p:txBody>
          <a:bodyPr/>
          <a:lstStyle/>
          <a:p>
            <a:pPr eaLnBrk="1" hangingPunct="1"/>
            <a:r>
              <a:rPr lang="en-US" altLang="en-US" sz="2400" err="1"/>
              <a:t>Biến</a:t>
            </a:r>
            <a:r>
              <a:rPr lang="en-US" altLang="en-US" sz="2400"/>
              <a:t> </a:t>
            </a:r>
            <a:r>
              <a:rPr lang="en-US" altLang="en-US" sz="2400" err="1"/>
              <a:t>thực</a:t>
            </a:r>
            <a:r>
              <a:rPr lang="en-US" altLang="en-US" sz="2400"/>
              <a:t> </a:t>
            </a:r>
            <a:r>
              <a:rPr lang="en-US" altLang="en-US" sz="2400" err="1"/>
              <a:t>chất</a:t>
            </a:r>
            <a:r>
              <a:rPr lang="en-US" altLang="en-US" sz="2400"/>
              <a:t> </a:t>
            </a:r>
            <a:r>
              <a:rPr lang="en-US" altLang="en-US" sz="2400" err="1"/>
              <a:t>là</a:t>
            </a:r>
            <a:r>
              <a:rPr lang="en-US" altLang="en-US" sz="2400"/>
              <a:t> </a:t>
            </a:r>
            <a:r>
              <a:rPr lang="en-US" altLang="en-US" sz="2400" err="1"/>
              <a:t>một</a:t>
            </a:r>
            <a:r>
              <a:rPr lang="en-US" altLang="en-US" sz="2400"/>
              <a:t> </a:t>
            </a:r>
            <a:r>
              <a:rPr lang="en-US" altLang="en-US" sz="2400" err="1"/>
              <a:t>vùng</a:t>
            </a:r>
            <a:r>
              <a:rPr lang="en-US" altLang="en-US" sz="2400"/>
              <a:t> </a:t>
            </a:r>
            <a:r>
              <a:rPr lang="en-US" altLang="en-US" sz="2400" err="1"/>
              <a:t>nhớ</a:t>
            </a:r>
            <a:r>
              <a:rPr lang="en-US" altLang="en-US" sz="2400"/>
              <a:t> </a:t>
            </a:r>
            <a:r>
              <a:rPr lang="en-US" altLang="en-US" sz="2400" err="1"/>
              <a:t>được</a:t>
            </a:r>
            <a:r>
              <a:rPr lang="en-US" altLang="en-US" sz="2400"/>
              <a:t> </a:t>
            </a:r>
            <a:r>
              <a:rPr lang="en-US" altLang="en-US" sz="2400" err="1"/>
              <a:t>đặt</a:t>
            </a:r>
            <a:r>
              <a:rPr lang="en-US" altLang="en-US" sz="2400"/>
              <a:t> </a:t>
            </a:r>
            <a:r>
              <a:rPr lang="en-US" altLang="en-US" sz="2400" err="1"/>
              <a:t>tên</a:t>
            </a:r>
            <a:r>
              <a:rPr lang="en-US" altLang="en-US" sz="2400"/>
              <a:t> (</a:t>
            </a:r>
            <a:r>
              <a:rPr lang="en-US" altLang="en-US" sz="2400" err="1"/>
              <a:t>là</a:t>
            </a:r>
            <a:r>
              <a:rPr lang="en-US" altLang="en-US" sz="2400"/>
              <a:t> </a:t>
            </a:r>
            <a:r>
              <a:rPr lang="en-US" altLang="en-US" sz="2400" err="1"/>
              <a:t>tên</a:t>
            </a:r>
            <a:r>
              <a:rPr lang="en-US" altLang="en-US" sz="2400"/>
              <a:t> </a:t>
            </a:r>
            <a:r>
              <a:rPr lang="en-US" altLang="en-US" sz="2400" err="1"/>
              <a:t>của</a:t>
            </a:r>
            <a:r>
              <a:rPr lang="en-US" altLang="en-US" sz="2400"/>
              <a:t> </a:t>
            </a:r>
            <a:r>
              <a:rPr lang="en-US" altLang="en-US" sz="2400" err="1"/>
              <a:t>biến</a:t>
            </a:r>
            <a:r>
              <a:rPr lang="en-US" altLang="en-US" sz="2400"/>
              <a:t>) </a:t>
            </a:r>
            <a:r>
              <a:rPr lang="en-US" altLang="en-US" sz="2400" err="1"/>
              <a:t>trên</a:t>
            </a:r>
            <a:r>
              <a:rPr lang="en-US" altLang="en-US" sz="2400"/>
              <a:t> </a:t>
            </a:r>
            <a:r>
              <a:rPr lang="en-US" altLang="en-US" sz="2400" err="1"/>
              <a:t>bộ</a:t>
            </a:r>
            <a:r>
              <a:rPr lang="en-US" altLang="en-US" sz="2400"/>
              <a:t> </a:t>
            </a:r>
            <a:r>
              <a:rPr lang="en-US" altLang="en-US" sz="2400" err="1"/>
              <a:t>nhớ</a:t>
            </a:r>
            <a:r>
              <a:rPr lang="en-US" altLang="en-US" sz="2400"/>
              <a:t> </a:t>
            </a:r>
            <a:r>
              <a:rPr lang="en-US" altLang="en-US" sz="2400" err="1"/>
              <a:t>của</a:t>
            </a:r>
            <a:r>
              <a:rPr lang="en-US" altLang="en-US" sz="2400"/>
              <a:t> </a:t>
            </a:r>
            <a:r>
              <a:rPr lang="en-US" altLang="en-US" sz="2400" err="1"/>
              <a:t>máy</a:t>
            </a:r>
            <a:r>
              <a:rPr lang="en-US" altLang="en-US" sz="2400"/>
              <a:t> </a:t>
            </a:r>
            <a:r>
              <a:rPr lang="en-US" altLang="en-US" sz="2400" err="1"/>
              <a:t>tính</a:t>
            </a:r>
            <a:r>
              <a:rPr lang="en-US" altLang="en-US" sz="2400"/>
              <a:t>. </a:t>
            </a:r>
          </a:p>
          <a:p>
            <a:pPr eaLnBrk="1" hangingPunct="1"/>
            <a:r>
              <a:rPr lang="en-US" altLang="en-US" sz="2400" err="1"/>
              <a:t>Mọi</a:t>
            </a:r>
            <a:r>
              <a:rPr lang="en-US" altLang="en-US" sz="2400"/>
              <a:t> ô </a:t>
            </a:r>
            <a:r>
              <a:rPr lang="en-US" altLang="en-US" sz="2400" err="1"/>
              <a:t>nhớ</a:t>
            </a:r>
            <a:r>
              <a:rPr lang="en-US" altLang="en-US" sz="2400"/>
              <a:t> </a:t>
            </a:r>
            <a:r>
              <a:rPr lang="en-US" altLang="en-US" sz="2400" err="1"/>
              <a:t>trên</a:t>
            </a:r>
            <a:r>
              <a:rPr lang="en-US" altLang="en-US" sz="2400"/>
              <a:t> </a:t>
            </a:r>
            <a:r>
              <a:rPr lang="en-US" altLang="en-US" sz="2400" err="1"/>
              <a:t>bộ</a:t>
            </a:r>
            <a:r>
              <a:rPr lang="en-US" altLang="en-US" sz="2400"/>
              <a:t> </a:t>
            </a:r>
            <a:r>
              <a:rPr lang="en-US" altLang="en-US" sz="2400" err="1"/>
              <a:t>nhớ</a:t>
            </a:r>
            <a:r>
              <a:rPr lang="en-US" altLang="en-US" sz="2400"/>
              <a:t> </a:t>
            </a:r>
            <a:r>
              <a:rPr lang="en-US" altLang="en-US" sz="2400" err="1"/>
              <a:t>máy</a:t>
            </a:r>
            <a:r>
              <a:rPr lang="en-US" altLang="en-US" sz="2400"/>
              <a:t> </a:t>
            </a:r>
            <a:r>
              <a:rPr lang="en-US" altLang="en-US" sz="2400" err="1"/>
              <a:t>tính</a:t>
            </a:r>
            <a:r>
              <a:rPr lang="en-US" altLang="en-US" sz="2400"/>
              <a:t> </a:t>
            </a:r>
            <a:r>
              <a:rPr lang="en-US" altLang="en-US" sz="2400" err="1"/>
              <a:t>đều</a:t>
            </a:r>
            <a:r>
              <a:rPr lang="en-US" altLang="en-US" sz="2400"/>
              <a:t> </a:t>
            </a:r>
            <a:r>
              <a:rPr lang="en-US" altLang="en-US" sz="2400" err="1"/>
              <a:t>được</a:t>
            </a:r>
            <a:r>
              <a:rPr lang="en-US" altLang="en-US" sz="2400"/>
              <a:t> </a:t>
            </a:r>
            <a:r>
              <a:rPr lang="en-US" altLang="en-US" sz="2400" err="1"/>
              <a:t>đánh</a:t>
            </a:r>
            <a:r>
              <a:rPr lang="en-US" altLang="en-US" sz="2400"/>
              <a:t> </a:t>
            </a:r>
            <a:r>
              <a:rPr lang="en-US" altLang="en-US" sz="2400" err="1"/>
              <a:t>địa</a:t>
            </a:r>
            <a:r>
              <a:rPr lang="en-US" altLang="en-US" sz="2400"/>
              <a:t> </a:t>
            </a:r>
            <a:r>
              <a:rPr lang="en-US" altLang="en-US" sz="2400" err="1"/>
              <a:t>chỉ</a:t>
            </a:r>
            <a:r>
              <a:rPr lang="en-US" altLang="en-US" sz="2400"/>
              <a:t>. Do </a:t>
            </a:r>
            <a:r>
              <a:rPr lang="en-US" altLang="en-US" sz="2400" err="1"/>
              <a:t>đó</a:t>
            </a:r>
            <a:r>
              <a:rPr lang="en-US" altLang="en-US" sz="2400"/>
              <a:t> </a:t>
            </a:r>
            <a:r>
              <a:rPr lang="en-US" altLang="en-US" sz="2400" err="1"/>
              <a:t>mọi</a:t>
            </a:r>
            <a:r>
              <a:rPr lang="en-US" altLang="en-US" sz="2400"/>
              <a:t> </a:t>
            </a:r>
            <a:r>
              <a:rPr lang="en-US" altLang="en-US" sz="2400" err="1"/>
              <a:t>biến</a:t>
            </a:r>
            <a:r>
              <a:rPr lang="en-US" altLang="en-US" sz="2400"/>
              <a:t> </a:t>
            </a:r>
            <a:r>
              <a:rPr lang="en-US" altLang="en-US" sz="2400" err="1"/>
              <a:t>đều</a:t>
            </a:r>
            <a:r>
              <a:rPr lang="en-US" altLang="en-US" sz="2400"/>
              <a:t> </a:t>
            </a:r>
            <a:r>
              <a:rPr lang="en-US" altLang="en-US" sz="2400" err="1"/>
              <a:t>có</a:t>
            </a:r>
            <a:r>
              <a:rPr lang="en-US" altLang="en-US" sz="2400"/>
              <a:t> </a:t>
            </a:r>
            <a:r>
              <a:rPr lang="en-US" altLang="en-US" sz="2400" err="1"/>
              <a:t>địa</a:t>
            </a:r>
            <a:r>
              <a:rPr lang="en-US" altLang="en-US" sz="2400"/>
              <a:t> </a:t>
            </a:r>
            <a:r>
              <a:rPr lang="en-US" altLang="en-US" sz="2400" err="1"/>
              <a:t>chỉ</a:t>
            </a:r>
            <a:endParaRPr lang="en-US" altLang="en-US" sz="2400"/>
          </a:p>
          <a:p>
            <a:pPr eaLnBrk="1" hangingPunct="1"/>
            <a:r>
              <a:rPr lang="en-US" altLang="en-US" b="1" i="1"/>
              <a:t>&amp; &lt;</a:t>
            </a:r>
            <a:r>
              <a:rPr lang="en-US" altLang="en-US" b="1" i="1" err="1"/>
              <a:t>tên</a:t>
            </a:r>
            <a:r>
              <a:rPr lang="en-US" altLang="en-US" b="1" i="1"/>
              <a:t> </a:t>
            </a:r>
            <a:r>
              <a:rPr lang="en-US" altLang="en-US" b="1" i="1" err="1"/>
              <a:t>biến</a:t>
            </a:r>
            <a:r>
              <a:rPr lang="en-US" altLang="en-US" b="1" i="1"/>
              <a:t>&gt;;</a:t>
            </a:r>
          </a:p>
          <a:p>
            <a:pPr lvl="1" eaLnBrk="1" hangingPunct="1"/>
            <a:r>
              <a:rPr lang="en-US" altLang="en-US" b="1" err="1">
                <a:ea typeface="Arial" panose="020B0604020202020204" pitchFamily="34" charset="0"/>
              </a:rPr>
              <a:t>Ví</a:t>
            </a:r>
            <a:r>
              <a:rPr lang="en-US" altLang="en-US" b="1">
                <a:ea typeface="Arial" panose="020B0604020202020204" pitchFamily="34" charset="0"/>
              </a:rPr>
              <a:t> </a:t>
            </a:r>
            <a:r>
              <a:rPr lang="en-US" altLang="en-US" b="1" err="1">
                <a:ea typeface="Arial" panose="020B0604020202020204" pitchFamily="34" charset="0"/>
              </a:rPr>
              <a:t>dụ</a:t>
            </a:r>
            <a:r>
              <a:rPr lang="en-US" altLang="en-US" b="1">
                <a:ea typeface="Arial" panose="020B0604020202020204" pitchFamily="34" charset="0"/>
              </a:rPr>
              <a:t>: int a </a:t>
            </a:r>
            <a:r>
              <a:rPr lang="en-US" altLang="en-US" sz="2000" b="1">
                <a:ea typeface="Arial" panose="020B0604020202020204" pitchFamily="34" charset="0"/>
              </a:rPr>
              <a:t>= </a:t>
            </a:r>
            <a:r>
              <a:rPr lang="vi-VN" altLang="en-US" sz="2000" b="1">
                <a:ea typeface="Arial" panose="020B0604020202020204" pitchFamily="34" charset="0"/>
              </a:rPr>
              <a:t>2006 //(07D6H)</a:t>
            </a:r>
            <a:r>
              <a:rPr lang="en-US" altLang="en-US" sz="2000" b="1">
                <a:ea typeface="Arial" panose="020B0604020202020204" pitchFamily="34" charset="0"/>
              </a:rPr>
              <a:t>;</a:t>
            </a:r>
          </a:p>
          <a:p>
            <a:pPr eaLnBrk="1" hangingPunct="1">
              <a:buFont typeface="Wingdings" panose="05000000000000000000" pitchFamily="2" charset="2"/>
              <a:buNone/>
            </a:pPr>
            <a:r>
              <a:rPr lang="en-US" altLang="en-US" sz="2400" b="1">
                <a:latin typeface="Courier New" panose="02070309020205020404" pitchFamily="49" charset="0"/>
              </a:rPr>
              <a:t>   	</a:t>
            </a:r>
            <a:r>
              <a:rPr lang="en-US" altLang="en-US" sz="2400" b="1">
                <a:latin typeface="Courier New" panose="02070309020205020404" pitchFamily="49" charset="0"/>
                <a:sym typeface="Wingdings" panose="05000000000000000000" pitchFamily="2" charset="2"/>
              </a:rPr>
              <a:t> </a:t>
            </a:r>
            <a:r>
              <a:rPr lang="en-US" altLang="en-US" sz="2400" b="1">
                <a:latin typeface="Courier New" panose="02070309020205020404" pitchFamily="49" charset="0"/>
              </a:rPr>
              <a:t>&amp;a; // co </a:t>
            </a:r>
            <a:r>
              <a:rPr lang="en-US" altLang="en-US" sz="2400" b="1" err="1">
                <a:latin typeface="Courier New" panose="02070309020205020404" pitchFamily="49" charset="0"/>
              </a:rPr>
              <a:t>gia</a:t>
            </a:r>
            <a:r>
              <a:rPr lang="en-US" altLang="en-US" sz="2400" b="1">
                <a:latin typeface="Courier New" panose="02070309020205020404" pitchFamily="49" charset="0"/>
              </a:rPr>
              <a:t> tri la 158 hay </a:t>
            </a:r>
            <a:r>
              <a:rPr lang="en-US" altLang="en-US" sz="2400" b="1"/>
              <a:t>9E </a:t>
            </a:r>
            <a:endParaRPr lang="en-US" altLang="en-US" sz="2400" b="1">
              <a:latin typeface="Courier New" panose="02070309020205020404" pitchFamily="49" charset="0"/>
            </a:endParaRPr>
          </a:p>
          <a:p>
            <a:endParaRPr lang="en-US"/>
          </a:p>
        </p:txBody>
      </p:sp>
      <p:graphicFrame>
        <p:nvGraphicFramePr>
          <p:cNvPr id="4" name="Object 7">
            <a:extLst>
              <a:ext uri="{FF2B5EF4-FFF2-40B4-BE49-F238E27FC236}">
                <a16:creationId xmlns:a16="http://schemas.microsoft.com/office/drawing/2014/main" id="{2C31D931-2719-4A21-B0C4-67F7C004914B}"/>
              </a:ext>
            </a:extLst>
          </p:cNvPr>
          <p:cNvGraphicFramePr>
            <a:graphicFrameLocks noChangeAspect="1"/>
          </p:cNvGraphicFramePr>
          <p:nvPr>
            <p:extLst>
              <p:ext uri="{D42A27DB-BD31-4B8C-83A1-F6EECF244321}">
                <p14:modId xmlns:p14="http://schemas.microsoft.com/office/powerpoint/2010/main" val="1642641422"/>
              </p:ext>
            </p:extLst>
          </p:nvPr>
        </p:nvGraphicFramePr>
        <p:xfrm>
          <a:off x="8172912" y="3657600"/>
          <a:ext cx="3881437" cy="2519363"/>
        </p:xfrm>
        <a:graphic>
          <a:graphicData uri="http://schemas.openxmlformats.org/presentationml/2006/ole">
            <mc:AlternateContent xmlns:mc="http://schemas.openxmlformats.org/markup-compatibility/2006">
              <mc:Choice xmlns:v="urn:schemas-microsoft-com:vml" Requires="v">
                <p:oleObj name="Visio" r:id="rId2" imgW="2565400" imgH="1663700" progId="Visio.Drawing.11">
                  <p:embed/>
                </p:oleObj>
              </mc:Choice>
              <mc:Fallback>
                <p:oleObj name="Visio" r:id="rId2" imgW="2565400" imgH="1663700" progId="Visio.Drawing.11">
                  <p:embed/>
                  <p:pic>
                    <p:nvPicPr>
                      <p:cNvPr id="4" name="Object 7">
                        <a:extLst>
                          <a:ext uri="{FF2B5EF4-FFF2-40B4-BE49-F238E27FC236}">
                            <a16:creationId xmlns:a16="http://schemas.microsoft.com/office/drawing/2014/main" id="{2C31D931-2719-4A21-B0C4-67F7C0049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912" y="3657600"/>
                        <a:ext cx="388143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50226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0CC9-E483-41D5-AE0A-48A39FE42090}"/>
              </a:ext>
            </a:extLst>
          </p:cNvPr>
          <p:cNvSpPr>
            <a:spLocks noGrp="1"/>
          </p:cNvSpPr>
          <p:nvPr>
            <p:ph type="title"/>
          </p:nvPr>
        </p:nvSpPr>
        <p:spPr/>
        <p:txBody>
          <a:bodyPr/>
          <a:lstStyle/>
          <a:p>
            <a:r>
              <a:rPr lang="vi-VN" err="1"/>
              <a:t>Chuyển</a:t>
            </a:r>
            <a:r>
              <a:rPr lang="vi-VN"/>
              <a:t> </a:t>
            </a:r>
            <a:r>
              <a:rPr lang="vi-VN" err="1"/>
              <a:t>đổi</a:t>
            </a:r>
            <a:r>
              <a:rPr lang="vi-VN"/>
              <a:t> </a:t>
            </a:r>
            <a:r>
              <a:rPr lang="vi-VN" err="1"/>
              <a:t>kiểu</a:t>
            </a:r>
            <a:endParaRPr lang="en-US"/>
          </a:p>
        </p:txBody>
      </p:sp>
      <p:sp>
        <p:nvSpPr>
          <p:cNvPr id="3" name="Content Placeholder 2">
            <a:extLst>
              <a:ext uri="{FF2B5EF4-FFF2-40B4-BE49-F238E27FC236}">
                <a16:creationId xmlns:a16="http://schemas.microsoft.com/office/drawing/2014/main" id="{ABACC415-3D15-47D9-BADF-49987422050D}"/>
              </a:ext>
            </a:extLst>
          </p:cNvPr>
          <p:cNvSpPr>
            <a:spLocks noGrp="1"/>
          </p:cNvSpPr>
          <p:nvPr>
            <p:ph idx="1"/>
          </p:nvPr>
        </p:nvSpPr>
        <p:spPr/>
        <p:txBody>
          <a:bodyPr/>
          <a:lstStyle/>
          <a:p>
            <a:pPr eaLnBrk="1" hangingPunct="1"/>
            <a:r>
              <a:rPr lang="en-US" altLang="ko-KR" err="1">
                <a:ea typeface="굴림" panose="020B0600000101010101" pitchFamily="34" charset="-127"/>
              </a:rPr>
              <a:t>Chương</a:t>
            </a:r>
            <a:r>
              <a:rPr lang="en-US" altLang="ko-KR">
                <a:ea typeface="굴림" panose="020B0600000101010101" pitchFamily="34" charset="-127"/>
              </a:rPr>
              <a:t> </a:t>
            </a:r>
            <a:r>
              <a:rPr lang="en-US" altLang="ko-KR" err="1">
                <a:ea typeface="굴림" panose="020B0600000101010101" pitchFamily="34" charset="-127"/>
              </a:rPr>
              <a:t>trình</a:t>
            </a:r>
            <a:r>
              <a:rPr lang="en-US" altLang="ko-KR">
                <a:ea typeface="굴림" panose="020B0600000101010101" pitchFamily="34" charset="-127"/>
              </a:rPr>
              <a:t> </a:t>
            </a:r>
            <a:r>
              <a:rPr lang="en-US" altLang="ko-KR" err="1">
                <a:ea typeface="굴림" panose="020B0600000101010101" pitchFamily="34" charset="-127"/>
              </a:rPr>
              <a:t>dịch</a:t>
            </a:r>
            <a:r>
              <a:rPr lang="en-US" altLang="ko-KR">
                <a:ea typeface="굴림" panose="020B0600000101010101" pitchFamily="34" charset="-127"/>
              </a:rPr>
              <a:t> </a:t>
            </a:r>
            <a:r>
              <a:rPr lang="en-US" altLang="ko-KR" err="1">
                <a:ea typeface="굴림" panose="020B0600000101010101" pitchFamily="34" charset="-127"/>
              </a:rPr>
              <a:t>sẽ</a:t>
            </a:r>
            <a:r>
              <a:rPr lang="en-US" altLang="ko-KR">
                <a:ea typeface="굴림" panose="020B0600000101010101" pitchFamily="34" charset="-127"/>
              </a:rPr>
              <a:t> </a:t>
            </a:r>
            <a:r>
              <a:rPr lang="en-US" altLang="ko-KR" err="1">
                <a:ea typeface="굴림" panose="020B0600000101010101" pitchFamily="34" charset="-127"/>
              </a:rPr>
              <a:t>tự</a:t>
            </a:r>
            <a:r>
              <a:rPr lang="en-US" altLang="ko-KR">
                <a:ea typeface="굴림" panose="020B0600000101010101" pitchFamily="34" charset="-127"/>
              </a:rPr>
              <a:t> </a:t>
            </a:r>
            <a:r>
              <a:rPr lang="en-US" altLang="ko-KR" err="1">
                <a:ea typeface="굴림" panose="020B0600000101010101" pitchFamily="34" charset="-127"/>
              </a:rPr>
              <a:t>động</a:t>
            </a:r>
            <a:r>
              <a:rPr lang="en-US" altLang="ko-KR">
                <a:ea typeface="굴림" panose="020B0600000101010101" pitchFamily="34" charset="-127"/>
              </a:rPr>
              <a:t> </a:t>
            </a:r>
            <a:r>
              <a:rPr lang="en-US" altLang="ko-KR" err="1">
                <a:ea typeface="굴림" panose="020B0600000101010101" pitchFamily="34" charset="-127"/>
              </a:rPr>
              <a:t>chuyển</a:t>
            </a:r>
            <a:r>
              <a:rPr lang="en-US" altLang="ko-KR">
                <a:ea typeface="굴림" panose="020B0600000101010101" pitchFamily="34" charset="-127"/>
              </a:rPr>
              <a:t> </a:t>
            </a:r>
            <a:r>
              <a:rPr lang="en-US" altLang="ko-KR" err="1">
                <a:ea typeface="굴림" panose="020B0600000101010101" pitchFamily="34" charset="-127"/>
              </a:rPr>
              <a:t>đổi</a:t>
            </a:r>
            <a:r>
              <a:rPr lang="en-US" altLang="ko-KR">
                <a:ea typeface="굴림" panose="020B0600000101010101" pitchFamily="34" charset="-127"/>
              </a:rPr>
              <a:t> </a:t>
            </a:r>
            <a:r>
              <a:rPr lang="en-US" altLang="ko-KR" err="1">
                <a:ea typeface="굴림" panose="020B0600000101010101" pitchFamily="34" charset="-127"/>
              </a:rPr>
              <a:t>kiểu</a:t>
            </a:r>
            <a:r>
              <a:rPr lang="en-US" altLang="ko-KR">
                <a:ea typeface="굴림" panose="020B0600000101010101" pitchFamily="34" charset="-127"/>
              </a:rPr>
              <a:t> </a:t>
            </a:r>
          </a:p>
          <a:p>
            <a:pPr lvl="1" eaLnBrk="1" hangingPunct="1"/>
            <a:r>
              <a:rPr lang="nb-NO" altLang="ko-KR" b="1">
                <a:latin typeface="Courier New" panose="02070309020205020404" pitchFamily="49" charset="0"/>
                <a:ea typeface="굴림" panose="020B0600000101010101" pitchFamily="34" charset="-127"/>
              </a:rPr>
              <a:t>char </a:t>
            </a:r>
            <a:r>
              <a:rPr lang="en-US" altLang="ko-KR" b="1">
                <a:latin typeface="Courier New" panose="02070309020205020404" pitchFamily="49" charset="0"/>
                <a:ea typeface="굴림" panose="020B0600000101010101" pitchFamily="34" charset="-127"/>
                <a:sym typeface="Symbol" panose="05050102010706020507" pitchFamily="18" charset="2"/>
              </a:rPr>
              <a:t></a:t>
            </a:r>
            <a:r>
              <a:rPr lang="nb-NO" altLang="ko-KR" b="1">
                <a:latin typeface="Courier New" panose="02070309020205020404" pitchFamily="49" charset="0"/>
                <a:ea typeface="굴림" panose="020B0600000101010101" pitchFamily="34" charset="-127"/>
              </a:rPr>
              <a:t> int </a:t>
            </a:r>
            <a:r>
              <a:rPr lang="en-US" altLang="ko-KR" b="1">
                <a:latin typeface="Courier New" panose="02070309020205020404" pitchFamily="49" charset="0"/>
                <a:ea typeface="굴림" panose="020B0600000101010101" pitchFamily="34" charset="-127"/>
                <a:sym typeface="Symbol" panose="05050102010706020507" pitchFamily="18" charset="2"/>
              </a:rPr>
              <a:t></a:t>
            </a:r>
            <a:r>
              <a:rPr lang="nb-NO" altLang="ko-KR" b="1">
                <a:latin typeface="Courier New" panose="02070309020205020404" pitchFamily="49" charset="0"/>
                <a:ea typeface="굴림" panose="020B0600000101010101" pitchFamily="34" charset="-127"/>
              </a:rPr>
              <a:t> long int </a:t>
            </a:r>
            <a:r>
              <a:rPr lang="en-US" altLang="ko-KR" b="1">
                <a:latin typeface="Courier New" panose="02070309020205020404" pitchFamily="49" charset="0"/>
                <a:ea typeface="굴림" panose="020B0600000101010101" pitchFamily="34" charset="-127"/>
                <a:sym typeface="Symbol" panose="05050102010706020507" pitchFamily="18" charset="2"/>
              </a:rPr>
              <a:t></a:t>
            </a:r>
            <a:r>
              <a:rPr lang="nb-NO" altLang="ko-KR" b="1">
                <a:latin typeface="Courier New" panose="02070309020205020404" pitchFamily="49" charset="0"/>
                <a:ea typeface="굴림" panose="020B0600000101010101" pitchFamily="34" charset="-127"/>
              </a:rPr>
              <a:t> float </a:t>
            </a:r>
            <a:r>
              <a:rPr lang="en-US" altLang="ko-KR" b="1">
                <a:latin typeface="Courier New" panose="02070309020205020404" pitchFamily="49" charset="0"/>
                <a:ea typeface="굴림" panose="020B0600000101010101" pitchFamily="34" charset="-127"/>
                <a:sym typeface="Symbol" panose="05050102010706020507" pitchFamily="18" charset="2"/>
              </a:rPr>
              <a:t></a:t>
            </a:r>
            <a:r>
              <a:rPr lang="nb-NO" altLang="ko-KR" b="1">
                <a:latin typeface="Courier New" panose="02070309020205020404" pitchFamily="49" charset="0"/>
                <a:ea typeface="굴림" panose="020B0600000101010101" pitchFamily="34" charset="-127"/>
              </a:rPr>
              <a:t> double </a:t>
            </a:r>
            <a:r>
              <a:rPr lang="en-US" altLang="ko-KR" b="1">
                <a:latin typeface="Courier New" panose="02070309020205020404" pitchFamily="49" charset="0"/>
                <a:ea typeface="굴림" panose="020B0600000101010101" pitchFamily="34" charset="-127"/>
                <a:sym typeface="Symbol" panose="05050102010706020507" pitchFamily="18" charset="2"/>
              </a:rPr>
              <a:t></a:t>
            </a:r>
            <a:r>
              <a:rPr lang="nb-NO" altLang="ko-KR" b="1">
                <a:latin typeface="Courier New" panose="02070309020205020404" pitchFamily="49" charset="0"/>
                <a:ea typeface="굴림" panose="020B0600000101010101" pitchFamily="34" charset="-127"/>
              </a:rPr>
              <a:t> long double</a:t>
            </a:r>
            <a:r>
              <a:rPr lang="en-US" altLang="ko-KR">
                <a:ea typeface="굴림" panose="020B0600000101010101" pitchFamily="34" charset="-127"/>
              </a:rPr>
              <a:t> </a:t>
            </a:r>
          </a:p>
          <a:p>
            <a:pPr eaLnBrk="1" hangingPunct="1"/>
            <a:r>
              <a:rPr lang="en-US" altLang="ko-KR" err="1">
                <a:ea typeface="굴림" panose="020B0600000101010101" pitchFamily="34" charset="-127"/>
              </a:rPr>
              <a:t>Ngược</a:t>
            </a:r>
            <a:r>
              <a:rPr lang="en-US" altLang="ko-KR">
                <a:ea typeface="굴림" panose="020B0600000101010101" pitchFamily="34" charset="-127"/>
              </a:rPr>
              <a:t> </a:t>
            </a:r>
            <a:r>
              <a:rPr lang="en-US" altLang="ko-KR" err="1">
                <a:ea typeface="굴림" panose="020B0600000101010101" pitchFamily="34" charset="-127"/>
              </a:rPr>
              <a:t>lại</a:t>
            </a:r>
            <a:endParaRPr lang="en-US" altLang="ko-KR" sz="3200">
              <a:ea typeface="굴림" panose="020B0600000101010101" pitchFamily="34" charset="-127"/>
              <a:sym typeface="Wingdings" panose="05000000000000000000" pitchFamily="2" charset="2"/>
            </a:endParaRPr>
          </a:p>
          <a:p>
            <a:pPr lvl="1" eaLnBrk="1" hangingPunct="1"/>
            <a:r>
              <a:rPr lang="en-US" altLang="ko-KR" err="1">
                <a:ea typeface="굴림" panose="020B0600000101010101" pitchFamily="34" charset="-127"/>
              </a:rPr>
              <a:t>Số</a:t>
            </a:r>
            <a:r>
              <a:rPr lang="en-US" altLang="ko-KR">
                <a:ea typeface="굴림" panose="020B0600000101010101" pitchFamily="34" charset="-127"/>
              </a:rPr>
              <a:t> </a:t>
            </a:r>
            <a:r>
              <a:rPr lang="en-US" altLang="ko-KR" err="1">
                <a:ea typeface="굴림" panose="020B0600000101010101" pitchFamily="34" charset="-127"/>
              </a:rPr>
              <a:t>nguyên</a:t>
            </a:r>
            <a:r>
              <a:rPr lang="en-US" altLang="ko-KR">
                <a:ea typeface="굴림" panose="020B0600000101010101" pitchFamily="34" charset="-127"/>
              </a:rPr>
              <a:t> </a:t>
            </a:r>
            <a:r>
              <a:rPr lang="en-US" altLang="ko-KR" b="1">
                <a:ea typeface="굴림" panose="020B0600000101010101" pitchFamily="34" charset="-127"/>
              </a:rPr>
              <a:t>long int</a:t>
            </a:r>
            <a:r>
              <a:rPr lang="en-US" altLang="ko-KR">
                <a:ea typeface="굴림" panose="020B0600000101010101" pitchFamily="34" charset="-127"/>
              </a:rPr>
              <a:t> 50,000 </a:t>
            </a:r>
            <a:r>
              <a:rPr lang="en-US" altLang="ko-KR" err="1">
                <a:ea typeface="굴림" panose="020B0600000101010101" pitchFamily="34" charset="-127"/>
              </a:rPr>
              <a:t>không</a:t>
            </a:r>
            <a:r>
              <a:rPr lang="en-US" altLang="ko-KR">
                <a:ea typeface="굴림" panose="020B0600000101010101" pitchFamily="34" charset="-127"/>
              </a:rPr>
              <a:t> </a:t>
            </a:r>
            <a:r>
              <a:rPr lang="en-US" altLang="ko-KR" err="1">
                <a:ea typeface="굴림" panose="020B0600000101010101" pitchFamily="34" charset="-127"/>
              </a:rPr>
              <a:t>phải</a:t>
            </a:r>
            <a:r>
              <a:rPr lang="en-US" altLang="ko-KR">
                <a:ea typeface="굴림" panose="020B0600000101010101" pitchFamily="34" charset="-127"/>
              </a:rPr>
              <a:t> </a:t>
            </a:r>
            <a:r>
              <a:rPr lang="en-US" altLang="ko-KR" err="1">
                <a:ea typeface="굴림" panose="020B0600000101010101" pitchFamily="34" charset="-127"/>
              </a:rPr>
              <a:t>là</a:t>
            </a:r>
            <a:r>
              <a:rPr lang="en-US" altLang="ko-KR">
                <a:ea typeface="굴림" panose="020B0600000101010101" pitchFamily="34" charset="-127"/>
              </a:rPr>
              <a:t> </a:t>
            </a:r>
            <a:r>
              <a:rPr lang="en-US" altLang="ko-KR" err="1">
                <a:ea typeface="굴림" panose="020B0600000101010101" pitchFamily="34" charset="-127"/>
              </a:rPr>
              <a:t>một</a:t>
            </a:r>
            <a:r>
              <a:rPr lang="en-US" altLang="ko-KR">
                <a:ea typeface="굴림" panose="020B0600000101010101" pitchFamily="34" charset="-127"/>
              </a:rPr>
              <a:t> </a:t>
            </a:r>
            <a:r>
              <a:rPr lang="en-US" altLang="ko-KR" err="1">
                <a:ea typeface="굴림" panose="020B0600000101010101" pitchFamily="34" charset="-127"/>
              </a:rPr>
              <a:t>số</a:t>
            </a:r>
            <a:r>
              <a:rPr lang="en-US" altLang="ko-KR">
                <a:ea typeface="굴림" panose="020B0600000101010101" pitchFamily="34" charset="-127"/>
              </a:rPr>
              <a:t> </a:t>
            </a:r>
            <a:r>
              <a:rPr lang="en-US" altLang="ko-KR" err="1">
                <a:ea typeface="굴림" panose="020B0600000101010101" pitchFamily="34" charset="-127"/>
              </a:rPr>
              <a:t>nguyên</a:t>
            </a:r>
            <a:r>
              <a:rPr lang="en-US" altLang="ko-KR">
                <a:ea typeface="굴림" panose="020B0600000101010101" pitchFamily="34" charset="-127"/>
              </a:rPr>
              <a:t> </a:t>
            </a:r>
            <a:r>
              <a:rPr lang="en-US" altLang="ko-KR" err="1">
                <a:ea typeface="굴림" panose="020B0600000101010101" pitchFamily="34" charset="-127"/>
              </a:rPr>
              <a:t>kiểu</a:t>
            </a:r>
            <a:r>
              <a:rPr lang="en-US" altLang="ko-KR">
                <a:ea typeface="굴림" panose="020B0600000101010101" pitchFamily="34" charset="-127"/>
              </a:rPr>
              <a:t> </a:t>
            </a:r>
            <a:r>
              <a:rPr lang="en-US" altLang="ko-KR" b="1">
                <a:ea typeface="굴림" panose="020B0600000101010101" pitchFamily="34" charset="-127"/>
              </a:rPr>
              <a:t>int</a:t>
            </a:r>
            <a:r>
              <a:rPr lang="en-US" altLang="ko-KR">
                <a:ea typeface="굴림" panose="020B0600000101010101" pitchFamily="34" charset="-127"/>
              </a:rPr>
              <a:t> </a:t>
            </a:r>
            <a:r>
              <a:rPr lang="en-US" altLang="ko-KR" err="1">
                <a:ea typeface="굴림" panose="020B0600000101010101" pitchFamily="34" charset="-127"/>
              </a:rPr>
              <a:t>vì</a:t>
            </a:r>
            <a:r>
              <a:rPr lang="en-US" altLang="ko-KR">
                <a:ea typeface="굴림" panose="020B0600000101010101" pitchFamily="34" charset="-127"/>
              </a:rPr>
              <a:t> </a:t>
            </a:r>
            <a:r>
              <a:rPr lang="en-US" altLang="ko-KR" err="1">
                <a:ea typeface="굴림" panose="020B0600000101010101" pitchFamily="34" charset="-127"/>
              </a:rPr>
              <a:t>phạm</a:t>
            </a:r>
            <a:r>
              <a:rPr lang="en-US" altLang="ko-KR">
                <a:ea typeface="굴림" panose="020B0600000101010101" pitchFamily="34" charset="-127"/>
              </a:rPr>
              <a:t> vi </a:t>
            </a:r>
            <a:r>
              <a:rPr lang="en-US" altLang="ko-KR" err="1">
                <a:ea typeface="굴림" panose="020B0600000101010101" pitchFamily="34" charset="-127"/>
              </a:rPr>
              <a:t>biểu</a:t>
            </a:r>
            <a:r>
              <a:rPr lang="en-US" altLang="ko-KR">
                <a:ea typeface="굴림" panose="020B0600000101010101" pitchFamily="34" charset="-127"/>
              </a:rPr>
              <a:t> </a:t>
            </a:r>
            <a:r>
              <a:rPr lang="en-US" altLang="ko-KR" err="1">
                <a:ea typeface="굴림" panose="020B0600000101010101" pitchFamily="34" charset="-127"/>
              </a:rPr>
              <a:t>diễn</a:t>
            </a:r>
            <a:r>
              <a:rPr lang="en-US" altLang="ko-KR">
                <a:ea typeface="굴림" panose="020B0600000101010101" pitchFamily="34" charset="-127"/>
              </a:rPr>
              <a:t> </a:t>
            </a:r>
            <a:r>
              <a:rPr lang="en-US" altLang="ko-KR" err="1">
                <a:ea typeface="굴림" panose="020B0600000101010101" pitchFamily="34" charset="-127"/>
              </a:rPr>
              <a:t>của</a:t>
            </a:r>
            <a:r>
              <a:rPr lang="en-US" altLang="ko-KR">
                <a:ea typeface="굴림" panose="020B0600000101010101" pitchFamily="34" charset="-127"/>
              </a:rPr>
              <a:t> </a:t>
            </a:r>
            <a:r>
              <a:rPr lang="en-US" altLang="ko-KR" err="1">
                <a:ea typeface="굴림" panose="020B0600000101010101" pitchFamily="34" charset="-127"/>
              </a:rPr>
              <a:t>kiểu</a:t>
            </a:r>
            <a:r>
              <a:rPr lang="en-US" altLang="ko-KR">
                <a:ea typeface="굴림" panose="020B0600000101010101" pitchFamily="34" charset="-127"/>
              </a:rPr>
              <a:t> </a:t>
            </a:r>
            <a:r>
              <a:rPr lang="en-US" altLang="ko-KR" b="1">
                <a:ea typeface="굴림" panose="020B0600000101010101" pitchFamily="34" charset="-127"/>
              </a:rPr>
              <a:t>int</a:t>
            </a:r>
            <a:r>
              <a:rPr lang="en-US" altLang="ko-KR">
                <a:ea typeface="굴림" panose="020B0600000101010101" pitchFamily="34" charset="-127"/>
              </a:rPr>
              <a:t> </a:t>
            </a:r>
            <a:r>
              <a:rPr lang="en-US" altLang="ko-KR" err="1">
                <a:ea typeface="굴림" panose="020B0600000101010101" pitchFamily="34" charset="-127"/>
              </a:rPr>
              <a:t>là</a:t>
            </a:r>
            <a:r>
              <a:rPr lang="en-US" altLang="ko-KR">
                <a:ea typeface="굴림" panose="020B0600000101010101" pitchFamily="34" charset="-127"/>
              </a:rPr>
              <a:t> </a:t>
            </a:r>
            <a:r>
              <a:rPr lang="en-US" altLang="ko-KR" err="1">
                <a:ea typeface="굴림" panose="020B0600000101010101" pitchFamily="34" charset="-127"/>
              </a:rPr>
              <a:t>từ</a:t>
            </a:r>
            <a:r>
              <a:rPr lang="en-US" altLang="ko-KR">
                <a:ea typeface="굴림" panose="020B0600000101010101" pitchFamily="34" charset="-127"/>
              </a:rPr>
              <a:t> (-32,768 </a:t>
            </a:r>
            <a:r>
              <a:rPr lang="en-US" altLang="ko-KR" err="1">
                <a:ea typeface="굴림" panose="020B0600000101010101" pitchFamily="34" charset="-127"/>
              </a:rPr>
              <a:t>đến</a:t>
            </a:r>
            <a:r>
              <a:rPr lang="en-US" altLang="ko-KR">
                <a:ea typeface="굴림" panose="020B0600000101010101" pitchFamily="34" charset="-127"/>
              </a:rPr>
              <a:t> 32,767).</a:t>
            </a:r>
          </a:p>
          <a:p>
            <a:pPr lvl="1" eaLnBrk="1" hangingPunct="1">
              <a:buFont typeface="Arial" panose="020B0604020202020204" pitchFamily="34" charset="0"/>
              <a:buNone/>
            </a:pPr>
            <a:r>
              <a:rPr lang="en-US" altLang="ko-KR">
                <a:ea typeface="굴림" panose="020B0600000101010101" pitchFamily="34" charset="-127"/>
                <a:sym typeface="Wingdings" panose="05000000000000000000" pitchFamily="2" charset="2"/>
              </a:rPr>
              <a:t> </a:t>
            </a:r>
            <a:r>
              <a:rPr lang="en-US" altLang="ko-KR" err="1">
                <a:ea typeface="굴림" panose="020B0600000101010101" pitchFamily="34" charset="-127"/>
                <a:sym typeface="Wingdings" panose="05000000000000000000" pitchFamily="2" charset="2"/>
              </a:rPr>
              <a:t>Phải</a:t>
            </a:r>
            <a:r>
              <a:rPr lang="en-US" altLang="ko-KR">
                <a:ea typeface="굴림" panose="020B0600000101010101" pitchFamily="34" charset="-127"/>
                <a:sym typeface="Wingdings" panose="05000000000000000000" pitchFamily="2" charset="2"/>
              </a:rPr>
              <a:t> </a:t>
            </a:r>
            <a:r>
              <a:rPr lang="en-US" altLang="ko-KR" err="1">
                <a:ea typeface="굴림" panose="020B0600000101010101" pitchFamily="34" charset="-127"/>
                <a:sym typeface="Wingdings" panose="05000000000000000000" pitchFamily="2" charset="2"/>
              </a:rPr>
              <a:t>ép</a:t>
            </a:r>
            <a:r>
              <a:rPr lang="en-US" altLang="ko-KR">
                <a:ea typeface="굴림" panose="020B0600000101010101" pitchFamily="34" charset="-127"/>
                <a:sym typeface="Wingdings" panose="05000000000000000000" pitchFamily="2" charset="2"/>
              </a:rPr>
              <a:t> </a:t>
            </a:r>
            <a:r>
              <a:rPr lang="en-US" altLang="ko-KR" err="1">
                <a:ea typeface="굴림" panose="020B0600000101010101" pitchFamily="34" charset="-127"/>
                <a:sym typeface="Wingdings" panose="05000000000000000000" pitchFamily="2" charset="2"/>
              </a:rPr>
              <a:t>kiểu</a:t>
            </a:r>
            <a:endParaRPr lang="en-US" altLang="ko-KR">
              <a:ea typeface="굴림" panose="020B0600000101010101" pitchFamily="34" charset="-127"/>
              <a:sym typeface="Wingdings" panose="05000000000000000000" pitchFamily="2" charset="2"/>
            </a:endParaRPr>
          </a:p>
          <a:p>
            <a:pPr eaLnBrk="1" hangingPunct="1"/>
            <a:r>
              <a:rPr lang="en-US" altLang="en-US" sz="3200" err="1"/>
              <a:t>Cú</a:t>
            </a:r>
            <a:r>
              <a:rPr lang="en-US" altLang="en-US" sz="3200"/>
              <a:t> </a:t>
            </a:r>
            <a:r>
              <a:rPr lang="en-US" altLang="en-US" sz="3200" err="1"/>
              <a:t>pháp</a:t>
            </a:r>
            <a:r>
              <a:rPr lang="en-US" altLang="en-US" sz="3200"/>
              <a:t>: </a:t>
            </a:r>
          </a:p>
          <a:p>
            <a:pPr eaLnBrk="1" hangingPunct="1">
              <a:buFont typeface="Arial" panose="020B0604020202020204" pitchFamily="34" charset="0"/>
              <a:buNone/>
            </a:pPr>
            <a:r>
              <a:rPr lang="en-US" altLang="en-US" sz="3200" b="1" i="1"/>
              <a:t>		(&lt;</a:t>
            </a:r>
            <a:r>
              <a:rPr lang="en-US" altLang="en-US" sz="3200" b="1" i="1" err="1"/>
              <a:t>kiểu</a:t>
            </a:r>
            <a:r>
              <a:rPr lang="en-US" altLang="en-US" sz="3200" b="1" i="1"/>
              <a:t> </a:t>
            </a:r>
            <a:r>
              <a:rPr lang="en-US" altLang="en-US" sz="3200" b="1" i="1" err="1"/>
              <a:t>dữ</a:t>
            </a:r>
            <a:r>
              <a:rPr lang="en-US" altLang="en-US" sz="3200" b="1" i="1"/>
              <a:t> </a:t>
            </a:r>
            <a:r>
              <a:rPr lang="en-US" altLang="en-US" sz="3200" b="1" i="1" err="1"/>
              <a:t>liệu</a:t>
            </a:r>
            <a:r>
              <a:rPr lang="en-US" altLang="en-US" sz="3200" b="1" i="1"/>
              <a:t> </a:t>
            </a:r>
            <a:r>
              <a:rPr lang="en-US" altLang="en-US" sz="3200" b="1" i="1" err="1"/>
              <a:t>mới</a:t>
            </a:r>
            <a:r>
              <a:rPr lang="en-US" altLang="en-US" sz="3200" b="1" i="1"/>
              <a:t>&gt;) &lt;</a:t>
            </a:r>
            <a:r>
              <a:rPr lang="en-US" altLang="en-US" sz="3200" b="1" i="1" err="1"/>
              <a:t>biểu</a:t>
            </a:r>
            <a:r>
              <a:rPr lang="en-US" altLang="en-US" sz="3200" b="1" i="1"/>
              <a:t> </a:t>
            </a:r>
            <a:r>
              <a:rPr lang="en-US" altLang="en-US" sz="3200" b="1" i="1" err="1"/>
              <a:t>thức</a:t>
            </a:r>
            <a:r>
              <a:rPr lang="en-US" altLang="en-US" sz="3200" b="1" i="1"/>
              <a:t>&gt;;</a:t>
            </a:r>
          </a:p>
          <a:p>
            <a:pPr lvl="1" eaLnBrk="1" hangingPunct="1">
              <a:buFont typeface="Arial" panose="020B0604020202020204" pitchFamily="34" charset="0"/>
              <a:buNone/>
            </a:pPr>
            <a:endParaRPr lang="en-US" altLang="en-US">
              <a:ea typeface="Arial" panose="020B0604020202020204" pitchFamily="34" charset="0"/>
              <a:sym typeface="Wingdings" panose="05000000000000000000" pitchFamily="2" charset="2"/>
            </a:endParaRPr>
          </a:p>
          <a:p>
            <a:endParaRPr lang="en-US"/>
          </a:p>
        </p:txBody>
      </p:sp>
    </p:spTree>
    <p:extLst>
      <p:ext uri="{BB962C8B-B14F-4D97-AF65-F5344CB8AC3E}">
        <p14:creationId xmlns:p14="http://schemas.microsoft.com/office/powerpoint/2010/main" val="39930913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0537-5AF5-479E-A1C3-42B3CB68B8D8}"/>
              </a:ext>
            </a:extLst>
          </p:cNvPr>
          <p:cNvSpPr>
            <a:spLocks noGrp="1"/>
          </p:cNvSpPr>
          <p:nvPr>
            <p:ph type="title"/>
          </p:nvPr>
        </p:nvSpPr>
        <p:spPr/>
        <p:txBody>
          <a:bodyPr/>
          <a:lstStyle/>
          <a:p>
            <a:r>
              <a:rPr lang="vi-VN" err="1"/>
              <a:t>Chuyển</a:t>
            </a:r>
            <a:r>
              <a:rPr lang="vi-VN"/>
              <a:t> </a:t>
            </a:r>
            <a:r>
              <a:rPr lang="vi-VN" err="1"/>
              <a:t>đổi</a:t>
            </a:r>
            <a:r>
              <a:rPr lang="vi-VN"/>
              <a:t> </a:t>
            </a:r>
            <a:r>
              <a:rPr lang="vi-VN" err="1"/>
              <a:t>kiểu</a:t>
            </a:r>
            <a:endParaRPr lang="en-US"/>
          </a:p>
        </p:txBody>
      </p:sp>
      <p:sp>
        <p:nvSpPr>
          <p:cNvPr id="3" name="Content Placeholder 2">
            <a:extLst>
              <a:ext uri="{FF2B5EF4-FFF2-40B4-BE49-F238E27FC236}">
                <a16:creationId xmlns:a16="http://schemas.microsoft.com/office/drawing/2014/main" id="{F11875AE-3D66-4AB4-99A9-BC32E0C57983}"/>
              </a:ext>
            </a:extLst>
          </p:cNvPr>
          <p:cNvSpPr>
            <a:spLocks noGrp="1"/>
          </p:cNvSpPr>
          <p:nvPr>
            <p:ph idx="1"/>
          </p:nvPr>
        </p:nvSpPr>
        <p:spPr/>
        <p:txBody>
          <a:bodyPr/>
          <a:lstStyle/>
          <a:p>
            <a:pPr eaLnBrk="1" hangingPunct="1">
              <a:lnSpc>
                <a:spcPct val="80000"/>
              </a:lnSpc>
            </a:pPr>
            <a:r>
              <a:rPr lang="en-US" altLang="en-US" err="1"/>
              <a:t>Ví</a:t>
            </a:r>
            <a:r>
              <a:rPr lang="en-US" altLang="en-US"/>
              <a:t> </a:t>
            </a:r>
            <a:r>
              <a:rPr lang="en-US" altLang="en-US" err="1"/>
              <a:t>dụ</a:t>
            </a:r>
            <a:r>
              <a:rPr lang="en-US" altLang="en-US"/>
              <a:t>:</a:t>
            </a:r>
          </a:p>
          <a:p>
            <a:pPr lvl="1" eaLnBrk="1" hangingPunct="1">
              <a:lnSpc>
                <a:spcPct val="80000"/>
              </a:lnSpc>
              <a:buFont typeface="Wingdings" panose="05000000000000000000" pitchFamily="2" charset="2"/>
              <a:buNone/>
            </a:pPr>
            <a:r>
              <a:rPr lang="en-US" altLang="en-US" sz="2000" b="1">
                <a:latin typeface="Courier New" panose="02070309020205020404" pitchFamily="49" charset="0"/>
                <a:ea typeface="Arial" panose="020B0604020202020204" pitchFamily="34" charset="0"/>
              </a:rPr>
              <a:t>#include &lt;</a:t>
            </a:r>
            <a:r>
              <a:rPr lang="vi-VN" altLang="en-US" sz="2000" b="1" err="1">
                <a:latin typeface="Courier New" panose="02070309020205020404" pitchFamily="49" charset="0"/>
                <a:ea typeface="Arial" panose="020B0604020202020204" pitchFamily="34" charset="0"/>
              </a:rPr>
              <a:t>iostream</a:t>
            </a:r>
            <a:r>
              <a:rPr lang="en-US" altLang="en-US" sz="2000" b="1">
                <a:latin typeface="Courier New" panose="02070309020205020404" pitchFamily="49" charset="0"/>
                <a:ea typeface="Arial" panose="020B0604020202020204" pitchFamily="34" charset="0"/>
              </a:rPr>
              <a:t>&gt;</a:t>
            </a:r>
          </a:p>
          <a:p>
            <a:pPr lvl="1" eaLnBrk="1" hangingPunct="1">
              <a:lnSpc>
                <a:spcPct val="80000"/>
              </a:lnSpc>
              <a:buFont typeface="Wingdings" panose="05000000000000000000" pitchFamily="2" charset="2"/>
              <a:buNone/>
            </a:pPr>
            <a:r>
              <a:rPr lang="vi-VN" altLang="en-US" sz="2000" b="1" err="1">
                <a:latin typeface="Courier New" panose="02070309020205020404" pitchFamily="49" charset="0"/>
                <a:ea typeface="Arial" panose="020B0604020202020204" pitchFamily="34" charset="0"/>
              </a:rPr>
              <a:t>int</a:t>
            </a:r>
            <a:r>
              <a:rPr lang="en-US" altLang="en-US" sz="2000" b="1">
                <a:latin typeface="Courier New" panose="02070309020205020404" pitchFamily="49" charset="0"/>
                <a:ea typeface="Arial" panose="020B0604020202020204" pitchFamily="34" charset="0"/>
              </a:rPr>
              <a:t> main()</a:t>
            </a:r>
            <a:endParaRPr lang="nb-NO" altLang="en-US" sz="2000" b="1">
              <a:latin typeface="Courier New" panose="02070309020205020404" pitchFamily="49" charset="0"/>
              <a:ea typeface="Arial" panose="020B0604020202020204" pitchFamily="34" charset="0"/>
            </a:endParaRP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a:t>
            </a: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	long int li;   int i;  float f; clrscr();</a:t>
            </a: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	li = 0x123456; f = 123.456;</a:t>
            </a:r>
          </a:p>
          <a:p>
            <a:pPr lvl="1" eaLnBrk="1" hangingPunct="1">
              <a:lnSpc>
                <a:spcPct val="80000"/>
              </a:lnSpc>
              <a:buFont typeface="Wingdings" panose="05000000000000000000" pitchFamily="2" charset="2"/>
              <a:buNone/>
            </a:pPr>
            <a:r>
              <a:rPr lang="nb-NO" altLang="en-US" b="1">
                <a:latin typeface="Courier New" panose="02070309020205020404" pitchFamily="49" charset="0"/>
                <a:ea typeface="Arial" panose="020B0604020202020204" pitchFamily="34" charset="0"/>
              </a:rPr>
              <a:t>	</a:t>
            </a:r>
            <a:r>
              <a:rPr lang="nb-NO" altLang="en-US" sz="2800" b="1">
                <a:latin typeface="Courier New" panose="02070309020205020404" pitchFamily="49" charset="0"/>
                <a:ea typeface="Arial" panose="020B0604020202020204" pitchFamily="34" charset="0"/>
              </a:rPr>
              <a:t>i = (int) li;</a:t>
            </a:r>
            <a:r>
              <a:rPr lang="nb-NO" altLang="en-US" sz="2000" b="1">
                <a:latin typeface="Courier New" panose="02070309020205020404" pitchFamily="49" charset="0"/>
                <a:ea typeface="Arial" panose="020B0604020202020204" pitchFamily="34" charset="0"/>
              </a:rPr>
              <a:t>  </a:t>
            </a: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  </a:t>
            </a:r>
            <a:r>
              <a:rPr lang="vi-VN" altLang="en-US" sz="2000" b="1" err="1">
                <a:latin typeface="Courier New" panose="02070309020205020404" pitchFamily="49" charset="0"/>
                <a:ea typeface="Arial" panose="020B0604020202020204" pitchFamily="34" charset="0"/>
              </a:rPr>
              <a:t>cout</a:t>
            </a:r>
            <a:r>
              <a:rPr lang="vi-VN" altLang="en-US" sz="2000" b="1">
                <a:latin typeface="Courier New" panose="02070309020205020404" pitchFamily="49" charset="0"/>
                <a:ea typeface="Arial" panose="020B0604020202020204" pitchFamily="34" charset="0"/>
              </a:rPr>
              <a:t> “</a:t>
            </a:r>
            <a:r>
              <a:rPr lang="nb-NO" altLang="en-US" sz="2000" b="1">
                <a:latin typeface="Courier New" panose="02070309020205020404" pitchFamily="49" charset="0"/>
                <a:ea typeface="Arial" panose="020B0604020202020204" pitchFamily="34" charset="0"/>
              </a:rPr>
              <a:t>li = </a:t>
            </a:r>
            <a:r>
              <a:rPr lang="vi-VN" altLang="en-US" sz="2000" b="1">
                <a:latin typeface="Courier New" panose="02070309020205020404" pitchFamily="49" charset="0"/>
                <a:ea typeface="Arial" panose="020B0604020202020204" pitchFamily="34" charset="0"/>
              </a:rPr>
              <a:t>“&lt;&lt;li&lt;&lt;“ </a:t>
            </a:r>
            <a:r>
              <a:rPr lang="nb-NO" altLang="en-US" sz="2000" b="1">
                <a:latin typeface="Courier New" panose="02070309020205020404" pitchFamily="49" charset="0"/>
                <a:ea typeface="Arial" panose="020B0604020202020204" pitchFamily="34" charset="0"/>
              </a:rPr>
              <a:t>i = ”</a:t>
            </a:r>
            <a:r>
              <a:rPr lang="vi-VN" altLang="en-US" sz="2000" b="1">
                <a:latin typeface="Courier New" panose="02070309020205020404" pitchFamily="49" charset="0"/>
                <a:ea typeface="Arial" panose="020B0604020202020204" pitchFamily="34" charset="0"/>
              </a:rPr>
              <a:t>&lt;&lt;i&lt;&lt;</a:t>
            </a:r>
            <a:r>
              <a:rPr lang="vi-VN" altLang="en-US" sz="2000" b="1" err="1">
                <a:latin typeface="Courier New" panose="02070309020205020404" pitchFamily="49" charset="0"/>
                <a:ea typeface="Arial" panose="020B0604020202020204" pitchFamily="34" charset="0"/>
              </a:rPr>
              <a:t>endl</a:t>
            </a:r>
            <a:r>
              <a:rPr lang="vi-VN" altLang="en-US" sz="2000" b="1">
                <a:latin typeface="Courier New" panose="02070309020205020404" pitchFamily="49" charset="0"/>
                <a:ea typeface="Arial" panose="020B0604020202020204" pitchFamily="34" charset="0"/>
              </a:rPr>
              <a:t>;</a:t>
            </a:r>
            <a:endParaRPr lang="nb-NO" altLang="en-US" sz="2000" b="1">
              <a:latin typeface="Courier New" panose="02070309020205020404" pitchFamily="49" charset="0"/>
              <a:ea typeface="Arial" panose="020B0604020202020204" pitchFamily="34" charset="0"/>
            </a:endParaRPr>
          </a:p>
          <a:p>
            <a:pPr lvl="1" eaLnBrk="1" hangingPunct="1">
              <a:lnSpc>
                <a:spcPct val="80000"/>
              </a:lnSpc>
              <a:buFont typeface="Wingdings" panose="05000000000000000000" pitchFamily="2" charset="2"/>
              <a:buNone/>
            </a:pPr>
            <a:r>
              <a:rPr lang="nb-NO" altLang="en-US" sz="2800" b="1">
                <a:latin typeface="Courier New" panose="02070309020205020404" pitchFamily="49" charset="0"/>
                <a:ea typeface="Arial" panose="020B0604020202020204" pitchFamily="34" charset="0"/>
              </a:rPr>
              <a:t> i = (int) f;</a:t>
            </a: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	</a:t>
            </a:r>
            <a:r>
              <a:rPr lang="vi-VN" altLang="en-US" sz="2000" b="1">
                <a:latin typeface="Courier New" panose="02070309020205020404" pitchFamily="49" charset="0"/>
                <a:ea typeface="Arial" panose="020B0604020202020204" pitchFamily="34" charset="0"/>
              </a:rPr>
              <a:t> </a:t>
            </a:r>
            <a:r>
              <a:rPr lang="vi-VN" altLang="en-US" sz="2000" b="1" err="1">
                <a:latin typeface="Courier New" panose="02070309020205020404" pitchFamily="49" charset="0"/>
                <a:ea typeface="Arial" panose="020B0604020202020204" pitchFamily="34" charset="0"/>
              </a:rPr>
              <a:t>cout</a:t>
            </a:r>
            <a:r>
              <a:rPr lang="vi-VN" altLang="en-US" sz="2000" b="1">
                <a:latin typeface="Courier New" panose="02070309020205020404" pitchFamily="49" charset="0"/>
                <a:ea typeface="Arial" panose="020B0604020202020204" pitchFamily="34" charset="0"/>
              </a:rPr>
              <a:t> “f</a:t>
            </a:r>
            <a:r>
              <a:rPr lang="nb-NO" altLang="en-US" sz="2000" b="1">
                <a:latin typeface="Courier New" panose="02070309020205020404" pitchFamily="49" charset="0"/>
                <a:ea typeface="Arial" panose="020B0604020202020204" pitchFamily="34" charset="0"/>
              </a:rPr>
              <a:t> = </a:t>
            </a:r>
            <a:r>
              <a:rPr lang="vi-VN" altLang="en-US" sz="2000" b="1">
                <a:latin typeface="Courier New" panose="02070309020205020404" pitchFamily="49" charset="0"/>
                <a:ea typeface="Arial" panose="020B0604020202020204" pitchFamily="34" charset="0"/>
              </a:rPr>
              <a:t>“&lt;&lt;f&lt;&lt;“ </a:t>
            </a:r>
            <a:r>
              <a:rPr lang="nb-NO" altLang="en-US" sz="2000" b="1">
                <a:latin typeface="Courier New" panose="02070309020205020404" pitchFamily="49" charset="0"/>
                <a:ea typeface="Arial" panose="020B0604020202020204" pitchFamily="34" charset="0"/>
              </a:rPr>
              <a:t>i = ”</a:t>
            </a:r>
            <a:r>
              <a:rPr lang="vi-VN" altLang="en-US" sz="2000" b="1">
                <a:latin typeface="Courier New" panose="02070309020205020404" pitchFamily="49" charset="0"/>
                <a:ea typeface="Arial" panose="020B0604020202020204" pitchFamily="34" charset="0"/>
              </a:rPr>
              <a:t>&lt;&lt;i&lt;&lt;</a:t>
            </a:r>
            <a:r>
              <a:rPr lang="vi-VN" altLang="en-US" sz="2000" b="1" err="1">
                <a:latin typeface="Courier New" panose="02070309020205020404" pitchFamily="49" charset="0"/>
                <a:ea typeface="Arial" panose="020B0604020202020204" pitchFamily="34" charset="0"/>
              </a:rPr>
              <a:t>endl</a:t>
            </a:r>
            <a:r>
              <a:rPr lang="nb-NO" altLang="en-US" sz="2000" b="1">
                <a:latin typeface="Courier New" panose="02070309020205020404" pitchFamily="49" charset="0"/>
                <a:ea typeface="Arial" panose="020B0604020202020204" pitchFamily="34" charset="0"/>
              </a:rPr>
              <a:t>; </a:t>
            </a:r>
          </a:p>
          <a:p>
            <a:pPr lvl="1" eaLnBrk="1" hangingPunct="1">
              <a:lnSpc>
                <a:spcPct val="80000"/>
              </a:lnSpc>
              <a:buFont typeface="Wingdings" panose="05000000000000000000" pitchFamily="2" charset="2"/>
              <a:buNone/>
            </a:pPr>
            <a:r>
              <a:rPr lang="nb-NO" altLang="en-US" sz="2000" b="1">
                <a:latin typeface="Courier New" panose="02070309020205020404" pitchFamily="49" charset="0"/>
                <a:ea typeface="Arial" panose="020B0604020202020204" pitchFamily="34" charset="0"/>
              </a:rPr>
              <a:t>}</a:t>
            </a:r>
            <a:endParaRPr lang="en-US" altLang="en-US" sz="2000" b="1">
              <a:latin typeface="Courier New" panose="02070309020205020404" pitchFamily="49" charset="0"/>
              <a:ea typeface="Arial" panose="020B0604020202020204" pitchFamily="34" charset="0"/>
            </a:endParaRPr>
          </a:p>
          <a:p>
            <a:endParaRPr lang="en-US"/>
          </a:p>
        </p:txBody>
      </p:sp>
      <p:sp>
        <p:nvSpPr>
          <p:cNvPr id="4" name="Rectangle 3">
            <a:extLst>
              <a:ext uri="{FF2B5EF4-FFF2-40B4-BE49-F238E27FC236}">
                <a16:creationId xmlns:a16="http://schemas.microsoft.com/office/drawing/2014/main" id="{6E4C11B5-83B1-4E8E-BD96-3BD4FD605888}"/>
              </a:ext>
            </a:extLst>
          </p:cNvPr>
          <p:cNvSpPr txBox="1">
            <a:spLocks noChangeArrowheads="1"/>
          </p:cNvSpPr>
          <p:nvPr/>
        </p:nvSpPr>
        <p:spPr bwMode="auto">
          <a:xfrm>
            <a:off x="3829409" y="5271934"/>
            <a:ext cx="5122862" cy="13684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nb-NO" altLang="en-US" sz="2400">
                <a:solidFill>
                  <a:schemeClr val="tx1"/>
                </a:solidFill>
              </a:rPr>
              <a:t>Kết quả</a:t>
            </a:r>
          </a:p>
          <a:p>
            <a:pPr lvl="1"/>
            <a:r>
              <a:rPr lang="nb-NO" altLang="en-US" sz="2000">
                <a:solidFill>
                  <a:schemeClr val="tx1"/>
                </a:solidFill>
                <a:ea typeface="MS PGothic" panose="020B0600070205080204" pitchFamily="34" charset="-128"/>
              </a:rPr>
              <a:t> li = 1193046; i = 13398</a:t>
            </a:r>
          </a:p>
          <a:p>
            <a:pPr lvl="1"/>
            <a:r>
              <a:rPr lang="nb-NO" altLang="en-US" sz="2000">
                <a:solidFill>
                  <a:schemeClr val="tx1"/>
                </a:solidFill>
                <a:ea typeface="MS PGothic" panose="020B0600070205080204" pitchFamily="34" charset="-128"/>
              </a:rPr>
              <a:t> f = 123.456001; i = 123</a:t>
            </a:r>
            <a:endParaRPr lang="en-US" altLang="en-US" sz="2000">
              <a:solidFill>
                <a:schemeClr val="tx1"/>
              </a:solidFill>
              <a:ea typeface="MS PGothic" panose="020B0600070205080204" pitchFamily="34" charset="-128"/>
            </a:endParaRPr>
          </a:p>
        </p:txBody>
      </p:sp>
    </p:spTree>
    <p:extLst>
      <p:ext uri="{BB962C8B-B14F-4D97-AF65-F5344CB8AC3E}">
        <p14:creationId xmlns:p14="http://schemas.microsoft.com/office/powerpoint/2010/main" val="1076242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CFAE-7815-4B3C-B454-6576C737FF39}"/>
              </a:ext>
            </a:extLst>
          </p:cNvPr>
          <p:cNvSpPr>
            <a:spLocks noGrp="1"/>
          </p:cNvSpPr>
          <p:nvPr>
            <p:ph type="title"/>
          </p:nvPr>
        </p:nvSpPr>
        <p:spPr/>
        <p:txBody>
          <a:bodyPr/>
          <a:lstStyle/>
          <a:p>
            <a:r>
              <a:rPr lang="vi-VN" err="1"/>
              <a:t>Toán</a:t>
            </a:r>
            <a:r>
              <a:rPr lang="vi-VN"/>
              <a:t> tử </a:t>
            </a:r>
            <a:r>
              <a:rPr lang="vi-VN" err="1"/>
              <a:t>điều</a:t>
            </a:r>
            <a:r>
              <a:rPr lang="vi-VN"/>
              <a:t> </a:t>
            </a:r>
            <a:r>
              <a:rPr lang="vi-VN" err="1"/>
              <a:t>kiện</a:t>
            </a:r>
            <a:endParaRPr lang="en-US"/>
          </a:p>
        </p:txBody>
      </p:sp>
      <p:sp>
        <p:nvSpPr>
          <p:cNvPr id="3" name="Content Placeholder 2">
            <a:extLst>
              <a:ext uri="{FF2B5EF4-FFF2-40B4-BE49-F238E27FC236}">
                <a16:creationId xmlns:a16="http://schemas.microsoft.com/office/drawing/2014/main" id="{DCEF0B32-8EDE-4AEA-BDDA-C3D0FD32DEEB}"/>
              </a:ext>
            </a:extLst>
          </p:cNvPr>
          <p:cNvSpPr>
            <a:spLocks noGrp="1"/>
          </p:cNvSpPr>
          <p:nvPr>
            <p:ph idx="1"/>
          </p:nvPr>
        </p:nvSpPr>
        <p:spPr/>
        <p:txBody>
          <a:bodyPr/>
          <a:lstStyle/>
          <a:p>
            <a:pPr lvl="1" eaLnBrk="1" hangingPunct="1"/>
            <a:r>
              <a:rPr lang="en-US" altLang="en-US" sz="2400" err="1"/>
              <a:t>Toán</a:t>
            </a:r>
            <a:r>
              <a:rPr lang="en-US" altLang="en-US" sz="2400"/>
              <a:t> tử </a:t>
            </a:r>
            <a:r>
              <a:rPr lang="en-US" altLang="en-US" sz="2400" err="1"/>
              <a:t>điều</a:t>
            </a:r>
            <a:r>
              <a:rPr lang="en-US" altLang="en-US" sz="2400"/>
              <a:t> </a:t>
            </a:r>
            <a:r>
              <a:rPr lang="en-US" altLang="en-US" sz="2400" err="1"/>
              <a:t>kiện</a:t>
            </a:r>
            <a:r>
              <a:rPr lang="en-US" altLang="en-US" sz="2400"/>
              <a:t> </a:t>
            </a:r>
            <a:r>
              <a:rPr lang="en-US" altLang="en-US" sz="2400" err="1"/>
              <a:t>tính</a:t>
            </a:r>
            <a:r>
              <a:rPr lang="en-US" altLang="en-US" sz="2400"/>
              <a:t> </a:t>
            </a:r>
            <a:r>
              <a:rPr lang="en-US" altLang="en-US" sz="2400" err="1"/>
              <a:t>toán</a:t>
            </a:r>
            <a:r>
              <a:rPr lang="en-US" altLang="en-US" sz="2400"/>
              <a:t> </a:t>
            </a:r>
            <a:r>
              <a:rPr lang="en-US" altLang="en-US" sz="2400" err="1"/>
              <a:t>một</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và</a:t>
            </a:r>
            <a:r>
              <a:rPr lang="en-US" altLang="en-US" sz="2400"/>
              <a:t> </a:t>
            </a:r>
            <a:r>
              <a:rPr lang="en-US" altLang="en-US" sz="2400" err="1"/>
              <a:t>trả</a:t>
            </a:r>
            <a:r>
              <a:rPr lang="en-US" altLang="en-US" sz="2400"/>
              <a:t> </a:t>
            </a:r>
            <a:r>
              <a:rPr lang="en-US" altLang="en-US" sz="2400" err="1"/>
              <a:t>về</a:t>
            </a:r>
            <a:r>
              <a:rPr lang="en-US" altLang="en-US" sz="2400"/>
              <a:t> </a:t>
            </a:r>
            <a:r>
              <a:rPr lang="en-US" altLang="en-US" sz="2400" err="1"/>
              <a:t>một</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khác</a:t>
            </a:r>
            <a:r>
              <a:rPr lang="en-US" altLang="en-US" sz="2400"/>
              <a:t> </a:t>
            </a:r>
            <a:r>
              <a:rPr lang="en-US" altLang="en-US" sz="2400" err="1"/>
              <a:t>tuỳ</a:t>
            </a:r>
            <a:r>
              <a:rPr lang="en-US" altLang="en-US" sz="2400"/>
              <a:t> </a:t>
            </a:r>
            <a:r>
              <a:rPr lang="en-US" altLang="en-US" sz="2400" err="1"/>
              <a:t>thuộc</a:t>
            </a:r>
            <a:r>
              <a:rPr lang="en-US" altLang="en-US" sz="2400"/>
              <a:t> </a:t>
            </a:r>
            <a:r>
              <a:rPr lang="en-US" altLang="en-US" sz="2400" err="1"/>
              <a:t>vào</a:t>
            </a:r>
            <a:r>
              <a:rPr lang="en-US" altLang="en-US" sz="2400"/>
              <a:t> </a:t>
            </a:r>
            <a:r>
              <a:rPr lang="en-US" altLang="en-US" sz="2400" err="1"/>
              <a:t>biểu</a:t>
            </a:r>
            <a:r>
              <a:rPr lang="en-US" altLang="en-US" sz="2400"/>
              <a:t> </a:t>
            </a:r>
            <a:r>
              <a:rPr lang="en-US" altLang="en-US" sz="2400" err="1"/>
              <a:t>thức</a:t>
            </a:r>
            <a:r>
              <a:rPr lang="en-US" altLang="en-US" sz="2400"/>
              <a:t> </a:t>
            </a:r>
            <a:r>
              <a:rPr lang="en-US" altLang="en-US" sz="2400" err="1"/>
              <a:t>đó</a:t>
            </a:r>
            <a:r>
              <a:rPr lang="en-US" altLang="en-US" sz="2400"/>
              <a:t> </a:t>
            </a:r>
            <a:r>
              <a:rPr lang="en-US" altLang="en-US" sz="2400" err="1"/>
              <a:t>là</a:t>
            </a:r>
            <a:r>
              <a:rPr lang="en-US" altLang="en-US" sz="2400"/>
              <a:t> </a:t>
            </a:r>
            <a:r>
              <a:rPr lang="en-US" altLang="en-US" sz="2400" err="1"/>
              <a:t>đúng</a:t>
            </a:r>
            <a:r>
              <a:rPr lang="en-US" altLang="en-US" sz="2400"/>
              <a:t> hay </a:t>
            </a:r>
            <a:r>
              <a:rPr lang="en-US" altLang="en-US" sz="2400" err="1"/>
              <a:t>sai</a:t>
            </a:r>
            <a:r>
              <a:rPr lang="en-US" altLang="en-US" sz="2400"/>
              <a:t>. </a:t>
            </a:r>
            <a:r>
              <a:rPr lang="en-US" altLang="en-US" sz="2400" err="1"/>
              <a:t>Cấu</a:t>
            </a:r>
            <a:r>
              <a:rPr lang="en-US" altLang="en-US" sz="2400"/>
              <a:t> </a:t>
            </a:r>
            <a:r>
              <a:rPr lang="en-US" altLang="en-US" sz="2400" err="1"/>
              <a:t>trúc</a:t>
            </a:r>
            <a:r>
              <a:rPr lang="en-US" altLang="en-US" sz="2400"/>
              <a:t> </a:t>
            </a:r>
            <a:r>
              <a:rPr lang="en-US" altLang="en-US" sz="2400" err="1"/>
              <a:t>của</a:t>
            </a:r>
            <a:r>
              <a:rPr lang="en-US" altLang="en-US" sz="2400"/>
              <a:t> </a:t>
            </a:r>
            <a:r>
              <a:rPr lang="en-US" altLang="en-US" sz="2400" err="1"/>
              <a:t>nó</a:t>
            </a:r>
            <a:r>
              <a:rPr lang="en-US" altLang="en-US" sz="2400"/>
              <a:t> </a:t>
            </a:r>
            <a:r>
              <a:rPr lang="en-US" altLang="en-US" sz="2400" err="1"/>
              <a:t>như</a:t>
            </a:r>
            <a:r>
              <a:rPr lang="en-US" altLang="en-US" sz="2400"/>
              <a:t> </a:t>
            </a:r>
            <a:r>
              <a:rPr lang="en-US" altLang="en-US" sz="2400" err="1"/>
              <a:t>sau</a:t>
            </a:r>
            <a:r>
              <a:rPr lang="en-US" altLang="en-US" sz="2400"/>
              <a:t>:</a:t>
            </a:r>
            <a:endParaRPr lang="en-US" altLang="en-US" sz="2400" i="1"/>
          </a:p>
          <a:p>
            <a:pPr lvl="1" algn="ctr" eaLnBrk="1" hangingPunct="1">
              <a:buFontTx/>
              <a:buNone/>
            </a:pPr>
            <a:r>
              <a:rPr lang="en-US" altLang="en-US" sz="2400" i="1"/>
              <a:t>condition </a:t>
            </a:r>
            <a:r>
              <a:rPr lang="en-US" altLang="en-US" sz="2400" b="1" i="1"/>
              <a:t>?</a:t>
            </a:r>
            <a:r>
              <a:rPr lang="en-US" altLang="en-US" sz="2400" i="1"/>
              <a:t> result1 </a:t>
            </a:r>
            <a:r>
              <a:rPr lang="en-US" altLang="en-US" sz="2400" b="1" i="1"/>
              <a:t>:</a:t>
            </a:r>
            <a:r>
              <a:rPr lang="en-US" altLang="en-US" sz="2400" i="1"/>
              <a:t> result2</a:t>
            </a:r>
            <a:r>
              <a:rPr lang="en-US" altLang="en-US" sz="2400"/>
              <a:t> </a:t>
            </a:r>
          </a:p>
          <a:p>
            <a:pPr lvl="1" eaLnBrk="1" hangingPunct="1"/>
            <a:r>
              <a:rPr lang="en-US" altLang="en-US" sz="2400" err="1"/>
              <a:t>Nếu</a:t>
            </a:r>
            <a:r>
              <a:rPr lang="en-US" altLang="en-US" sz="2400"/>
              <a:t> </a:t>
            </a:r>
            <a:r>
              <a:rPr lang="en-US" altLang="en-US" sz="2400" i="1"/>
              <a:t>condition</a:t>
            </a:r>
            <a:r>
              <a:rPr lang="en-US" altLang="en-US" sz="2400"/>
              <a:t> </a:t>
            </a:r>
            <a:r>
              <a:rPr lang="en-US" altLang="en-US" sz="2400" err="1"/>
              <a:t>là</a:t>
            </a:r>
            <a:r>
              <a:rPr lang="en-US" altLang="en-US" sz="2400"/>
              <a:t> </a:t>
            </a:r>
            <a:r>
              <a:rPr lang="en-US" altLang="en-US" sz="2400" b="1"/>
              <a:t>true</a:t>
            </a:r>
            <a:r>
              <a:rPr lang="en-US" altLang="en-US" sz="2400"/>
              <a:t> </a:t>
            </a:r>
            <a:r>
              <a:rPr lang="en-US" altLang="en-US" sz="2400" err="1"/>
              <a:t>thì</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trả</a:t>
            </a:r>
            <a:r>
              <a:rPr lang="en-US" altLang="en-US" sz="2400"/>
              <a:t> </a:t>
            </a:r>
            <a:r>
              <a:rPr lang="en-US" altLang="en-US" sz="2400" err="1"/>
              <a:t>về</a:t>
            </a:r>
            <a:r>
              <a:rPr lang="en-US" altLang="en-US" sz="2400"/>
              <a:t> </a:t>
            </a:r>
            <a:r>
              <a:rPr lang="en-US" altLang="en-US" sz="2400" err="1"/>
              <a:t>sẽ</a:t>
            </a:r>
            <a:r>
              <a:rPr lang="en-US" altLang="en-US" sz="2400"/>
              <a:t> </a:t>
            </a:r>
            <a:r>
              <a:rPr lang="en-US" altLang="en-US" sz="2400" err="1"/>
              <a:t>là</a:t>
            </a:r>
            <a:r>
              <a:rPr lang="en-US" altLang="en-US" sz="2400"/>
              <a:t> </a:t>
            </a:r>
            <a:r>
              <a:rPr lang="en-US" altLang="en-US" sz="2400" i="1"/>
              <a:t>result1</a:t>
            </a:r>
            <a:r>
              <a:rPr lang="en-US" altLang="en-US" sz="2400"/>
              <a:t>, </a:t>
            </a:r>
            <a:r>
              <a:rPr lang="en-US" altLang="en-US" sz="2400" err="1"/>
              <a:t>nếu</a:t>
            </a:r>
            <a:r>
              <a:rPr lang="en-US" altLang="en-US" sz="2400"/>
              <a:t> </a:t>
            </a:r>
            <a:r>
              <a:rPr lang="en-US" altLang="en-US" sz="2400" err="1"/>
              <a:t>không</a:t>
            </a:r>
            <a:r>
              <a:rPr lang="en-US" altLang="en-US" sz="2400"/>
              <a:t> </a:t>
            </a:r>
            <a:r>
              <a:rPr lang="en-US" altLang="en-US" sz="2400" err="1"/>
              <a:t>giá</a:t>
            </a:r>
            <a:r>
              <a:rPr lang="en-US" altLang="en-US" sz="2400"/>
              <a:t> </a:t>
            </a:r>
            <a:r>
              <a:rPr lang="en-US" altLang="en-US" sz="2400" err="1"/>
              <a:t>trị</a:t>
            </a:r>
            <a:r>
              <a:rPr lang="en-US" altLang="en-US" sz="2400"/>
              <a:t> </a:t>
            </a:r>
            <a:r>
              <a:rPr lang="en-US" altLang="en-US" sz="2400" err="1"/>
              <a:t>trả</a:t>
            </a:r>
            <a:r>
              <a:rPr lang="en-US" altLang="en-US" sz="2400"/>
              <a:t> </a:t>
            </a:r>
            <a:r>
              <a:rPr lang="en-US" altLang="en-US" sz="2400" err="1"/>
              <a:t>về</a:t>
            </a:r>
            <a:r>
              <a:rPr lang="en-US" altLang="en-US" sz="2400"/>
              <a:t> </a:t>
            </a:r>
            <a:r>
              <a:rPr lang="en-US" altLang="en-US" sz="2400" err="1"/>
              <a:t>là</a:t>
            </a:r>
            <a:r>
              <a:rPr lang="en-US" altLang="en-US" sz="2400"/>
              <a:t> </a:t>
            </a:r>
            <a:r>
              <a:rPr lang="en-US" altLang="en-US" sz="2400" i="1"/>
              <a:t>result2</a:t>
            </a:r>
            <a:r>
              <a:rPr lang="en-US" altLang="en-US" sz="2400"/>
              <a:t>.</a:t>
            </a:r>
            <a:endParaRPr lang="en-US" altLang="en-US" sz="2400" b="1"/>
          </a:p>
          <a:p>
            <a:pPr lvl="2" eaLnBrk="1" hangingPunct="1"/>
            <a:r>
              <a:rPr lang="en-US" altLang="en-US" sz="2000" b="1"/>
              <a:t>7==5 ? 4 : 3 </a:t>
            </a:r>
            <a:r>
              <a:rPr lang="en-US" altLang="en-US" sz="2000" err="1"/>
              <a:t>trả</a:t>
            </a:r>
            <a:r>
              <a:rPr lang="en-US" altLang="en-US" sz="2000"/>
              <a:t> </a:t>
            </a:r>
            <a:r>
              <a:rPr lang="en-US" altLang="en-US" sz="2000" err="1"/>
              <a:t>về</a:t>
            </a:r>
            <a:r>
              <a:rPr lang="en-US" altLang="en-US" sz="2000"/>
              <a:t> </a:t>
            </a:r>
            <a:r>
              <a:rPr lang="en-US" altLang="en-US" sz="2000" b="1"/>
              <a:t>3</a:t>
            </a:r>
            <a:r>
              <a:rPr lang="en-US" altLang="en-US" sz="2000"/>
              <a:t> </a:t>
            </a:r>
            <a:r>
              <a:rPr lang="en-US" altLang="en-US" sz="2000" err="1"/>
              <a:t>vì</a:t>
            </a:r>
            <a:r>
              <a:rPr lang="en-US" altLang="en-US" sz="2000"/>
              <a:t> </a:t>
            </a:r>
            <a:r>
              <a:rPr lang="en-US" altLang="en-US" sz="2000" b="1"/>
              <a:t>7</a:t>
            </a:r>
            <a:r>
              <a:rPr lang="en-US" altLang="en-US" sz="2000"/>
              <a:t> </a:t>
            </a:r>
            <a:r>
              <a:rPr lang="en-US" altLang="en-US" sz="2000" err="1"/>
              <a:t>không</a:t>
            </a:r>
            <a:r>
              <a:rPr lang="en-US" altLang="en-US" sz="2000"/>
              <a:t> </a:t>
            </a:r>
            <a:r>
              <a:rPr lang="en-US" altLang="en-US" sz="2000" err="1"/>
              <a:t>bằng</a:t>
            </a:r>
            <a:r>
              <a:rPr lang="en-US" altLang="en-US" sz="2000"/>
              <a:t> </a:t>
            </a:r>
            <a:r>
              <a:rPr lang="en-US" altLang="en-US" sz="2000" b="1"/>
              <a:t>5</a:t>
            </a:r>
            <a:r>
              <a:rPr lang="en-US" altLang="en-US" sz="2000"/>
              <a:t>.</a:t>
            </a:r>
          </a:p>
          <a:p>
            <a:pPr lvl="2" eaLnBrk="1" hangingPunct="1"/>
            <a:r>
              <a:rPr lang="en-US" altLang="en-US" sz="2000" b="1"/>
              <a:t>7==5+2 ? 4 : 3 </a:t>
            </a:r>
            <a:r>
              <a:rPr lang="en-US" altLang="en-US" sz="2000" err="1"/>
              <a:t>trả</a:t>
            </a:r>
            <a:r>
              <a:rPr lang="en-US" altLang="en-US" sz="2000"/>
              <a:t> </a:t>
            </a:r>
            <a:r>
              <a:rPr lang="en-US" altLang="en-US" sz="2000" err="1"/>
              <a:t>về</a:t>
            </a:r>
            <a:r>
              <a:rPr lang="en-US" altLang="en-US" sz="2000"/>
              <a:t> </a:t>
            </a:r>
            <a:r>
              <a:rPr lang="en-US" altLang="en-US" sz="2000" b="1"/>
              <a:t>4</a:t>
            </a:r>
            <a:r>
              <a:rPr lang="en-US" altLang="en-US" sz="2000"/>
              <a:t> </a:t>
            </a:r>
            <a:r>
              <a:rPr lang="en-US" altLang="en-US" sz="2000" err="1"/>
              <a:t>vì</a:t>
            </a:r>
            <a:r>
              <a:rPr lang="en-US" altLang="en-US" sz="2000"/>
              <a:t> </a:t>
            </a:r>
            <a:r>
              <a:rPr lang="en-US" altLang="en-US" sz="2000" b="1"/>
              <a:t>7</a:t>
            </a:r>
            <a:r>
              <a:rPr lang="en-US" altLang="en-US" sz="2000"/>
              <a:t> </a:t>
            </a:r>
            <a:r>
              <a:rPr lang="en-US" altLang="en-US" sz="2000" err="1"/>
              <a:t>bằng</a:t>
            </a:r>
            <a:r>
              <a:rPr lang="en-US" altLang="en-US" sz="2000"/>
              <a:t> </a:t>
            </a:r>
            <a:r>
              <a:rPr lang="en-US" altLang="en-US" sz="2000" b="1"/>
              <a:t>5+2</a:t>
            </a:r>
            <a:r>
              <a:rPr lang="en-US" altLang="en-US" sz="2000"/>
              <a:t>.</a:t>
            </a:r>
          </a:p>
          <a:p>
            <a:pPr lvl="2" eaLnBrk="1" hangingPunct="1"/>
            <a:r>
              <a:rPr lang="en-US" altLang="en-US" sz="2000" b="1"/>
              <a:t>5&gt;3 ? a : b </a:t>
            </a:r>
            <a:r>
              <a:rPr lang="en-US" altLang="en-US" sz="2000" err="1"/>
              <a:t>trả</a:t>
            </a:r>
            <a:r>
              <a:rPr lang="en-US" altLang="en-US" sz="2000"/>
              <a:t> </a:t>
            </a:r>
            <a:r>
              <a:rPr lang="en-US" altLang="en-US" sz="2000" err="1"/>
              <a:t>về</a:t>
            </a:r>
            <a:r>
              <a:rPr lang="en-US" altLang="en-US" sz="2000"/>
              <a:t> </a:t>
            </a:r>
            <a:r>
              <a:rPr lang="en-US" altLang="en-US" sz="2000" b="1"/>
              <a:t>a</a:t>
            </a:r>
            <a:r>
              <a:rPr lang="en-US" altLang="en-US" sz="2000"/>
              <a:t>, </a:t>
            </a:r>
            <a:r>
              <a:rPr lang="en-US" altLang="en-US" sz="2000" err="1"/>
              <a:t>vì</a:t>
            </a:r>
            <a:r>
              <a:rPr lang="en-US" altLang="en-US" sz="2000"/>
              <a:t> </a:t>
            </a:r>
            <a:r>
              <a:rPr lang="en-US" altLang="en-US" sz="2000" b="1"/>
              <a:t>5</a:t>
            </a:r>
            <a:r>
              <a:rPr lang="en-US" altLang="en-US" sz="2000"/>
              <a:t> </a:t>
            </a:r>
            <a:r>
              <a:rPr lang="en-US" altLang="en-US" sz="2000" err="1"/>
              <a:t>lớn</a:t>
            </a:r>
            <a:r>
              <a:rPr lang="en-US" altLang="en-US" sz="2000"/>
              <a:t> </a:t>
            </a:r>
            <a:r>
              <a:rPr lang="en-US" altLang="en-US" sz="2000" err="1"/>
              <a:t>hơn</a:t>
            </a:r>
            <a:r>
              <a:rPr lang="en-US" altLang="en-US" sz="2000"/>
              <a:t> </a:t>
            </a:r>
            <a:r>
              <a:rPr lang="en-US" altLang="en-US" sz="2000" b="1"/>
              <a:t>3</a:t>
            </a:r>
            <a:r>
              <a:rPr lang="en-US" altLang="en-US" sz="2000"/>
              <a:t>.</a:t>
            </a:r>
          </a:p>
          <a:p>
            <a:pPr lvl="2" eaLnBrk="1" hangingPunct="1"/>
            <a:r>
              <a:rPr lang="en-US" altLang="en-US" sz="2000" b="1"/>
              <a:t>a&gt;b ? a : b </a:t>
            </a:r>
            <a:r>
              <a:rPr lang="en-US" altLang="en-US" sz="2000" err="1"/>
              <a:t>trả</a:t>
            </a:r>
            <a:r>
              <a:rPr lang="en-US" altLang="en-US" sz="2000"/>
              <a:t> </a:t>
            </a:r>
            <a:r>
              <a:rPr lang="en-US" altLang="en-US" sz="2000" err="1"/>
              <a:t>về</a:t>
            </a:r>
            <a:r>
              <a:rPr lang="en-US" altLang="en-US" sz="2000"/>
              <a:t> </a:t>
            </a:r>
            <a:r>
              <a:rPr lang="en-US" altLang="en-US" sz="2000" err="1"/>
              <a:t>giá</a:t>
            </a:r>
            <a:r>
              <a:rPr lang="en-US" altLang="en-US" sz="2000"/>
              <a:t> </a:t>
            </a:r>
            <a:r>
              <a:rPr lang="en-US" altLang="en-US" sz="2000" err="1"/>
              <a:t>trị</a:t>
            </a:r>
            <a:r>
              <a:rPr lang="en-US" altLang="en-US" sz="2000"/>
              <a:t> </a:t>
            </a:r>
            <a:r>
              <a:rPr lang="en-US" altLang="en-US" sz="2000" err="1"/>
              <a:t>lớn</a:t>
            </a:r>
            <a:r>
              <a:rPr lang="en-US" altLang="en-US" sz="2000"/>
              <a:t> </a:t>
            </a:r>
            <a:r>
              <a:rPr lang="en-US" altLang="en-US" sz="2000" err="1"/>
              <a:t>hơn</a:t>
            </a:r>
            <a:r>
              <a:rPr lang="en-US" altLang="en-US" sz="2000"/>
              <a:t>, </a:t>
            </a:r>
            <a:r>
              <a:rPr lang="en-US" altLang="en-US" sz="2000" b="1"/>
              <a:t>a</a:t>
            </a:r>
            <a:r>
              <a:rPr lang="en-US" altLang="en-US" sz="2000"/>
              <a:t> </a:t>
            </a:r>
            <a:r>
              <a:rPr lang="en-US" altLang="en-US" sz="2000" err="1"/>
              <a:t>hoặc</a:t>
            </a:r>
            <a:r>
              <a:rPr lang="en-US" altLang="en-US" sz="2000"/>
              <a:t> </a:t>
            </a:r>
            <a:r>
              <a:rPr lang="en-US" altLang="en-US" sz="2000" b="1"/>
              <a:t>b</a:t>
            </a:r>
            <a:r>
              <a:rPr lang="en-US" altLang="en-US" sz="2000"/>
              <a:t>.</a:t>
            </a:r>
          </a:p>
          <a:p>
            <a:endParaRPr lang="en-US"/>
          </a:p>
        </p:txBody>
      </p:sp>
    </p:spTree>
    <p:extLst>
      <p:ext uri="{BB962C8B-B14F-4D97-AF65-F5344CB8AC3E}">
        <p14:creationId xmlns:p14="http://schemas.microsoft.com/office/powerpoint/2010/main" val="6312307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E0A6-B8D5-4D4B-BA2A-56E7EF8E7EDE}"/>
              </a:ext>
            </a:extLst>
          </p:cNvPr>
          <p:cNvSpPr>
            <a:spLocks noGrp="1"/>
          </p:cNvSpPr>
          <p:nvPr>
            <p:ph type="title"/>
          </p:nvPr>
        </p:nvSpPr>
        <p:spPr/>
        <p:txBody>
          <a:bodyPr/>
          <a:lstStyle/>
          <a:p>
            <a:r>
              <a:rPr lang="vi-VN" err="1"/>
              <a:t>Thứ</a:t>
            </a:r>
            <a:r>
              <a:rPr lang="vi-VN"/>
              <a:t> </a:t>
            </a:r>
            <a:r>
              <a:rPr lang="vi-VN" err="1"/>
              <a:t>tự</a:t>
            </a:r>
            <a:r>
              <a:rPr lang="vi-VN"/>
              <a:t> ưu tiên </a:t>
            </a:r>
            <a:r>
              <a:rPr lang="vi-VN" err="1"/>
              <a:t>các</a:t>
            </a:r>
            <a:r>
              <a:rPr lang="vi-VN"/>
              <a:t> </a:t>
            </a:r>
            <a:r>
              <a:rPr lang="vi-VN" err="1"/>
              <a:t>toán</a:t>
            </a:r>
            <a:r>
              <a:rPr lang="vi-VN"/>
              <a:t> tử</a:t>
            </a:r>
            <a:endParaRPr lang="en-US"/>
          </a:p>
        </p:txBody>
      </p:sp>
      <p:sp>
        <p:nvSpPr>
          <p:cNvPr id="3" name="Content Placeholder 2">
            <a:extLst>
              <a:ext uri="{FF2B5EF4-FFF2-40B4-BE49-F238E27FC236}">
                <a16:creationId xmlns:a16="http://schemas.microsoft.com/office/drawing/2014/main" id="{7EDD372D-196C-4AFD-A3D4-B210B3A3DC31}"/>
              </a:ext>
            </a:extLst>
          </p:cNvPr>
          <p:cNvSpPr>
            <a:spLocks noGrp="1"/>
          </p:cNvSpPr>
          <p:nvPr>
            <p:ph idx="1"/>
          </p:nvPr>
        </p:nvSpPr>
        <p:spPr/>
        <p:txBody>
          <a:bodyPr/>
          <a:lstStyle/>
          <a:p>
            <a:endParaRPr lang="en-US"/>
          </a:p>
        </p:txBody>
      </p:sp>
      <p:graphicFrame>
        <p:nvGraphicFramePr>
          <p:cNvPr id="4" name="Group 1038">
            <a:extLst>
              <a:ext uri="{FF2B5EF4-FFF2-40B4-BE49-F238E27FC236}">
                <a16:creationId xmlns:a16="http://schemas.microsoft.com/office/drawing/2014/main" id="{5E5D8CB5-A50E-4DA8-82F6-B106F6FAE6AD}"/>
              </a:ext>
            </a:extLst>
          </p:cNvPr>
          <p:cNvGraphicFramePr>
            <a:graphicFrameLocks/>
          </p:cNvGraphicFramePr>
          <p:nvPr>
            <p:extLst>
              <p:ext uri="{D42A27DB-BD31-4B8C-83A1-F6EECF244321}">
                <p14:modId xmlns:p14="http://schemas.microsoft.com/office/powerpoint/2010/main" val="4177649378"/>
              </p:ext>
            </p:extLst>
          </p:nvPr>
        </p:nvGraphicFramePr>
        <p:xfrm>
          <a:off x="2099187" y="1334294"/>
          <a:ext cx="8229600" cy="5334000"/>
        </p:xfrm>
        <a:graphic>
          <a:graphicData uri="http://schemas.openxmlformats.org/drawingml/2006/table">
            <a:tbl>
              <a:tblPr/>
              <a:tblGrid>
                <a:gridCol w="122872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347663">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350837">
                  <a:extLst>
                    <a:ext uri="{9D8B030D-6E8A-4147-A177-3AD203B41FA5}">
                      <a16:colId xmlns:a16="http://schemas.microsoft.com/office/drawing/2014/main" val="20004"/>
                    </a:ext>
                  </a:extLst>
                </a:gridCol>
                <a:gridCol w="773113">
                  <a:extLst>
                    <a:ext uri="{9D8B030D-6E8A-4147-A177-3AD203B41FA5}">
                      <a16:colId xmlns:a16="http://schemas.microsoft.com/office/drawing/2014/main" val="20005"/>
                    </a:ext>
                  </a:extLst>
                </a:gridCol>
                <a:gridCol w="973137">
                  <a:extLst>
                    <a:ext uri="{9D8B030D-6E8A-4147-A177-3AD203B41FA5}">
                      <a16:colId xmlns:a16="http://schemas.microsoft.com/office/drawing/2014/main" val="20006"/>
                    </a:ext>
                  </a:extLst>
                </a:gridCol>
                <a:gridCol w="349250">
                  <a:extLst>
                    <a:ext uri="{9D8B030D-6E8A-4147-A177-3AD203B41FA5}">
                      <a16:colId xmlns:a16="http://schemas.microsoft.com/office/drawing/2014/main" val="20007"/>
                    </a:ext>
                  </a:extLst>
                </a:gridCol>
                <a:gridCol w="347663">
                  <a:extLst>
                    <a:ext uri="{9D8B030D-6E8A-4147-A177-3AD203B41FA5}">
                      <a16:colId xmlns:a16="http://schemas.microsoft.com/office/drawing/2014/main" val="20008"/>
                    </a:ext>
                  </a:extLst>
                </a:gridCol>
                <a:gridCol w="227012">
                  <a:extLst>
                    <a:ext uri="{9D8B030D-6E8A-4147-A177-3AD203B41FA5}">
                      <a16:colId xmlns:a16="http://schemas.microsoft.com/office/drawing/2014/main" val="20009"/>
                    </a:ext>
                  </a:extLst>
                </a:gridCol>
                <a:gridCol w="842963">
                  <a:extLst>
                    <a:ext uri="{9D8B030D-6E8A-4147-A177-3AD203B41FA5}">
                      <a16:colId xmlns:a16="http://schemas.microsoft.com/office/drawing/2014/main" val="20010"/>
                    </a:ext>
                  </a:extLst>
                </a:gridCol>
                <a:gridCol w="1233487">
                  <a:extLst>
                    <a:ext uri="{9D8B030D-6E8A-4147-A177-3AD203B41FA5}">
                      <a16:colId xmlns:a16="http://schemas.microsoft.com/office/drawing/2014/main" val="20011"/>
                    </a:ext>
                  </a:extLst>
                </a:gridCol>
              </a:tblGrid>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err="1">
                          <a:ln>
                            <a:noFill/>
                          </a:ln>
                          <a:solidFill>
                            <a:schemeClr val="tx1"/>
                          </a:solidFill>
                          <a:effectLst/>
                          <a:latin typeface="Times New Roman" pitchFamily="18" charset="0"/>
                          <a:cs typeface="Times New Roman" pitchFamily="18" charset="0"/>
                        </a:rPr>
                        <a:t>Mức</a:t>
                      </a:r>
                      <a:endParaRPr kumimoji="0" lang="en-US"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Toán tử</a:t>
                      </a:r>
                      <a:endParaRPr kumimoji="0" lang="en-US"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Thứ tự</a:t>
                      </a:r>
                      <a:endParaRPr kumimoji="0" lang="en-US" sz="1400" b="0" i="0" u="none" strike="noStrike" cap="none" normalizeH="0" baseline="0">
                        <a:ln>
                          <a:noFill/>
                        </a:ln>
                        <a:solidFill>
                          <a:schemeClr val="tx1"/>
                        </a:solidFill>
                        <a:effectLst/>
                        <a:latin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84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Times New Roman" pitchFamily="18" charset="0"/>
                        </a:rPr>
                        <a:t>Cao nhất</a:t>
                      </a:r>
                      <a:endParaRPr kumimoji="0" lang="en-US"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Times New Roman" pitchFamily="18" charset="0"/>
                        </a:rPr>
                        <a:t>Cả hai</a:t>
                      </a:r>
                      <a:endParaRPr kumimoji="0" lang="en-US"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&amp;</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new</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delete</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sizeof</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Phải tới trái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&lt;&lt;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&lt;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&lt;=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&amp;</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&amp;&amp;</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1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 :</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Trái tới phải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&amp;=</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&lt;&lt;=</a:t>
                      </a:r>
                      <a:endParaRPr kumimoji="0" lang="vi-VN" sz="12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W1)" charset="0"/>
                          <a:cs typeface="Times New Roman" pitchFamily="18" charset="0"/>
                        </a:rPr>
                        <a:t>&gt;&gt;=</a:t>
                      </a:r>
                      <a:endParaRPr kumimoji="0" lang="en-US"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Phải tới trái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1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Times New Roman" pitchFamily="18" charset="0"/>
                        </a:rPr>
                        <a:t>Thấp nhất</a:t>
                      </a:r>
                      <a:endParaRPr kumimoji="0" lang="en-US"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t>
                      </a:r>
                      <a:endParaRPr kumimoji="0" lang="en-US" sz="1200" b="1" i="0" u="none" strike="noStrike" cap="none" normalizeH="0" baseline="0">
                        <a:ln>
                          <a:noFill/>
                        </a:ln>
                        <a:solidFill>
                          <a:schemeClr val="tx1"/>
                        </a:solidFill>
                        <a:effectLst/>
                        <a:latin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1200" b="1"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err="1">
                          <a:ln>
                            <a:noFill/>
                          </a:ln>
                          <a:solidFill>
                            <a:schemeClr val="tx1"/>
                          </a:solidFill>
                          <a:effectLst/>
                          <a:latin typeface="Arial" pitchFamily="34" charset="0"/>
                          <a:cs typeface="Arial" pitchFamily="34" charset="0"/>
                        </a:rPr>
                        <a:t>Trái</a:t>
                      </a:r>
                      <a:r>
                        <a:rPr kumimoji="0" lang="en-US" sz="1200" b="0" i="0" u="none" strike="noStrike" cap="none" normalizeH="0" baseline="0">
                          <a:ln>
                            <a:noFill/>
                          </a:ln>
                          <a:solidFill>
                            <a:schemeClr val="tx1"/>
                          </a:solidFill>
                          <a:effectLst/>
                          <a:latin typeface="Arial" pitchFamily="34" charset="0"/>
                          <a:cs typeface="Arial" pitchFamily="34" charset="0"/>
                        </a:rPr>
                        <a:t> </a:t>
                      </a:r>
                      <a:r>
                        <a:rPr kumimoji="0" lang="en-US" sz="1200" b="0" i="0" u="none" strike="noStrike" cap="none" normalizeH="0" baseline="0" err="1">
                          <a:ln>
                            <a:noFill/>
                          </a:ln>
                          <a:solidFill>
                            <a:schemeClr val="tx1"/>
                          </a:solidFill>
                          <a:effectLst/>
                          <a:latin typeface="Arial" pitchFamily="34" charset="0"/>
                          <a:cs typeface="Arial" pitchFamily="34" charset="0"/>
                        </a:rPr>
                        <a:t>tới</a:t>
                      </a:r>
                      <a:r>
                        <a:rPr kumimoji="0" lang="en-US" sz="1200" b="0" i="0" u="none" strike="noStrike" cap="none" normalizeH="0" baseline="0">
                          <a:ln>
                            <a:noFill/>
                          </a:ln>
                          <a:solidFill>
                            <a:schemeClr val="tx1"/>
                          </a:solidFill>
                          <a:effectLst/>
                          <a:latin typeface="Arial" pitchFamily="34" charset="0"/>
                          <a:cs typeface="Arial" pitchFamily="34" charset="0"/>
                        </a:rPr>
                        <a:t> </a:t>
                      </a:r>
                      <a:r>
                        <a:rPr kumimoji="0" lang="en-US" sz="1200" b="0" i="0" u="none" strike="noStrike" cap="none" normalizeH="0" baseline="0" err="1">
                          <a:ln>
                            <a:noFill/>
                          </a:ln>
                          <a:solidFill>
                            <a:schemeClr val="tx1"/>
                          </a:solidFill>
                          <a:effectLst/>
                          <a:latin typeface="Arial" pitchFamily="34" charset="0"/>
                          <a:cs typeface="Arial" pitchFamily="34" charset="0"/>
                        </a:rPr>
                        <a:t>phải</a:t>
                      </a:r>
                      <a:endParaRPr kumimoji="0" lang="en-US" sz="12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65917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61EC7F-4FAE-4E9A-88F5-19CB04E620FB}"/>
              </a:ext>
            </a:extLst>
          </p:cNvPr>
          <p:cNvSpPr>
            <a:spLocks noGrp="1"/>
          </p:cNvSpPr>
          <p:nvPr>
            <p:ph type="ctrTitle"/>
          </p:nvPr>
        </p:nvSpPr>
        <p:spPr>
          <a:xfrm>
            <a:off x="747253" y="1705623"/>
            <a:ext cx="10662482" cy="2387600"/>
          </a:xfrm>
        </p:spPr>
        <p:txBody>
          <a:bodyPr/>
          <a:lstStyle/>
          <a:p>
            <a:r>
              <a:rPr lang="vi-VN" err="1"/>
              <a:t>Lập</a:t>
            </a:r>
            <a:r>
              <a:rPr lang="vi-VN"/>
              <a:t> </a:t>
            </a:r>
            <a:r>
              <a:rPr lang="vi-VN" err="1"/>
              <a:t>trình</a:t>
            </a:r>
            <a:r>
              <a:rPr lang="vi-VN"/>
              <a:t> C++ cơ </a:t>
            </a:r>
            <a:r>
              <a:rPr lang="vi-VN" err="1"/>
              <a:t>bản</a:t>
            </a:r>
            <a:endParaRPr lang="en-US"/>
          </a:p>
        </p:txBody>
      </p:sp>
      <p:sp>
        <p:nvSpPr>
          <p:cNvPr id="5" name="Subtitle 4">
            <a:extLst>
              <a:ext uri="{FF2B5EF4-FFF2-40B4-BE49-F238E27FC236}">
                <a16:creationId xmlns:a16="http://schemas.microsoft.com/office/drawing/2014/main" id="{0877B3D3-6477-4F34-8C2E-51EC41E1CA17}"/>
              </a:ext>
            </a:extLst>
          </p:cNvPr>
          <p:cNvSpPr>
            <a:spLocks noGrp="1"/>
          </p:cNvSpPr>
          <p:nvPr>
            <p:ph type="subTitle" idx="1"/>
          </p:nvPr>
        </p:nvSpPr>
        <p:spPr>
          <a:xfrm>
            <a:off x="782265" y="2127079"/>
            <a:ext cx="3313471" cy="772344"/>
          </a:xfrm>
        </p:spPr>
        <p:txBody>
          <a:bodyPr>
            <a:normAutofit/>
          </a:bodyPr>
          <a:lstStyle/>
          <a:p>
            <a:pPr algn="l"/>
            <a:r>
              <a:rPr lang="vi-VN" sz="3600" b="1" err="1">
                <a:effectLst>
                  <a:outerShdw blurRad="38100" dist="38100" dir="2700000" algn="tl">
                    <a:srgbClr val="000000">
                      <a:alpha val="43137"/>
                    </a:srgbClr>
                  </a:outerShdw>
                </a:effectLst>
              </a:rPr>
              <a:t>Phần</a:t>
            </a:r>
            <a:r>
              <a:rPr lang="vi-VN" sz="3600" b="1">
                <a:effectLst>
                  <a:outerShdw blurRad="38100" dist="38100" dir="2700000" algn="tl">
                    <a:srgbClr val="000000">
                      <a:alpha val="43137"/>
                    </a:srgbClr>
                  </a:outerShdw>
                </a:effectLst>
              </a:rPr>
              <a:t> 1</a:t>
            </a:r>
            <a:endParaRPr lang="en-US" sz="36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2704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39DFC0-C3E1-4A1E-8F5C-7EE7794D2F0E}"/>
              </a:ext>
            </a:extLst>
          </p:cNvPr>
          <p:cNvSpPr>
            <a:spLocks noGrp="1"/>
          </p:cNvSpPr>
          <p:nvPr>
            <p:ph type="title"/>
          </p:nvPr>
        </p:nvSpPr>
        <p:spPr/>
        <p:txBody>
          <a:bodyPr/>
          <a:lstStyle/>
          <a:p>
            <a:r>
              <a:rPr lang="vi-VN" err="1"/>
              <a:t>Vào</a:t>
            </a:r>
            <a:r>
              <a:rPr lang="vi-VN"/>
              <a:t> ra cơ </a:t>
            </a:r>
            <a:r>
              <a:rPr lang="vi-VN" err="1"/>
              <a:t>bản</a:t>
            </a:r>
            <a:r>
              <a:rPr lang="vi-VN"/>
              <a:t> trong C++</a:t>
            </a:r>
            <a:endParaRPr lang="en-US"/>
          </a:p>
        </p:txBody>
      </p:sp>
      <p:sp>
        <p:nvSpPr>
          <p:cNvPr id="5" name="Text Placeholder 4">
            <a:extLst>
              <a:ext uri="{FF2B5EF4-FFF2-40B4-BE49-F238E27FC236}">
                <a16:creationId xmlns:a16="http://schemas.microsoft.com/office/drawing/2014/main" id="{42FFD647-0D40-4901-8534-5FE6893072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80383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68F9-FF51-433D-9117-5EDB33BF2A0B}"/>
              </a:ext>
            </a:extLst>
          </p:cNvPr>
          <p:cNvSpPr>
            <a:spLocks noGrp="1"/>
          </p:cNvSpPr>
          <p:nvPr>
            <p:ph type="title"/>
          </p:nvPr>
        </p:nvSpPr>
        <p:spPr/>
        <p:txBody>
          <a:bodyPr/>
          <a:lstStyle/>
          <a:p>
            <a:r>
              <a:rPr lang="vi-VN" err="1"/>
              <a:t>Sử</a:t>
            </a:r>
            <a:r>
              <a:rPr lang="vi-VN"/>
              <a:t> </a:t>
            </a:r>
            <a:r>
              <a:rPr lang="vi-VN" err="1"/>
              <a:t>dụng</a:t>
            </a:r>
            <a:r>
              <a:rPr lang="vi-VN"/>
              <a:t> </a:t>
            </a:r>
            <a:r>
              <a:rPr lang="vi-VN" err="1"/>
              <a:t>cout</a:t>
            </a:r>
            <a:endParaRPr lang="en-US"/>
          </a:p>
        </p:txBody>
      </p:sp>
      <p:sp>
        <p:nvSpPr>
          <p:cNvPr id="3" name="Content Placeholder 2">
            <a:extLst>
              <a:ext uri="{FF2B5EF4-FFF2-40B4-BE49-F238E27FC236}">
                <a16:creationId xmlns:a16="http://schemas.microsoft.com/office/drawing/2014/main" id="{9AB01C19-4F21-46F7-BCA2-7CE1C0228E1E}"/>
              </a:ext>
            </a:extLst>
          </p:cNvPr>
          <p:cNvSpPr>
            <a:spLocks noGrp="1"/>
          </p:cNvSpPr>
          <p:nvPr>
            <p:ph idx="1"/>
          </p:nvPr>
        </p:nvSpPr>
        <p:spPr/>
        <p:txBody>
          <a:bodyPr/>
          <a:lstStyle/>
          <a:p>
            <a:pPr eaLnBrk="1" hangingPunct="1">
              <a:lnSpc>
                <a:spcPct val="80000"/>
              </a:lnSpc>
            </a:pPr>
            <a:r>
              <a:rPr lang="en-US" altLang="en-US" sz="2000" i="1" err="1"/>
              <a:t>cout</a:t>
            </a:r>
            <a:r>
              <a:rPr lang="en-US" altLang="en-US" sz="2000"/>
              <a:t> </a:t>
            </a:r>
            <a:r>
              <a:rPr lang="en-US" altLang="en-US" sz="2000" err="1"/>
              <a:t>là</a:t>
            </a:r>
            <a:r>
              <a:rPr lang="en-US" altLang="en-US" sz="2000"/>
              <a:t> </a:t>
            </a:r>
            <a:r>
              <a:rPr lang="en-US" altLang="en-US" sz="2000" err="1"/>
              <a:t>một</a:t>
            </a:r>
            <a:r>
              <a:rPr lang="en-US" altLang="en-US" sz="2000"/>
              <a:t> </a:t>
            </a:r>
            <a:r>
              <a:rPr lang="en-US" altLang="en-US" sz="2000" err="1"/>
              <a:t>đối</a:t>
            </a:r>
            <a:r>
              <a:rPr lang="en-US" altLang="en-US" sz="2000"/>
              <a:t> </a:t>
            </a:r>
            <a:r>
              <a:rPr lang="en-US" altLang="en-US" sz="2000" err="1"/>
              <a:t>tượng</a:t>
            </a:r>
            <a:r>
              <a:rPr lang="en-US" altLang="en-US" sz="2000"/>
              <a:t> </a:t>
            </a:r>
            <a:r>
              <a:rPr lang="en-US" altLang="en-US" sz="2000" err="1"/>
              <a:t>được</a:t>
            </a:r>
            <a:r>
              <a:rPr lang="en-US" altLang="en-US" sz="2000"/>
              <a:t> </a:t>
            </a:r>
            <a:r>
              <a:rPr lang="en-US" altLang="en-US" sz="2000" err="1"/>
              <a:t>định</a:t>
            </a:r>
            <a:r>
              <a:rPr lang="en-US" altLang="en-US" sz="2000"/>
              <a:t> </a:t>
            </a:r>
            <a:r>
              <a:rPr lang="en-US" altLang="en-US" sz="2000" err="1"/>
              <a:t>nghĩa</a:t>
            </a:r>
            <a:r>
              <a:rPr lang="en-US" altLang="en-US" sz="2000"/>
              <a:t> </a:t>
            </a:r>
            <a:r>
              <a:rPr lang="en-US" altLang="en-US" sz="2000" err="1"/>
              <a:t>trước</a:t>
            </a:r>
            <a:r>
              <a:rPr lang="en-US" altLang="en-US" sz="2000"/>
              <a:t> </a:t>
            </a:r>
            <a:r>
              <a:rPr lang="en-US" altLang="en-US" sz="2000" err="1"/>
              <a:t>trong</a:t>
            </a:r>
            <a:r>
              <a:rPr lang="en-US" altLang="en-US" sz="2000"/>
              <a:t> C++, </a:t>
            </a:r>
            <a:r>
              <a:rPr lang="en-US" altLang="en-US" sz="2000" err="1"/>
              <a:t>tương</a:t>
            </a:r>
            <a:r>
              <a:rPr lang="en-US" altLang="en-US" sz="2000"/>
              <a:t> </a:t>
            </a:r>
            <a:r>
              <a:rPr lang="en-US" altLang="en-US" sz="2000" err="1"/>
              <a:t>ứng</a:t>
            </a:r>
            <a:r>
              <a:rPr lang="en-US" altLang="en-US" sz="2000"/>
              <a:t> </a:t>
            </a:r>
            <a:r>
              <a:rPr lang="en-US" altLang="en-US" sz="2000" err="1"/>
              <a:t>với</a:t>
            </a:r>
            <a:r>
              <a:rPr lang="en-US" altLang="en-US" sz="2000"/>
              <a:t> </a:t>
            </a:r>
            <a:r>
              <a:rPr lang="en-US" altLang="en-US" sz="2000" err="1"/>
              <a:t>luồng</a:t>
            </a:r>
            <a:r>
              <a:rPr lang="en-US" altLang="en-US" sz="2000"/>
              <a:t> ra </a:t>
            </a:r>
            <a:r>
              <a:rPr lang="en-US" altLang="en-US" sz="2000" err="1"/>
              <a:t>chuẩn</a:t>
            </a:r>
            <a:r>
              <a:rPr lang="en-US" altLang="en-US" sz="2000"/>
              <a:t> (</a:t>
            </a:r>
            <a:r>
              <a:rPr lang="sv-SE" altLang="en-US" sz="2000" i="1"/>
              <a:t>standard output stream</a:t>
            </a:r>
            <a:r>
              <a:rPr lang="en-US" altLang="en-US" sz="2000"/>
              <a:t>).</a:t>
            </a:r>
          </a:p>
          <a:p>
            <a:pPr eaLnBrk="1" hangingPunct="1">
              <a:lnSpc>
                <a:spcPct val="80000"/>
              </a:lnSpc>
            </a:pPr>
            <a:r>
              <a:rPr lang="en-US" altLang="en-US" sz="2000" err="1"/>
              <a:t>Toán</a:t>
            </a:r>
            <a:r>
              <a:rPr lang="en-US" altLang="en-US" sz="2000"/>
              <a:t> tử &lt;&lt; </a:t>
            </a:r>
            <a:r>
              <a:rPr lang="en-US" altLang="en-US" sz="2000" err="1"/>
              <a:t>là</a:t>
            </a:r>
            <a:r>
              <a:rPr lang="en-US" altLang="en-US" sz="2000"/>
              <a:t> </a:t>
            </a:r>
            <a:r>
              <a:rPr lang="en-US" altLang="en-US" sz="2000" err="1"/>
              <a:t>toán</a:t>
            </a:r>
            <a:r>
              <a:rPr lang="en-US" altLang="en-US" sz="2000"/>
              <a:t> tử </a:t>
            </a:r>
            <a:r>
              <a:rPr lang="en-US" altLang="en-US" sz="2000" err="1"/>
              <a:t>chèn</a:t>
            </a:r>
            <a:r>
              <a:rPr lang="en-US" altLang="en-US" sz="2000"/>
              <a:t>, </a:t>
            </a:r>
            <a:r>
              <a:rPr lang="en-US" altLang="en-US" sz="2000" err="1"/>
              <a:t>định</a:t>
            </a:r>
            <a:r>
              <a:rPr lang="en-US" altLang="en-US" sz="2000"/>
              <a:t> </a:t>
            </a:r>
            <a:r>
              <a:rPr lang="en-US" altLang="en-US" sz="2000" err="1"/>
              <a:t>hướng</a:t>
            </a:r>
            <a:r>
              <a:rPr lang="en-US" altLang="en-US" sz="2000"/>
              <a:t> </a:t>
            </a:r>
            <a:r>
              <a:rPr lang="en-US" altLang="en-US" sz="2000" err="1"/>
              <a:t>nội</a:t>
            </a:r>
            <a:r>
              <a:rPr lang="en-US" altLang="en-US" sz="2000"/>
              <a:t> dung </a:t>
            </a:r>
            <a:r>
              <a:rPr lang="en-US" altLang="en-US" sz="2000" err="1"/>
              <a:t>cần</a:t>
            </a:r>
            <a:r>
              <a:rPr lang="en-US" altLang="en-US" sz="2000"/>
              <a:t> </a:t>
            </a:r>
            <a:r>
              <a:rPr lang="en-US" altLang="en-US" sz="2000" err="1"/>
              <a:t>hiển</a:t>
            </a:r>
            <a:r>
              <a:rPr lang="en-US" altLang="en-US" sz="2000"/>
              <a:t> </a:t>
            </a:r>
            <a:r>
              <a:rPr lang="en-US" altLang="en-US" sz="2000" err="1"/>
              <a:t>thị</a:t>
            </a:r>
            <a:r>
              <a:rPr lang="en-US" altLang="en-US" sz="2000"/>
              <a:t>.</a:t>
            </a:r>
          </a:p>
          <a:p>
            <a:pPr eaLnBrk="1" hangingPunct="1">
              <a:lnSpc>
                <a:spcPct val="80000"/>
              </a:lnSpc>
            </a:pPr>
            <a:r>
              <a:rPr lang="en-US" altLang="en-US" sz="2000" err="1"/>
              <a:t>Ví</a:t>
            </a:r>
            <a:r>
              <a:rPr lang="en-US" altLang="en-US" sz="2000"/>
              <a:t> </a:t>
            </a:r>
            <a:r>
              <a:rPr lang="en-US" altLang="en-US" sz="2000" err="1"/>
              <a:t>dụ</a:t>
            </a:r>
            <a:r>
              <a:rPr lang="en-US" altLang="en-US" sz="2000"/>
              <a:t>:</a:t>
            </a:r>
          </a:p>
          <a:p>
            <a:pPr lvl="1" eaLnBrk="1" hangingPunct="1">
              <a:lnSpc>
                <a:spcPct val="80000"/>
              </a:lnSpc>
            </a:pPr>
            <a:r>
              <a:rPr lang="sv-SE" altLang="en-US" sz="1800" i="1"/>
              <a:t>char str[ ]=”Hello world”;</a:t>
            </a:r>
          </a:p>
          <a:p>
            <a:pPr lvl="1" eaLnBrk="1" hangingPunct="1">
              <a:lnSpc>
                <a:spcPct val="80000"/>
              </a:lnSpc>
            </a:pPr>
            <a:r>
              <a:rPr lang="sv-SE" altLang="en-US" sz="1800" i="1"/>
              <a:t>int i=8;</a:t>
            </a:r>
          </a:p>
          <a:p>
            <a:pPr lvl="1" eaLnBrk="1" hangingPunct="1">
              <a:lnSpc>
                <a:spcPct val="80000"/>
              </a:lnSpc>
            </a:pPr>
            <a:r>
              <a:rPr lang="sv-SE" altLang="en-US" sz="1800" i="1"/>
              <a:t>cout &lt;&lt; str &lt;&lt; endl;</a:t>
            </a:r>
            <a:r>
              <a:rPr lang="sv-SE" altLang="en-US" sz="1800"/>
              <a:t>  // endl (hoặc \n) là dấu hiệu xuống dòng.</a:t>
            </a:r>
          </a:p>
          <a:p>
            <a:pPr lvl="1" eaLnBrk="1" hangingPunct="1">
              <a:lnSpc>
                <a:spcPct val="80000"/>
              </a:lnSpc>
            </a:pPr>
            <a:r>
              <a:rPr lang="sv-SE" altLang="en-US" sz="1800" i="1"/>
              <a:t>cout &lt;&lt; ”i=” &lt;&lt; i &lt;&lt; endl;</a:t>
            </a:r>
          </a:p>
          <a:p>
            <a:pPr eaLnBrk="1" hangingPunct="1">
              <a:lnSpc>
                <a:spcPct val="80000"/>
              </a:lnSpc>
            </a:pPr>
            <a:r>
              <a:rPr lang="en-US" altLang="en-US" sz="2000" err="1"/>
              <a:t>Để</a:t>
            </a:r>
            <a:r>
              <a:rPr lang="en-US" altLang="en-US" sz="2000"/>
              <a:t> </a:t>
            </a:r>
            <a:r>
              <a:rPr lang="en-US" altLang="en-US" sz="2000" err="1"/>
              <a:t>định</a:t>
            </a:r>
            <a:r>
              <a:rPr lang="en-US" altLang="en-US" sz="2000"/>
              <a:t> </a:t>
            </a:r>
            <a:r>
              <a:rPr lang="en-US" altLang="en-US" sz="2000" err="1"/>
              <a:t>dạng</a:t>
            </a:r>
            <a:r>
              <a:rPr lang="en-US" altLang="en-US" sz="2000"/>
              <a:t> </a:t>
            </a:r>
            <a:r>
              <a:rPr lang="en-US" altLang="en-US" sz="2000" err="1"/>
              <a:t>nội</a:t>
            </a:r>
            <a:r>
              <a:rPr lang="en-US" altLang="en-US" sz="2000"/>
              <a:t> dung </a:t>
            </a:r>
            <a:r>
              <a:rPr lang="en-US" altLang="en-US" sz="2000" err="1"/>
              <a:t>hiển</a:t>
            </a:r>
            <a:r>
              <a:rPr lang="en-US" altLang="en-US" sz="2000"/>
              <a:t> </a:t>
            </a:r>
            <a:r>
              <a:rPr lang="en-US" altLang="en-US" sz="2000" err="1"/>
              <a:t>thị</a:t>
            </a:r>
            <a:r>
              <a:rPr lang="en-US" altLang="en-US" sz="2000"/>
              <a:t>, </a:t>
            </a:r>
            <a:r>
              <a:rPr lang="en-US" altLang="en-US" sz="2000" err="1"/>
              <a:t>sử</a:t>
            </a:r>
            <a:r>
              <a:rPr lang="en-US" altLang="en-US" sz="2000"/>
              <a:t> </a:t>
            </a:r>
            <a:r>
              <a:rPr lang="en-US" altLang="en-US" sz="2000" err="1"/>
              <a:t>dụng</a:t>
            </a:r>
            <a:r>
              <a:rPr lang="en-US" altLang="en-US" sz="2000"/>
              <a:t> </a:t>
            </a:r>
            <a:r>
              <a:rPr lang="en-US" altLang="en-US" sz="2000" i="1" err="1"/>
              <a:t>setw</a:t>
            </a:r>
            <a:r>
              <a:rPr lang="en-US" altLang="en-US" sz="2000"/>
              <a:t> (</a:t>
            </a:r>
            <a:r>
              <a:rPr lang="en-US" altLang="en-US" sz="2000" err="1"/>
              <a:t>nằm</a:t>
            </a:r>
            <a:r>
              <a:rPr lang="en-US" altLang="en-US" sz="2000"/>
              <a:t> </a:t>
            </a:r>
            <a:r>
              <a:rPr lang="en-US" altLang="en-US" sz="2000" err="1"/>
              <a:t>trong</a:t>
            </a:r>
            <a:r>
              <a:rPr lang="en-US" altLang="en-US" sz="2000"/>
              <a:t> </a:t>
            </a:r>
            <a:r>
              <a:rPr lang="en-US" altLang="en-US" sz="2000" i="1" err="1"/>
              <a:t>iomanip.h</a:t>
            </a:r>
            <a:r>
              <a:rPr lang="en-US" altLang="en-US" sz="2000"/>
              <a:t>) </a:t>
            </a:r>
            <a:r>
              <a:rPr lang="en-US" altLang="en-US" sz="2000" err="1"/>
              <a:t>để</a:t>
            </a:r>
            <a:r>
              <a:rPr lang="en-US" altLang="en-US" sz="2000"/>
              <a:t> </a:t>
            </a:r>
            <a:r>
              <a:rPr lang="en-US" altLang="en-US" sz="2000" err="1"/>
              <a:t>thiết</a:t>
            </a:r>
            <a:r>
              <a:rPr lang="en-US" altLang="en-US" sz="2000"/>
              <a:t> </a:t>
            </a:r>
            <a:r>
              <a:rPr lang="en-US" altLang="en-US" sz="2000" err="1"/>
              <a:t>lập</a:t>
            </a:r>
            <a:r>
              <a:rPr lang="en-US" altLang="en-US" sz="2000"/>
              <a:t> </a:t>
            </a:r>
            <a:r>
              <a:rPr lang="en-US" altLang="en-US" sz="2000" err="1"/>
              <a:t>đồ</a:t>
            </a:r>
            <a:r>
              <a:rPr lang="en-US" altLang="en-US" sz="2000"/>
              <a:t> </a:t>
            </a:r>
            <a:r>
              <a:rPr lang="en-US" altLang="en-US" sz="2000" err="1"/>
              <a:t>dài</a:t>
            </a:r>
            <a:r>
              <a:rPr lang="en-US" altLang="en-US" sz="2000"/>
              <a:t> </a:t>
            </a:r>
            <a:r>
              <a:rPr lang="en-US" altLang="en-US" sz="2000" err="1"/>
              <a:t>ký</a:t>
            </a:r>
            <a:r>
              <a:rPr lang="en-US" altLang="en-US" sz="2000"/>
              <a:t> </a:t>
            </a:r>
            <a:r>
              <a:rPr lang="en-US" altLang="en-US" sz="2000" err="1"/>
              <a:t>tự</a:t>
            </a:r>
            <a:r>
              <a:rPr lang="en-US" altLang="en-US" sz="2000"/>
              <a:t> </a:t>
            </a:r>
            <a:r>
              <a:rPr lang="en-US" altLang="en-US" sz="2000" err="1"/>
              <a:t>cho</a:t>
            </a:r>
            <a:r>
              <a:rPr lang="en-US" altLang="en-US" sz="2000"/>
              <a:t> </a:t>
            </a:r>
            <a:r>
              <a:rPr lang="en-US" altLang="en-US" sz="2000" err="1"/>
              <a:t>biến</a:t>
            </a:r>
            <a:r>
              <a:rPr lang="en-US" altLang="en-US" sz="2000"/>
              <a:t> </a:t>
            </a:r>
            <a:r>
              <a:rPr lang="en-US" altLang="en-US" sz="2000" err="1"/>
              <a:t>kế</a:t>
            </a:r>
            <a:r>
              <a:rPr lang="en-US" altLang="en-US" sz="2000"/>
              <a:t> </a:t>
            </a:r>
            <a:r>
              <a:rPr lang="en-US" altLang="en-US" sz="2000" err="1"/>
              <a:t>sau</a:t>
            </a:r>
            <a:r>
              <a:rPr lang="en-US" altLang="en-US" sz="2000"/>
              <a:t>.</a:t>
            </a:r>
          </a:p>
          <a:p>
            <a:pPr lvl="1" eaLnBrk="1" hangingPunct="1">
              <a:lnSpc>
                <a:spcPct val="80000"/>
              </a:lnSpc>
            </a:pPr>
            <a:r>
              <a:rPr lang="en-US" altLang="en-US" sz="1800" err="1"/>
              <a:t>cout</a:t>
            </a:r>
            <a:r>
              <a:rPr lang="en-US" altLang="en-US" sz="1800"/>
              <a:t>&lt;&lt; </a:t>
            </a:r>
            <a:r>
              <a:rPr lang="en-US" altLang="en-US" sz="1800" err="1"/>
              <a:t>setw</a:t>
            </a:r>
            <a:r>
              <a:rPr lang="en-US" altLang="en-US" sz="1800"/>
              <a:t>(12) &lt;&lt; str &lt;&lt; </a:t>
            </a:r>
            <a:r>
              <a:rPr lang="en-US" altLang="en-US" sz="1800" err="1"/>
              <a:t>setw</a:t>
            </a:r>
            <a:r>
              <a:rPr lang="en-US" altLang="en-US" sz="1800"/>
              <a:t>(5) &lt;&lt; </a:t>
            </a:r>
            <a:r>
              <a:rPr lang="en-US" altLang="en-US" sz="1800" err="1"/>
              <a:t>i</a:t>
            </a:r>
            <a:r>
              <a:rPr lang="en-US" altLang="en-US" sz="1800"/>
              <a:t>;</a:t>
            </a:r>
          </a:p>
          <a:p>
            <a:pPr lvl="1" eaLnBrk="1" hangingPunct="1">
              <a:lnSpc>
                <a:spcPct val="80000"/>
              </a:lnSpc>
            </a:pPr>
            <a:r>
              <a:rPr lang="en-US" altLang="en-US" sz="1800" err="1"/>
              <a:t>Kết</a:t>
            </a:r>
            <a:r>
              <a:rPr lang="en-US" altLang="en-US" sz="1800"/>
              <a:t> </a:t>
            </a:r>
            <a:r>
              <a:rPr lang="en-US" altLang="en-US" sz="1800" err="1"/>
              <a:t>quả</a:t>
            </a:r>
            <a:r>
              <a:rPr lang="en-US" altLang="en-US" sz="1800"/>
              <a:t>: Hello world     8</a:t>
            </a:r>
          </a:p>
          <a:p>
            <a:endParaRPr lang="en-US"/>
          </a:p>
        </p:txBody>
      </p:sp>
    </p:spTree>
    <p:extLst>
      <p:ext uri="{BB962C8B-B14F-4D97-AF65-F5344CB8AC3E}">
        <p14:creationId xmlns:p14="http://schemas.microsoft.com/office/powerpoint/2010/main" val="1057722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2EB6-8227-4CFA-A27C-B2ED79C5C375}"/>
              </a:ext>
            </a:extLst>
          </p:cNvPr>
          <p:cNvSpPr>
            <a:spLocks noGrp="1"/>
          </p:cNvSpPr>
          <p:nvPr>
            <p:ph type="title"/>
          </p:nvPr>
        </p:nvSpPr>
        <p:spPr/>
        <p:txBody>
          <a:bodyPr/>
          <a:lstStyle/>
          <a:p>
            <a:r>
              <a:rPr lang="vi-VN" err="1"/>
              <a:t>Sử</a:t>
            </a:r>
            <a:r>
              <a:rPr lang="vi-VN"/>
              <a:t> </a:t>
            </a:r>
            <a:r>
              <a:rPr lang="vi-VN" err="1"/>
              <a:t>dụng</a:t>
            </a:r>
            <a:r>
              <a:rPr lang="vi-VN"/>
              <a:t> </a:t>
            </a:r>
            <a:r>
              <a:rPr lang="vi-VN" err="1"/>
              <a:t>cin</a:t>
            </a:r>
            <a:endParaRPr lang="en-US"/>
          </a:p>
        </p:txBody>
      </p:sp>
      <p:sp>
        <p:nvSpPr>
          <p:cNvPr id="3" name="Content Placeholder 2">
            <a:extLst>
              <a:ext uri="{FF2B5EF4-FFF2-40B4-BE49-F238E27FC236}">
                <a16:creationId xmlns:a16="http://schemas.microsoft.com/office/drawing/2014/main" id="{BB3639FF-610C-4283-9E01-52DB476D78F4}"/>
              </a:ext>
            </a:extLst>
          </p:cNvPr>
          <p:cNvSpPr>
            <a:spLocks noGrp="1"/>
          </p:cNvSpPr>
          <p:nvPr>
            <p:ph idx="1"/>
          </p:nvPr>
        </p:nvSpPr>
        <p:spPr/>
        <p:txBody>
          <a:bodyPr/>
          <a:lstStyle/>
          <a:p>
            <a:pPr eaLnBrk="1" hangingPunct="1">
              <a:lnSpc>
                <a:spcPct val="90000"/>
              </a:lnSpc>
            </a:pPr>
            <a:r>
              <a:rPr lang="en-US" altLang="en-US" sz="2800" i="1" err="1"/>
              <a:t>cin</a:t>
            </a:r>
            <a:r>
              <a:rPr lang="en-US" altLang="en-US" sz="2800"/>
              <a:t> </a:t>
            </a:r>
            <a:r>
              <a:rPr lang="en-US" altLang="en-US" sz="2800" err="1"/>
              <a:t>là</a:t>
            </a:r>
            <a:r>
              <a:rPr lang="en-US" altLang="en-US" sz="2800"/>
              <a:t> </a:t>
            </a:r>
            <a:r>
              <a:rPr lang="en-US" altLang="en-US" sz="2800" err="1"/>
              <a:t>toán</a:t>
            </a:r>
            <a:r>
              <a:rPr lang="en-US" altLang="en-US" sz="2800"/>
              <a:t> tử </a:t>
            </a:r>
            <a:r>
              <a:rPr lang="en-US" altLang="en-US" sz="2800" err="1"/>
              <a:t>được</a:t>
            </a:r>
            <a:r>
              <a:rPr lang="en-US" altLang="en-US" sz="2800"/>
              <a:t> </a:t>
            </a:r>
            <a:r>
              <a:rPr lang="en-US" altLang="en-US" sz="2800" err="1"/>
              <a:t>định</a:t>
            </a:r>
            <a:r>
              <a:rPr lang="en-US" altLang="en-US" sz="2800"/>
              <a:t> </a:t>
            </a:r>
            <a:r>
              <a:rPr lang="en-US" altLang="en-US" sz="2800" err="1"/>
              <a:t>nghĩa</a:t>
            </a:r>
            <a:r>
              <a:rPr lang="en-US" altLang="en-US" sz="2800"/>
              <a:t> </a:t>
            </a:r>
            <a:r>
              <a:rPr lang="en-US" altLang="en-US" sz="2800" err="1"/>
              <a:t>trước</a:t>
            </a:r>
            <a:r>
              <a:rPr lang="en-US" altLang="en-US" sz="2800"/>
              <a:t> </a:t>
            </a:r>
            <a:r>
              <a:rPr lang="en-US" altLang="en-US" sz="2800" err="1"/>
              <a:t>trong</a:t>
            </a:r>
            <a:r>
              <a:rPr lang="en-US" altLang="en-US" sz="2800"/>
              <a:t> C++, </a:t>
            </a:r>
            <a:r>
              <a:rPr lang="en-US" altLang="en-US" sz="2800" err="1"/>
              <a:t>tương</a:t>
            </a:r>
            <a:r>
              <a:rPr lang="en-US" altLang="en-US" sz="2800"/>
              <a:t> </a:t>
            </a:r>
            <a:r>
              <a:rPr lang="en-US" altLang="en-US" sz="2800" err="1"/>
              <a:t>ứng</a:t>
            </a:r>
            <a:r>
              <a:rPr lang="en-US" altLang="en-US" sz="2800"/>
              <a:t> </a:t>
            </a:r>
            <a:r>
              <a:rPr lang="en-US" altLang="en-US" sz="2800" err="1"/>
              <a:t>với</a:t>
            </a:r>
            <a:r>
              <a:rPr lang="en-US" altLang="en-US" sz="2800"/>
              <a:t> </a:t>
            </a:r>
            <a:r>
              <a:rPr lang="en-US" altLang="en-US" sz="2800" err="1"/>
              <a:t>luồng</a:t>
            </a:r>
            <a:r>
              <a:rPr lang="en-US" altLang="en-US" sz="2800"/>
              <a:t> </a:t>
            </a:r>
            <a:r>
              <a:rPr lang="en-US" altLang="en-US" sz="2800" err="1"/>
              <a:t>vào</a:t>
            </a:r>
            <a:r>
              <a:rPr lang="en-US" altLang="en-US" sz="2800"/>
              <a:t> </a:t>
            </a:r>
            <a:r>
              <a:rPr lang="en-US" altLang="en-US" sz="2800" err="1"/>
              <a:t>chuẩn</a:t>
            </a:r>
            <a:r>
              <a:rPr lang="en-US" altLang="en-US" sz="2800"/>
              <a:t> (</a:t>
            </a:r>
            <a:r>
              <a:rPr lang="sv-SE" altLang="en-US" sz="2800" i="1"/>
              <a:t>standard input stream</a:t>
            </a:r>
            <a:r>
              <a:rPr lang="en-US" altLang="en-US" sz="2800"/>
              <a:t>).</a:t>
            </a:r>
          </a:p>
          <a:p>
            <a:pPr eaLnBrk="1" hangingPunct="1">
              <a:lnSpc>
                <a:spcPct val="90000"/>
              </a:lnSpc>
            </a:pPr>
            <a:r>
              <a:rPr lang="en-US" altLang="en-US" sz="2800" err="1"/>
              <a:t>Toán</a:t>
            </a:r>
            <a:r>
              <a:rPr lang="en-US" altLang="en-US" sz="2800"/>
              <a:t> tử &gt;&gt; </a:t>
            </a:r>
            <a:r>
              <a:rPr lang="en-US" altLang="en-US" sz="2800" err="1"/>
              <a:t>đưa</a:t>
            </a:r>
            <a:r>
              <a:rPr lang="en-US" altLang="en-US" sz="2800"/>
              <a:t> </a:t>
            </a:r>
            <a:r>
              <a:rPr lang="en-US" altLang="en-US" sz="2800" err="1"/>
              <a:t>nội</a:t>
            </a:r>
            <a:r>
              <a:rPr lang="en-US" altLang="en-US" sz="2800"/>
              <a:t> dung </a:t>
            </a:r>
            <a:r>
              <a:rPr lang="en-US" altLang="en-US" sz="2800" err="1"/>
              <a:t>từ</a:t>
            </a:r>
            <a:r>
              <a:rPr lang="en-US" altLang="en-US" sz="2800"/>
              <a:t> </a:t>
            </a:r>
            <a:r>
              <a:rPr lang="en-US" altLang="en-US" sz="2800" err="1"/>
              <a:t>luồng</a:t>
            </a:r>
            <a:r>
              <a:rPr lang="en-US" altLang="en-US" sz="2800"/>
              <a:t> </a:t>
            </a:r>
            <a:r>
              <a:rPr lang="en-US" altLang="en-US" sz="2800" err="1"/>
              <a:t>vào</a:t>
            </a:r>
            <a:r>
              <a:rPr lang="en-US" altLang="en-US" sz="2800"/>
              <a:t> </a:t>
            </a:r>
            <a:r>
              <a:rPr lang="en-US" altLang="en-US" sz="2800" err="1"/>
              <a:t>chuẩn</a:t>
            </a:r>
            <a:r>
              <a:rPr lang="en-US" altLang="en-US" sz="2800"/>
              <a:t> </a:t>
            </a:r>
            <a:r>
              <a:rPr lang="en-US" altLang="en-US" sz="2800" err="1"/>
              <a:t>vào</a:t>
            </a:r>
            <a:r>
              <a:rPr lang="en-US" altLang="en-US" sz="2800"/>
              <a:t> </a:t>
            </a:r>
            <a:r>
              <a:rPr lang="en-US" altLang="en-US" sz="2800" err="1"/>
              <a:t>biến</a:t>
            </a:r>
            <a:r>
              <a:rPr lang="en-US" altLang="en-US" sz="2800"/>
              <a:t>.</a:t>
            </a:r>
          </a:p>
          <a:p>
            <a:pPr eaLnBrk="1" hangingPunct="1">
              <a:lnSpc>
                <a:spcPct val="90000"/>
              </a:lnSpc>
            </a:pPr>
            <a:r>
              <a:rPr lang="en-US" altLang="en-US" sz="2800" err="1"/>
              <a:t>Ví</a:t>
            </a:r>
            <a:r>
              <a:rPr lang="en-US" altLang="en-US" sz="2800"/>
              <a:t> </a:t>
            </a:r>
            <a:r>
              <a:rPr lang="en-US" altLang="en-US" sz="2800" err="1"/>
              <a:t>dụ</a:t>
            </a:r>
            <a:r>
              <a:rPr lang="en-US" altLang="en-US" sz="2800"/>
              <a:t>:</a:t>
            </a:r>
          </a:p>
          <a:p>
            <a:pPr lvl="1" eaLnBrk="1" hangingPunct="1">
              <a:lnSpc>
                <a:spcPct val="90000"/>
              </a:lnSpc>
            </a:pPr>
            <a:r>
              <a:rPr lang="sv-SE" altLang="en-US" sz="2400" i="1"/>
              <a:t>int temperature;</a:t>
            </a:r>
          </a:p>
          <a:p>
            <a:pPr lvl="1" eaLnBrk="1" hangingPunct="1">
              <a:lnSpc>
                <a:spcPct val="90000"/>
              </a:lnSpc>
            </a:pPr>
            <a:r>
              <a:rPr lang="sv-SE" altLang="en-US" sz="2400" i="1"/>
              <a:t>cout &lt;&lt; ”Enter temperature in Celsius: ”;</a:t>
            </a:r>
          </a:p>
          <a:p>
            <a:pPr lvl="1" eaLnBrk="1" hangingPunct="1">
              <a:lnSpc>
                <a:spcPct val="90000"/>
              </a:lnSpc>
            </a:pPr>
            <a:r>
              <a:rPr lang="sv-SE" altLang="en-US" sz="2400" i="1"/>
              <a:t>cin &gt;&gt; temperature;</a:t>
            </a:r>
            <a:endParaRPr lang="en-US" altLang="en-US" sz="2400" i="1"/>
          </a:p>
          <a:p>
            <a:pPr lvl="1" eaLnBrk="1" hangingPunct="1">
              <a:lnSpc>
                <a:spcPct val="90000"/>
              </a:lnSpc>
            </a:pPr>
            <a:endParaRPr lang="en-US" altLang="en-US" sz="2400" i="1"/>
          </a:p>
          <a:p>
            <a:endParaRPr lang="en-US"/>
          </a:p>
        </p:txBody>
      </p:sp>
    </p:spTree>
    <p:extLst>
      <p:ext uri="{BB962C8B-B14F-4D97-AF65-F5344CB8AC3E}">
        <p14:creationId xmlns:p14="http://schemas.microsoft.com/office/powerpoint/2010/main" val="27280750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14D4-C818-46FF-9239-94D0FAD3C3F4}"/>
              </a:ext>
            </a:extLst>
          </p:cNvPr>
          <p:cNvSpPr>
            <a:spLocks noGrp="1"/>
          </p:cNvSpPr>
          <p:nvPr>
            <p:ph type="title"/>
          </p:nvPr>
        </p:nvSpPr>
        <p:spPr/>
        <p:txBody>
          <a:bodyPr/>
          <a:lstStyle/>
          <a:p>
            <a:r>
              <a:rPr lang="vi-VN" err="1"/>
              <a:t>Nhập</a:t>
            </a:r>
            <a:r>
              <a:rPr lang="vi-VN"/>
              <a:t> xâu </a:t>
            </a:r>
            <a:r>
              <a:rPr lang="vi-VN" err="1"/>
              <a:t>ký</a:t>
            </a:r>
            <a:r>
              <a:rPr lang="vi-VN"/>
              <a:t> </a:t>
            </a:r>
            <a:r>
              <a:rPr lang="vi-VN" err="1"/>
              <a:t>tự</a:t>
            </a:r>
            <a:endParaRPr lang="en-US"/>
          </a:p>
        </p:txBody>
      </p:sp>
      <p:sp>
        <p:nvSpPr>
          <p:cNvPr id="3" name="Content Placeholder 2">
            <a:extLst>
              <a:ext uri="{FF2B5EF4-FFF2-40B4-BE49-F238E27FC236}">
                <a16:creationId xmlns:a16="http://schemas.microsoft.com/office/drawing/2014/main" id="{495E27EC-C014-497C-8E58-ACC397B0C521}"/>
              </a:ext>
            </a:extLst>
          </p:cNvPr>
          <p:cNvSpPr>
            <a:spLocks noGrp="1"/>
          </p:cNvSpPr>
          <p:nvPr>
            <p:ph idx="1"/>
          </p:nvPr>
        </p:nvSpPr>
        <p:spPr/>
        <p:txBody>
          <a:bodyPr>
            <a:normAutofit lnSpcReduction="10000"/>
          </a:bodyPr>
          <a:lstStyle/>
          <a:p>
            <a:r>
              <a:rPr lang="en-US" altLang="en-US" sz="2400"/>
              <a:t>C++ </a:t>
            </a:r>
            <a:r>
              <a:rPr lang="en-US" altLang="en-US" sz="2400" err="1"/>
              <a:t>không</a:t>
            </a:r>
            <a:r>
              <a:rPr lang="en-US" altLang="en-US" sz="2400"/>
              <a:t> </a:t>
            </a:r>
            <a:r>
              <a:rPr lang="en-US" altLang="en-US" sz="2400" err="1"/>
              <a:t>có</a:t>
            </a:r>
            <a:r>
              <a:rPr lang="en-US" altLang="en-US" sz="2400"/>
              <a:t> </a:t>
            </a:r>
            <a:r>
              <a:rPr lang="vi-VN" altLang="en-US" sz="2400" err="1"/>
              <a:t>kiểu</a:t>
            </a:r>
            <a:r>
              <a:rPr lang="vi-VN" altLang="en-US" sz="2400"/>
              <a:t> </a:t>
            </a:r>
            <a:r>
              <a:rPr lang="vi-VN" altLang="en-US" sz="2400" err="1"/>
              <a:t>dữ</a:t>
            </a:r>
            <a:r>
              <a:rPr lang="vi-VN" altLang="en-US" sz="2400"/>
              <a:t> </a:t>
            </a:r>
            <a:r>
              <a:rPr lang="vi-VN" altLang="en-US" sz="2400" err="1"/>
              <a:t>liệu</a:t>
            </a:r>
            <a:r>
              <a:rPr lang="vi-VN" altLang="en-US" sz="2400"/>
              <a:t> cơ </a:t>
            </a:r>
            <a:r>
              <a:rPr lang="vi-VN" altLang="en-US" sz="2400" err="1"/>
              <a:t>bản</a:t>
            </a:r>
            <a:r>
              <a:rPr lang="vi-VN" altLang="en-US" sz="2400"/>
              <a:t> </a:t>
            </a:r>
            <a:r>
              <a:rPr lang="vi-VN" altLang="en-US" sz="2400" err="1"/>
              <a:t>để</a:t>
            </a:r>
            <a:r>
              <a:rPr lang="vi-VN" altLang="en-US" sz="2400"/>
              <a:t> lưu </a:t>
            </a:r>
            <a:r>
              <a:rPr lang="vi-VN" altLang="en-US" sz="2400" err="1"/>
              <a:t>các</a:t>
            </a:r>
            <a:r>
              <a:rPr lang="vi-VN" altLang="en-US" sz="2400"/>
              <a:t> xâu </a:t>
            </a:r>
            <a:r>
              <a:rPr lang="vi-VN" altLang="en-US" sz="2400" err="1"/>
              <a:t>kí</a:t>
            </a:r>
            <a:r>
              <a:rPr lang="vi-VN" altLang="en-US" sz="2400"/>
              <a:t> </a:t>
            </a:r>
            <a:r>
              <a:rPr lang="vi-VN" altLang="en-US" sz="2400" err="1"/>
              <a:t>tự</a:t>
            </a:r>
            <a:r>
              <a:rPr lang="en-US" altLang="en-US" sz="2400"/>
              <a:t> </a:t>
            </a:r>
            <a:r>
              <a:rPr lang="en-US" altLang="en-US" sz="2400">
                <a:sym typeface="Wingdings" panose="05000000000000000000" pitchFamily="2" charset="2"/>
              </a:rPr>
              <a:t> </a:t>
            </a:r>
            <a:r>
              <a:rPr lang="en-US" altLang="en-US" sz="2400" err="1">
                <a:sym typeface="Wingdings" panose="05000000000000000000" pitchFamily="2" charset="2"/>
              </a:rPr>
              <a:t>Mảng</a:t>
            </a:r>
            <a:r>
              <a:rPr lang="en-US" altLang="en-US" sz="2400">
                <a:sym typeface="Wingdings" panose="05000000000000000000" pitchFamily="2" charset="2"/>
              </a:rPr>
              <a:t> </a:t>
            </a:r>
            <a:r>
              <a:rPr lang="en-US" altLang="en-US" sz="2400" err="1">
                <a:sym typeface="Wingdings" panose="05000000000000000000" pitchFamily="2" charset="2"/>
              </a:rPr>
              <a:t>kiểu</a:t>
            </a:r>
            <a:r>
              <a:rPr lang="en-US" altLang="en-US" sz="2400">
                <a:sym typeface="Wingdings" panose="05000000000000000000" pitchFamily="2" charset="2"/>
              </a:rPr>
              <a:t> char.</a:t>
            </a:r>
          </a:p>
          <a:p>
            <a:r>
              <a:rPr lang="en-US" altLang="en-US" sz="2400" err="1">
                <a:sym typeface="Wingdings" panose="05000000000000000000" pitchFamily="2" charset="2"/>
              </a:rPr>
              <a:t>Ví</a:t>
            </a:r>
            <a:r>
              <a:rPr lang="en-US" altLang="en-US" sz="2400">
                <a:sym typeface="Wingdings" panose="05000000000000000000" pitchFamily="2" charset="2"/>
              </a:rPr>
              <a:t> </a:t>
            </a:r>
            <a:r>
              <a:rPr lang="en-US" altLang="en-US" sz="2400" err="1">
                <a:sym typeface="Wingdings" panose="05000000000000000000" pitchFamily="2" charset="2"/>
              </a:rPr>
              <a:t>dụ</a:t>
            </a:r>
            <a:r>
              <a:rPr lang="en-US" altLang="en-US" sz="2400">
                <a:sym typeface="Wingdings" panose="05000000000000000000" pitchFamily="2" charset="2"/>
              </a:rPr>
              <a:t>: </a:t>
            </a:r>
            <a:endParaRPr lang="vi-VN" altLang="en-US" sz="2400">
              <a:sym typeface="Wingdings" panose="05000000000000000000" pitchFamily="2" charset="2"/>
            </a:endParaRPr>
          </a:p>
          <a:p>
            <a:pPr lvl="1"/>
            <a:r>
              <a:rPr lang="vi-VN" altLang="en-US" sz="2000" err="1"/>
              <a:t>char</a:t>
            </a:r>
            <a:r>
              <a:rPr lang="vi-VN" altLang="en-US" sz="2000"/>
              <a:t> </a:t>
            </a:r>
            <a:r>
              <a:rPr lang="vi-VN" altLang="en-US" sz="2000" err="1"/>
              <a:t>jenny</a:t>
            </a:r>
            <a:r>
              <a:rPr lang="vi-VN" altLang="en-US" sz="2000"/>
              <a:t> [20];</a:t>
            </a:r>
          </a:p>
          <a:p>
            <a:pPr lvl="1"/>
            <a:r>
              <a:rPr lang="vi-VN" altLang="en-US" sz="2000" err="1"/>
              <a:t>char</a:t>
            </a:r>
            <a:r>
              <a:rPr lang="vi-VN" altLang="en-US" sz="2000"/>
              <a:t> </a:t>
            </a:r>
            <a:r>
              <a:rPr lang="vi-VN" altLang="en-US" sz="2000" err="1"/>
              <a:t>st</a:t>
            </a:r>
            <a:r>
              <a:rPr lang="vi-VN" altLang="en-US" sz="2000"/>
              <a:t>[]=“</a:t>
            </a:r>
            <a:r>
              <a:rPr lang="vi-VN" altLang="en-US" sz="2000" err="1"/>
              <a:t>Hello</a:t>
            </a:r>
            <a:r>
              <a:rPr lang="vi-VN" altLang="en-US" sz="2000"/>
              <a:t>”;</a:t>
            </a:r>
          </a:p>
          <a:p>
            <a:r>
              <a:rPr lang="vi-VN" altLang="en-US" sz="2400" err="1"/>
              <a:t>Nhập</a:t>
            </a:r>
            <a:r>
              <a:rPr lang="vi-VN" altLang="en-US" sz="2400"/>
              <a:t> xâu:</a:t>
            </a:r>
          </a:p>
          <a:p>
            <a:pPr lvl="1"/>
            <a:r>
              <a:rPr lang="vi-VN" altLang="en-US" sz="2000" err="1"/>
              <a:t>cin.getline</a:t>
            </a:r>
            <a:r>
              <a:rPr lang="vi-VN" altLang="en-US" sz="2000"/>
              <a:t> ( </a:t>
            </a:r>
            <a:r>
              <a:rPr lang="vi-VN" altLang="en-US" sz="2000" err="1"/>
              <a:t>char</a:t>
            </a:r>
            <a:r>
              <a:rPr lang="vi-VN" altLang="en-US" sz="2000"/>
              <a:t> </a:t>
            </a:r>
            <a:r>
              <a:rPr lang="vi-VN" altLang="en-US" sz="2000" err="1"/>
              <a:t>buffer</a:t>
            </a:r>
            <a:r>
              <a:rPr lang="vi-VN" altLang="en-US" sz="2000"/>
              <a:t>[], </a:t>
            </a:r>
            <a:r>
              <a:rPr lang="vi-VN" altLang="en-US" sz="2000" err="1"/>
              <a:t>int</a:t>
            </a:r>
            <a:r>
              <a:rPr lang="vi-VN" altLang="en-US" sz="2000"/>
              <a:t> </a:t>
            </a:r>
            <a:r>
              <a:rPr lang="vi-VN" altLang="en-US" sz="2000" err="1"/>
              <a:t>length</a:t>
            </a:r>
            <a:r>
              <a:rPr lang="vi-VN" altLang="en-US" sz="2000"/>
              <a:t>, </a:t>
            </a:r>
            <a:r>
              <a:rPr lang="vi-VN" altLang="en-US" sz="2000" err="1"/>
              <a:t>char</a:t>
            </a:r>
            <a:r>
              <a:rPr lang="vi-VN" altLang="en-US" sz="2000"/>
              <a:t> </a:t>
            </a:r>
            <a:r>
              <a:rPr lang="vi-VN" altLang="en-US" sz="2000" err="1"/>
              <a:t>delimiter</a:t>
            </a:r>
            <a:r>
              <a:rPr lang="vi-VN" altLang="en-US" sz="2000"/>
              <a:t> = \n );</a:t>
            </a:r>
          </a:p>
          <a:p>
            <a:pPr lvl="2"/>
            <a:r>
              <a:rPr lang="vi-VN" altLang="en-US" sz="1600" err="1"/>
              <a:t>buffer</a:t>
            </a:r>
            <a:r>
              <a:rPr lang="vi-VN" altLang="en-US" sz="1600"/>
              <a:t> (</a:t>
            </a:r>
            <a:r>
              <a:rPr lang="vi-VN" altLang="en-US" sz="1600" err="1"/>
              <a:t>bộ</a:t>
            </a:r>
            <a:r>
              <a:rPr lang="vi-VN" altLang="en-US" sz="1600"/>
              <a:t> </a:t>
            </a:r>
            <a:r>
              <a:rPr lang="vi-VN" altLang="en-US" sz="1600" err="1"/>
              <a:t>đệm</a:t>
            </a:r>
            <a:r>
              <a:rPr lang="vi-VN" altLang="en-US" sz="1600"/>
              <a:t>) lưu </a:t>
            </a:r>
            <a:r>
              <a:rPr lang="vi-VN" altLang="en-US" sz="1600" err="1"/>
              <a:t>trữ</a:t>
            </a:r>
            <a:r>
              <a:rPr lang="vi-VN" altLang="en-US" sz="1600"/>
              <a:t> xâu, </a:t>
            </a:r>
            <a:r>
              <a:rPr lang="vi-VN" altLang="en-US" sz="1600" err="1"/>
              <a:t>length</a:t>
            </a:r>
            <a:r>
              <a:rPr lang="vi-VN" altLang="en-US" sz="1600"/>
              <a:t>: </a:t>
            </a:r>
            <a:r>
              <a:rPr lang="vi-VN" altLang="en-US" sz="1600" err="1"/>
              <a:t>độ</a:t>
            </a:r>
            <a:r>
              <a:rPr lang="vi-VN" altLang="en-US" sz="1600"/>
              <a:t> </a:t>
            </a:r>
            <a:r>
              <a:rPr lang="vi-VN" altLang="en-US" sz="1600" err="1"/>
              <a:t>dài</a:t>
            </a:r>
            <a:r>
              <a:rPr lang="vi-VN" altLang="en-US" sz="1600"/>
              <a:t> </a:t>
            </a:r>
            <a:r>
              <a:rPr lang="vi-VN" altLang="en-US" sz="1600" err="1"/>
              <a:t>cực</a:t>
            </a:r>
            <a:r>
              <a:rPr lang="vi-VN" altLang="en-US" sz="1600"/>
              <a:t> </a:t>
            </a:r>
            <a:r>
              <a:rPr lang="vi-VN" altLang="en-US" sz="1600" err="1"/>
              <a:t>đại</a:t>
            </a:r>
            <a:r>
              <a:rPr lang="vi-VN" altLang="en-US" sz="1600"/>
              <a:t> </a:t>
            </a:r>
            <a:r>
              <a:rPr lang="vi-VN" altLang="en-US" sz="1600" err="1"/>
              <a:t>của</a:t>
            </a:r>
            <a:r>
              <a:rPr lang="vi-VN" altLang="en-US" sz="1600"/>
              <a:t> </a:t>
            </a:r>
            <a:r>
              <a:rPr lang="vi-VN" altLang="en-US" sz="1600" err="1"/>
              <a:t>bộ</a:t>
            </a:r>
            <a:r>
              <a:rPr lang="vi-VN" altLang="en-US" sz="1600"/>
              <a:t> </a:t>
            </a:r>
            <a:r>
              <a:rPr lang="vi-VN" altLang="en-US" sz="1600" err="1"/>
              <a:t>đệm</a:t>
            </a:r>
            <a:r>
              <a:rPr lang="vi-VN" altLang="en-US" sz="1600"/>
              <a:t> , </a:t>
            </a:r>
            <a:r>
              <a:rPr lang="vi-VN" altLang="en-US" sz="1600" err="1"/>
              <a:t>delimiter</a:t>
            </a:r>
            <a:r>
              <a:rPr lang="vi-VN" altLang="en-US" sz="1600"/>
              <a:t>: </a:t>
            </a:r>
            <a:r>
              <a:rPr lang="vi-VN" altLang="en-US" sz="1600" err="1"/>
              <a:t>kí</a:t>
            </a:r>
            <a:r>
              <a:rPr lang="vi-VN" altLang="en-US" sz="1600"/>
              <a:t> </a:t>
            </a:r>
            <a:r>
              <a:rPr lang="vi-VN" altLang="en-US" sz="1600" err="1"/>
              <a:t>tự</a:t>
            </a:r>
            <a:r>
              <a:rPr lang="vi-VN" altLang="en-US" sz="1600"/>
              <a:t> </a:t>
            </a:r>
            <a:r>
              <a:rPr lang="vi-VN" altLang="en-US" sz="1600" err="1"/>
              <a:t>được</a:t>
            </a:r>
            <a:r>
              <a:rPr lang="vi-VN" altLang="en-US" sz="1600"/>
              <a:t> </a:t>
            </a:r>
            <a:r>
              <a:rPr lang="vi-VN" altLang="en-US" sz="1600" err="1"/>
              <a:t>dùng</a:t>
            </a:r>
            <a:r>
              <a:rPr lang="vi-VN" altLang="en-US" sz="1600"/>
              <a:t> </a:t>
            </a:r>
            <a:r>
              <a:rPr lang="vi-VN" altLang="en-US" sz="1600" err="1"/>
              <a:t>để</a:t>
            </a:r>
            <a:r>
              <a:rPr lang="vi-VN" altLang="en-US" sz="1600"/>
              <a:t> </a:t>
            </a:r>
            <a:r>
              <a:rPr lang="vi-VN" altLang="en-US" sz="1600" err="1"/>
              <a:t>kết</a:t>
            </a:r>
            <a:r>
              <a:rPr lang="vi-VN" altLang="en-US" sz="1600"/>
              <a:t> </a:t>
            </a:r>
            <a:r>
              <a:rPr lang="vi-VN" altLang="en-US" sz="1600" err="1"/>
              <a:t>thúc</a:t>
            </a:r>
            <a:r>
              <a:rPr lang="vi-VN" altLang="en-US" sz="1600"/>
              <a:t> </a:t>
            </a:r>
            <a:r>
              <a:rPr lang="vi-VN" altLang="en-US" sz="1600" err="1"/>
              <a:t>việc</a:t>
            </a:r>
            <a:r>
              <a:rPr lang="vi-VN" altLang="en-US" sz="1600"/>
              <a:t> </a:t>
            </a:r>
            <a:r>
              <a:rPr lang="vi-VN" altLang="en-US" sz="1600" err="1"/>
              <a:t>nhập</a:t>
            </a:r>
            <a:r>
              <a:rPr lang="vi-VN" altLang="en-US" sz="1600"/>
              <a:t>, </a:t>
            </a:r>
            <a:r>
              <a:rPr lang="vi-VN" altLang="en-US" sz="1600" err="1"/>
              <a:t>mặc</a:t>
            </a:r>
            <a:r>
              <a:rPr lang="vi-VN" altLang="en-US" sz="1600"/>
              <a:t> </a:t>
            </a:r>
            <a:r>
              <a:rPr lang="vi-VN" altLang="en-US" sz="1600" err="1"/>
              <a:t>định</a:t>
            </a:r>
            <a:r>
              <a:rPr lang="vi-VN" altLang="en-US" sz="1600"/>
              <a:t> - </a:t>
            </a:r>
            <a:r>
              <a:rPr lang="vi-VN" altLang="en-US" sz="1600" err="1"/>
              <a:t>là</a:t>
            </a:r>
            <a:r>
              <a:rPr lang="vi-VN" altLang="en-US" sz="1600"/>
              <a:t> </a:t>
            </a:r>
            <a:r>
              <a:rPr lang="vi-VN" altLang="en-US" sz="1600" err="1"/>
              <a:t>kí</a:t>
            </a:r>
            <a:r>
              <a:rPr lang="vi-VN" altLang="en-US" sz="1600"/>
              <a:t> </a:t>
            </a:r>
            <a:r>
              <a:rPr lang="vi-VN" altLang="en-US" sz="1600" err="1"/>
              <a:t>tự</a:t>
            </a:r>
            <a:r>
              <a:rPr lang="vi-VN" altLang="en-US" sz="1600"/>
              <a:t> </a:t>
            </a:r>
            <a:r>
              <a:rPr lang="vi-VN" altLang="en-US" sz="1600" err="1"/>
              <a:t>xuống</a:t>
            </a:r>
            <a:r>
              <a:rPr lang="vi-VN" altLang="en-US" sz="1600"/>
              <a:t> </a:t>
            </a:r>
            <a:r>
              <a:rPr lang="vi-VN" altLang="en-US" sz="1600" err="1"/>
              <a:t>dòng</a:t>
            </a:r>
            <a:r>
              <a:rPr lang="vi-VN" altLang="en-US" sz="1600"/>
              <a:t> ( \n ). </a:t>
            </a:r>
          </a:p>
          <a:p>
            <a:r>
              <a:rPr lang="en-US" altLang="en-US" sz="2400" err="1"/>
              <a:t>Ví</a:t>
            </a:r>
            <a:r>
              <a:rPr lang="en-US" altLang="en-US" sz="2400"/>
              <a:t> </a:t>
            </a:r>
            <a:r>
              <a:rPr lang="en-US" altLang="en-US" sz="2400" err="1"/>
              <a:t>dụ</a:t>
            </a:r>
            <a:r>
              <a:rPr lang="en-US" altLang="en-US" sz="2400"/>
              <a:t>:</a:t>
            </a:r>
          </a:p>
          <a:p>
            <a:pPr lvl="1"/>
            <a:r>
              <a:rPr lang="en-US" altLang="en-US" sz="2000"/>
              <a:t>char </a:t>
            </a:r>
            <a:r>
              <a:rPr lang="en-US" altLang="en-US" sz="2000" err="1"/>
              <a:t>mybuffer</a:t>
            </a:r>
            <a:r>
              <a:rPr lang="en-US" altLang="en-US" sz="2000"/>
              <a:t> [100];</a:t>
            </a:r>
            <a:br>
              <a:rPr lang="en-US" altLang="en-US" sz="2000"/>
            </a:br>
            <a:r>
              <a:rPr lang="en-US" altLang="en-US" sz="2000" err="1"/>
              <a:t>cout</a:t>
            </a:r>
            <a:r>
              <a:rPr lang="en-US" altLang="en-US" sz="2000"/>
              <a:t> &lt;&lt; "What s your name? ";</a:t>
            </a:r>
            <a:br>
              <a:rPr lang="en-US" altLang="en-US" sz="2000"/>
            </a:br>
            <a:r>
              <a:rPr lang="en-US" altLang="en-US" sz="2000" err="1"/>
              <a:t>cin.getline</a:t>
            </a:r>
            <a:r>
              <a:rPr lang="en-US" altLang="en-US" sz="2000"/>
              <a:t> (mybuffer,100);</a:t>
            </a:r>
            <a:br>
              <a:rPr lang="en-US" altLang="en-US" sz="2000"/>
            </a:br>
            <a:r>
              <a:rPr lang="en-US" altLang="en-US" sz="2000" err="1"/>
              <a:t>cout</a:t>
            </a:r>
            <a:r>
              <a:rPr lang="en-US" altLang="en-US" sz="2000"/>
              <a:t> &lt;&lt; "Hello " &lt;&lt; </a:t>
            </a:r>
            <a:r>
              <a:rPr lang="en-US" altLang="en-US" sz="2000" err="1"/>
              <a:t>mybuffer</a:t>
            </a:r>
            <a:r>
              <a:rPr lang="en-US" altLang="en-US" sz="2000"/>
              <a:t> &lt;&lt; ".\n";</a:t>
            </a:r>
          </a:p>
        </p:txBody>
      </p:sp>
    </p:spTree>
    <p:extLst>
      <p:ext uri="{BB962C8B-B14F-4D97-AF65-F5344CB8AC3E}">
        <p14:creationId xmlns:p14="http://schemas.microsoft.com/office/powerpoint/2010/main" val="1181767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14D4-C818-46FF-9239-94D0FAD3C3F4}"/>
              </a:ext>
            </a:extLst>
          </p:cNvPr>
          <p:cNvSpPr>
            <a:spLocks noGrp="1"/>
          </p:cNvSpPr>
          <p:nvPr>
            <p:ph type="title"/>
          </p:nvPr>
        </p:nvSpPr>
        <p:spPr/>
        <p:txBody>
          <a:bodyPr/>
          <a:lstStyle/>
          <a:p>
            <a:r>
              <a:rPr lang="vi-VN" err="1"/>
              <a:t>Xóa</a:t>
            </a:r>
            <a:r>
              <a:rPr lang="vi-VN"/>
              <a:t> </a:t>
            </a:r>
            <a:r>
              <a:rPr lang="vi-VN" err="1"/>
              <a:t>bộ</a:t>
            </a:r>
            <a:r>
              <a:rPr lang="vi-VN"/>
              <a:t> </a:t>
            </a:r>
            <a:r>
              <a:rPr lang="vi-VN" err="1"/>
              <a:t>nhớ</a:t>
            </a:r>
            <a:r>
              <a:rPr lang="vi-VN"/>
              <a:t> </a:t>
            </a:r>
            <a:r>
              <a:rPr lang="vi-VN" err="1"/>
              <a:t>đệm</a:t>
            </a:r>
            <a:endParaRPr lang="en-US"/>
          </a:p>
        </p:txBody>
      </p:sp>
      <p:sp>
        <p:nvSpPr>
          <p:cNvPr id="3" name="Content Placeholder 2">
            <a:extLst>
              <a:ext uri="{FF2B5EF4-FFF2-40B4-BE49-F238E27FC236}">
                <a16:creationId xmlns:a16="http://schemas.microsoft.com/office/drawing/2014/main" id="{495E27EC-C014-497C-8E58-ACC397B0C521}"/>
              </a:ext>
            </a:extLst>
          </p:cNvPr>
          <p:cNvSpPr>
            <a:spLocks noGrp="1"/>
          </p:cNvSpPr>
          <p:nvPr>
            <p:ph idx="1"/>
          </p:nvPr>
        </p:nvSpPr>
        <p:spPr/>
        <p:txBody>
          <a:bodyPr>
            <a:normAutofit/>
          </a:bodyPr>
          <a:lstStyle/>
          <a:p>
            <a:r>
              <a:rPr lang="vi-VN" sz="2400"/>
              <a:t>Khi thao </a:t>
            </a:r>
            <a:r>
              <a:rPr lang="vi-VN" sz="2400" err="1"/>
              <a:t>tác</a:t>
            </a:r>
            <a:r>
              <a:rPr lang="vi-VN" sz="2400"/>
              <a:t> </a:t>
            </a:r>
            <a:r>
              <a:rPr lang="vi-VN" sz="2400" err="1"/>
              <a:t>với</a:t>
            </a:r>
            <a:r>
              <a:rPr lang="vi-VN" sz="2400"/>
              <a:t> </a:t>
            </a:r>
            <a:r>
              <a:rPr lang="vi-VN" sz="2400" err="1"/>
              <a:t>kiểu</a:t>
            </a:r>
            <a:r>
              <a:rPr lang="vi-VN" sz="2400"/>
              <a:t> </a:t>
            </a:r>
            <a:r>
              <a:rPr lang="vi-VN" sz="2400" err="1"/>
              <a:t>ký</a:t>
            </a:r>
            <a:r>
              <a:rPr lang="vi-VN" sz="2400"/>
              <a:t> </a:t>
            </a:r>
            <a:r>
              <a:rPr lang="vi-VN" sz="2400" err="1"/>
              <a:t>tự</a:t>
            </a:r>
            <a:r>
              <a:rPr lang="vi-VN" sz="2400"/>
              <a:t> (</a:t>
            </a:r>
            <a:r>
              <a:rPr lang="vi-VN" sz="2400" err="1"/>
              <a:t>char</a:t>
            </a:r>
            <a:r>
              <a:rPr lang="vi-VN" sz="2400"/>
              <a:t>) </a:t>
            </a:r>
            <a:r>
              <a:rPr lang="vi-VN" sz="2400" err="1"/>
              <a:t>có</a:t>
            </a:r>
            <a:r>
              <a:rPr lang="vi-VN" sz="2400"/>
              <a:t> </a:t>
            </a:r>
            <a:r>
              <a:rPr lang="vi-VN" sz="2400" err="1"/>
              <a:t>sử</a:t>
            </a:r>
            <a:r>
              <a:rPr lang="vi-VN" sz="2400"/>
              <a:t> </a:t>
            </a:r>
            <a:r>
              <a:rPr lang="vi-VN" sz="2400" err="1"/>
              <a:t>dụng</a:t>
            </a:r>
            <a:r>
              <a:rPr lang="vi-VN" sz="2400"/>
              <a:t> </a:t>
            </a:r>
            <a:r>
              <a:rPr lang="vi-VN" sz="2400" err="1"/>
              <a:t>khoảng</a:t>
            </a:r>
            <a:r>
              <a:rPr lang="vi-VN" sz="2400"/>
              <a:t> </a:t>
            </a:r>
            <a:r>
              <a:rPr lang="vi-VN" sz="2400" err="1"/>
              <a:t>trắng</a:t>
            </a:r>
            <a:r>
              <a:rPr lang="vi-VN" sz="2400"/>
              <a:t> hay </a:t>
            </a:r>
            <a:r>
              <a:rPr lang="vi-VN" sz="2400" err="1"/>
              <a:t>Enter</a:t>
            </a:r>
            <a:r>
              <a:rPr lang="vi-VN" sz="2400"/>
              <a:t>, </a:t>
            </a:r>
            <a:r>
              <a:rPr lang="vi-VN" sz="2400" err="1"/>
              <a:t>cần</a:t>
            </a:r>
            <a:r>
              <a:rPr lang="vi-VN" sz="2400"/>
              <a:t> </a:t>
            </a:r>
            <a:r>
              <a:rPr lang="vi-VN" sz="2400" err="1"/>
              <a:t>xóa</a:t>
            </a:r>
            <a:r>
              <a:rPr lang="vi-VN" sz="2400"/>
              <a:t> </a:t>
            </a:r>
            <a:r>
              <a:rPr lang="vi-VN" sz="2400" err="1"/>
              <a:t>bộ</a:t>
            </a:r>
            <a:r>
              <a:rPr lang="vi-VN" sz="2400"/>
              <a:t> </a:t>
            </a:r>
            <a:r>
              <a:rPr lang="vi-VN" sz="2400" err="1"/>
              <a:t>nhớ</a:t>
            </a:r>
            <a:r>
              <a:rPr lang="vi-VN" sz="2400"/>
              <a:t> </a:t>
            </a:r>
            <a:r>
              <a:rPr lang="vi-VN" sz="2400" err="1"/>
              <a:t>đệm</a:t>
            </a:r>
            <a:r>
              <a:rPr lang="vi-VN" sz="2400"/>
              <a:t> </a:t>
            </a:r>
            <a:r>
              <a:rPr lang="vi-VN" sz="2400" err="1"/>
              <a:t>trước</a:t>
            </a:r>
            <a:r>
              <a:rPr lang="vi-VN" sz="2400"/>
              <a:t> khi in ra </a:t>
            </a:r>
            <a:r>
              <a:rPr lang="vi-VN" sz="2400" err="1"/>
              <a:t>màn</a:t>
            </a:r>
            <a:r>
              <a:rPr lang="vi-VN" sz="2400"/>
              <a:t> </a:t>
            </a:r>
            <a:r>
              <a:rPr lang="vi-VN" sz="2400" err="1"/>
              <a:t>hình</a:t>
            </a:r>
            <a:r>
              <a:rPr lang="vi-VN" sz="2400"/>
              <a:t>. </a:t>
            </a:r>
          </a:p>
          <a:p>
            <a:r>
              <a:rPr lang="vi-VN" sz="2400" err="1"/>
              <a:t>Việc</a:t>
            </a:r>
            <a:r>
              <a:rPr lang="vi-VN" sz="2400"/>
              <a:t> quên </a:t>
            </a:r>
            <a:r>
              <a:rPr lang="vi-VN" sz="2400" err="1"/>
              <a:t>xóa</a:t>
            </a:r>
            <a:r>
              <a:rPr lang="vi-VN" sz="2400"/>
              <a:t> </a:t>
            </a:r>
            <a:r>
              <a:rPr lang="vi-VN" sz="2400" err="1"/>
              <a:t>bộ</a:t>
            </a:r>
            <a:r>
              <a:rPr lang="vi-VN" sz="2400"/>
              <a:t> </a:t>
            </a:r>
            <a:r>
              <a:rPr lang="vi-VN" sz="2400" err="1"/>
              <a:t>nhớ</a:t>
            </a:r>
            <a:r>
              <a:rPr lang="vi-VN" sz="2400"/>
              <a:t> </a:t>
            </a:r>
            <a:r>
              <a:rPr lang="vi-VN" sz="2400" err="1"/>
              <a:t>đệm</a:t>
            </a:r>
            <a:r>
              <a:rPr lang="vi-VN" sz="2400"/>
              <a:t> </a:t>
            </a:r>
            <a:r>
              <a:rPr lang="vi-VN" sz="2400" err="1"/>
              <a:t>sẽ</a:t>
            </a:r>
            <a:r>
              <a:rPr lang="vi-VN" sz="2400"/>
              <a:t> </a:t>
            </a:r>
            <a:r>
              <a:rPr lang="vi-VN" sz="2400" err="1"/>
              <a:t>dẫn</a:t>
            </a:r>
            <a:r>
              <a:rPr lang="vi-VN" sz="2400"/>
              <a:t> </a:t>
            </a:r>
            <a:r>
              <a:rPr lang="vi-VN" sz="2400" err="1"/>
              <a:t>đến</a:t>
            </a:r>
            <a:r>
              <a:rPr lang="vi-VN" sz="2400"/>
              <a:t> </a:t>
            </a:r>
            <a:r>
              <a:rPr lang="vi-VN" sz="2400" err="1"/>
              <a:t>việc</a:t>
            </a:r>
            <a:r>
              <a:rPr lang="vi-VN" sz="2400"/>
              <a:t> lưu </a:t>
            </a:r>
            <a:r>
              <a:rPr lang="vi-VN" sz="2400" err="1"/>
              <a:t>trữ</a:t>
            </a:r>
            <a:r>
              <a:rPr lang="vi-VN" sz="2400"/>
              <a:t> </a:t>
            </a:r>
            <a:r>
              <a:rPr lang="vi-VN" sz="2400" err="1"/>
              <a:t>giá</a:t>
            </a:r>
            <a:r>
              <a:rPr lang="vi-VN" sz="2400"/>
              <a:t> </a:t>
            </a:r>
            <a:r>
              <a:rPr lang="vi-VN" sz="2400" err="1"/>
              <a:t>trị</a:t>
            </a:r>
            <a:r>
              <a:rPr lang="vi-VN" sz="2400"/>
              <a:t> trong </a:t>
            </a:r>
            <a:r>
              <a:rPr lang="vi-VN" sz="2400" err="1"/>
              <a:t>biến</a:t>
            </a:r>
            <a:r>
              <a:rPr lang="vi-VN" sz="2400"/>
              <a:t> </a:t>
            </a:r>
            <a:r>
              <a:rPr lang="vi-VN" sz="2400" err="1"/>
              <a:t>bị</a:t>
            </a:r>
            <a:r>
              <a:rPr lang="vi-VN" sz="2400"/>
              <a:t> sai.</a:t>
            </a:r>
          </a:p>
          <a:p>
            <a:r>
              <a:rPr lang="vi-VN" sz="2400" err="1"/>
              <a:t>Ví</a:t>
            </a:r>
            <a:r>
              <a:rPr lang="vi-VN" sz="2400"/>
              <a:t> </a:t>
            </a:r>
            <a:r>
              <a:rPr lang="vi-VN" sz="2400" err="1"/>
              <a:t>dụ</a:t>
            </a:r>
            <a:r>
              <a:rPr lang="vi-VN" sz="2400"/>
              <a:t>:</a:t>
            </a:r>
          </a:p>
          <a:p>
            <a:endParaRPr lang="en-US" sz="2400"/>
          </a:p>
        </p:txBody>
      </p:sp>
      <p:sp>
        <p:nvSpPr>
          <p:cNvPr id="4" name="TextBox 3">
            <a:extLst>
              <a:ext uri="{FF2B5EF4-FFF2-40B4-BE49-F238E27FC236}">
                <a16:creationId xmlns:a16="http://schemas.microsoft.com/office/drawing/2014/main" id="{D7F8A49A-A2EE-4E84-BC72-129B22794EAC}"/>
              </a:ext>
            </a:extLst>
          </p:cNvPr>
          <p:cNvSpPr txBox="1"/>
          <p:nvPr/>
        </p:nvSpPr>
        <p:spPr>
          <a:xfrm>
            <a:off x="2595717" y="3637934"/>
            <a:ext cx="5250155" cy="3139321"/>
          </a:xfrm>
          <a:prstGeom prst="rect">
            <a:avLst/>
          </a:prstGeom>
          <a:noFill/>
        </p:spPr>
        <p:txBody>
          <a:bodyPr wrap="none" rtlCol="0">
            <a:spAutoFit/>
          </a:bodyPr>
          <a:lstStyle/>
          <a:p>
            <a:r>
              <a:rPr lang="en-US" b="0">
                <a:effectLst/>
                <a:latin typeface="Consolas" panose="020B0609020204030204" pitchFamily="49" charset="0"/>
              </a:rPr>
              <a:t>#include &lt;iostream&gt;</a:t>
            </a:r>
          </a:p>
          <a:p>
            <a:r>
              <a:rPr lang="en-US" b="0">
                <a:effectLst/>
                <a:latin typeface="Consolas" panose="020B0609020204030204" pitchFamily="49" charset="0"/>
              </a:rPr>
              <a:t>using namespace std;</a:t>
            </a:r>
          </a:p>
          <a:p>
            <a:r>
              <a:rPr lang="en-US" b="0">
                <a:effectLst/>
                <a:latin typeface="Consolas" panose="020B0609020204030204" pitchFamily="49" charset="0"/>
              </a:rPr>
              <a:t>int main() {</a:t>
            </a:r>
          </a:p>
          <a:p>
            <a:r>
              <a:rPr lang="en-US" b="0">
                <a:effectLst/>
                <a:latin typeface="Consolas" panose="020B0609020204030204" pitchFamily="49" charset="0"/>
              </a:rPr>
              <a:t>    int a;</a:t>
            </a:r>
          </a:p>
          <a:p>
            <a:r>
              <a:rPr lang="en-US" b="0">
                <a:effectLst/>
                <a:latin typeface="Consolas" panose="020B0609020204030204" pitchFamily="49" charset="0"/>
              </a:rPr>
              <a:t>    char b[100];</a:t>
            </a:r>
          </a:p>
          <a:p>
            <a:r>
              <a:rPr lang="en-US" b="0">
                <a:effectLst/>
                <a:latin typeface="Consolas" panose="020B0609020204030204" pitchFamily="49" charset="0"/>
              </a:rPr>
              <a:t>    </a:t>
            </a:r>
            <a:r>
              <a:rPr lang="en-US" b="0" err="1">
                <a:effectLst/>
                <a:latin typeface="Consolas" panose="020B0609020204030204" pitchFamily="49" charset="0"/>
              </a:rPr>
              <a:t>cin</a:t>
            </a:r>
            <a:r>
              <a:rPr lang="en-US" b="0">
                <a:effectLst/>
                <a:latin typeface="Consolas" panose="020B0609020204030204" pitchFamily="49" charset="0"/>
              </a:rPr>
              <a:t> &gt;&gt; a;        </a:t>
            </a:r>
            <a:r>
              <a:rPr lang="vi-VN" b="0">
                <a:effectLst/>
                <a:latin typeface="Consolas" panose="020B0609020204030204" pitchFamily="49" charset="0"/>
              </a:rPr>
              <a:t>//</a:t>
            </a:r>
            <a:r>
              <a:rPr lang="vi-VN" b="0" err="1">
                <a:effectLst/>
                <a:latin typeface="Consolas" panose="020B0609020204030204" pitchFamily="49" charset="0"/>
              </a:rPr>
              <a:t>nhập</a:t>
            </a:r>
            <a:r>
              <a:rPr lang="vi-VN" b="0">
                <a:effectLst/>
                <a:latin typeface="Consolas" panose="020B0609020204030204" pitchFamily="49" charset="0"/>
              </a:rPr>
              <a:t> </a:t>
            </a:r>
            <a:r>
              <a:rPr lang="vi-VN" b="0" err="1">
                <a:effectLst/>
                <a:latin typeface="Consolas" panose="020B0609020204030204" pitchFamily="49" charset="0"/>
              </a:rPr>
              <a:t>số</a:t>
            </a:r>
            <a:r>
              <a:rPr lang="vi-VN" b="0">
                <a:effectLst/>
                <a:latin typeface="Consolas" panose="020B0609020204030204" pitchFamily="49" charset="0"/>
              </a:rPr>
              <a:t> 100</a:t>
            </a:r>
            <a:r>
              <a:rPr lang="en-US" b="0">
                <a:effectLst/>
                <a:latin typeface="Consolas" panose="020B0609020204030204" pitchFamily="49" charset="0"/>
              </a:rPr>
              <a:t>      </a:t>
            </a:r>
          </a:p>
          <a:p>
            <a:r>
              <a:rPr lang="en-US" b="0">
                <a:effectLst/>
                <a:latin typeface="Consolas" panose="020B0609020204030204" pitchFamily="49" charset="0"/>
              </a:rPr>
              <a:t>    </a:t>
            </a:r>
            <a:r>
              <a:rPr lang="en-US" b="0" err="1">
                <a:effectLst/>
                <a:latin typeface="Consolas" panose="020B0609020204030204" pitchFamily="49" charset="0"/>
              </a:rPr>
              <a:t>cin.getline</a:t>
            </a:r>
            <a:r>
              <a:rPr lang="en-US" b="0">
                <a:effectLst/>
                <a:latin typeface="Consolas" panose="020B0609020204030204" pitchFamily="49" charset="0"/>
              </a:rPr>
              <a:t>(b,100);      </a:t>
            </a:r>
          </a:p>
          <a:p>
            <a:r>
              <a:rPr lang="en-US" b="0">
                <a:effectLst/>
                <a:latin typeface="Consolas" panose="020B0609020204030204" pitchFamily="49" charset="0"/>
              </a:rPr>
              <a:t>    </a:t>
            </a:r>
            <a:r>
              <a:rPr lang="en-US" b="0" err="1">
                <a:effectLst/>
                <a:latin typeface="Consolas" panose="020B0609020204030204" pitchFamily="49" charset="0"/>
              </a:rPr>
              <a:t>cout</a:t>
            </a:r>
            <a:r>
              <a:rPr lang="en-US" b="0">
                <a:effectLst/>
                <a:latin typeface="Consolas" panose="020B0609020204030204" pitchFamily="49" charset="0"/>
              </a:rPr>
              <a:t> &lt;&lt; a &lt;&lt; " " &lt;&lt; b &lt;&lt; " ";  </a:t>
            </a:r>
          </a:p>
          <a:p>
            <a:r>
              <a:rPr lang="en-US" b="0">
                <a:effectLst/>
                <a:latin typeface="Consolas" panose="020B0609020204030204" pitchFamily="49" charset="0"/>
              </a:rPr>
              <a:t>    </a:t>
            </a:r>
            <a:r>
              <a:rPr lang="en-US" b="0" err="1">
                <a:effectLst/>
                <a:latin typeface="Consolas" panose="020B0609020204030204" pitchFamily="49" charset="0"/>
              </a:rPr>
              <a:t>cout</a:t>
            </a:r>
            <a:r>
              <a:rPr lang="en-US" b="0">
                <a:effectLst/>
                <a:latin typeface="Consolas" panose="020B0609020204030204" pitchFamily="49" charset="0"/>
              </a:rPr>
              <a:t> &lt;&lt; "</a:t>
            </a:r>
            <a:r>
              <a:rPr lang="en-US" b="0" err="1">
                <a:effectLst/>
                <a:latin typeface="Consolas" panose="020B0609020204030204" pitchFamily="49" charset="0"/>
              </a:rPr>
              <a:t>Ket</a:t>
            </a:r>
            <a:r>
              <a:rPr lang="en-US" b="0">
                <a:effectLst/>
                <a:latin typeface="Consolas" panose="020B0609020204030204" pitchFamily="49" charset="0"/>
              </a:rPr>
              <a:t> </a:t>
            </a:r>
            <a:r>
              <a:rPr lang="en-US" b="0" err="1">
                <a:effectLst/>
                <a:latin typeface="Consolas" panose="020B0609020204030204" pitchFamily="49" charset="0"/>
              </a:rPr>
              <a:t>thuc</a:t>
            </a:r>
            <a:r>
              <a:rPr lang="en-US" b="0">
                <a:effectLst/>
                <a:latin typeface="Consolas" panose="020B0609020204030204" pitchFamily="49" charset="0"/>
              </a:rPr>
              <a:t>";</a:t>
            </a:r>
          </a:p>
          <a:p>
            <a:r>
              <a:rPr lang="en-US" b="0">
                <a:effectLst/>
                <a:latin typeface="Consolas" panose="020B0609020204030204" pitchFamily="49" charset="0"/>
              </a:rPr>
              <a:t>}</a:t>
            </a:r>
          </a:p>
          <a:p>
            <a:endParaRPr lang="en-US"/>
          </a:p>
        </p:txBody>
      </p:sp>
      <p:sp>
        <p:nvSpPr>
          <p:cNvPr id="5" name="TextBox 4">
            <a:extLst>
              <a:ext uri="{FF2B5EF4-FFF2-40B4-BE49-F238E27FC236}">
                <a16:creationId xmlns:a16="http://schemas.microsoft.com/office/drawing/2014/main" id="{2DA9CE4B-1451-4273-8F0E-32065FF6B024}"/>
              </a:ext>
            </a:extLst>
          </p:cNvPr>
          <p:cNvSpPr txBox="1"/>
          <p:nvPr/>
        </p:nvSpPr>
        <p:spPr>
          <a:xfrm>
            <a:off x="8209936" y="4499273"/>
            <a:ext cx="1622560" cy="707886"/>
          </a:xfrm>
          <a:prstGeom prst="rect">
            <a:avLst/>
          </a:prstGeom>
          <a:noFill/>
        </p:spPr>
        <p:txBody>
          <a:bodyPr wrap="none" rtlCol="0">
            <a:spAutoFit/>
          </a:bodyPr>
          <a:lstStyle/>
          <a:p>
            <a:r>
              <a:rPr lang="vi-VN" sz="2000" err="1"/>
              <a:t>Kết</a:t>
            </a:r>
            <a:r>
              <a:rPr lang="vi-VN" sz="2000"/>
              <a:t> </a:t>
            </a:r>
            <a:r>
              <a:rPr lang="vi-VN" sz="2000" err="1"/>
              <a:t>quả</a:t>
            </a:r>
            <a:r>
              <a:rPr lang="vi-VN" sz="2000"/>
              <a:t>:</a:t>
            </a:r>
          </a:p>
          <a:p>
            <a:r>
              <a:rPr lang="vi-VN" sz="2000"/>
              <a:t>100 </a:t>
            </a:r>
            <a:r>
              <a:rPr lang="vi-VN" sz="2000" err="1"/>
              <a:t>Ket</a:t>
            </a:r>
            <a:r>
              <a:rPr lang="vi-VN" sz="2000"/>
              <a:t> </a:t>
            </a:r>
            <a:r>
              <a:rPr lang="vi-VN" sz="2000" err="1"/>
              <a:t>thuc</a:t>
            </a:r>
            <a:endParaRPr lang="en-US" sz="2000"/>
          </a:p>
        </p:txBody>
      </p:sp>
    </p:spTree>
    <p:extLst>
      <p:ext uri="{BB962C8B-B14F-4D97-AF65-F5344CB8AC3E}">
        <p14:creationId xmlns:p14="http://schemas.microsoft.com/office/powerpoint/2010/main" val="19092688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8E5D-8B94-4961-A317-945EA8C3BC69}"/>
              </a:ext>
            </a:extLst>
          </p:cNvPr>
          <p:cNvSpPr>
            <a:spLocks noGrp="1"/>
          </p:cNvSpPr>
          <p:nvPr>
            <p:ph type="title"/>
          </p:nvPr>
        </p:nvSpPr>
        <p:spPr/>
        <p:txBody>
          <a:bodyPr/>
          <a:lstStyle/>
          <a:p>
            <a:r>
              <a:rPr lang="vi-VN" err="1"/>
              <a:t>Xóa</a:t>
            </a:r>
            <a:r>
              <a:rPr lang="vi-VN"/>
              <a:t> </a:t>
            </a:r>
            <a:r>
              <a:rPr lang="vi-VN" err="1"/>
              <a:t>bộ</a:t>
            </a:r>
            <a:r>
              <a:rPr lang="vi-VN"/>
              <a:t> </a:t>
            </a:r>
            <a:r>
              <a:rPr lang="vi-VN" err="1"/>
              <a:t>nhớ</a:t>
            </a:r>
            <a:r>
              <a:rPr lang="vi-VN"/>
              <a:t> </a:t>
            </a:r>
            <a:r>
              <a:rPr lang="vi-VN" err="1"/>
              <a:t>đệm</a:t>
            </a:r>
            <a:endParaRPr lang="en-US"/>
          </a:p>
        </p:txBody>
      </p:sp>
      <p:sp>
        <p:nvSpPr>
          <p:cNvPr id="3" name="Content Placeholder 2">
            <a:extLst>
              <a:ext uri="{FF2B5EF4-FFF2-40B4-BE49-F238E27FC236}">
                <a16:creationId xmlns:a16="http://schemas.microsoft.com/office/drawing/2014/main" id="{EAE0CC24-8978-4FF2-B3A5-2426D162B027}"/>
              </a:ext>
            </a:extLst>
          </p:cNvPr>
          <p:cNvSpPr>
            <a:spLocks noGrp="1"/>
          </p:cNvSpPr>
          <p:nvPr>
            <p:ph idx="1"/>
          </p:nvPr>
        </p:nvSpPr>
        <p:spPr/>
        <p:txBody>
          <a:bodyPr/>
          <a:lstStyle/>
          <a:p>
            <a:r>
              <a:rPr lang="vi-VN"/>
              <a:t>Ở trên, </a:t>
            </a:r>
            <a:r>
              <a:rPr lang="vi-VN" err="1"/>
              <a:t>chuỗi</a:t>
            </a:r>
            <a:r>
              <a:rPr lang="vi-VN"/>
              <a:t> </a:t>
            </a:r>
            <a:r>
              <a:rPr lang="vi-VN" err="1"/>
              <a:t>ký</a:t>
            </a:r>
            <a:r>
              <a:rPr lang="vi-VN"/>
              <a:t> </a:t>
            </a:r>
            <a:r>
              <a:rPr lang="vi-VN" err="1"/>
              <a:t>tự</a:t>
            </a:r>
            <a:r>
              <a:rPr lang="vi-VN"/>
              <a:t> b không </a:t>
            </a:r>
            <a:r>
              <a:rPr lang="vi-VN" err="1"/>
              <a:t>nhận</a:t>
            </a:r>
            <a:r>
              <a:rPr lang="vi-VN"/>
              <a:t> </a:t>
            </a:r>
            <a:r>
              <a:rPr lang="vi-VN" err="1"/>
              <a:t>được</a:t>
            </a:r>
            <a:r>
              <a:rPr lang="vi-VN"/>
              <a:t> </a:t>
            </a:r>
            <a:r>
              <a:rPr lang="vi-VN" err="1"/>
              <a:t>giá</a:t>
            </a:r>
            <a:r>
              <a:rPr lang="vi-VN"/>
              <a:t> </a:t>
            </a:r>
            <a:r>
              <a:rPr lang="vi-VN" err="1"/>
              <a:t>trị</a:t>
            </a:r>
            <a:r>
              <a:rPr lang="vi-VN"/>
              <a:t> do </a:t>
            </a:r>
            <a:r>
              <a:rPr lang="vi-VN" err="1"/>
              <a:t>bị</a:t>
            </a:r>
            <a:r>
              <a:rPr lang="vi-VN"/>
              <a:t> </a:t>
            </a:r>
            <a:r>
              <a:rPr lang="vi-VN" err="1"/>
              <a:t>ký</a:t>
            </a:r>
            <a:r>
              <a:rPr lang="vi-VN"/>
              <a:t> </a:t>
            </a:r>
            <a:r>
              <a:rPr lang="vi-VN" err="1"/>
              <a:t>tự</a:t>
            </a:r>
            <a:r>
              <a:rPr lang="vi-VN"/>
              <a:t> </a:t>
            </a:r>
            <a:r>
              <a:rPr lang="vi-VN" err="1"/>
              <a:t>Enter</a:t>
            </a:r>
            <a:r>
              <a:rPr lang="vi-VN"/>
              <a:t> </a:t>
            </a:r>
            <a:r>
              <a:rPr lang="vi-VN" err="1"/>
              <a:t>có</a:t>
            </a:r>
            <a:r>
              <a:rPr lang="vi-VN"/>
              <a:t> trong </a:t>
            </a:r>
            <a:r>
              <a:rPr lang="vi-VN" err="1"/>
              <a:t>bộ</a:t>
            </a:r>
            <a:r>
              <a:rPr lang="vi-VN"/>
              <a:t> </a:t>
            </a:r>
            <a:r>
              <a:rPr lang="vi-VN" err="1"/>
              <a:t>nhớ</a:t>
            </a:r>
            <a:r>
              <a:rPr lang="vi-VN"/>
              <a:t> </a:t>
            </a:r>
            <a:r>
              <a:rPr lang="vi-VN" err="1"/>
              <a:t>đệm</a:t>
            </a:r>
            <a:r>
              <a:rPr lang="vi-VN"/>
              <a:t> </a:t>
            </a:r>
            <a:r>
              <a:rPr lang="vi-VN" err="1"/>
              <a:t>chèn</a:t>
            </a:r>
            <a:r>
              <a:rPr lang="vi-VN"/>
              <a:t> </a:t>
            </a:r>
            <a:r>
              <a:rPr lang="vi-VN" err="1"/>
              <a:t>vào</a:t>
            </a:r>
            <a:r>
              <a:rPr lang="vi-VN"/>
              <a:t>.</a:t>
            </a:r>
          </a:p>
          <a:p>
            <a:r>
              <a:rPr lang="vi-VN" err="1"/>
              <a:t>Để</a:t>
            </a:r>
            <a:r>
              <a:rPr lang="vi-VN"/>
              <a:t> </a:t>
            </a:r>
            <a:r>
              <a:rPr lang="vi-VN" err="1"/>
              <a:t>có</a:t>
            </a:r>
            <a:r>
              <a:rPr lang="vi-VN"/>
              <a:t> </a:t>
            </a:r>
            <a:r>
              <a:rPr lang="vi-VN" err="1"/>
              <a:t>thể</a:t>
            </a:r>
            <a:r>
              <a:rPr lang="vi-VN"/>
              <a:t> </a:t>
            </a:r>
            <a:r>
              <a:rPr lang="vi-VN" err="1"/>
              <a:t>xóa</a:t>
            </a:r>
            <a:r>
              <a:rPr lang="vi-VN"/>
              <a:t> </a:t>
            </a:r>
            <a:r>
              <a:rPr lang="vi-VN" err="1"/>
              <a:t>bộ</a:t>
            </a:r>
            <a:r>
              <a:rPr lang="vi-VN"/>
              <a:t> </a:t>
            </a:r>
            <a:r>
              <a:rPr lang="vi-VN" err="1"/>
              <a:t>nhớ</a:t>
            </a:r>
            <a:r>
              <a:rPr lang="vi-VN"/>
              <a:t> </a:t>
            </a:r>
            <a:r>
              <a:rPr lang="vi-VN" err="1"/>
              <a:t>đệm</a:t>
            </a:r>
            <a:r>
              <a:rPr lang="vi-VN"/>
              <a:t>, </a:t>
            </a:r>
            <a:r>
              <a:rPr lang="vi-VN" err="1"/>
              <a:t>có</a:t>
            </a:r>
            <a:r>
              <a:rPr lang="vi-VN"/>
              <a:t> </a:t>
            </a:r>
            <a:r>
              <a:rPr lang="vi-VN" err="1"/>
              <a:t>thể</a:t>
            </a:r>
            <a:r>
              <a:rPr lang="vi-VN"/>
              <a:t> </a:t>
            </a:r>
            <a:r>
              <a:rPr lang="vi-VN" err="1"/>
              <a:t>sử</a:t>
            </a:r>
            <a:r>
              <a:rPr lang="vi-VN"/>
              <a:t> </a:t>
            </a:r>
            <a:r>
              <a:rPr lang="vi-VN" err="1"/>
              <a:t>dụng</a:t>
            </a:r>
            <a:r>
              <a:rPr lang="vi-VN"/>
              <a:t> </a:t>
            </a:r>
            <a:r>
              <a:rPr lang="vi-VN" err="1"/>
              <a:t>các</a:t>
            </a:r>
            <a:r>
              <a:rPr lang="vi-VN"/>
              <a:t> câu </a:t>
            </a:r>
            <a:r>
              <a:rPr lang="vi-VN" err="1"/>
              <a:t>lệnh</a:t>
            </a:r>
            <a:r>
              <a:rPr lang="vi-VN"/>
              <a:t> </a:t>
            </a:r>
            <a:r>
              <a:rPr lang="vi-VN" err="1"/>
              <a:t>cin.ignore</a:t>
            </a:r>
            <a:r>
              <a:rPr lang="vi-VN"/>
              <a:t>() </a:t>
            </a:r>
            <a:r>
              <a:rPr lang="vi-VN" err="1"/>
              <a:t>hoặc</a:t>
            </a:r>
            <a:r>
              <a:rPr lang="vi-VN"/>
              <a:t> </a:t>
            </a:r>
            <a:r>
              <a:rPr lang="vi-VN" err="1"/>
              <a:t>fflush</a:t>
            </a:r>
            <a:r>
              <a:rPr lang="vi-VN"/>
              <a:t>(</a:t>
            </a:r>
            <a:r>
              <a:rPr lang="en-US" b="0" i="0">
                <a:solidFill>
                  <a:srgbClr val="555555"/>
                </a:solidFill>
                <a:effectLst/>
                <a:latin typeface="Arial" panose="020B0604020202020204" pitchFamily="34" charset="0"/>
              </a:rPr>
              <a:t>stdin</a:t>
            </a:r>
            <a:r>
              <a:rPr lang="vi-VN"/>
              <a:t>)</a:t>
            </a:r>
            <a:endParaRPr lang="en-US"/>
          </a:p>
        </p:txBody>
      </p:sp>
      <p:sp>
        <p:nvSpPr>
          <p:cNvPr id="4" name="TextBox 3">
            <a:extLst>
              <a:ext uri="{FF2B5EF4-FFF2-40B4-BE49-F238E27FC236}">
                <a16:creationId xmlns:a16="http://schemas.microsoft.com/office/drawing/2014/main" id="{40377FCB-2F61-4AF1-8F44-11ED7625DF67}"/>
              </a:ext>
            </a:extLst>
          </p:cNvPr>
          <p:cNvSpPr txBox="1"/>
          <p:nvPr/>
        </p:nvSpPr>
        <p:spPr>
          <a:xfrm>
            <a:off x="2110153" y="3663974"/>
            <a:ext cx="6516528" cy="3139321"/>
          </a:xfrm>
          <a:prstGeom prst="rect">
            <a:avLst/>
          </a:prstGeom>
          <a:noFill/>
        </p:spPr>
        <p:txBody>
          <a:bodyPr wrap="none" rtlCol="0">
            <a:spAutoFit/>
          </a:bodyPr>
          <a:lstStyle/>
          <a:p>
            <a:r>
              <a:rPr lang="en-US" b="0">
                <a:effectLst/>
                <a:latin typeface="Consolas" panose="020B0609020204030204" pitchFamily="49" charset="0"/>
              </a:rPr>
              <a:t>#include &lt;iostream&gt;</a:t>
            </a:r>
          </a:p>
          <a:p>
            <a:r>
              <a:rPr lang="en-US" b="0">
                <a:effectLst/>
                <a:latin typeface="Consolas" panose="020B0609020204030204" pitchFamily="49" charset="0"/>
              </a:rPr>
              <a:t>using namespace std;</a:t>
            </a:r>
          </a:p>
          <a:p>
            <a:r>
              <a:rPr lang="en-US" b="0">
                <a:effectLst/>
                <a:latin typeface="Consolas" panose="020B0609020204030204" pitchFamily="49" charset="0"/>
              </a:rPr>
              <a:t>int main() {</a:t>
            </a:r>
          </a:p>
          <a:p>
            <a:r>
              <a:rPr lang="en-US" b="0">
                <a:effectLst/>
                <a:latin typeface="Consolas" panose="020B0609020204030204" pitchFamily="49" charset="0"/>
              </a:rPr>
              <a:t>    int a;</a:t>
            </a:r>
          </a:p>
          <a:p>
            <a:r>
              <a:rPr lang="en-US" b="0">
                <a:effectLst/>
                <a:latin typeface="Consolas" panose="020B0609020204030204" pitchFamily="49" charset="0"/>
              </a:rPr>
              <a:t>    char b[100];</a:t>
            </a:r>
          </a:p>
          <a:p>
            <a:r>
              <a:rPr lang="en-US" b="0">
                <a:effectLst/>
                <a:latin typeface="Consolas" panose="020B0609020204030204" pitchFamily="49" charset="0"/>
              </a:rPr>
              <a:t>    </a:t>
            </a:r>
            <a:r>
              <a:rPr lang="en-US" b="0" err="1">
                <a:effectLst/>
                <a:latin typeface="Consolas" panose="020B0609020204030204" pitchFamily="49" charset="0"/>
              </a:rPr>
              <a:t>cin</a:t>
            </a:r>
            <a:r>
              <a:rPr lang="en-US" b="0">
                <a:effectLst/>
                <a:latin typeface="Consolas" panose="020B0609020204030204" pitchFamily="49" charset="0"/>
              </a:rPr>
              <a:t> &gt;&gt; a;              </a:t>
            </a:r>
          </a:p>
          <a:p>
            <a:r>
              <a:rPr lang="en-US" b="0">
                <a:effectLst/>
                <a:latin typeface="Consolas" panose="020B0609020204030204" pitchFamily="49" charset="0"/>
              </a:rPr>
              <a:t>    </a:t>
            </a:r>
            <a:r>
              <a:rPr lang="en-US" b="0" err="1">
                <a:effectLst/>
                <a:latin typeface="Consolas" panose="020B0609020204030204" pitchFamily="49" charset="0"/>
              </a:rPr>
              <a:t>cin.ignore</a:t>
            </a:r>
            <a:r>
              <a:rPr lang="en-US" b="0">
                <a:effectLst/>
                <a:latin typeface="Consolas" panose="020B0609020204030204" pitchFamily="49" charset="0"/>
              </a:rPr>
              <a:t>(); </a:t>
            </a:r>
            <a:r>
              <a:rPr lang="vi-VN" b="0">
                <a:effectLst/>
                <a:latin typeface="Consolas" panose="020B0609020204030204" pitchFamily="49" charset="0"/>
              </a:rPr>
              <a:t>//</a:t>
            </a:r>
            <a:r>
              <a:rPr lang="vi-VN" b="0" err="1">
                <a:effectLst/>
                <a:latin typeface="Consolas" panose="020B0609020204030204" pitchFamily="49" charset="0"/>
              </a:rPr>
              <a:t>hoặc</a:t>
            </a:r>
            <a:r>
              <a:rPr lang="vi-VN" b="0">
                <a:effectLst/>
                <a:latin typeface="Consolas" panose="020B0609020204030204" pitchFamily="49" charset="0"/>
              </a:rPr>
              <a:t> </a:t>
            </a:r>
            <a:r>
              <a:rPr lang="vi-VN" b="0" err="1">
                <a:effectLst/>
                <a:latin typeface="Consolas" panose="020B0609020204030204" pitchFamily="49" charset="0"/>
              </a:rPr>
              <a:t>fflush</a:t>
            </a:r>
            <a:r>
              <a:rPr lang="vi-VN" b="0">
                <a:effectLst/>
                <a:latin typeface="Consolas" panose="020B0609020204030204" pitchFamily="49" charset="0"/>
              </a:rPr>
              <a:t>(</a:t>
            </a:r>
            <a:r>
              <a:rPr lang="vi-VN" b="0" err="1">
                <a:effectLst/>
                <a:latin typeface="Consolas" panose="020B0609020204030204" pitchFamily="49" charset="0"/>
              </a:rPr>
              <a:t>stdin</a:t>
            </a:r>
            <a:r>
              <a:rPr lang="vi-VN" b="0">
                <a:effectLst/>
                <a:latin typeface="Consolas" panose="020B0609020204030204" pitchFamily="49" charset="0"/>
              </a:rPr>
              <a:t>);</a:t>
            </a:r>
            <a:r>
              <a:rPr lang="en-US" b="0">
                <a:effectLst/>
                <a:latin typeface="Consolas" panose="020B0609020204030204" pitchFamily="49" charset="0"/>
              </a:rPr>
              <a:t>           </a:t>
            </a:r>
          </a:p>
          <a:p>
            <a:r>
              <a:rPr lang="en-US" b="0">
                <a:effectLst/>
                <a:latin typeface="Consolas" panose="020B0609020204030204" pitchFamily="49" charset="0"/>
              </a:rPr>
              <a:t>    </a:t>
            </a:r>
            <a:r>
              <a:rPr lang="en-US" b="0" err="1">
                <a:effectLst/>
                <a:latin typeface="Consolas" panose="020B0609020204030204" pitchFamily="49" charset="0"/>
              </a:rPr>
              <a:t>cin.getline</a:t>
            </a:r>
            <a:r>
              <a:rPr lang="en-US" b="0">
                <a:effectLst/>
                <a:latin typeface="Consolas" panose="020B0609020204030204" pitchFamily="49" charset="0"/>
              </a:rPr>
              <a:t>(b,100);    </a:t>
            </a:r>
          </a:p>
          <a:p>
            <a:r>
              <a:rPr lang="en-US" b="0">
                <a:effectLst/>
                <a:latin typeface="Consolas" panose="020B0609020204030204" pitchFamily="49" charset="0"/>
              </a:rPr>
              <a:t>    </a:t>
            </a:r>
            <a:r>
              <a:rPr lang="en-US" b="0" err="1">
                <a:effectLst/>
                <a:latin typeface="Consolas" panose="020B0609020204030204" pitchFamily="49" charset="0"/>
              </a:rPr>
              <a:t>cout</a:t>
            </a:r>
            <a:r>
              <a:rPr lang="en-US" b="0">
                <a:effectLst/>
                <a:latin typeface="Consolas" panose="020B0609020204030204" pitchFamily="49" charset="0"/>
              </a:rPr>
              <a:t> &lt;&lt; a &lt;&lt; " " &lt;&lt; b &lt;&lt; " ";  </a:t>
            </a:r>
          </a:p>
          <a:p>
            <a:r>
              <a:rPr lang="en-US" b="0">
                <a:effectLst/>
                <a:latin typeface="Consolas" panose="020B0609020204030204" pitchFamily="49" charset="0"/>
              </a:rPr>
              <a:t>    </a:t>
            </a:r>
            <a:r>
              <a:rPr lang="en-US" b="0" err="1">
                <a:effectLst/>
                <a:latin typeface="Consolas" panose="020B0609020204030204" pitchFamily="49" charset="0"/>
              </a:rPr>
              <a:t>cout</a:t>
            </a:r>
            <a:r>
              <a:rPr lang="en-US" b="0">
                <a:effectLst/>
                <a:latin typeface="Consolas" panose="020B0609020204030204" pitchFamily="49" charset="0"/>
              </a:rPr>
              <a:t> &lt;&lt; "</a:t>
            </a:r>
            <a:r>
              <a:rPr lang="en-US" b="0" err="1">
                <a:effectLst/>
                <a:latin typeface="Consolas" panose="020B0609020204030204" pitchFamily="49" charset="0"/>
              </a:rPr>
              <a:t>Ket</a:t>
            </a:r>
            <a:r>
              <a:rPr lang="en-US" b="0">
                <a:effectLst/>
                <a:latin typeface="Consolas" panose="020B0609020204030204" pitchFamily="49" charset="0"/>
              </a:rPr>
              <a:t> </a:t>
            </a:r>
            <a:r>
              <a:rPr lang="en-US" b="0" err="1">
                <a:effectLst/>
                <a:latin typeface="Consolas" panose="020B0609020204030204" pitchFamily="49" charset="0"/>
              </a:rPr>
              <a:t>thuc</a:t>
            </a:r>
            <a:r>
              <a:rPr lang="en-US" b="0">
                <a:effectLst/>
                <a:latin typeface="Consolas" panose="020B0609020204030204" pitchFamily="49" charset="0"/>
              </a:rPr>
              <a:t>";</a:t>
            </a:r>
          </a:p>
          <a:p>
            <a:r>
              <a:rPr lang="en-US" b="0">
                <a:effectLst/>
                <a:latin typeface="Consolas" panose="020B0609020204030204" pitchFamily="49" charset="0"/>
              </a:rPr>
              <a:t>}</a:t>
            </a:r>
            <a:endParaRPr lang="en-US"/>
          </a:p>
        </p:txBody>
      </p:sp>
    </p:spTree>
    <p:extLst>
      <p:ext uri="{BB962C8B-B14F-4D97-AF65-F5344CB8AC3E}">
        <p14:creationId xmlns:p14="http://schemas.microsoft.com/office/powerpoint/2010/main" val="1029317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5EEE35-D558-4AA3-A918-ECEA404D35B3}"/>
              </a:ext>
            </a:extLst>
          </p:cNvPr>
          <p:cNvSpPr>
            <a:spLocks noGrp="1"/>
          </p:cNvSpPr>
          <p:nvPr>
            <p:ph type="title"/>
          </p:nvPr>
        </p:nvSpPr>
        <p:spPr/>
        <p:txBody>
          <a:bodyPr/>
          <a:lstStyle/>
          <a:p>
            <a:r>
              <a:rPr lang="vi-VN" err="1"/>
              <a:t>Cấu</a:t>
            </a:r>
            <a:r>
              <a:rPr lang="vi-VN"/>
              <a:t> </a:t>
            </a:r>
            <a:r>
              <a:rPr lang="vi-VN" err="1"/>
              <a:t>trúc</a:t>
            </a:r>
            <a:r>
              <a:rPr lang="vi-VN"/>
              <a:t> </a:t>
            </a:r>
            <a:r>
              <a:rPr lang="vi-VN" err="1"/>
              <a:t>điều</a:t>
            </a:r>
            <a:r>
              <a:rPr lang="vi-VN"/>
              <a:t> </a:t>
            </a:r>
            <a:r>
              <a:rPr lang="vi-VN" err="1"/>
              <a:t>khiển</a:t>
            </a:r>
            <a:endParaRPr lang="en-US"/>
          </a:p>
        </p:txBody>
      </p:sp>
      <p:sp>
        <p:nvSpPr>
          <p:cNvPr id="5" name="Text Placeholder 4">
            <a:extLst>
              <a:ext uri="{FF2B5EF4-FFF2-40B4-BE49-F238E27FC236}">
                <a16:creationId xmlns:a16="http://schemas.microsoft.com/office/drawing/2014/main" id="{997F4ACC-3E25-46D3-968D-F17B5C86D9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3980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E6D98F8-FA51-46E9-8F89-68559D8DDEB3}"/>
              </a:ext>
            </a:extLst>
          </p:cNvPr>
          <p:cNvSpPr>
            <a:spLocks noGrp="1" noChangeArrowheads="1"/>
          </p:cNvSpPr>
          <p:nvPr>
            <p:ph type="title"/>
          </p:nvPr>
        </p:nvSpPr>
        <p:spPr/>
        <p:txBody>
          <a:bodyPr/>
          <a:lstStyle/>
          <a:p>
            <a:pPr eaLnBrk="1" hangingPunct="1">
              <a:lnSpc>
                <a:spcPct val="90000"/>
              </a:lnSpc>
            </a:pPr>
            <a:r>
              <a:rPr lang="vi-VN" altLang="en-US" err="1">
                <a:latin typeface="Times New Roman" panose="02020603050405020304" pitchFamily="18" charset="0"/>
                <a:cs typeface="Times New Roman" panose="02020603050405020304" pitchFamily="18" charset="0"/>
              </a:rPr>
              <a:t>Thuật</a:t>
            </a:r>
            <a:r>
              <a:rPr lang="vi-VN" altLang="en-US">
                <a:latin typeface="Times New Roman" panose="02020603050405020304" pitchFamily="18" charset="0"/>
                <a:cs typeface="Times New Roman" panose="02020603050405020304" pitchFamily="18" charset="0"/>
              </a:rPr>
              <a:t> </a:t>
            </a:r>
            <a:r>
              <a:rPr lang="vi-VN" altLang="en-US" err="1">
                <a:latin typeface="Times New Roman" panose="02020603050405020304" pitchFamily="18" charset="0"/>
                <a:cs typeface="Times New Roman" panose="02020603050405020304" pitchFamily="18" charset="0"/>
              </a:rPr>
              <a:t>toán</a:t>
            </a:r>
            <a:r>
              <a:rPr lang="vi-VN" altLang="en-US">
                <a:latin typeface="Times New Roman" panose="02020603050405020304" pitchFamily="18" charset="0"/>
                <a:cs typeface="Times New Roman" panose="02020603050405020304" pitchFamily="18" charset="0"/>
              </a:rPr>
              <a:t> (</a:t>
            </a:r>
            <a:r>
              <a:rPr lang="vi-VN" altLang="en-US" err="1">
                <a:latin typeface="Times New Roman" panose="02020603050405020304" pitchFamily="18" charset="0"/>
                <a:cs typeface="Times New Roman" panose="02020603050405020304" pitchFamily="18" charset="0"/>
              </a:rPr>
              <a:t>algorithm</a:t>
            </a:r>
            <a:r>
              <a:rPr lang="vi-VN" altLang="en-US">
                <a:latin typeface="Times New Roman" panose="02020603050405020304" pitchFamily="18" charset="0"/>
                <a:cs typeface="Times New Roman" panose="02020603050405020304" pitchFamily="18" charset="0"/>
              </a:rPr>
              <a:t>)</a:t>
            </a:r>
          </a:p>
        </p:txBody>
      </p:sp>
      <p:sp>
        <p:nvSpPr>
          <p:cNvPr id="104451" name="Rectangle 3">
            <a:extLst>
              <a:ext uri="{FF2B5EF4-FFF2-40B4-BE49-F238E27FC236}">
                <a16:creationId xmlns:a16="http://schemas.microsoft.com/office/drawing/2014/main" id="{7E09083A-C60E-4CB6-B317-14C69BFDD444}"/>
              </a:ext>
            </a:extLst>
          </p:cNvPr>
          <p:cNvSpPr>
            <a:spLocks noGrp="1" noChangeArrowheads="1"/>
          </p:cNvSpPr>
          <p:nvPr>
            <p:ph type="body" idx="1"/>
          </p:nvPr>
        </p:nvSpPr>
        <p:spPr/>
        <p:txBody>
          <a:bodyPr>
            <a:normAutofit fontScale="85000" lnSpcReduction="10000"/>
          </a:bodyPr>
          <a:lstStyle/>
          <a:p>
            <a:r>
              <a:rPr lang="vi-VN" b="0" i="0" err="1">
                <a:solidFill>
                  <a:srgbClr val="000000"/>
                </a:solidFill>
                <a:effectLst/>
                <a:latin typeface="Open Sans" panose="020B0606030504020204" pitchFamily="34" charset="0"/>
              </a:rPr>
              <a:t>Tập</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hợp</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hữu</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hạn</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các</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chỉ</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thị</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thực</a:t>
            </a:r>
            <a:r>
              <a:rPr lang="vi-VN" b="0" i="0">
                <a:solidFill>
                  <a:srgbClr val="000000"/>
                </a:solidFill>
                <a:effectLst/>
                <a:latin typeface="Open Sans" panose="020B0606030504020204" pitchFamily="34" charset="0"/>
              </a:rPr>
              <a:t> thi chương </a:t>
            </a:r>
            <a:r>
              <a:rPr lang="vi-VN" b="0" i="0" err="1">
                <a:solidFill>
                  <a:srgbClr val="000000"/>
                </a:solidFill>
                <a:effectLst/>
                <a:latin typeface="Open Sans" panose="020B0606030504020204" pitchFamily="34" charset="0"/>
              </a:rPr>
              <a:t>trình</a:t>
            </a:r>
            <a:r>
              <a:rPr lang="vi-VN" b="0" i="0">
                <a:solidFill>
                  <a:srgbClr val="000000"/>
                </a:solidFill>
                <a:effectLst/>
                <a:latin typeface="Open Sans" panose="020B0606030504020204" pitchFamily="34" charset="0"/>
              </a:rPr>
              <a:t> theo </a:t>
            </a:r>
            <a:r>
              <a:rPr lang="vi-VN" b="0" i="0" err="1">
                <a:solidFill>
                  <a:srgbClr val="000000"/>
                </a:solidFill>
                <a:effectLst/>
                <a:latin typeface="Open Sans" panose="020B0606030504020204" pitchFamily="34" charset="0"/>
              </a:rPr>
              <a:t>một</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thứ</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tự</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nào</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đó</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để</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giải</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quyết</a:t>
            </a:r>
            <a:r>
              <a:rPr lang="vi-VN" b="0" i="0">
                <a:solidFill>
                  <a:srgbClr val="000000"/>
                </a:solidFill>
                <a:effectLst/>
                <a:latin typeface="Open Sans" panose="020B0606030504020204" pitchFamily="34" charset="0"/>
              </a:rPr>
              <a:t> 1 </a:t>
            </a:r>
            <a:r>
              <a:rPr lang="vi-VN" b="0" i="0" err="1">
                <a:solidFill>
                  <a:srgbClr val="000000"/>
                </a:solidFill>
                <a:effectLst/>
                <a:latin typeface="Open Sans" panose="020B0606030504020204" pitchFamily="34" charset="0"/>
              </a:rPr>
              <a:t>vấn</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đề</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nào</a:t>
            </a:r>
            <a:r>
              <a:rPr lang="vi-VN" b="0" i="0">
                <a:solidFill>
                  <a:srgbClr val="000000"/>
                </a:solidFill>
                <a:effectLst/>
                <a:latin typeface="Open Sans" panose="020B0606030504020204" pitchFamily="34" charset="0"/>
              </a:rPr>
              <a:t> </a:t>
            </a:r>
            <a:r>
              <a:rPr lang="vi-VN" b="0" i="0" err="1">
                <a:solidFill>
                  <a:srgbClr val="000000"/>
                </a:solidFill>
                <a:effectLst/>
                <a:latin typeface="Open Sans" panose="020B0606030504020204" pitchFamily="34" charset="0"/>
              </a:rPr>
              <a:t>đó</a:t>
            </a:r>
            <a:r>
              <a:rPr lang="vi-VN" b="0" i="0">
                <a:solidFill>
                  <a:srgbClr val="000000"/>
                </a:solidFill>
                <a:effectLst/>
                <a:latin typeface="Open Sans" panose="020B0606030504020204" pitchFamily="34" charset="0"/>
              </a:rPr>
              <a:t>. </a:t>
            </a:r>
          </a:p>
          <a:p>
            <a:r>
              <a:rPr lang="vi-VN" altLang="en-US" err="1">
                <a:latin typeface="Arial" panose="020B0604020202020204" pitchFamily="34" charset="0"/>
                <a:cs typeface="Arial" panose="020B0604020202020204" pitchFamily="34" charset="0"/>
              </a:rPr>
              <a:t>Thuật</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toán</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độc</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lập</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với</a:t>
            </a:r>
            <a:r>
              <a:rPr lang="vi-VN" altLang="en-US">
                <a:latin typeface="Arial" panose="020B0604020202020204" pitchFamily="34" charset="0"/>
                <a:cs typeface="Arial" panose="020B0604020202020204" pitchFamily="34" charset="0"/>
              </a:rPr>
              <a:t> ngôn </a:t>
            </a:r>
            <a:r>
              <a:rPr lang="vi-VN" altLang="en-US" err="1">
                <a:latin typeface="Arial" panose="020B0604020202020204" pitchFamily="34" charset="0"/>
                <a:cs typeface="Arial" panose="020B0604020202020204" pitchFamily="34" charset="0"/>
              </a:rPr>
              <a:t>ngữ</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lập</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trình</a:t>
            </a:r>
            <a:endParaRPr lang="en-US" altLang="en-US">
              <a:latin typeface="Arial" panose="020B0604020202020204" pitchFamily="34" charset="0"/>
              <a:cs typeface="Arial" panose="020B0604020202020204" pitchFamily="34" charset="0"/>
            </a:endParaRPr>
          </a:p>
          <a:p>
            <a:r>
              <a:rPr lang="en-US" altLang="en-US" err="1">
                <a:latin typeface="Arial" panose="020B0604020202020204" pitchFamily="34" charset="0"/>
                <a:cs typeface="Arial" panose="020B0604020202020204" pitchFamily="34" charset="0"/>
              </a:rPr>
              <a:t>Vấn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đề</a:t>
            </a:r>
            <a:r>
              <a:rPr lang="en-US" altLang="en-US">
                <a:latin typeface="Arial" panose="020B0604020202020204" pitchFamily="34" charset="0"/>
                <a:cs typeface="Arial" panose="020B0604020202020204" pitchFamily="34" charset="0"/>
              </a:rPr>
              <a:t> / </a:t>
            </a:r>
            <a:r>
              <a:rPr lang="vi-VN" altLang="en-US" err="1">
                <a:latin typeface="Arial" panose="020B0604020202020204" pitchFamily="34" charset="0"/>
                <a:cs typeface="Arial" panose="020B0604020202020204" pitchFamily="34" charset="0"/>
              </a:rPr>
              <a:t>bài</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toán</a:t>
            </a:r>
            <a:endParaRPr lang="en-US" altLang="en-US">
              <a:latin typeface="Arial" panose="020B0604020202020204" pitchFamily="34" charset="0"/>
              <a:cs typeface="Arial" panose="020B0604020202020204" pitchFamily="34" charset="0"/>
            </a:endParaRPr>
          </a:p>
          <a:p>
            <a:pPr lvl="1"/>
            <a:r>
              <a:rPr lang="en-US" altLang="en-US" err="1">
                <a:latin typeface="Arial" panose="020B0604020202020204" pitchFamily="34" charset="0"/>
                <a:cs typeface="Arial" panose="020B0604020202020204" pitchFamily="34" charset="0"/>
              </a:rPr>
              <a:t>Giải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quyết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vấn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đề</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bằng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hoạt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động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theo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một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tự</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xác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a:t>
            </a:r>
          </a:p>
          <a:p>
            <a:r>
              <a:rPr lang="en-US" altLang="en-US" err="1">
                <a:latin typeface="Arial" panose="020B0604020202020204" pitchFamily="34" charset="0"/>
                <a:cs typeface="Arial" panose="020B0604020202020204" pitchFamily="34" charset="0"/>
              </a:rPr>
              <a:t>Xác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thuật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toán</a:t>
            </a:r>
            <a:endParaRPr lang="en-US" altLang="en-US">
              <a:latin typeface="Arial" panose="020B0604020202020204" pitchFamily="34" charset="0"/>
              <a:cs typeface="Arial" panose="020B0604020202020204" pitchFamily="34" charset="0"/>
            </a:endParaRPr>
          </a:p>
          <a:p>
            <a:pPr lvl="1"/>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thi</a:t>
            </a:r>
            <a:r>
              <a:rPr lang="en-US"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các</a:t>
            </a:r>
            <a:r>
              <a:rPr lang="vi-VN"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hoạt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động</a:t>
            </a:r>
            <a:r>
              <a:rPr lang="vi-VN" altLang="en-US">
                <a:latin typeface="Arial" panose="020B0604020202020204" pitchFamily="34" charset="0"/>
                <a:cs typeface="Arial" panose="020B0604020202020204" pitchFamily="34" charset="0"/>
              </a:rPr>
              <a:t> theo 1 </a:t>
            </a:r>
            <a:r>
              <a:rPr lang="vi-VN" altLang="en-US" err="1">
                <a:latin typeface="Arial" panose="020B0604020202020204" pitchFamily="34" charset="0"/>
                <a:cs typeface="Arial" panose="020B0604020202020204" pitchFamily="34" charset="0"/>
              </a:rPr>
              <a:t>trình</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tự</a:t>
            </a:r>
            <a:endParaRPr lang="en-US" altLang="en-US">
              <a:latin typeface="Arial" panose="020B0604020202020204" pitchFamily="34" charset="0"/>
              <a:cs typeface="Arial" panose="020B0604020202020204" pitchFamily="34" charset="0"/>
            </a:endParaRPr>
          </a:p>
          <a:p>
            <a:r>
              <a:rPr lang="en-US" altLang="en-US" err="1">
                <a:latin typeface="Arial" panose="020B0604020202020204" pitchFamily="34" charset="0"/>
                <a:cs typeface="Arial" panose="020B0604020202020204" pitchFamily="34" charset="0"/>
              </a:rPr>
              <a:t>Điều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khiển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endParaRPr lang="en-US" altLang="en-US">
              <a:latin typeface="Arial" panose="020B0604020202020204" pitchFamily="34" charset="0"/>
              <a:cs typeface="Arial" panose="020B0604020202020204" pitchFamily="34" charset="0"/>
            </a:endParaRPr>
          </a:p>
          <a:p>
            <a:pPr lvl="1"/>
            <a:r>
              <a:rPr lang="en-US" altLang="en-US" err="1">
                <a:latin typeface="Arial" panose="020B0604020202020204" pitchFamily="34" charset="0"/>
                <a:cs typeface="Arial" panose="020B0604020202020204" pitchFamily="34" charset="0"/>
              </a:rPr>
              <a:t>Xác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tự</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câu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r>
              <a:rPr lang="en-US" altLang="en-US">
                <a:latin typeface="Arial" panose="020B0604020202020204" pitchFamily="34" charset="0"/>
                <a:cs typeface="Arial" panose="020B0604020202020204" pitchFamily="34" charset="0"/>
              </a:rPr>
              <a:t> (statements).</a:t>
            </a:r>
            <a:endParaRPr lang="vi-VN" altLang="en-US">
              <a:latin typeface="Arial" panose="020B0604020202020204" pitchFamily="34" charset="0"/>
              <a:cs typeface="Arial" panose="020B0604020202020204" pitchFamily="34" charset="0"/>
            </a:endParaRPr>
          </a:p>
          <a:p>
            <a:r>
              <a:rPr lang="vi-VN" altLang="en-US" err="1">
                <a:latin typeface="Arial" panose="020B0604020202020204" pitchFamily="34" charset="0"/>
                <a:cs typeface="Arial" panose="020B0604020202020204" pitchFamily="34" charset="0"/>
              </a:rPr>
              <a:t>Biểu</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diễn</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thuật</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toán</a:t>
            </a:r>
            <a:r>
              <a:rPr lang="vi-VN" altLang="en-US">
                <a:latin typeface="Arial" panose="020B0604020202020204" pitchFamily="34" charset="0"/>
                <a:cs typeface="Arial" panose="020B0604020202020204" pitchFamily="34" charset="0"/>
              </a:rPr>
              <a:t>:</a:t>
            </a:r>
          </a:p>
          <a:p>
            <a:pPr lvl="1"/>
            <a:r>
              <a:rPr lang="vi-VN" altLang="en-US" err="1">
                <a:latin typeface="Arial" panose="020B0604020202020204" pitchFamily="34" charset="0"/>
                <a:cs typeface="Arial" panose="020B0604020202020204" pitchFamily="34" charset="0"/>
              </a:rPr>
              <a:t>Mã</a:t>
            </a:r>
            <a:r>
              <a:rPr lang="vi-VN" altLang="en-US">
                <a:latin typeface="Arial" panose="020B0604020202020204" pitchFamily="34" charset="0"/>
                <a:cs typeface="Arial" panose="020B0604020202020204" pitchFamily="34" charset="0"/>
              </a:rPr>
              <a:t> </a:t>
            </a:r>
            <a:r>
              <a:rPr lang="vi-VN" altLang="en-US" err="1">
                <a:latin typeface="Arial" panose="020B0604020202020204" pitchFamily="34" charset="0"/>
                <a:cs typeface="Arial" panose="020B0604020202020204" pitchFamily="34" charset="0"/>
              </a:rPr>
              <a:t>giả</a:t>
            </a:r>
            <a:endParaRPr lang="vi-VN" altLang="en-US">
              <a:latin typeface="Arial" panose="020B0604020202020204" pitchFamily="34" charset="0"/>
              <a:cs typeface="Arial" panose="020B0604020202020204" pitchFamily="34" charset="0"/>
            </a:endParaRPr>
          </a:p>
          <a:p>
            <a:pPr lvl="1"/>
            <a:r>
              <a:rPr lang="vi-VN" altLang="en-US">
                <a:latin typeface="Arial" panose="020B0604020202020204" pitchFamily="34" charset="0"/>
                <a:cs typeface="Arial" panose="020B0604020202020204" pitchFamily="34" charset="0"/>
              </a:rPr>
              <a:t>Lưu </a:t>
            </a:r>
            <a:r>
              <a:rPr lang="vi-VN" altLang="en-US" err="1">
                <a:latin typeface="Arial" panose="020B0604020202020204" pitchFamily="34" charset="0"/>
                <a:cs typeface="Arial" panose="020B0604020202020204" pitchFamily="34" charset="0"/>
              </a:rPr>
              <a:t>đồ</a:t>
            </a:r>
            <a:endParaRPr lang="en-US" altLang="en-US">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5A9C412-9F22-4673-AB52-53B20AD44531}"/>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khiển</a:t>
            </a:r>
            <a:endParaRPr lang="en-US">
              <a:latin typeface="Times New Roman" panose="02020603050405020304" pitchFamily="18" charset="0"/>
              <a:cs typeface="Times New Roman" panose="02020603050405020304" pitchFamily="18" charset="0"/>
            </a:endParaRPr>
          </a:p>
        </p:txBody>
      </p:sp>
      <p:sp>
        <p:nvSpPr>
          <p:cNvPr id="108547" name="Rectangle 3">
            <a:extLst>
              <a:ext uri="{FF2B5EF4-FFF2-40B4-BE49-F238E27FC236}">
                <a16:creationId xmlns:a16="http://schemas.microsoft.com/office/drawing/2014/main" id="{34941FE3-6266-406B-9463-AEE972832317}"/>
              </a:ext>
            </a:extLst>
          </p:cNvPr>
          <p:cNvSpPr>
            <a:spLocks noGrp="1" noChangeArrowheads="1"/>
          </p:cNvSpPr>
          <p:nvPr>
            <p:ph type="body" idx="1"/>
          </p:nvPr>
        </p:nvSpPr>
        <p:spPr/>
        <p:txBody>
          <a:bodyPr>
            <a:normAutofit/>
          </a:bodyPr>
          <a:lstStyle/>
          <a:p>
            <a:pPr eaLnBrk="1" hangingPunct="1"/>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điều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khiển</a:t>
            </a:r>
            <a:endParaRPr lang="en-US" altLang="en-US">
              <a:latin typeface="Arial" panose="020B0604020202020204" pitchFamily="34" charset="0"/>
              <a:cs typeface="Arial" panose="020B0604020202020204" pitchFamily="34" charset="0"/>
            </a:endParaRPr>
          </a:p>
          <a:p>
            <a:pPr lvl="1" eaLnBrk="1" hangingPunct="1"/>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tuần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tự</a:t>
            </a:r>
            <a:r>
              <a:rPr lang="en-US" altLang="en-US">
                <a:latin typeface="Arial" panose="020B0604020202020204" pitchFamily="34" charset="0"/>
                <a:cs typeface="Arial" panose="020B0604020202020204" pitchFamily="34" charset="0"/>
              </a:rPr>
              <a:t>:</a:t>
            </a:r>
          </a:p>
          <a:p>
            <a:pPr lvl="2" eaLnBrk="1" hangingPunct="1"/>
            <a:r>
              <a:rPr lang="en-US" altLang="en-US" err="1">
                <a:latin typeface="Arial" panose="020B0604020202020204" pitchFamily="34" charset="0"/>
                <a:cs typeface="Arial" panose="020B0604020202020204" pitchFamily="34" charset="0"/>
              </a:rPr>
              <a:t>Chương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theo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tự</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mặc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(default).</a:t>
            </a:r>
          </a:p>
          <a:p>
            <a:pPr lvl="1" eaLnBrk="1" hangingPunct="1"/>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lựa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chọn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điều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kiện</a:t>
            </a:r>
            <a:r>
              <a:rPr lang="en-US" altLang="en-US">
                <a:latin typeface="Arial" panose="020B0604020202020204" pitchFamily="34" charset="0"/>
                <a:cs typeface="Arial" panose="020B0604020202020204" pitchFamily="34" charset="0"/>
              </a:rPr>
              <a:t>):</a:t>
            </a:r>
          </a:p>
          <a:p>
            <a:pPr lvl="2" eaLnBrk="1" hangingPunct="1"/>
            <a:r>
              <a:rPr lang="en-US" altLang="en-US" b="1">
                <a:latin typeface="Arial" panose="020B0604020202020204" pitchFamily="34" charset="0"/>
                <a:cs typeface="Arial" panose="020B0604020202020204" pitchFamily="34" charset="0"/>
              </a:rPr>
              <a:t>if</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if/else</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switch</a:t>
            </a:r>
            <a:r>
              <a:rPr lang="en-US" altLang="en-US">
                <a:latin typeface="Arial" panose="020B0604020202020204" pitchFamily="34" charset="0"/>
                <a:cs typeface="Arial" panose="020B0604020202020204" pitchFamily="34" charset="0"/>
              </a:rPr>
              <a:t> </a:t>
            </a:r>
          </a:p>
          <a:p>
            <a:pPr lvl="1" eaLnBrk="1" hangingPunct="1"/>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lặp</a:t>
            </a:r>
            <a:r>
              <a:rPr lang="en-US" altLang="en-US">
                <a:latin typeface="Arial" panose="020B0604020202020204" pitchFamily="34" charset="0"/>
                <a:cs typeface="Arial" panose="020B0604020202020204" pitchFamily="34" charset="0"/>
              </a:rPr>
              <a:t>:</a:t>
            </a:r>
          </a:p>
          <a:p>
            <a:pPr lvl="2" eaLnBrk="1" hangingPunct="1"/>
            <a:r>
              <a:rPr lang="en-US" altLang="en-US" b="1">
                <a:latin typeface="Arial" panose="020B0604020202020204" pitchFamily="34" charset="0"/>
                <a:cs typeface="Arial" panose="020B0604020202020204" pitchFamily="34" charset="0"/>
              </a:rPr>
              <a:t>while</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do/while</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for</a:t>
            </a:r>
          </a:p>
          <a:p>
            <a:pPr eaLnBrk="1" hangingPunct="1">
              <a:buFontTx/>
              <a:buNone/>
            </a:pPr>
            <a:endParaRPr lang="en-US" altLang="en-US">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53552383"/>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9A7D825-CA64-496C-817F-328AEE4B6AA9}"/>
              </a:ext>
            </a:extLst>
          </p:cNvPr>
          <p:cNvSpPr>
            <a:spLocks noGrp="1" noChangeArrowheads="1"/>
          </p:cNvSpPr>
          <p:nvPr>
            <p:ph type="title"/>
          </p:nvPr>
        </p:nvSpPr>
        <p:spPr/>
        <p:txBody>
          <a:bodyPr/>
          <a:lstStyle/>
          <a:p>
            <a:pPr eaLnBrk="1" hangingPunct="1">
              <a:defRPr/>
            </a:pPr>
            <a:r>
              <a:rPr lang="vi-VN" err="1">
                <a:latin typeface="Times New Roman" panose="02020603050405020304" pitchFamily="18" charset="0"/>
                <a:cs typeface="Times New Roman" panose="02020603050405020304" pitchFamily="18" charset="0"/>
              </a:rPr>
              <a:t>Mã</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giả</a:t>
            </a:r>
            <a:endParaRPr lang="en-US">
              <a:latin typeface="Times New Roman" panose="02020603050405020304" pitchFamily="18" charset="0"/>
              <a:cs typeface="Times New Roman" panose="02020603050405020304" pitchFamily="18" charset="0"/>
            </a:endParaRPr>
          </a:p>
        </p:txBody>
      </p:sp>
      <p:sp>
        <p:nvSpPr>
          <p:cNvPr id="106499" name="Rectangle 3">
            <a:extLst>
              <a:ext uri="{FF2B5EF4-FFF2-40B4-BE49-F238E27FC236}">
                <a16:creationId xmlns:a16="http://schemas.microsoft.com/office/drawing/2014/main" id="{AB6AB9CC-5F06-4F05-80D0-E4774760FC8C}"/>
              </a:ext>
            </a:extLst>
          </p:cNvPr>
          <p:cNvSpPr>
            <a:spLocks noGrp="1" noChangeArrowheads="1"/>
          </p:cNvSpPr>
          <p:nvPr>
            <p:ph type="body" idx="1"/>
          </p:nvPr>
        </p:nvSpPr>
        <p:spPr/>
        <p:txBody>
          <a:bodyPr/>
          <a:lstStyle/>
          <a:p>
            <a:pPr eaLnBrk="1" hangingPunct="1"/>
            <a:r>
              <a:rPr lang="en-US" altLang="en-US" err="1">
                <a:latin typeface="Arial" panose="020B0604020202020204" pitchFamily="34" charset="0"/>
                <a:cs typeface="Arial" panose="020B0604020202020204" pitchFamily="34" charset="0"/>
              </a:rPr>
              <a:t>Mã</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giả</a:t>
            </a:r>
            <a:endParaRPr lang="en-US" altLang="en-US">
              <a:latin typeface="Arial" panose="020B0604020202020204" pitchFamily="34" charset="0"/>
              <a:cs typeface="Arial" panose="020B0604020202020204" pitchFamily="34" charset="0"/>
            </a:endParaRPr>
          </a:p>
          <a:p>
            <a:pPr lvl="1" eaLnBrk="1" hangingPunct="1"/>
            <a:r>
              <a:rPr lang="en-US" altLang="en-US" err="1">
                <a:latin typeface="Arial" panose="020B0604020202020204" pitchFamily="34" charset="0"/>
                <a:cs typeface="Arial" panose="020B0604020202020204" pitchFamily="34" charset="0"/>
              </a:rPr>
              <a:t>Ngôn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ngữ</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dễ</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hiểu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phát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triển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thuật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toán</a:t>
            </a:r>
            <a:r>
              <a:rPr lang="en-US" altLang="en-US">
                <a:latin typeface="Arial" panose="020B0604020202020204" pitchFamily="34" charset="0"/>
                <a:cs typeface="Arial" panose="020B0604020202020204" pitchFamily="34" charset="0"/>
              </a:rPr>
              <a:t>. </a:t>
            </a:r>
          </a:p>
          <a:p>
            <a:pPr lvl="1" eaLnBrk="1" hangingPunct="1"/>
            <a:r>
              <a:rPr lang="en-US" altLang="en-US" err="1">
                <a:latin typeface="Arial" panose="020B0604020202020204" pitchFamily="34" charset="0"/>
                <a:cs typeface="Arial" panose="020B0604020202020204" pitchFamily="34" charset="0"/>
              </a:rPr>
              <a:t>Tương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tự</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như</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tiếng</a:t>
            </a:r>
            <a:r>
              <a:rPr lang="en-US" altLang="en-US">
                <a:latin typeface="Arial" panose="020B0604020202020204" pitchFamily="34" charset="0"/>
                <a:cs typeface="Arial" panose="020B0604020202020204" pitchFamily="34" charset="0"/>
              </a:rPr>
              <a:t> Anh </a:t>
            </a:r>
            <a:r>
              <a:rPr lang="en-US" altLang="en-US" err="1">
                <a:latin typeface="Arial" panose="020B0604020202020204" pitchFamily="34" charset="0"/>
                <a:cs typeface="Arial" panose="020B0604020202020204" pitchFamily="34" charset="0"/>
              </a:rPr>
              <a:t>hằng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ngày</a:t>
            </a:r>
            <a:r>
              <a:rPr lang="en-US" altLang="en-US">
                <a:latin typeface="Arial" panose="020B0604020202020204" pitchFamily="34" charset="0"/>
                <a:cs typeface="Arial" panose="020B0604020202020204" pitchFamily="34" charset="0"/>
              </a:rPr>
              <a:t>.</a:t>
            </a:r>
          </a:p>
          <a:p>
            <a:pPr lvl="1" eaLnBrk="1" hangingPunct="1"/>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trên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máy</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tính</a:t>
            </a:r>
            <a:endParaRPr lang="en-US" altLang="en-US">
              <a:latin typeface="Arial" panose="020B0604020202020204" pitchFamily="34" charset="0"/>
              <a:cs typeface="Arial" panose="020B0604020202020204" pitchFamily="34" charset="0"/>
            </a:endParaRPr>
          </a:p>
          <a:p>
            <a:pPr lvl="1" eaLnBrk="1" hangingPunct="1"/>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sử</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dụng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suy</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nghĩ</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trước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viết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mã</a:t>
            </a:r>
            <a:r>
              <a:rPr lang="en-US" altLang="en-US">
                <a:latin typeface="Arial" panose="020B0604020202020204" pitchFamily="34" charset="0"/>
                <a:cs typeface="Arial" panose="020B0604020202020204" pitchFamily="34" charset="0"/>
              </a:rPr>
              <a:t>.</a:t>
            </a:r>
          </a:p>
          <a:p>
            <a:pPr lvl="1" eaLnBrk="1" hangingPunct="1"/>
            <a:r>
              <a:rPr lang="en-US" altLang="en-US" err="1">
                <a:latin typeface="Arial" panose="020B0604020202020204" pitchFamily="34" charset="0"/>
                <a:cs typeface="Arial" panose="020B0604020202020204" pitchFamily="34" charset="0"/>
              </a:rPr>
              <a:t>Dễ</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dàng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chuyển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đổi</a:t>
            </a:r>
            <a:r>
              <a:rPr lang="en-US" altLang="en-US">
                <a:latin typeface="Arial" panose="020B0604020202020204" pitchFamily="34" charset="0"/>
                <a:cs typeface="Arial" panose="020B0604020202020204" pitchFamily="34" charset="0"/>
              </a:rPr>
              <a:t> sang </a:t>
            </a:r>
            <a:r>
              <a:rPr lang="en-US" altLang="en-US" err="1">
                <a:latin typeface="Arial" panose="020B0604020202020204" pitchFamily="34" charset="0"/>
                <a:cs typeface="Arial" panose="020B0604020202020204" pitchFamily="34" charset="0"/>
              </a:rPr>
              <a:t>ngôn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ngữ</a:t>
            </a:r>
            <a:r>
              <a:rPr lang="en-US" altLang="en-US">
                <a:latin typeface="Arial" panose="020B0604020202020204" pitchFamily="34" charset="0"/>
                <a:cs typeface="Arial" panose="020B0604020202020204" pitchFamily="34" charset="0"/>
              </a:rPr>
              <a:t> C++</a:t>
            </a:r>
          </a:p>
          <a:p>
            <a:pPr lvl="1" eaLnBrk="1" hangingPunct="1"/>
            <a:r>
              <a:rPr lang="en-US" altLang="en-US" err="1">
                <a:latin typeface="Arial" panose="020B0604020202020204" pitchFamily="34" charset="0"/>
                <a:cs typeface="Arial" panose="020B0604020202020204" pitchFamily="34" charset="0"/>
              </a:rPr>
              <a:t>Chỉ</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câu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lệnh</a:t>
            </a:r>
            <a:endParaRPr lang="en-US" altLang="en-US">
              <a:latin typeface="Arial" panose="020B0604020202020204" pitchFamily="34" charset="0"/>
              <a:cs typeface="Arial" panose="020B0604020202020204" pitchFamily="34" charset="0"/>
            </a:endParaRPr>
          </a:p>
          <a:p>
            <a:pPr lvl="2" eaLnBrk="1" hangingPunct="1"/>
            <a:r>
              <a:rPr lang="en-US" altLang="en-US" err="1">
                <a:latin typeface="Arial" panose="020B0604020202020204" pitchFamily="34" charset="0"/>
                <a:cs typeface="Arial" panose="020B0604020202020204" pitchFamily="34" charset="0"/>
              </a:rPr>
              <a:t>Không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tiến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hành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các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khai</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báo</a:t>
            </a:r>
            <a:r>
              <a:rPr lang="en-US" altLang="en-US">
                <a:latin typeface="Arial" panose="020B0604020202020204" pitchFamily="34" charset="0"/>
                <a:cs typeface="Arial" panose="020B0604020202020204" pitchFamily="34" charset="0"/>
              </a:rPr>
              <a:t>.</a:t>
            </a:r>
          </a:p>
          <a:p>
            <a:pPr eaLnBrk="1" hangingPunct="1"/>
            <a:endParaRPr lang="en-US" altLang="en-US">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8F891C-1D84-4588-87BA-58E1FA9F7732}"/>
              </a:ext>
            </a:extLst>
          </p:cNvPr>
          <p:cNvSpPr>
            <a:spLocks noGrp="1"/>
          </p:cNvSpPr>
          <p:nvPr>
            <p:ph type="title"/>
          </p:nvPr>
        </p:nvSpPr>
        <p:spPr/>
        <p:txBody>
          <a:bodyPr/>
          <a:lstStyle/>
          <a:p>
            <a:r>
              <a:rPr lang="vi-VN" err="1"/>
              <a:t>Nội</a:t>
            </a:r>
            <a:r>
              <a:rPr lang="vi-VN"/>
              <a:t> dung</a:t>
            </a:r>
            <a:endParaRPr lang="en-US"/>
          </a:p>
        </p:txBody>
      </p:sp>
      <p:sp>
        <p:nvSpPr>
          <p:cNvPr id="5" name="Content Placeholder 4">
            <a:extLst>
              <a:ext uri="{FF2B5EF4-FFF2-40B4-BE49-F238E27FC236}">
                <a16:creationId xmlns:a16="http://schemas.microsoft.com/office/drawing/2014/main" id="{14470455-B8CE-4D83-A361-F3FF11E837E4}"/>
              </a:ext>
            </a:extLst>
          </p:cNvPr>
          <p:cNvSpPr>
            <a:spLocks noGrp="1"/>
          </p:cNvSpPr>
          <p:nvPr>
            <p:ph idx="1"/>
          </p:nvPr>
        </p:nvSpPr>
        <p:spPr/>
        <p:txBody>
          <a:bodyPr>
            <a:normAutofit/>
          </a:bodyPr>
          <a:lstStyle/>
          <a:p>
            <a:r>
              <a:rPr lang="vi-VN" err="1"/>
              <a:t>Tổng</a:t>
            </a:r>
            <a:r>
              <a:rPr lang="vi-VN"/>
              <a:t> quan </a:t>
            </a:r>
            <a:r>
              <a:rPr lang="vi-VN" err="1"/>
              <a:t>về</a:t>
            </a:r>
            <a:r>
              <a:rPr lang="vi-VN"/>
              <a:t> ngôn </a:t>
            </a:r>
            <a:r>
              <a:rPr lang="vi-VN" err="1"/>
              <a:t>ngữ</a:t>
            </a:r>
            <a:r>
              <a:rPr lang="vi-VN"/>
              <a:t> C++</a:t>
            </a:r>
            <a:endParaRPr lang="en-US">
              <a:hlinkClick r:id="rId2" action="ppaction://hlinksldjump"/>
            </a:endParaRPr>
          </a:p>
          <a:p>
            <a:r>
              <a:rPr lang="vi-VN" err="1"/>
              <a:t>Các</a:t>
            </a:r>
            <a:r>
              <a:rPr lang="vi-VN"/>
              <a:t> </a:t>
            </a:r>
            <a:r>
              <a:rPr lang="vi-VN" err="1"/>
              <a:t>kiểu</a:t>
            </a:r>
            <a:r>
              <a:rPr lang="vi-VN"/>
              <a:t> </a:t>
            </a:r>
            <a:r>
              <a:rPr lang="vi-VN" err="1"/>
              <a:t>dữ</a:t>
            </a:r>
            <a:r>
              <a:rPr lang="vi-VN"/>
              <a:t> </a:t>
            </a:r>
            <a:r>
              <a:rPr lang="vi-VN" err="1"/>
              <a:t>liệu</a:t>
            </a:r>
            <a:r>
              <a:rPr lang="vi-VN"/>
              <a:t> </a:t>
            </a:r>
            <a:r>
              <a:rPr lang="vi-VN" err="1"/>
              <a:t>chuẩn</a:t>
            </a:r>
            <a:r>
              <a:rPr lang="vi-VN"/>
              <a:t> trong C++</a:t>
            </a:r>
            <a:endParaRPr lang="en-US"/>
          </a:p>
          <a:p>
            <a:r>
              <a:rPr lang="en-US" err="1"/>
              <a:t>Các</a:t>
            </a:r>
            <a:r>
              <a:rPr lang="en-US"/>
              <a:t> </a:t>
            </a:r>
            <a:r>
              <a:rPr lang="en-US" err="1"/>
              <a:t>toán</a:t>
            </a:r>
            <a:r>
              <a:rPr lang="en-US"/>
              <a:t> tử</a:t>
            </a:r>
          </a:p>
          <a:p>
            <a:r>
              <a:rPr lang="vi-VN" err="1"/>
              <a:t>Vào</a:t>
            </a:r>
            <a:r>
              <a:rPr lang="vi-VN"/>
              <a:t> ra cơ </a:t>
            </a:r>
            <a:r>
              <a:rPr lang="vi-VN" err="1"/>
              <a:t>bản</a:t>
            </a:r>
            <a:r>
              <a:rPr lang="vi-VN"/>
              <a:t> trong C++</a:t>
            </a:r>
            <a:endParaRPr lang="en-US"/>
          </a:p>
          <a:p>
            <a:r>
              <a:rPr lang="en-US" err="1"/>
              <a:t>Cấu</a:t>
            </a:r>
            <a:r>
              <a:rPr lang="en-US"/>
              <a:t> </a:t>
            </a:r>
            <a:r>
              <a:rPr lang="en-US" err="1"/>
              <a:t>trúc</a:t>
            </a:r>
            <a:r>
              <a:rPr lang="en-US"/>
              <a:t> </a:t>
            </a:r>
            <a:r>
              <a:rPr lang="en-US" err="1"/>
              <a:t>điều</a:t>
            </a:r>
            <a:r>
              <a:rPr lang="en-US"/>
              <a:t> </a:t>
            </a:r>
            <a:r>
              <a:rPr lang="en-US" err="1"/>
              <a:t>khiển</a:t>
            </a:r>
            <a:endParaRPr lang="en-US"/>
          </a:p>
          <a:p>
            <a:r>
              <a:rPr lang="en-US" err="1"/>
              <a:t>Hàm</a:t>
            </a:r>
            <a:endParaRPr lang="en-US"/>
          </a:p>
          <a:p>
            <a:r>
              <a:rPr lang="en-US" err="1"/>
              <a:t>Mảng</a:t>
            </a:r>
            <a:r>
              <a:rPr lang="en-US"/>
              <a:t> </a:t>
            </a:r>
            <a:r>
              <a:rPr lang="en-US" err="1"/>
              <a:t>và</a:t>
            </a:r>
            <a:r>
              <a:rPr lang="en-US"/>
              <a:t> con </a:t>
            </a:r>
            <a:r>
              <a:rPr lang="en-US" err="1"/>
              <a:t>trỏ</a:t>
            </a:r>
            <a:endParaRPr lang="en-US"/>
          </a:p>
          <a:p>
            <a:r>
              <a:rPr lang="en-US" err="1"/>
              <a:t>Các</a:t>
            </a:r>
            <a:r>
              <a:rPr lang="en-US"/>
              <a:t> </a:t>
            </a:r>
            <a:r>
              <a:rPr lang="en-US" err="1"/>
              <a:t>kiểu</a:t>
            </a:r>
            <a:r>
              <a:rPr lang="en-US"/>
              <a:t> </a:t>
            </a:r>
            <a:r>
              <a:rPr lang="en-US" err="1"/>
              <a:t>dữ</a:t>
            </a:r>
            <a:r>
              <a:rPr lang="en-US"/>
              <a:t> </a:t>
            </a:r>
            <a:r>
              <a:rPr lang="en-US" err="1"/>
              <a:t>liệu</a:t>
            </a:r>
            <a:r>
              <a:rPr lang="en-US"/>
              <a:t> </a:t>
            </a:r>
            <a:r>
              <a:rPr lang="en-US" err="1"/>
              <a:t>tự</a:t>
            </a:r>
            <a:r>
              <a:rPr lang="en-US"/>
              <a:t> </a:t>
            </a:r>
            <a:r>
              <a:rPr lang="en-US" err="1"/>
              <a:t>định</a:t>
            </a:r>
            <a:r>
              <a:rPr lang="en-US"/>
              <a:t> </a:t>
            </a:r>
            <a:r>
              <a:rPr lang="en-US" err="1"/>
              <a:t>nghĩa</a:t>
            </a:r>
            <a:endParaRPr lang="vi-VN"/>
          </a:p>
          <a:p>
            <a:endParaRPr lang="en-US"/>
          </a:p>
        </p:txBody>
      </p:sp>
    </p:spTree>
    <p:extLst>
      <p:ext uri="{BB962C8B-B14F-4D97-AF65-F5344CB8AC3E}">
        <p14:creationId xmlns:p14="http://schemas.microsoft.com/office/powerpoint/2010/main" val="15941779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3A332F7-0A6B-4036-9B28-6024E5532E40}"/>
              </a:ext>
            </a:extLst>
          </p:cNvPr>
          <p:cNvSpPr>
            <a:spLocks noGrp="1" noChangeArrowheads="1"/>
          </p:cNvSpPr>
          <p:nvPr>
            <p:ph type="title"/>
          </p:nvPr>
        </p:nvSpPr>
        <p:spPr/>
        <p:txBody>
          <a:bodyPr/>
          <a:lstStyle/>
          <a:p>
            <a:pPr eaLnBrk="1" hangingPunct="1">
              <a:defRPr/>
            </a:pPr>
            <a:r>
              <a:rPr lang="vi-VN"/>
              <a:t>Lưu </a:t>
            </a:r>
            <a:r>
              <a:rPr lang="vi-VN" err="1"/>
              <a:t>đồ</a:t>
            </a:r>
            <a:r>
              <a:rPr lang="vi-VN"/>
              <a:t> </a:t>
            </a:r>
            <a:r>
              <a:rPr lang="vi-VN" err="1"/>
              <a:t>thuật</a:t>
            </a:r>
            <a:r>
              <a:rPr lang="vi-VN"/>
              <a:t> </a:t>
            </a:r>
            <a:r>
              <a:rPr lang="vi-VN" err="1"/>
              <a:t>toán</a:t>
            </a:r>
            <a:endParaRPr lang="en-US"/>
          </a:p>
        </p:txBody>
      </p:sp>
      <p:sp>
        <p:nvSpPr>
          <p:cNvPr id="110595" name="Rectangle 3">
            <a:extLst>
              <a:ext uri="{FF2B5EF4-FFF2-40B4-BE49-F238E27FC236}">
                <a16:creationId xmlns:a16="http://schemas.microsoft.com/office/drawing/2014/main" id="{515D0C20-92EA-4262-9CA3-FF5471A5E820}"/>
              </a:ext>
            </a:extLst>
          </p:cNvPr>
          <p:cNvSpPr>
            <a:spLocks noGrp="1" noChangeArrowheads="1"/>
          </p:cNvSpPr>
          <p:nvPr>
            <p:ph type="body" idx="1"/>
          </p:nvPr>
        </p:nvSpPr>
        <p:spPr/>
        <p:txBody>
          <a:bodyPr/>
          <a:lstStyle/>
          <a:p>
            <a:pPr eaLnBrk="1" hangingPunct="1">
              <a:lnSpc>
                <a:spcPct val="90000"/>
              </a:lnSpc>
            </a:pPr>
            <a:r>
              <a:rPr lang="en-US" altLang="en-US" err="1"/>
              <a:t>Lưu</a:t>
            </a:r>
            <a:r>
              <a:rPr lang="en-US" altLang="en-US"/>
              <a:t> </a:t>
            </a:r>
            <a:r>
              <a:rPr lang="en-US" altLang="en-US" err="1"/>
              <a:t>đồ</a:t>
            </a:r>
            <a:r>
              <a:rPr lang="en-US" altLang="en-US"/>
              <a:t>:</a:t>
            </a:r>
          </a:p>
          <a:p>
            <a:pPr lvl="1" eaLnBrk="1" hangingPunct="1">
              <a:lnSpc>
                <a:spcPct val="90000"/>
              </a:lnSpc>
            </a:pPr>
            <a:r>
              <a:rPr lang="en-US" altLang="en-US" err="1"/>
              <a:t>Đồ</a:t>
            </a:r>
            <a:r>
              <a:rPr lang="en-US" altLang="en-US"/>
              <a:t> </a:t>
            </a:r>
            <a:r>
              <a:rPr lang="en-US" altLang="en-US" err="1"/>
              <a:t>thị</a:t>
            </a:r>
            <a:r>
              <a:rPr lang="en-US" altLang="en-US"/>
              <a:t> </a:t>
            </a:r>
            <a:r>
              <a:rPr lang="en-US" altLang="en-US" err="1"/>
              <a:t>biểu</a:t>
            </a:r>
            <a:r>
              <a:rPr lang="en-US" altLang="en-US"/>
              <a:t> </a:t>
            </a:r>
            <a:r>
              <a:rPr lang="en-US" altLang="en-US" err="1"/>
              <a:t>diễn</a:t>
            </a:r>
            <a:r>
              <a:rPr lang="en-US" altLang="en-US"/>
              <a:t> </a:t>
            </a:r>
            <a:r>
              <a:rPr lang="en-US" altLang="en-US" err="1"/>
              <a:t>thuật</a:t>
            </a:r>
            <a:r>
              <a:rPr lang="en-US" altLang="en-US"/>
              <a:t> </a:t>
            </a:r>
            <a:r>
              <a:rPr lang="en-US" altLang="en-US" err="1"/>
              <a:t>toán</a:t>
            </a:r>
            <a:r>
              <a:rPr lang="en-US" altLang="en-US"/>
              <a:t>.</a:t>
            </a:r>
          </a:p>
          <a:p>
            <a:pPr lvl="1" eaLnBrk="1" hangingPunct="1">
              <a:lnSpc>
                <a:spcPct val="90000"/>
              </a:lnSpc>
            </a:pPr>
            <a:r>
              <a:rPr lang="en-US" altLang="en-US" err="1"/>
              <a:t>Gồm</a:t>
            </a:r>
            <a:r>
              <a:rPr lang="en-US" altLang="en-US"/>
              <a:t> </a:t>
            </a:r>
            <a:r>
              <a:rPr lang="en-US" altLang="en-US" err="1"/>
              <a:t>các</a:t>
            </a:r>
            <a:r>
              <a:rPr lang="en-US" altLang="en-US"/>
              <a:t> </a:t>
            </a:r>
            <a:r>
              <a:rPr lang="en-US" altLang="en-US" err="1"/>
              <a:t>ký</a:t>
            </a:r>
            <a:r>
              <a:rPr lang="en-US" altLang="en-US"/>
              <a:t> </a:t>
            </a:r>
            <a:r>
              <a:rPr lang="en-US" altLang="en-US" err="1"/>
              <a:t>hiệu</a:t>
            </a:r>
            <a:r>
              <a:rPr lang="en-US" altLang="en-US"/>
              <a:t> </a:t>
            </a:r>
            <a:r>
              <a:rPr lang="en-US" altLang="en-US" err="1"/>
              <a:t>xác</a:t>
            </a:r>
            <a:r>
              <a:rPr lang="en-US" altLang="en-US"/>
              <a:t> </a:t>
            </a:r>
            <a:r>
              <a:rPr lang="en-US" altLang="en-US" err="1"/>
              <a:t>định</a:t>
            </a:r>
            <a:r>
              <a:rPr lang="en-US" altLang="en-US"/>
              <a:t> </a:t>
            </a:r>
            <a:r>
              <a:rPr lang="en-US" altLang="en-US" err="1"/>
              <a:t>nối</a:t>
            </a:r>
            <a:r>
              <a:rPr lang="en-US" altLang="en-US"/>
              <a:t> </a:t>
            </a:r>
            <a:r>
              <a:rPr lang="en-US" altLang="en-US" err="1"/>
              <a:t>với</a:t>
            </a:r>
            <a:r>
              <a:rPr lang="en-US" altLang="en-US"/>
              <a:t> </a:t>
            </a:r>
            <a:r>
              <a:rPr lang="en-US" altLang="en-US" err="1"/>
              <a:t>nhau</a:t>
            </a:r>
            <a:r>
              <a:rPr lang="en-US" altLang="en-US"/>
              <a:t> </a:t>
            </a:r>
            <a:r>
              <a:rPr lang="en-US" altLang="en-US" err="1"/>
              <a:t>bằng</a:t>
            </a:r>
            <a:r>
              <a:rPr lang="en-US" altLang="en-US"/>
              <a:t> </a:t>
            </a:r>
            <a:r>
              <a:rPr lang="en-US" altLang="en-US" err="1"/>
              <a:t>các</a:t>
            </a:r>
            <a:r>
              <a:rPr lang="en-US" altLang="en-US"/>
              <a:t> </a:t>
            </a:r>
            <a:r>
              <a:rPr lang="en-US" altLang="en-US" err="1"/>
              <a:t>mũi</a:t>
            </a:r>
            <a:r>
              <a:rPr lang="en-US" altLang="en-US"/>
              <a:t> </a:t>
            </a:r>
            <a:r>
              <a:rPr lang="en-US" altLang="en-US" err="1"/>
              <a:t>tên</a:t>
            </a:r>
            <a:r>
              <a:rPr lang="en-US" altLang="en-US"/>
              <a:t>.</a:t>
            </a:r>
          </a:p>
          <a:p>
            <a:pPr lvl="1" eaLnBrk="1" hangingPunct="1">
              <a:lnSpc>
                <a:spcPct val="90000"/>
              </a:lnSpc>
            </a:pPr>
            <a:r>
              <a:rPr lang="en-US" altLang="en-US" err="1"/>
              <a:t>Ký</a:t>
            </a:r>
            <a:r>
              <a:rPr lang="en-US" altLang="en-US"/>
              <a:t> </a:t>
            </a:r>
            <a:r>
              <a:rPr lang="en-US" altLang="en-US" err="1"/>
              <a:t>hiệu</a:t>
            </a:r>
            <a:r>
              <a:rPr lang="en-US" altLang="en-US"/>
              <a:t> </a:t>
            </a:r>
            <a:r>
              <a:rPr lang="en-US" altLang="en-US" err="1"/>
              <a:t>hình</a:t>
            </a:r>
            <a:r>
              <a:rPr lang="en-US" altLang="en-US"/>
              <a:t> </a:t>
            </a:r>
            <a:r>
              <a:rPr lang="en-US" altLang="en-US" err="1"/>
              <a:t>chữ</a:t>
            </a:r>
            <a:r>
              <a:rPr lang="en-US" altLang="en-US"/>
              <a:t> </a:t>
            </a:r>
            <a:r>
              <a:rPr lang="en-US" altLang="en-US" err="1"/>
              <a:t>nhật</a:t>
            </a:r>
            <a:r>
              <a:rPr lang="en-US" altLang="en-US"/>
              <a:t>: </a:t>
            </a:r>
            <a:r>
              <a:rPr lang="en-US" altLang="en-US" err="1"/>
              <a:t>ký</a:t>
            </a:r>
            <a:r>
              <a:rPr lang="en-US" altLang="en-US"/>
              <a:t> </a:t>
            </a:r>
            <a:r>
              <a:rPr lang="en-US" altLang="en-US" err="1"/>
              <a:t>hiệu</a:t>
            </a:r>
            <a:r>
              <a:rPr lang="en-US" altLang="en-US"/>
              <a:t> </a:t>
            </a:r>
            <a:r>
              <a:rPr lang="en-US" altLang="en-US" err="1"/>
              <a:t>hoạt</a:t>
            </a:r>
            <a:r>
              <a:rPr lang="en-US" altLang="en-US"/>
              <a:t> </a:t>
            </a:r>
            <a:r>
              <a:rPr lang="en-US" altLang="en-US" err="1"/>
              <a:t>động</a:t>
            </a:r>
            <a:endParaRPr lang="en-US" altLang="en-US"/>
          </a:p>
          <a:p>
            <a:pPr lvl="1" eaLnBrk="1" hangingPunct="1">
              <a:lnSpc>
                <a:spcPct val="90000"/>
              </a:lnSpc>
            </a:pPr>
            <a:r>
              <a:rPr lang="en-US" altLang="en-US" err="1"/>
              <a:t>Ký</a:t>
            </a:r>
            <a:r>
              <a:rPr lang="en-US" altLang="en-US"/>
              <a:t> </a:t>
            </a:r>
            <a:r>
              <a:rPr lang="en-US" altLang="en-US" err="1"/>
              <a:t>hiệu</a:t>
            </a:r>
            <a:r>
              <a:rPr lang="en-US" altLang="en-US"/>
              <a:t> oval: </a:t>
            </a:r>
            <a:r>
              <a:rPr lang="en-US" altLang="en-US" err="1"/>
              <a:t>bắt</a:t>
            </a:r>
            <a:r>
              <a:rPr lang="en-US" altLang="en-US"/>
              <a:t> </a:t>
            </a:r>
            <a:r>
              <a:rPr lang="en-US" altLang="en-US" err="1"/>
              <a:t>đầu</a:t>
            </a:r>
            <a:r>
              <a:rPr lang="en-US" altLang="en-US"/>
              <a:t>, </a:t>
            </a:r>
            <a:r>
              <a:rPr lang="en-US" altLang="en-US" err="1"/>
              <a:t>kết</a:t>
            </a:r>
            <a:r>
              <a:rPr lang="en-US" altLang="en-US"/>
              <a:t> </a:t>
            </a:r>
            <a:r>
              <a:rPr lang="en-US" altLang="en-US" err="1"/>
              <a:t>thúc</a:t>
            </a:r>
            <a:r>
              <a:rPr lang="en-US" altLang="en-US"/>
              <a:t> </a:t>
            </a:r>
            <a:r>
              <a:rPr lang="en-US" altLang="en-US" err="1"/>
              <a:t>chương</a:t>
            </a:r>
            <a:r>
              <a:rPr lang="en-US" altLang="en-US"/>
              <a:t> </a:t>
            </a:r>
            <a:r>
              <a:rPr lang="en-US" altLang="en-US" err="1"/>
              <a:t>trình</a:t>
            </a:r>
            <a:r>
              <a:rPr lang="en-US" altLang="en-US"/>
              <a:t> </a:t>
            </a:r>
            <a:r>
              <a:rPr lang="en-US" altLang="en-US" err="1"/>
              <a:t>hoặc</a:t>
            </a:r>
            <a:r>
              <a:rPr lang="en-US" altLang="en-US"/>
              <a:t> </a:t>
            </a:r>
            <a:r>
              <a:rPr lang="en-US" altLang="en-US" err="1"/>
              <a:t>một</a:t>
            </a:r>
            <a:r>
              <a:rPr lang="en-US" altLang="en-US"/>
              <a:t> </a:t>
            </a:r>
            <a:r>
              <a:rPr lang="en-US" altLang="en-US" err="1"/>
              <a:t>phần</a:t>
            </a:r>
            <a:r>
              <a:rPr lang="en-US" altLang="en-US"/>
              <a:t> </a:t>
            </a:r>
            <a:r>
              <a:rPr lang="en-US" altLang="en-US" err="1"/>
              <a:t>nào</a:t>
            </a:r>
            <a:r>
              <a:rPr lang="en-US" altLang="en-US"/>
              <a:t> </a:t>
            </a:r>
            <a:r>
              <a:rPr lang="en-US" altLang="en-US" err="1"/>
              <a:t>đó</a:t>
            </a:r>
            <a:r>
              <a:rPr lang="en-US" altLang="en-US"/>
              <a:t> </a:t>
            </a:r>
            <a:r>
              <a:rPr lang="en-US" altLang="en-US" err="1"/>
              <a:t>của</a:t>
            </a:r>
            <a:r>
              <a:rPr lang="en-US" altLang="en-US"/>
              <a:t> </a:t>
            </a:r>
            <a:r>
              <a:rPr lang="en-US" altLang="en-US" err="1"/>
              <a:t>chương</a:t>
            </a:r>
            <a:r>
              <a:rPr lang="en-US" altLang="en-US"/>
              <a:t> </a:t>
            </a:r>
            <a:r>
              <a:rPr lang="en-US" altLang="en-US" err="1"/>
              <a:t>trình</a:t>
            </a:r>
            <a:r>
              <a:rPr lang="en-US" altLang="en-US"/>
              <a:t>.</a:t>
            </a:r>
            <a:endParaRPr lang="vi-VN" altLang="en-US"/>
          </a:p>
          <a:p>
            <a:pPr eaLnBrk="1" hangingPunct="1">
              <a:lnSpc>
                <a:spcPct val="90000"/>
              </a:lnSpc>
            </a:pPr>
            <a:r>
              <a:rPr lang="en-US" altLang="en-US" err="1"/>
              <a:t>Cấu</a:t>
            </a:r>
            <a:r>
              <a:rPr lang="en-US" altLang="en-US"/>
              <a:t> </a:t>
            </a:r>
            <a:r>
              <a:rPr lang="en-US" altLang="en-US" err="1"/>
              <a:t>trúc</a:t>
            </a:r>
            <a:r>
              <a:rPr lang="en-US" altLang="en-US"/>
              <a:t> </a:t>
            </a:r>
            <a:r>
              <a:rPr lang="en-US" altLang="en-US" err="1"/>
              <a:t>điều</a:t>
            </a:r>
            <a:r>
              <a:rPr lang="en-US" altLang="en-US"/>
              <a:t> </a:t>
            </a:r>
            <a:r>
              <a:rPr lang="en-US" altLang="en-US" err="1"/>
              <a:t>khiển</a:t>
            </a:r>
            <a:r>
              <a:rPr lang="en-US" altLang="en-US"/>
              <a:t> </a:t>
            </a:r>
            <a:r>
              <a:rPr lang="en-US" altLang="en-US" err="1"/>
              <a:t>một</a:t>
            </a:r>
            <a:r>
              <a:rPr lang="en-US" altLang="en-US"/>
              <a:t> </a:t>
            </a:r>
            <a:r>
              <a:rPr lang="en-US" altLang="en-US" err="1"/>
              <a:t>ngõ</a:t>
            </a:r>
            <a:r>
              <a:rPr lang="en-US" altLang="en-US"/>
              <a:t> </a:t>
            </a:r>
            <a:r>
              <a:rPr lang="en-US" altLang="en-US" err="1"/>
              <a:t>vào</a:t>
            </a:r>
            <a:r>
              <a:rPr lang="en-US" altLang="en-US"/>
              <a:t>/</a:t>
            </a:r>
            <a:r>
              <a:rPr lang="en-US" altLang="en-US" err="1"/>
              <a:t>một</a:t>
            </a:r>
            <a:r>
              <a:rPr lang="en-US" altLang="en-US"/>
              <a:t> </a:t>
            </a:r>
            <a:r>
              <a:rPr lang="en-US" altLang="en-US" err="1"/>
              <a:t>ngõ</a:t>
            </a:r>
            <a:r>
              <a:rPr lang="en-US" altLang="en-US"/>
              <a:t> ra</a:t>
            </a:r>
          </a:p>
          <a:p>
            <a:pPr lvl="1" eaLnBrk="1" hangingPunct="1">
              <a:lnSpc>
                <a:spcPct val="90000"/>
              </a:lnSpc>
            </a:pPr>
            <a:r>
              <a:rPr lang="en-US" altLang="en-US" err="1"/>
              <a:t>Ngõ</a:t>
            </a:r>
            <a:r>
              <a:rPr lang="en-US" altLang="en-US"/>
              <a:t> ra </a:t>
            </a:r>
            <a:r>
              <a:rPr lang="en-US" altLang="en-US" err="1"/>
              <a:t>của</a:t>
            </a:r>
            <a:r>
              <a:rPr lang="en-US" altLang="en-US"/>
              <a:t> </a:t>
            </a:r>
            <a:r>
              <a:rPr lang="en-US" altLang="en-US" err="1"/>
              <a:t>điểm</a:t>
            </a:r>
            <a:r>
              <a:rPr lang="en-US" altLang="en-US"/>
              <a:t> </a:t>
            </a:r>
            <a:r>
              <a:rPr lang="en-US" altLang="en-US" err="1"/>
              <a:t>này</a:t>
            </a:r>
            <a:r>
              <a:rPr lang="en-US" altLang="en-US"/>
              <a:t> </a:t>
            </a:r>
            <a:r>
              <a:rPr lang="en-US" altLang="en-US" err="1"/>
              <a:t>được</a:t>
            </a:r>
            <a:r>
              <a:rPr lang="en-US" altLang="en-US"/>
              <a:t> </a:t>
            </a:r>
            <a:r>
              <a:rPr lang="en-US" altLang="en-US" err="1"/>
              <a:t>nối</a:t>
            </a:r>
            <a:r>
              <a:rPr lang="en-US" altLang="en-US"/>
              <a:t> </a:t>
            </a:r>
            <a:r>
              <a:rPr lang="en-US" altLang="en-US" err="1"/>
              <a:t>với</a:t>
            </a:r>
            <a:r>
              <a:rPr lang="en-US" altLang="en-US"/>
              <a:t> </a:t>
            </a:r>
            <a:r>
              <a:rPr lang="en-US" altLang="en-US" err="1"/>
              <a:t>ngõ</a:t>
            </a:r>
            <a:r>
              <a:rPr lang="en-US" altLang="en-US"/>
              <a:t> </a:t>
            </a:r>
            <a:r>
              <a:rPr lang="en-US" altLang="en-US" err="1"/>
              <a:t>vào</a:t>
            </a:r>
            <a:r>
              <a:rPr lang="en-US" altLang="en-US"/>
              <a:t> </a:t>
            </a:r>
            <a:r>
              <a:rPr lang="en-US" altLang="en-US" err="1"/>
              <a:t>của</a:t>
            </a:r>
            <a:r>
              <a:rPr lang="en-US" altLang="en-US"/>
              <a:t> </a:t>
            </a:r>
            <a:r>
              <a:rPr lang="en-US" altLang="en-US" err="1"/>
              <a:t>điểm</a:t>
            </a:r>
            <a:r>
              <a:rPr lang="en-US" altLang="en-US"/>
              <a:t> </a:t>
            </a:r>
            <a:r>
              <a:rPr lang="en-US" altLang="en-US" err="1"/>
              <a:t>kia</a:t>
            </a:r>
            <a:r>
              <a:rPr lang="en-US" altLang="en-US"/>
              <a:t>.</a:t>
            </a:r>
          </a:p>
          <a:p>
            <a:pPr lvl="1" eaLnBrk="1" hangingPunct="1">
              <a:lnSpc>
                <a:spcPct val="90000"/>
              </a:lnSpc>
            </a:pPr>
            <a:r>
              <a:rPr lang="en-US" altLang="en-US" err="1"/>
              <a:t>Cấu</a:t>
            </a:r>
            <a:r>
              <a:rPr lang="en-US" altLang="en-US"/>
              <a:t> </a:t>
            </a:r>
            <a:r>
              <a:rPr lang="en-US" altLang="en-US" err="1"/>
              <a:t>trúc</a:t>
            </a:r>
            <a:r>
              <a:rPr lang="en-US" altLang="en-US"/>
              <a:t> </a:t>
            </a:r>
            <a:r>
              <a:rPr lang="en-US" altLang="en-US" err="1"/>
              <a:t>điều</a:t>
            </a:r>
            <a:r>
              <a:rPr lang="en-US" altLang="en-US"/>
              <a:t> </a:t>
            </a:r>
            <a:r>
              <a:rPr lang="en-US" altLang="en-US" err="1"/>
              <a:t>khiển</a:t>
            </a:r>
            <a:r>
              <a:rPr lang="en-US" altLang="en-US"/>
              <a:t> </a:t>
            </a:r>
            <a:r>
              <a:rPr lang="en-US" altLang="en-US" err="1"/>
              <a:t>ngăn</a:t>
            </a:r>
            <a:r>
              <a:rPr lang="en-US" altLang="en-US"/>
              <a:t> </a:t>
            </a:r>
            <a:r>
              <a:rPr lang="en-US" altLang="en-US" err="1"/>
              <a:t>xếp</a:t>
            </a:r>
            <a:r>
              <a:rPr lang="en-US" altLang="en-US"/>
              <a:t>.</a:t>
            </a:r>
          </a:p>
          <a:p>
            <a:endParaRPr lang="en-US" altLang="en-US"/>
          </a:p>
          <a:p>
            <a:pPr eaLnBrk="1" hangingPunct="1">
              <a:lnSpc>
                <a:spcPct val="90000"/>
              </a:lnSpc>
            </a:pPr>
            <a:endParaRPr lang="en-US" altLang="en-US"/>
          </a:p>
        </p:txBody>
      </p:sp>
    </p:spTree>
    <p:custDataLst>
      <p:tags r:id="rId1"/>
    </p:custData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8F9E0D64-21C1-41BD-A358-760D117E7B0B}"/>
              </a:ext>
            </a:extLst>
          </p:cNvPr>
          <p:cNvSpPr>
            <a:spLocks noGrp="1" noChangeArrowheads="1"/>
          </p:cNvSpPr>
          <p:nvPr>
            <p:ph type="title"/>
          </p:nvPr>
        </p:nvSpPr>
        <p:spPr/>
        <p:txBody>
          <a:bodyPr/>
          <a:lstStyle/>
          <a:p>
            <a:pPr eaLnBrk="1" hangingPunct="1">
              <a:defRPr/>
            </a:pPr>
            <a:r>
              <a:rPr lang="vi-VN">
                <a:latin typeface="Times New Roman" panose="02020603050405020304" pitchFamily="18" charset="0"/>
                <a:cs typeface="Times New Roman" panose="02020603050405020304" pitchFamily="18" charset="0"/>
              </a:rPr>
              <a:t>Lưu </a:t>
            </a:r>
            <a:r>
              <a:rPr lang="vi-VN" err="1">
                <a:latin typeface="Times New Roman" panose="02020603050405020304" pitchFamily="18" charset="0"/>
                <a:cs typeface="Times New Roman" panose="02020603050405020304" pitchFamily="18" charset="0"/>
              </a:rPr>
              <a:t>đồ</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thuật</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toán</a:t>
            </a:r>
            <a:endParaRPr lang="en-US">
              <a:latin typeface="Times New Roman" panose="02020603050405020304" pitchFamily="18" charset="0"/>
              <a:cs typeface="Times New Roman" panose="02020603050405020304" pitchFamily="18" charset="0"/>
            </a:endParaRPr>
          </a:p>
        </p:txBody>
      </p:sp>
      <p:graphicFrame>
        <p:nvGraphicFramePr>
          <p:cNvPr id="195633" name="Group 49">
            <a:extLst>
              <a:ext uri="{FF2B5EF4-FFF2-40B4-BE49-F238E27FC236}">
                <a16:creationId xmlns:a16="http://schemas.microsoft.com/office/drawing/2014/main" id="{60AE8006-B14C-4FE8-89FC-B32FAA08F794}"/>
              </a:ext>
            </a:extLst>
          </p:cNvPr>
          <p:cNvGraphicFramePr>
            <a:graphicFrameLocks noGrp="1"/>
          </p:cNvGraphicFramePr>
          <p:nvPr>
            <p:ph idx="1"/>
            <p:extLst>
              <p:ext uri="{D42A27DB-BD31-4B8C-83A1-F6EECF244321}">
                <p14:modId xmlns:p14="http://schemas.microsoft.com/office/powerpoint/2010/main" val="827177107"/>
              </p:ext>
            </p:extLst>
          </p:nvPr>
        </p:nvGraphicFramePr>
        <p:xfrm>
          <a:off x="1981200" y="1175657"/>
          <a:ext cx="8229600" cy="5509207"/>
        </p:xfrm>
        <a:graphic>
          <a:graphicData uri="http://schemas.openxmlformats.org/drawingml/2006/table">
            <a:tbl>
              <a:tblPr/>
              <a:tblGrid>
                <a:gridCol w="43434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7404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a:cs typeface="Arial"/>
                        </a:rPr>
                        <a:t>Ký</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hiệu</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a:cs typeface="Arial"/>
                        </a:rPr>
                        <a:t>Ý </a:t>
                      </a:r>
                      <a:r>
                        <a:rPr kumimoji="0" lang="en-US" sz="2400" b="0" i="0" u="none" strike="noStrike" cap="none" normalizeH="0" baseline="0" err="1">
                          <a:ln>
                            <a:noFill/>
                          </a:ln>
                          <a:solidFill>
                            <a:schemeClr val="tx1"/>
                          </a:solidFill>
                          <a:effectLst/>
                          <a:latin typeface="Arial"/>
                          <a:cs typeface="Arial"/>
                        </a:rPr>
                        <a:t>nghĩa</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33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a:cs typeface="Arial"/>
                        </a:rPr>
                        <a:t>Bắt</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đầu</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kết</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thúc</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chương</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trình</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0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a:cs typeface="Arial"/>
                        </a:rPr>
                        <a:t>Luồng </a:t>
                      </a:r>
                      <a:r>
                        <a:rPr kumimoji="0" lang="en-US" sz="2400" b="0" i="0" u="none" strike="noStrike" cap="none" normalizeH="0" baseline="0" err="1">
                          <a:ln>
                            <a:noFill/>
                          </a:ln>
                          <a:solidFill>
                            <a:schemeClr val="tx1"/>
                          </a:solidFill>
                          <a:effectLst/>
                          <a:latin typeface="Arial"/>
                          <a:cs typeface="Arial"/>
                        </a:rPr>
                        <a:t>xử</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lý</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0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a:cs typeface="Arial"/>
                        </a:rPr>
                        <a:t>Điều</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khiển</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chọn</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lựa</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0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a:cs typeface="Arial"/>
                        </a:rPr>
                        <a:t>Nhập</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xuất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0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a:cs typeface="Arial"/>
                        </a:rPr>
                        <a:t>Xử</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lý</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tính</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toán</a:t>
                      </a:r>
                      <a:r>
                        <a:rPr kumimoji="0" lang="en-US" sz="2400" b="0" i="0" u="none" strike="noStrike" cap="none" normalizeH="0" baseline="0">
                          <a:ln>
                            <a:noFill/>
                          </a:ln>
                          <a:solidFill>
                            <a:schemeClr val="tx1"/>
                          </a:solidFill>
                          <a:effectLst/>
                          <a:latin typeface="Arial"/>
                          <a:cs typeface="Arial"/>
                        </a:rPr>
                        <a:t>, </a:t>
                      </a:r>
                      <a:r>
                        <a:rPr kumimoji="0" lang="en-US" sz="2400" b="0" i="0" u="none" strike="noStrike" cap="none" normalizeH="0" baseline="0" err="1">
                          <a:ln>
                            <a:noFill/>
                          </a:ln>
                          <a:solidFill>
                            <a:schemeClr val="tx1"/>
                          </a:solidFill>
                          <a:effectLst/>
                          <a:latin typeface="Arial"/>
                          <a:cs typeface="Arial"/>
                        </a:rPr>
                        <a:t>gán</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033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err="1">
                          <a:ln>
                            <a:noFill/>
                          </a:ln>
                          <a:solidFill>
                            <a:schemeClr val="tx1"/>
                          </a:solidFill>
                          <a:effectLst/>
                          <a:latin typeface="Arial" pitchFamily="34" charset="0"/>
                          <a:cs typeface="Arial" pitchFamily="34" charset="0"/>
                        </a:rPr>
                        <a:t>Điểm</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nối</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liên</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kết</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khi</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lưu</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đồ</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vượt</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quá</a:t>
                      </a:r>
                      <a:r>
                        <a:rPr kumimoji="0" lang="en-US" sz="2400"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err="1">
                          <a:ln>
                            <a:noFill/>
                          </a:ln>
                          <a:solidFill>
                            <a:schemeClr val="tx1"/>
                          </a:solidFill>
                          <a:effectLst/>
                          <a:latin typeface="Arial" pitchFamily="34" charset="0"/>
                          <a:cs typeface="Arial" pitchFamily="34" charset="0"/>
                        </a:rPr>
                        <a:t>trang</a:t>
                      </a:r>
                      <a:r>
                        <a:rPr kumimoji="0" lang="en-US" sz="2400" b="0" i="0" u="none" strike="noStrike" cap="none" normalizeH="0" baseline="0">
                          <a:ln>
                            <a:noFill/>
                          </a:ln>
                          <a:solidFill>
                            <a:schemeClr val="tx1"/>
                          </a:solidFill>
                          <a:effectLst/>
                          <a:latin typeface="Arial" pitchFamily="34" charset="0"/>
                          <a:cs typeface="Arial" pitchFamily="34" charset="0"/>
                        </a:rPr>
                        <a: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2669" name="AutoShape 40">
            <a:extLst>
              <a:ext uri="{FF2B5EF4-FFF2-40B4-BE49-F238E27FC236}">
                <a16:creationId xmlns:a16="http://schemas.microsoft.com/office/drawing/2014/main" id="{3A5A4D1B-B32A-48DF-80B2-312B8AA605CC}"/>
              </a:ext>
            </a:extLst>
          </p:cNvPr>
          <p:cNvSpPr>
            <a:spLocks noChangeArrowheads="1"/>
          </p:cNvSpPr>
          <p:nvPr/>
        </p:nvSpPr>
        <p:spPr bwMode="auto">
          <a:xfrm>
            <a:off x="2362200" y="2514600"/>
            <a:ext cx="1219200" cy="381000"/>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Start</a:t>
            </a:r>
          </a:p>
        </p:txBody>
      </p:sp>
      <p:sp>
        <p:nvSpPr>
          <p:cNvPr id="112670" name="AutoShape 41">
            <a:extLst>
              <a:ext uri="{FF2B5EF4-FFF2-40B4-BE49-F238E27FC236}">
                <a16:creationId xmlns:a16="http://schemas.microsoft.com/office/drawing/2014/main" id="{AEC5E544-953A-4410-A485-99B890206677}"/>
              </a:ext>
            </a:extLst>
          </p:cNvPr>
          <p:cNvSpPr>
            <a:spLocks noChangeArrowheads="1"/>
          </p:cNvSpPr>
          <p:nvPr/>
        </p:nvSpPr>
        <p:spPr bwMode="auto">
          <a:xfrm>
            <a:off x="4343400" y="2514600"/>
            <a:ext cx="1219200" cy="381000"/>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End</a:t>
            </a:r>
          </a:p>
        </p:txBody>
      </p:sp>
      <p:sp>
        <p:nvSpPr>
          <p:cNvPr id="112671" name="AutoShape 42">
            <a:extLst>
              <a:ext uri="{FF2B5EF4-FFF2-40B4-BE49-F238E27FC236}">
                <a16:creationId xmlns:a16="http://schemas.microsoft.com/office/drawing/2014/main" id="{1ECB748F-9207-4CD7-962C-98923C19844D}"/>
              </a:ext>
            </a:extLst>
          </p:cNvPr>
          <p:cNvSpPr>
            <a:spLocks noChangeArrowheads="1"/>
          </p:cNvSpPr>
          <p:nvPr/>
        </p:nvSpPr>
        <p:spPr bwMode="auto">
          <a:xfrm>
            <a:off x="3200400" y="3962400"/>
            <a:ext cx="1600200" cy="4572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X&gt;=y?</a:t>
            </a:r>
          </a:p>
        </p:txBody>
      </p:sp>
      <p:sp>
        <p:nvSpPr>
          <p:cNvPr id="112672" name="AutoShape 43">
            <a:extLst>
              <a:ext uri="{FF2B5EF4-FFF2-40B4-BE49-F238E27FC236}">
                <a16:creationId xmlns:a16="http://schemas.microsoft.com/office/drawing/2014/main" id="{1FC7BB6D-1C09-406F-B0B0-BFF78250E1EB}"/>
              </a:ext>
            </a:extLst>
          </p:cNvPr>
          <p:cNvSpPr>
            <a:spLocks noChangeArrowheads="1"/>
          </p:cNvSpPr>
          <p:nvPr/>
        </p:nvSpPr>
        <p:spPr bwMode="auto">
          <a:xfrm>
            <a:off x="2209800" y="4572000"/>
            <a:ext cx="1524000" cy="533400"/>
          </a:xfrm>
          <a:prstGeom prst="parallelogram">
            <a:avLst>
              <a:gd name="adj" fmla="val 71429"/>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Nhập n</a:t>
            </a:r>
          </a:p>
        </p:txBody>
      </p:sp>
      <p:sp>
        <p:nvSpPr>
          <p:cNvPr id="112673" name="AutoShape 44">
            <a:extLst>
              <a:ext uri="{FF2B5EF4-FFF2-40B4-BE49-F238E27FC236}">
                <a16:creationId xmlns:a16="http://schemas.microsoft.com/office/drawing/2014/main" id="{F3CD52B2-6B9F-434F-8955-8D52D9D34D48}"/>
              </a:ext>
            </a:extLst>
          </p:cNvPr>
          <p:cNvSpPr>
            <a:spLocks noChangeArrowheads="1"/>
          </p:cNvSpPr>
          <p:nvPr/>
        </p:nvSpPr>
        <p:spPr bwMode="auto">
          <a:xfrm>
            <a:off x="4419600" y="4572000"/>
            <a:ext cx="1524000" cy="533400"/>
          </a:xfrm>
          <a:prstGeom prst="parallelogram">
            <a:avLst>
              <a:gd name="adj" fmla="val 71429"/>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In k</a:t>
            </a:r>
          </a:p>
        </p:txBody>
      </p:sp>
      <p:sp>
        <p:nvSpPr>
          <p:cNvPr id="112674" name="AutoShape 45">
            <a:extLst>
              <a:ext uri="{FF2B5EF4-FFF2-40B4-BE49-F238E27FC236}">
                <a16:creationId xmlns:a16="http://schemas.microsoft.com/office/drawing/2014/main" id="{1E69C4E2-F068-4598-90D3-E9266F32AD81}"/>
              </a:ext>
            </a:extLst>
          </p:cNvPr>
          <p:cNvSpPr>
            <a:spLocks noChangeArrowheads="1"/>
          </p:cNvSpPr>
          <p:nvPr/>
        </p:nvSpPr>
        <p:spPr bwMode="auto">
          <a:xfrm>
            <a:off x="2971800" y="5257800"/>
            <a:ext cx="2057400" cy="53340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Y=a.x+b.y+c.z</a:t>
            </a:r>
          </a:p>
        </p:txBody>
      </p:sp>
      <p:sp>
        <p:nvSpPr>
          <p:cNvPr id="112675" name="AutoShape 46">
            <a:extLst>
              <a:ext uri="{FF2B5EF4-FFF2-40B4-BE49-F238E27FC236}">
                <a16:creationId xmlns:a16="http://schemas.microsoft.com/office/drawing/2014/main" id="{DEC43A6A-1C40-4588-BC4E-9DD0160477E6}"/>
              </a:ext>
            </a:extLst>
          </p:cNvPr>
          <p:cNvSpPr>
            <a:spLocks noChangeArrowheads="1"/>
          </p:cNvSpPr>
          <p:nvPr/>
        </p:nvSpPr>
        <p:spPr bwMode="auto">
          <a:xfrm>
            <a:off x="3657600" y="5943600"/>
            <a:ext cx="762000" cy="609600"/>
          </a:xfrm>
          <a:prstGeom prst="flowChartConnector">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A</a:t>
            </a:r>
          </a:p>
        </p:txBody>
      </p:sp>
      <p:sp>
        <p:nvSpPr>
          <p:cNvPr id="112676" name="Line 48">
            <a:extLst>
              <a:ext uri="{FF2B5EF4-FFF2-40B4-BE49-F238E27FC236}">
                <a16:creationId xmlns:a16="http://schemas.microsoft.com/office/drawing/2014/main" id="{C614E546-624F-45AB-B28E-DA46345DD40C}"/>
              </a:ext>
            </a:extLst>
          </p:cNvPr>
          <p:cNvSpPr>
            <a:spLocks noChangeShapeType="1"/>
          </p:cNvSpPr>
          <p:nvPr/>
        </p:nvSpPr>
        <p:spPr bwMode="auto">
          <a:xfrm>
            <a:off x="3200400" y="3429000"/>
            <a:ext cx="1524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ustDataLst>
      <p:tags r:id="rId1"/>
    </p:custData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9B180C41-7462-4A78-88E7-C0C9ADE83372}"/>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endParaRPr lang="en-US">
              <a:latin typeface="Times New Roman" panose="02020603050405020304" pitchFamily="18" charset="0"/>
              <a:cs typeface="Times New Roman" panose="02020603050405020304" pitchFamily="18" charset="0"/>
            </a:endParaRPr>
          </a:p>
        </p:txBody>
      </p:sp>
      <p:sp>
        <p:nvSpPr>
          <p:cNvPr id="114691" name="Rectangle 4">
            <a:extLst>
              <a:ext uri="{FF2B5EF4-FFF2-40B4-BE49-F238E27FC236}">
                <a16:creationId xmlns:a16="http://schemas.microsoft.com/office/drawing/2014/main" id="{4E8FBE34-08C7-4C2B-AC9A-B4F88F8B1FDE}"/>
              </a:ext>
            </a:extLst>
          </p:cNvPr>
          <p:cNvSpPr>
            <a:spLocks noGrp="1" noChangeArrowheads="1"/>
          </p:cNvSpPr>
          <p:nvPr>
            <p:ph type="body" sz="half" idx="1"/>
          </p:nvPr>
        </p:nvSpPr>
        <p:spPr/>
        <p:txBody>
          <a:bodyPr/>
          <a:lstStyle/>
          <a:p>
            <a:pPr eaLnBrk="1" hangingPunct="1"/>
            <a:r>
              <a:rPr lang="en-US" altLang="en-US" sz="2400" err="1">
                <a:latin typeface="Arial" panose="020B0604020202020204" pitchFamily="34" charset="0"/>
                <a:cs typeface="Arial" panose="020B0604020202020204" pitchFamily="34" charset="0"/>
              </a:rPr>
              <a:t>Thực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tiến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trình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theo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tuần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tự</a:t>
            </a:r>
            <a:r>
              <a:rPr lang="en-US" altLang="en-US" sz="2400">
                <a:latin typeface="Arial" panose="020B0604020202020204" pitchFamily="34" charset="0"/>
                <a:cs typeface="Arial" panose="020B0604020202020204" pitchFamily="34" charset="0"/>
              </a:rPr>
              <a:t>.</a:t>
            </a:r>
          </a:p>
          <a:p>
            <a:pPr eaLnBrk="1" hangingPunct="1"/>
            <a:r>
              <a:rPr lang="en-US" altLang="en-US" sz="2400" err="1">
                <a:latin typeface="Arial" panose="020B0604020202020204" pitchFamily="34" charset="0"/>
                <a:cs typeface="Arial" panose="020B0604020202020204" pitchFamily="34" charset="0"/>
              </a:rPr>
              <a:t>Các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lệnh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được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thực</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theo</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thứ</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tự</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từ</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trên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xuống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dưới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hết</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lệnh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này</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đến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lệnh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khác</a:t>
            </a:r>
            <a:r>
              <a:rPr lang="en-US" altLang="en-US" sz="2400">
                <a:latin typeface="Arial" panose="020B0604020202020204" pitchFamily="34" charset="0"/>
                <a:cs typeface="Arial" panose="020B0604020202020204" pitchFamily="34" charset="0"/>
              </a:rPr>
              <a:t>.</a:t>
            </a:r>
          </a:p>
          <a:p>
            <a:pPr eaLnBrk="1" hangingPunct="1"/>
            <a:r>
              <a:rPr lang="en-US" altLang="en-US" sz="2400" err="1">
                <a:latin typeface="Arial" panose="020B0604020202020204" pitchFamily="34" charset="0"/>
                <a:cs typeface="Arial" panose="020B0604020202020204" pitchFamily="34" charset="0"/>
              </a:rPr>
              <a:t>Ví</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dụ</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Nhập</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vào</a:t>
            </a:r>
            <a:r>
              <a:rPr lang="en-US" altLang="en-US" sz="2400">
                <a:latin typeface="Arial" panose="020B0604020202020204" pitchFamily="34" charset="0"/>
                <a:cs typeface="Arial" panose="020B0604020202020204" pitchFamily="34" charset="0"/>
              </a:rPr>
              <a:t> 3 </a:t>
            </a:r>
            <a:r>
              <a:rPr lang="en-US" altLang="en-US" sz="2400" err="1">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nguyên</a:t>
            </a:r>
            <a:r>
              <a:rPr lang="en-US" altLang="en-US" sz="2400">
                <a:latin typeface="Arial" panose="020B0604020202020204" pitchFamily="34" charset="0"/>
                <a:cs typeface="Arial" panose="020B0604020202020204" pitchFamily="34" charset="0"/>
              </a:rPr>
              <a:t> a, b, c </a:t>
            </a:r>
            <a:r>
              <a:rPr lang="en-US" altLang="en-US" sz="2400" err="1">
                <a:latin typeface="Arial" panose="020B0604020202020204" pitchFamily="34" charset="0"/>
                <a:cs typeface="Arial" panose="020B0604020202020204" pitchFamily="34" charset="0"/>
              </a:rPr>
              <a:t>và</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xuất</a:t>
            </a:r>
            <a:r>
              <a:rPr lang="en-US" altLang="en-US" sz="2400">
                <a:latin typeface="Arial" panose="020B0604020202020204" pitchFamily="34" charset="0"/>
                <a:cs typeface="Arial" panose="020B0604020202020204" pitchFamily="34" charset="0"/>
              </a:rPr>
              <a:t> ra </a:t>
            </a:r>
            <a:r>
              <a:rPr lang="en-US" altLang="en-US" sz="2400" err="1">
                <a:latin typeface="Arial" panose="020B0604020202020204" pitchFamily="34" charset="0"/>
                <a:cs typeface="Arial" panose="020B0604020202020204" pitchFamily="34" charset="0"/>
              </a:rPr>
              <a:t>màn</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hình</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với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giá</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trị</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của</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mỗi</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số</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đã</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tăng</a:t>
            </a:r>
            <a:r>
              <a:rPr lang="en-US" altLang="en-US" sz="2400">
                <a:latin typeface="Arial" panose="020B0604020202020204" pitchFamily="34" charset="0"/>
                <a:cs typeface="Arial" panose="020B0604020202020204" pitchFamily="34" charset="0"/>
              </a:rPr>
              <a:t> </a:t>
            </a:r>
            <a:r>
              <a:rPr lang="en-US" altLang="en-US" sz="2400" err="1">
                <a:latin typeface="Arial" panose="020B0604020202020204" pitchFamily="34" charset="0"/>
                <a:cs typeface="Arial" panose="020B0604020202020204" pitchFamily="34" charset="0"/>
              </a:rPr>
              <a:t>lên</a:t>
            </a:r>
            <a:r>
              <a:rPr lang="en-US" altLang="en-US" sz="2400">
                <a:latin typeface="Arial" panose="020B0604020202020204" pitchFamily="34" charset="0"/>
                <a:cs typeface="Arial" panose="020B0604020202020204" pitchFamily="34" charset="0"/>
              </a:rPr>
              <a:t> 1.</a:t>
            </a:r>
          </a:p>
        </p:txBody>
      </p:sp>
      <p:sp>
        <p:nvSpPr>
          <p:cNvPr id="114692" name="Rectangle 5">
            <a:extLst>
              <a:ext uri="{FF2B5EF4-FFF2-40B4-BE49-F238E27FC236}">
                <a16:creationId xmlns:a16="http://schemas.microsoft.com/office/drawing/2014/main" id="{A2D0003A-49CC-40AD-84C8-4A85BE117E6E}"/>
              </a:ext>
            </a:extLst>
          </p:cNvPr>
          <p:cNvSpPr>
            <a:spLocks noGrp="1" noChangeArrowheads="1"/>
          </p:cNvSpPr>
          <p:nvPr>
            <p:ph type="body" sz="half" idx="2"/>
          </p:nvPr>
        </p:nvSpPr>
        <p:spPr/>
        <p:txBody>
          <a:bodyPr/>
          <a:lstStyle/>
          <a:p>
            <a:pPr marL="0" indent="0" eaLnBrk="1" hangingPunct="1">
              <a:buNone/>
            </a:pPr>
            <a:r>
              <a:rPr lang="en-US" altLang="en-US" sz="2400" b="1" i="1" err="1"/>
              <a:t>Lưu</a:t>
            </a:r>
            <a:r>
              <a:rPr lang="en-US" altLang="en-US" sz="2400" b="1" i="1"/>
              <a:t> </a:t>
            </a:r>
            <a:r>
              <a:rPr lang="en-US" altLang="en-US" sz="2400" b="1" i="1" err="1"/>
              <a:t>đồ</a:t>
            </a:r>
            <a:r>
              <a:rPr lang="en-US" altLang="en-US" sz="2400" b="1" i="1"/>
              <a:t>:</a:t>
            </a:r>
          </a:p>
        </p:txBody>
      </p:sp>
      <p:sp>
        <p:nvSpPr>
          <p:cNvPr id="58373" name="AutoShape 12">
            <a:extLst>
              <a:ext uri="{FF2B5EF4-FFF2-40B4-BE49-F238E27FC236}">
                <a16:creationId xmlns:a16="http://schemas.microsoft.com/office/drawing/2014/main" id="{02F9B8F2-8B24-48CA-990D-1010685FA40A}"/>
              </a:ext>
            </a:extLst>
          </p:cNvPr>
          <p:cNvSpPr>
            <a:spLocks noChangeArrowheads="1"/>
          </p:cNvSpPr>
          <p:nvPr/>
        </p:nvSpPr>
        <p:spPr bwMode="auto">
          <a:xfrm>
            <a:off x="8273845" y="2214563"/>
            <a:ext cx="1371600" cy="381000"/>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Start</a:t>
            </a:r>
          </a:p>
        </p:txBody>
      </p:sp>
      <p:sp>
        <p:nvSpPr>
          <p:cNvPr id="58374" name="Line 13">
            <a:extLst>
              <a:ext uri="{FF2B5EF4-FFF2-40B4-BE49-F238E27FC236}">
                <a16:creationId xmlns:a16="http://schemas.microsoft.com/office/drawing/2014/main" id="{902809DF-1BD7-4F3D-A258-0FFFFEF8EDB6}"/>
              </a:ext>
            </a:extLst>
          </p:cNvPr>
          <p:cNvSpPr>
            <a:spLocks noChangeShapeType="1"/>
          </p:cNvSpPr>
          <p:nvPr/>
        </p:nvSpPr>
        <p:spPr bwMode="auto">
          <a:xfrm>
            <a:off x="8959645" y="25955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5" name="AutoShape 14">
            <a:extLst>
              <a:ext uri="{FF2B5EF4-FFF2-40B4-BE49-F238E27FC236}">
                <a16:creationId xmlns:a16="http://schemas.microsoft.com/office/drawing/2014/main" id="{B643827F-5393-4FD2-AA97-C0469D9B9381}"/>
              </a:ext>
            </a:extLst>
          </p:cNvPr>
          <p:cNvSpPr>
            <a:spLocks noChangeArrowheads="1"/>
          </p:cNvSpPr>
          <p:nvPr/>
        </p:nvSpPr>
        <p:spPr bwMode="auto">
          <a:xfrm>
            <a:off x="8197645" y="3052763"/>
            <a:ext cx="1524000" cy="457200"/>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Nhập a, b, c</a:t>
            </a:r>
          </a:p>
        </p:txBody>
      </p:sp>
      <p:sp>
        <p:nvSpPr>
          <p:cNvPr id="58376" name="AutoShape 15">
            <a:extLst>
              <a:ext uri="{FF2B5EF4-FFF2-40B4-BE49-F238E27FC236}">
                <a16:creationId xmlns:a16="http://schemas.microsoft.com/office/drawing/2014/main" id="{C39C8E30-F2B1-43B9-9F7D-170618AAE60C}"/>
              </a:ext>
            </a:extLst>
          </p:cNvPr>
          <p:cNvSpPr>
            <a:spLocks noChangeArrowheads="1"/>
          </p:cNvSpPr>
          <p:nvPr/>
        </p:nvSpPr>
        <p:spPr bwMode="auto">
          <a:xfrm>
            <a:off x="8197645" y="3967163"/>
            <a:ext cx="1524000" cy="53340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a++; b++; c++</a:t>
            </a:r>
          </a:p>
        </p:txBody>
      </p:sp>
      <p:sp>
        <p:nvSpPr>
          <p:cNvPr id="58377" name="Line 16">
            <a:extLst>
              <a:ext uri="{FF2B5EF4-FFF2-40B4-BE49-F238E27FC236}">
                <a16:creationId xmlns:a16="http://schemas.microsoft.com/office/drawing/2014/main" id="{5CE844D6-38E4-4DE9-967F-B5A649D2E670}"/>
              </a:ext>
            </a:extLst>
          </p:cNvPr>
          <p:cNvSpPr>
            <a:spLocks noChangeShapeType="1"/>
          </p:cNvSpPr>
          <p:nvPr/>
        </p:nvSpPr>
        <p:spPr bwMode="auto">
          <a:xfrm>
            <a:off x="8959645" y="44243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8" name="Line 17">
            <a:extLst>
              <a:ext uri="{FF2B5EF4-FFF2-40B4-BE49-F238E27FC236}">
                <a16:creationId xmlns:a16="http://schemas.microsoft.com/office/drawing/2014/main" id="{74943772-AE80-431B-BD12-C4EEF0D63836}"/>
              </a:ext>
            </a:extLst>
          </p:cNvPr>
          <p:cNvSpPr>
            <a:spLocks noChangeShapeType="1"/>
          </p:cNvSpPr>
          <p:nvPr/>
        </p:nvSpPr>
        <p:spPr bwMode="auto">
          <a:xfrm>
            <a:off x="8959645" y="35099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9" name="AutoShape 18">
            <a:extLst>
              <a:ext uri="{FF2B5EF4-FFF2-40B4-BE49-F238E27FC236}">
                <a16:creationId xmlns:a16="http://schemas.microsoft.com/office/drawing/2014/main" id="{BB42B392-08C6-40A7-BA0E-E71E4A29E9EA}"/>
              </a:ext>
            </a:extLst>
          </p:cNvPr>
          <p:cNvSpPr>
            <a:spLocks noChangeArrowheads="1"/>
          </p:cNvSpPr>
          <p:nvPr/>
        </p:nvSpPr>
        <p:spPr bwMode="auto">
          <a:xfrm>
            <a:off x="8197645" y="4881563"/>
            <a:ext cx="1524000" cy="457200"/>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Xuất a, b, c</a:t>
            </a:r>
          </a:p>
        </p:txBody>
      </p:sp>
      <p:sp>
        <p:nvSpPr>
          <p:cNvPr id="58380" name="Line 19">
            <a:extLst>
              <a:ext uri="{FF2B5EF4-FFF2-40B4-BE49-F238E27FC236}">
                <a16:creationId xmlns:a16="http://schemas.microsoft.com/office/drawing/2014/main" id="{E6C932A6-E598-42AD-97D1-50833A8C4143}"/>
              </a:ext>
            </a:extLst>
          </p:cNvPr>
          <p:cNvSpPr>
            <a:spLocks noChangeShapeType="1"/>
          </p:cNvSpPr>
          <p:nvPr/>
        </p:nvSpPr>
        <p:spPr bwMode="auto">
          <a:xfrm>
            <a:off x="8959645" y="53387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81" name="AutoShape 20">
            <a:extLst>
              <a:ext uri="{FF2B5EF4-FFF2-40B4-BE49-F238E27FC236}">
                <a16:creationId xmlns:a16="http://schemas.microsoft.com/office/drawing/2014/main" id="{A8F76169-879D-4710-A95F-E69A3C5CF3B3}"/>
              </a:ext>
            </a:extLst>
          </p:cNvPr>
          <p:cNvSpPr>
            <a:spLocks noChangeArrowheads="1"/>
          </p:cNvSpPr>
          <p:nvPr/>
        </p:nvSpPr>
        <p:spPr bwMode="auto">
          <a:xfrm>
            <a:off x="8273845" y="5795963"/>
            <a:ext cx="1371600" cy="381000"/>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t>End</a:t>
            </a:r>
          </a:p>
        </p:txBody>
      </p:sp>
      <p:sp>
        <p:nvSpPr>
          <p:cNvPr id="2" name="TextBox 1">
            <a:extLst>
              <a:ext uri="{FF2B5EF4-FFF2-40B4-BE49-F238E27FC236}">
                <a16:creationId xmlns:a16="http://schemas.microsoft.com/office/drawing/2014/main" id="{B34F2247-E668-41C0-AFAD-7E4975453FCA}"/>
              </a:ext>
            </a:extLst>
          </p:cNvPr>
          <p:cNvSpPr txBox="1"/>
          <p:nvPr/>
        </p:nvSpPr>
        <p:spPr>
          <a:xfrm>
            <a:off x="2734926" y="4738549"/>
            <a:ext cx="3284874" cy="1754326"/>
          </a:xfrm>
          <a:prstGeom prst="rect">
            <a:avLst/>
          </a:prstGeom>
          <a:noFill/>
        </p:spPr>
        <p:txBody>
          <a:bodyPr wrap="none" rtlCol="0">
            <a:spAutoFit/>
          </a:bodyPr>
          <a:lstStyle/>
          <a:p>
            <a:r>
              <a:rPr lang="vi-VN" b="1" i="1" err="1"/>
              <a:t>Mã</a:t>
            </a:r>
            <a:r>
              <a:rPr lang="vi-VN" b="1" i="1"/>
              <a:t> </a:t>
            </a:r>
            <a:r>
              <a:rPr lang="vi-VN" b="1" i="1" err="1"/>
              <a:t>giả</a:t>
            </a:r>
            <a:r>
              <a:rPr lang="vi-VN" b="1" i="1"/>
              <a:t>:</a:t>
            </a:r>
          </a:p>
          <a:p>
            <a:pPr lvl="1"/>
            <a:r>
              <a:rPr lang="vi-VN" err="1"/>
              <a:t>Bước</a:t>
            </a:r>
            <a:r>
              <a:rPr lang="vi-VN"/>
              <a:t> 1: </a:t>
            </a:r>
            <a:r>
              <a:rPr lang="vi-VN" err="1"/>
              <a:t>Bắt</a:t>
            </a:r>
            <a:r>
              <a:rPr lang="vi-VN"/>
              <a:t> </a:t>
            </a:r>
            <a:r>
              <a:rPr lang="vi-VN" err="1"/>
              <a:t>đầu</a:t>
            </a:r>
            <a:endParaRPr lang="vi-VN"/>
          </a:p>
          <a:p>
            <a:pPr lvl="1"/>
            <a:r>
              <a:rPr lang="vi-VN" err="1"/>
              <a:t>Bước</a:t>
            </a:r>
            <a:r>
              <a:rPr lang="vi-VN"/>
              <a:t> 2: </a:t>
            </a:r>
            <a:r>
              <a:rPr lang="vi-VN" err="1"/>
              <a:t>Nhập</a:t>
            </a:r>
            <a:r>
              <a:rPr lang="vi-VN"/>
              <a:t> 3 </a:t>
            </a:r>
            <a:r>
              <a:rPr lang="vi-VN" err="1"/>
              <a:t>số</a:t>
            </a:r>
            <a:r>
              <a:rPr lang="vi-VN"/>
              <a:t> a, b, c</a:t>
            </a:r>
          </a:p>
          <a:p>
            <a:pPr lvl="1"/>
            <a:r>
              <a:rPr lang="vi-VN" err="1"/>
              <a:t>Bước</a:t>
            </a:r>
            <a:r>
              <a:rPr lang="vi-VN"/>
              <a:t> 3: Tăng a, </a:t>
            </a:r>
            <a:r>
              <a:rPr lang="vi-VN" err="1"/>
              <a:t>b,c</a:t>
            </a:r>
            <a:endParaRPr lang="vi-VN"/>
          </a:p>
          <a:p>
            <a:pPr lvl="1"/>
            <a:r>
              <a:rPr lang="vi-VN" err="1"/>
              <a:t>Bước</a:t>
            </a:r>
            <a:r>
              <a:rPr lang="vi-VN"/>
              <a:t> 4: </a:t>
            </a:r>
            <a:r>
              <a:rPr lang="vi-VN" err="1"/>
              <a:t>Xuất</a:t>
            </a:r>
            <a:r>
              <a:rPr lang="vi-VN"/>
              <a:t> a, b, c</a:t>
            </a:r>
          </a:p>
          <a:p>
            <a:pPr lvl="1"/>
            <a:r>
              <a:rPr lang="vi-VN" err="1"/>
              <a:t>Bước</a:t>
            </a:r>
            <a:r>
              <a:rPr lang="vi-VN"/>
              <a:t> 5: </a:t>
            </a:r>
            <a:r>
              <a:rPr lang="vi-VN" err="1"/>
              <a:t>Kết</a:t>
            </a:r>
            <a:r>
              <a:rPr lang="vi-VN"/>
              <a:t> </a:t>
            </a:r>
            <a:r>
              <a:rPr lang="vi-VN" err="1"/>
              <a:t>thúc</a:t>
            </a:r>
            <a:endParaRPr lang="en-US"/>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fade">
                                      <p:cBhvr>
                                        <p:cTn id="7" dur="2000"/>
                                        <p:tgtEl>
                                          <p:spTgt spid="58373"/>
                                        </p:tgtEl>
                                      </p:cBhvr>
                                    </p:animEffect>
                                  </p:childTnLst>
                                </p:cTn>
                              </p:par>
                              <p:par>
                                <p:cTn id="8" presetID="10" presetClass="entr" presetSubtype="0" fill="hold" nodeType="withEffect">
                                  <p:stCondLst>
                                    <p:cond delay="0"/>
                                  </p:stCondLst>
                                  <p:childTnLst>
                                    <p:set>
                                      <p:cBhvr>
                                        <p:cTn id="9" dur="1" fill="hold">
                                          <p:stCondLst>
                                            <p:cond delay="0"/>
                                          </p:stCondLst>
                                        </p:cTn>
                                        <p:tgtEl>
                                          <p:spTgt spid="58374"/>
                                        </p:tgtEl>
                                        <p:attrNameLst>
                                          <p:attrName>style.visibility</p:attrName>
                                        </p:attrNameLst>
                                      </p:cBhvr>
                                      <p:to>
                                        <p:strVal val="visible"/>
                                      </p:to>
                                    </p:set>
                                    <p:animEffect transition="in" filter="fade">
                                      <p:cBhvr>
                                        <p:cTn id="10" dur="2000"/>
                                        <p:tgtEl>
                                          <p:spTgt spid="583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75"/>
                                        </p:tgtEl>
                                        <p:attrNameLst>
                                          <p:attrName>style.visibility</p:attrName>
                                        </p:attrNameLst>
                                      </p:cBhvr>
                                      <p:to>
                                        <p:strVal val="visible"/>
                                      </p:to>
                                    </p:set>
                                    <p:animEffect transition="in" filter="fade">
                                      <p:cBhvr>
                                        <p:cTn id="13" dur="2000"/>
                                        <p:tgtEl>
                                          <p:spTgt spid="583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376"/>
                                        </p:tgtEl>
                                        <p:attrNameLst>
                                          <p:attrName>style.visibility</p:attrName>
                                        </p:attrNameLst>
                                      </p:cBhvr>
                                      <p:to>
                                        <p:strVal val="visible"/>
                                      </p:to>
                                    </p:set>
                                    <p:animEffect transition="in" filter="fade">
                                      <p:cBhvr>
                                        <p:cTn id="16" dur="2000"/>
                                        <p:tgtEl>
                                          <p:spTgt spid="58376"/>
                                        </p:tgtEl>
                                      </p:cBhvr>
                                    </p:animEffect>
                                  </p:childTnLst>
                                </p:cTn>
                              </p:par>
                              <p:par>
                                <p:cTn id="17" presetID="10" presetClass="entr" presetSubtype="0" fill="hold" nodeType="withEffect">
                                  <p:stCondLst>
                                    <p:cond delay="0"/>
                                  </p:stCondLst>
                                  <p:childTnLst>
                                    <p:set>
                                      <p:cBhvr>
                                        <p:cTn id="18" dur="1" fill="hold">
                                          <p:stCondLst>
                                            <p:cond delay="0"/>
                                          </p:stCondLst>
                                        </p:cTn>
                                        <p:tgtEl>
                                          <p:spTgt spid="58377"/>
                                        </p:tgtEl>
                                        <p:attrNameLst>
                                          <p:attrName>style.visibility</p:attrName>
                                        </p:attrNameLst>
                                      </p:cBhvr>
                                      <p:to>
                                        <p:strVal val="visible"/>
                                      </p:to>
                                    </p:set>
                                    <p:animEffect transition="in" filter="fade">
                                      <p:cBhvr>
                                        <p:cTn id="19" dur="2000"/>
                                        <p:tgtEl>
                                          <p:spTgt spid="58377"/>
                                        </p:tgtEl>
                                      </p:cBhvr>
                                    </p:animEffect>
                                  </p:childTnLst>
                                </p:cTn>
                              </p:par>
                              <p:par>
                                <p:cTn id="20" presetID="10" presetClass="entr" presetSubtype="0" fill="hold" nodeType="withEffect">
                                  <p:stCondLst>
                                    <p:cond delay="0"/>
                                  </p:stCondLst>
                                  <p:childTnLst>
                                    <p:set>
                                      <p:cBhvr>
                                        <p:cTn id="21" dur="1" fill="hold">
                                          <p:stCondLst>
                                            <p:cond delay="0"/>
                                          </p:stCondLst>
                                        </p:cTn>
                                        <p:tgtEl>
                                          <p:spTgt spid="58378"/>
                                        </p:tgtEl>
                                        <p:attrNameLst>
                                          <p:attrName>style.visibility</p:attrName>
                                        </p:attrNameLst>
                                      </p:cBhvr>
                                      <p:to>
                                        <p:strVal val="visible"/>
                                      </p:to>
                                    </p:set>
                                    <p:animEffect transition="in" filter="fade">
                                      <p:cBhvr>
                                        <p:cTn id="22" dur="2000"/>
                                        <p:tgtEl>
                                          <p:spTgt spid="583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379"/>
                                        </p:tgtEl>
                                        <p:attrNameLst>
                                          <p:attrName>style.visibility</p:attrName>
                                        </p:attrNameLst>
                                      </p:cBhvr>
                                      <p:to>
                                        <p:strVal val="visible"/>
                                      </p:to>
                                    </p:set>
                                    <p:animEffect transition="in" filter="fade">
                                      <p:cBhvr>
                                        <p:cTn id="25" dur="2000"/>
                                        <p:tgtEl>
                                          <p:spTgt spid="58379"/>
                                        </p:tgtEl>
                                      </p:cBhvr>
                                    </p:animEffect>
                                  </p:childTnLst>
                                </p:cTn>
                              </p:par>
                              <p:par>
                                <p:cTn id="26" presetID="10" presetClass="entr" presetSubtype="0" fill="hold" nodeType="withEffect">
                                  <p:stCondLst>
                                    <p:cond delay="0"/>
                                  </p:stCondLst>
                                  <p:childTnLst>
                                    <p:set>
                                      <p:cBhvr>
                                        <p:cTn id="27" dur="1" fill="hold">
                                          <p:stCondLst>
                                            <p:cond delay="0"/>
                                          </p:stCondLst>
                                        </p:cTn>
                                        <p:tgtEl>
                                          <p:spTgt spid="58380"/>
                                        </p:tgtEl>
                                        <p:attrNameLst>
                                          <p:attrName>style.visibility</p:attrName>
                                        </p:attrNameLst>
                                      </p:cBhvr>
                                      <p:to>
                                        <p:strVal val="visible"/>
                                      </p:to>
                                    </p:set>
                                    <p:animEffect transition="in" filter="fade">
                                      <p:cBhvr>
                                        <p:cTn id="28" dur="2000"/>
                                        <p:tgtEl>
                                          <p:spTgt spid="583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381"/>
                                        </p:tgtEl>
                                        <p:attrNameLst>
                                          <p:attrName>style.visibility</p:attrName>
                                        </p:attrNameLst>
                                      </p:cBhvr>
                                      <p:to>
                                        <p:strVal val="visible"/>
                                      </p:to>
                                    </p:set>
                                    <p:animEffect transition="in" filter="fade">
                                      <p:cBhvr>
                                        <p:cTn id="31" dur="2000"/>
                                        <p:tgtEl>
                                          <p:spTgt spid="58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P spid="58375" grpId="0" animBg="1"/>
      <p:bldP spid="58376" grpId="0" animBg="1"/>
      <p:bldP spid="58379" grpId="0" animBg="1"/>
      <p:bldP spid="5838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033E0A-B97A-4ABA-A51D-BF9A27FF73B3}"/>
              </a:ext>
            </a:extLst>
          </p:cNvPr>
          <p:cNvSpPr>
            <a:spLocks noGrp="1"/>
          </p:cNvSpPr>
          <p:nvPr>
            <p:ph type="title"/>
          </p:nvPr>
        </p:nvSpPr>
        <p:spPr/>
        <p:txBody>
          <a:bodyPr/>
          <a:lstStyle/>
          <a:p>
            <a:r>
              <a:rPr lang="vi-VN" err="1"/>
              <a:t>Cấu</a:t>
            </a:r>
            <a:r>
              <a:rPr lang="vi-VN"/>
              <a:t> </a:t>
            </a:r>
            <a:r>
              <a:rPr lang="vi-VN" err="1"/>
              <a:t>trúc</a:t>
            </a:r>
            <a:r>
              <a:rPr lang="vi-VN"/>
              <a:t> </a:t>
            </a:r>
            <a:r>
              <a:rPr lang="vi-VN" err="1"/>
              <a:t>lựa</a:t>
            </a:r>
            <a:r>
              <a:rPr lang="vi-VN"/>
              <a:t> </a:t>
            </a:r>
            <a:r>
              <a:rPr lang="vi-VN" err="1"/>
              <a:t>chọn</a:t>
            </a:r>
            <a:r>
              <a:rPr lang="vi-VN"/>
              <a:t> </a:t>
            </a:r>
            <a:r>
              <a:rPr lang="vi-VN" err="1"/>
              <a:t>if</a:t>
            </a:r>
            <a:r>
              <a:rPr lang="vi-VN"/>
              <a:t>/</a:t>
            </a:r>
            <a:r>
              <a:rPr lang="vi-VN" err="1"/>
              <a:t>else</a:t>
            </a:r>
            <a:r>
              <a:rPr lang="vi-VN"/>
              <a:t> – </a:t>
            </a:r>
            <a:r>
              <a:rPr lang="vi-VN" err="1"/>
              <a:t>switch</a:t>
            </a:r>
            <a:r>
              <a:rPr lang="vi-VN"/>
              <a:t>/</a:t>
            </a:r>
            <a:r>
              <a:rPr lang="vi-VN" err="1"/>
              <a:t>case</a:t>
            </a:r>
            <a:endParaRPr lang="en-US"/>
          </a:p>
        </p:txBody>
      </p:sp>
      <p:sp>
        <p:nvSpPr>
          <p:cNvPr id="6" name="Text Placeholder 5">
            <a:extLst>
              <a:ext uri="{FF2B5EF4-FFF2-40B4-BE49-F238E27FC236}">
                <a16:creationId xmlns:a16="http://schemas.microsoft.com/office/drawing/2014/main" id="{CFC65F47-4554-43E2-A770-7878EF29CF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98691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842" name="Rectangle 2">
            <a:extLst>
              <a:ext uri="{FF2B5EF4-FFF2-40B4-BE49-F238E27FC236}">
                <a16:creationId xmlns:a16="http://schemas.microsoft.com/office/drawing/2014/main" id="{C4F142EF-EF52-455F-A6DF-CAABEE97FA38}"/>
              </a:ext>
            </a:extLst>
          </p:cNvPr>
          <p:cNvSpPr>
            <a:spLocks noGrp="1" noChangeArrowheads="1"/>
          </p:cNvSpPr>
          <p:nvPr>
            <p:ph type="title"/>
          </p:nvPr>
        </p:nvSpPr>
        <p:spPr>
          <a:xfrm>
            <a:off x="6094105" y="802955"/>
            <a:ext cx="4977976" cy="1454051"/>
          </a:xfrm>
        </p:spPr>
        <p:txBody>
          <a:bodyPr>
            <a:normAutofit/>
          </a:bodyPr>
          <a:lstStyle/>
          <a:p>
            <a:pPr eaLnBrk="1" hangingPunct="1">
              <a:defRPr/>
            </a:pPr>
            <a:r>
              <a:rPr lang="en-US">
                <a:solidFill>
                  <a:srgbClr val="000000"/>
                </a:solidFill>
                <a:latin typeface="Times New Roman" panose="02020603050405020304" pitchFamily="18" charset="0"/>
                <a:cs typeface="Times New Roman" panose="02020603050405020304" pitchFamily="18" charset="0"/>
              </a:rPr>
              <a:t>Cấu trúc lựa chọn if</a:t>
            </a:r>
          </a:p>
        </p:txBody>
      </p:sp>
      <p:sp>
        <p:nvSpPr>
          <p:cNvPr id="14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a:extLst>
              <a:ext uri="{FF2B5EF4-FFF2-40B4-BE49-F238E27FC236}">
                <a16:creationId xmlns:a16="http://schemas.microsoft.com/office/drawing/2014/main" id="{4DA3372C-E0EE-46EE-A5EE-BDD8D69DBDDB}"/>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r="32165"/>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116739" name="Rectangle 3">
            <a:extLst>
              <a:ext uri="{FF2B5EF4-FFF2-40B4-BE49-F238E27FC236}">
                <a16:creationId xmlns:a16="http://schemas.microsoft.com/office/drawing/2014/main" id="{9B1536CC-6F58-4275-9704-6958D980961E}"/>
              </a:ext>
            </a:extLst>
          </p:cNvPr>
          <p:cNvSpPr>
            <a:spLocks noGrp="1" noChangeArrowheads="1"/>
          </p:cNvSpPr>
          <p:nvPr>
            <p:ph type="body" idx="1"/>
          </p:nvPr>
        </p:nvSpPr>
        <p:spPr>
          <a:xfrm>
            <a:off x="6090574" y="1897626"/>
            <a:ext cx="5491826" cy="4788309"/>
          </a:xfrm>
        </p:spPr>
        <p:txBody>
          <a:bodyPr anchor="ctr">
            <a:normAutofit/>
          </a:bodyPr>
          <a:lstStyle/>
          <a:p>
            <a:pPr eaLnBrk="1" hangingPunct="1"/>
            <a:r>
              <a:rPr lang="en-US" altLang="en-US" sz="1800" err="1">
                <a:solidFill>
                  <a:srgbClr val="000000"/>
                </a:solidFill>
              </a:rPr>
              <a:t>Chọn</a:t>
            </a:r>
            <a:r>
              <a:rPr lang="en-US" altLang="en-US" sz="1800">
                <a:solidFill>
                  <a:srgbClr val="000000"/>
                </a:solidFill>
              </a:rPr>
              <a:t> </a:t>
            </a:r>
            <a:r>
              <a:rPr lang="en-US" altLang="en-US" sz="1800" err="1">
                <a:solidFill>
                  <a:srgbClr val="000000"/>
                </a:solidFill>
              </a:rPr>
              <a:t>họat</a:t>
            </a:r>
            <a:r>
              <a:rPr lang="en-US" altLang="en-US" sz="1800">
                <a:solidFill>
                  <a:srgbClr val="000000"/>
                </a:solidFill>
              </a:rPr>
              <a:t> </a:t>
            </a:r>
            <a:r>
              <a:rPr lang="en-US" altLang="en-US" sz="1800" err="1">
                <a:solidFill>
                  <a:srgbClr val="000000"/>
                </a:solidFill>
              </a:rPr>
              <a:t>động</a:t>
            </a:r>
            <a:r>
              <a:rPr lang="en-US" altLang="en-US" sz="1800">
                <a:solidFill>
                  <a:srgbClr val="000000"/>
                </a:solidFill>
              </a:rPr>
              <a:t> </a:t>
            </a:r>
            <a:r>
              <a:rPr lang="en-US" altLang="en-US" sz="1800" err="1">
                <a:solidFill>
                  <a:srgbClr val="000000"/>
                </a:solidFill>
              </a:rPr>
              <a:t>theo</a:t>
            </a:r>
            <a:r>
              <a:rPr lang="en-US" altLang="en-US" sz="1800">
                <a:solidFill>
                  <a:srgbClr val="000000"/>
                </a:solidFill>
              </a:rPr>
              <a:t> </a:t>
            </a:r>
            <a:r>
              <a:rPr lang="en-US" altLang="en-US" sz="1800" err="1">
                <a:solidFill>
                  <a:srgbClr val="000000"/>
                </a:solidFill>
              </a:rPr>
              <a:t>điều</a:t>
            </a:r>
            <a:r>
              <a:rPr lang="en-US" altLang="en-US" sz="1800">
                <a:solidFill>
                  <a:srgbClr val="000000"/>
                </a:solidFill>
              </a:rPr>
              <a:t> </a:t>
            </a:r>
            <a:r>
              <a:rPr lang="en-US" altLang="en-US" sz="1800" err="1">
                <a:solidFill>
                  <a:srgbClr val="000000"/>
                </a:solidFill>
              </a:rPr>
              <a:t>kiện</a:t>
            </a:r>
            <a:endParaRPr lang="en-US" altLang="en-US" sz="1800">
              <a:solidFill>
                <a:srgbClr val="000000"/>
              </a:solidFill>
            </a:endParaRPr>
          </a:p>
          <a:p>
            <a:pPr eaLnBrk="1" hangingPunct="1"/>
            <a:r>
              <a:rPr lang="en-US" altLang="en-US" sz="1800" err="1">
                <a:solidFill>
                  <a:srgbClr val="000000"/>
                </a:solidFill>
              </a:rPr>
              <a:t>Ví</a:t>
            </a:r>
            <a:r>
              <a:rPr lang="en-US" altLang="en-US" sz="1800">
                <a:solidFill>
                  <a:srgbClr val="000000"/>
                </a:solidFill>
              </a:rPr>
              <a:t> </a:t>
            </a:r>
            <a:r>
              <a:rPr lang="en-US" altLang="en-US" sz="1800" err="1">
                <a:solidFill>
                  <a:srgbClr val="000000"/>
                </a:solidFill>
              </a:rPr>
              <a:t>dụ</a:t>
            </a:r>
            <a:r>
              <a:rPr lang="en-US" altLang="en-US" sz="1800">
                <a:solidFill>
                  <a:srgbClr val="000000"/>
                </a:solidFill>
              </a:rPr>
              <a:t> </a:t>
            </a:r>
            <a:r>
              <a:rPr lang="en-US" altLang="en-US" sz="1800" err="1">
                <a:solidFill>
                  <a:srgbClr val="000000"/>
                </a:solidFill>
              </a:rPr>
              <a:t>mã</a:t>
            </a:r>
            <a:r>
              <a:rPr lang="en-US" altLang="en-US" sz="1800">
                <a:solidFill>
                  <a:srgbClr val="000000"/>
                </a:solidFill>
              </a:rPr>
              <a:t> </a:t>
            </a:r>
            <a:r>
              <a:rPr lang="en-US" altLang="en-US" sz="1800" err="1">
                <a:solidFill>
                  <a:srgbClr val="000000"/>
                </a:solidFill>
              </a:rPr>
              <a:t>giả</a:t>
            </a:r>
            <a:r>
              <a:rPr lang="en-US" altLang="en-US" sz="1800">
                <a:solidFill>
                  <a:srgbClr val="000000"/>
                </a:solidFill>
              </a:rPr>
              <a:t>:</a:t>
            </a:r>
            <a:endParaRPr lang="vi-VN" altLang="en-US" sz="1800">
              <a:solidFill>
                <a:srgbClr val="000000"/>
              </a:solidFill>
            </a:endParaRPr>
          </a:p>
          <a:p>
            <a:pPr lvl="1"/>
            <a:r>
              <a:rPr lang="vi-VN" altLang="en-US" sz="1800" err="1">
                <a:solidFill>
                  <a:srgbClr val="000000"/>
                </a:solidFill>
              </a:rPr>
              <a:t>Nếu</a:t>
            </a:r>
            <a:r>
              <a:rPr lang="vi-VN" altLang="en-US" sz="1800">
                <a:solidFill>
                  <a:srgbClr val="000000"/>
                </a:solidFill>
              </a:rPr>
              <a:t> </a:t>
            </a:r>
            <a:r>
              <a:rPr lang="vi-VN" altLang="en-US" sz="1800">
                <a:solidFill>
                  <a:srgbClr val="000000"/>
                </a:solidFill>
                <a:highlight>
                  <a:srgbClr val="00FFFF"/>
                </a:highlight>
              </a:rPr>
              <a:t>x%2=0 </a:t>
            </a:r>
            <a:r>
              <a:rPr lang="vi-VN" altLang="en-US" sz="1800" err="1">
                <a:solidFill>
                  <a:srgbClr val="000000"/>
                </a:solidFill>
              </a:rPr>
              <a:t>thì</a:t>
            </a:r>
            <a:r>
              <a:rPr lang="vi-VN" altLang="en-US" sz="1800">
                <a:solidFill>
                  <a:srgbClr val="000000"/>
                </a:solidFill>
              </a:rPr>
              <a:t> </a:t>
            </a:r>
            <a:r>
              <a:rPr lang="vi-VN" altLang="en-US" sz="1800" err="1">
                <a:solidFill>
                  <a:srgbClr val="000000"/>
                </a:solidFill>
              </a:rPr>
              <a:t>xuất</a:t>
            </a:r>
            <a:r>
              <a:rPr lang="vi-VN" altLang="en-US" sz="1800">
                <a:solidFill>
                  <a:srgbClr val="000000"/>
                </a:solidFill>
              </a:rPr>
              <a:t> thông </a:t>
            </a:r>
            <a:r>
              <a:rPr lang="vi-VN" altLang="en-US" sz="1800" err="1">
                <a:solidFill>
                  <a:srgbClr val="000000"/>
                </a:solidFill>
              </a:rPr>
              <a:t>báo</a:t>
            </a:r>
            <a:r>
              <a:rPr lang="vi-VN" altLang="en-US" sz="1800">
                <a:solidFill>
                  <a:srgbClr val="000000"/>
                </a:solidFill>
              </a:rPr>
              <a:t> “</a:t>
            </a:r>
            <a:r>
              <a:rPr lang="vi-VN" altLang="en-US" sz="1800">
                <a:solidFill>
                  <a:srgbClr val="000000"/>
                </a:solidFill>
                <a:highlight>
                  <a:srgbClr val="FF00FF"/>
                </a:highlight>
              </a:rPr>
              <a:t>x </a:t>
            </a:r>
            <a:r>
              <a:rPr lang="vi-VN" altLang="en-US" sz="1800" err="1">
                <a:solidFill>
                  <a:srgbClr val="000000"/>
                </a:solidFill>
                <a:highlight>
                  <a:srgbClr val="FF00FF"/>
                </a:highlight>
              </a:rPr>
              <a:t>là</a:t>
            </a:r>
            <a:r>
              <a:rPr lang="vi-VN" altLang="en-US" sz="1800">
                <a:solidFill>
                  <a:srgbClr val="000000"/>
                </a:solidFill>
                <a:highlight>
                  <a:srgbClr val="FF00FF"/>
                </a:highlight>
              </a:rPr>
              <a:t> </a:t>
            </a:r>
            <a:r>
              <a:rPr lang="vi-VN" altLang="en-US" sz="1800" err="1">
                <a:solidFill>
                  <a:srgbClr val="000000"/>
                </a:solidFill>
                <a:highlight>
                  <a:srgbClr val="FF00FF"/>
                </a:highlight>
              </a:rPr>
              <a:t>số</a:t>
            </a:r>
            <a:r>
              <a:rPr lang="vi-VN" altLang="en-US" sz="1800">
                <a:solidFill>
                  <a:srgbClr val="000000"/>
                </a:solidFill>
                <a:highlight>
                  <a:srgbClr val="FF00FF"/>
                </a:highlight>
              </a:rPr>
              <a:t> chia </a:t>
            </a:r>
            <a:r>
              <a:rPr lang="vi-VN" altLang="en-US" sz="1800" err="1">
                <a:solidFill>
                  <a:srgbClr val="000000"/>
                </a:solidFill>
                <a:highlight>
                  <a:srgbClr val="FF00FF"/>
                </a:highlight>
              </a:rPr>
              <a:t>hết</a:t>
            </a:r>
            <a:r>
              <a:rPr lang="vi-VN" altLang="en-US" sz="1800">
                <a:solidFill>
                  <a:srgbClr val="000000"/>
                </a:solidFill>
                <a:highlight>
                  <a:srgbClr val="FF00FF"/>
                </a:highlight>
              </a:rPr>
              <a:t> cho 2</a:t>
            </a:r>
            <a:r>
              <a:rPr lang="vi-VN" altLang="en-US" sz="1800">
                <a:solidFill>
                  <a:srgbClr val="000000"/>
                </a:solidFill>
              </a:rPr>
              <a:t>”</a:t>
            </a:r>
            <a:endParaRPr lang="en-US" altLang="en-US" sz="1800">
              <a:solidFill>
                <a:srgbClr val="000000"/>
              </a:solidFill>
            </a:endParaRPr>
          </a:p>
          <a:p>
            <a:pPr lvl="1" eaLnBrk="1" hangingPunct="1"/>
            <a:r>
              <a:rPr lang="en-US" altLang="en-US" sz="1800" err="1">
                <a:solidFill>
                  <a:srgbClr val="000000"/>
                </a:solidFill>
              </a:rPr>
              <a:t>Nếu</a:t>
            </a:r>
            <a:r>
              <a:rPr lang="en-US" altLang="en-US" sz="1800">
                <a:solidFill>
                  <a:srgbClr val="000000"/>
                </a:solidFill>
              </a:rPr>
              <a:t> </a:t>
            </a:r>
            <a:r>
              <a:rPr lang="en-US" altLang="en-US" sz="1800" err="1">
                <a:solidFill>
                  <a:srgbClr val="000000"/>
                </a:solidFill>
              </a:rPr>
              <a:t>điều</a:t>
            </a:r>
            <a:r>
              <a:rPr lang="en-US" altLang="en-US" sz="1800">
                <a:solidFill>
                  <a:srgbClr val="000000"/>
                </a:solidFill>
              </a:rPr>
              <a:t> </a:t>
            </a:r>
            <a:r>
              <a:rPr lang="en-US" altLang="en-US" sz="1800" err="1">
                <a:solidFill>
                  <a:srgbClr val="000000"/>
                </a:solidFill>
              </a:rPr>
              <a:t>kiện</a:t>
            </a:r>
            <a:r>
              <a:rPr lang="en-US" altLang="en-US" sz="1800">
                <a:solidFill>
                  <a:srgbClr val="000000"/>
                </a:solidFill>
              </a:rPr>
              <a:t> </a:t>
            </a:r>
            <a:r>
              <a:rPr lang="en-US" altLang="en-US" sz="1800" err="1">
                <a:solidFill>
                  <a:srgbClr val="000000"/>
                </a:solidFill>
              </a:rPr>
              <a:t>là</a:t>
            </a:r>
            <a:r>
              <a:rPr lang="en-US" altLang="en-US" sz="1800">
                <a:solidFill>
                  <a:srgbClr val="000000"/>
                </a:solidFill>
              </a:rPr>
              <a:t> </a:t>
            </a:r>
            <a:r>
              <a:rPr lang="en-US" altLang="en-US" sz="1800" b="1">
                <a:solidFill>
                  <a:srgbClr val="000000"/>
                </a:solidFill>
                <a:latin typeface="Courier New" panose="02070309020205020404" pitchFamily="49" charset="0"/>
              </a:rPr>
              <a:t>true</a:t>
            </a:r>
          </a:p>
          <a:p>
            <a:pPr lvl="2" eaLnBrk="1" hangingPunct="1"/>
            <a:r>
              <a:rPr lang="vi-VN" altLang="en-US" sz="1800" err="1">
                <a:solidFill>
                  <a:srgbClr val="000000"/>
                </a:solidFill>
              </a:rPr>
              <a:t>Xuất</a:t>
            </a:r>
            <a:r>
              <a:rPr lang="vi-VN" altLang="en-US" sz="1800">
                <a:solidFill>
                  <a:srgbClr val="000000"/>
                </a:solidFill>
              </a:rPr>
              <a:t> thông </a:t>
            </a:r>
            <a:r>
              <a:rPr lang="vi-VN" altLang="en-US" sz="1800" err="1">
                <a:solidFill>
                  <a:srgbClr val="000000"/>
                </a:solidFill>
              </a:rPr>
              <a:t>báo</a:t>
            </a:r>
            <a:r>
              <a:rPr lang="vi-VN" altLang="en-US" sz="1800">
                <a:solidFill>
                  <a:srgbClr val="000000"/>
                </a:solidFill>
              </a:rPr>
              <a:t> “</a:t>
            </a:r>
            <a:r>
              <a:rPr lang="vi-VN" altLang="en-US" sz="1800">
                <a:solidFill>
                  <a:srgbClr val="000000"/>
                </a:solidFill>
                <a:highlight>
                  <a:srgbClr val="FF00FF"/>
                </a:highlight>
              </a:rPr>
              <a:t>x </a:t>
            </a:r>
            <a:r>
              <a:rPr lang="vi-VN" altLang="en-US" sz="1800" err="1">
                <a:solidFill>
                  <a:srgbClr val="000000"/>
                </a:solidFill>
                <a:highlight>
                  <a:srgbClr val="FF00FF"/>
                </a:highlight>
              </a:rPr>
              <a:t>là</a:t>
            </a:r>
            <a:r>
              <a:rPr lang="vi-VN" altLang="en-US" sz="1800">
                <a:solidFill>
                  <a:srgbClr val="000000"/>
                </a:solidFill>
                <a:highlight>
                  <a:srgbClr val="FF00FF"/>
                </a:highlight>
              </a:rPr>
              <a:t> </a:t>
            </a:r>
            <a:r>
              <a:rPr lang="vi-VN" altLang="en-US" sz="1800" err="1">
                <a:solidFill>
                  <a:srgbClr val="000000"/>
                </a:solidFill>
                <a:highlight>
                  <a:srgbClr val="FF00FF"/>
                </a:highlight>
              </a:rPr>
              <a:t>số</a:t>
            </a:r>
            <a:r>
              <a:rPr lang="vi-VN" altLang="en-US" sz="1800">
                <a:solidFill>
                  <a:srgbClr val="000000"/>
                </a:solidFill>
                <a:highlight>
                  <a:srgbClr val="FF00FF"/>
                </a:highlight>
              </a:rPr>
              <a:t> chia </a:t>
            </a:r>
            <a:r>
              <a:rPr lang="vi-VN" altLang="en-US" sz="1800" err="1">
                <a:solidFill>
                  <a:srgbClr val="000000"/>
                </a:solidFill>
                <a:highlight>
                  <a:srgbClr val="FF00FF"/>
                </a:highlight>
              </a:rPr>
              <a:t>hết</a:t>
            </a:r>
            <a:r>
              <a:rPr lang="vi-VN" altLang="en-US" sz="1800">
                <a:solidFill>
                  <a:srgbClr val="000000"/>
                </a:solidFill>
                <a:highlight>
                  <a:srgbClr val="FF00FF"/>
                </a:highlight>
              </a:rPr>
              <a:t> cho 2</a:t>
            </a:r>
            <a:r>
              <a:rPr lang="vi-VN" altLang="en-US" sz="1800">
                <a:solidFill>
                  <a:srgbClr val="000000"/>
                </a:solidFill>
              </a:rPr>
              <a:t>”</a:t>
            </a:r>
            <a:r>
              <a:rPr lang="en-US" altLang="en-US" sz="1800">
                <a:solidFill>
                  <a:srgbClr val="000000"/>
                </a:solidFill>
              </a:rPr>
              <a:t> </a:t>
            </a:r>
            <a:r>
              <a:rPr lang="vi-VN" altLang="en-US" sz="1800">
                <a:solidFill>
                  <a:srgbClr val="000000"/>
                </a:solidFill>
              </a:rPr>
              <a:t>, </a:t>
            </a:r>
            <a:r>
              <a:rPr lang="en-US" altLang="en-US" sz="1800" err="1">
                <a:solidFill>
                  <a:srgbClr val="000000"/>
                </a:solidFill>
              </a:rPr>
              <a:t>chương</a:t>
            </a:r>
            <a:r>
              <a:rPr lang="en-US" altLang="en-US" sz="1800">
                <a:solidFill>
                  <a:srgbClr val="000000"/>
                </a:solidFill>
              </a:rPr>
              <a:t> </a:t>
            </a:r>
            <a:r>
              <a:rPr lang="en-US" altLang="en-US" sz="1800" err="1">
                <a:solidFill>
                  <a:srgbClr val="000000"/>
                </a:solidFill>
              </a:rPr>
              <a:t>trình</a:t>
            </a:r>
            <a:r>
              <a:rPr lang="en-US" altLang="en-US" sz="1800">
                <a:solidFill>
                  <a:srgbClr val="000000"/>
                </a:solidFill>
              </a:rPr>
              <a:t> </a:t>
            </a:r>
            <a:r>
              <a:rPr lang="en-US" altLang="en-US" sz="1800" err="1">
                <a:solidFill>
                  <a:srgbClr val="000000"/>
                </a:solidFill>
              </a:rPr>
              <a:t>tiếp</a:t>
            </a:r>
            <a:r>
              <a:rPr lang="en-US" altLang="en-US" sz="1800">
                <a:solidFill>
                  <a:srgbClr val="000000"/>
                </a:solidFill>
              </a:rPr>
              <a:t> </a:t>
            </a:r>
            <a:r>
              <a:rPr lang="en-US" altLang="en-US" sz="1800" err="1">
                <a:solidFill>
                  <a:srgbClr val="000000"/>
                </a:solidFill>
              </a:rPr>
              <a:t>tục</a:t>
            </a:r>
            <a:r>
              <a:rPr lang="en-US" altLang="en-US" sz="1800">
                <a:solidFill>
                  <a:srgbClr val="000000"/>
                </a:solidFill>
              </a:rPr>
              <a:t> </a:t>
            </a:r>
            <a:r>
              <a:rPr lang="en-US" altLang="en-US" sz="1800" err="1">
                <a:solidFill>
                  <a:srgbClr val="000000"/>
                </a:solidFill>
              </a:rPr>
              <a:t>với</a:t>
            </a:r>
            <a:r>
              <a:rPr lang="en-US" altLang="en-US" sz="1800">
                <a:solidFill>
                  <a:srgbClr val="000000"/>
                </a:solidFill>
              </a:rPr>
              <a:t> </a:t>
            </a:r>
            <a:r>
              <a:rPr lang="en-US" altLang="en-US" sz="1800" err="1">
                <a:solidFill>
                  <a:srgbClr val="000000"/>
                </a:solidFill>
              </a:rPr>
              <a:t>lệnh</a:t>
            </a:r>
            <a:r>
              <a:rPr lang="en-US" altLang="en-US" sz="1800">
                <a:solidFill>
                  <a:srgbClr val="000000"/>
                </a:solidFill>
              </a:rPr>
              <a:t> </a:t>
            </a:r>
            <a:r>
              <a:rPr lang="en-US" altLang="en-US" sz="1800" err="1">
                <a:solidFill>
                  <a:srgbClr val="000000"/>
                </a:solidFill>
              </a:rPr>
              <a:t>kế</a:t>
            </a:r>
            <a:r>
              <a:rPr lang="en-US" altLang="en-US" sz="1800">
                <a:solidFill>
                  <a:srgbClr val="000000"/>
                </a:solidFill>
              </a:rPr>
              <a:t> </a:t>
            </a:r>
            <a:r>
              <a:rPr lang="en-US" altLang="en-US" sz="1800" err="1">
                <a:solidFill>
                  <a:srgbClr val="000000"/>
                </a:solidFill>
              </a:rPr>
              <a:t>sau</a:t>
            </a:r>
            <a:endParaRPr lang="en-US" altLang="en-US" sz="1800">
              <a:solidFill>
                <a:srgbClr val="000000"/>
              </a:solidFill>
            </a:endParaRPr>
          </a:p>
          <a:p>
            <a:pPr lvl="1" eaLnBrk="1" hangingPunct="1"/>
            <a:r>
              <a:rPr lang="en-US" altLang="en-US" sz="1800" err="1">
                <a:solidFill>
                  <a:srgbClr val="000000"/>
                </a:solidFill>
              </a:rPr>
              <a:t>Nếu</a:t>
            </a:r>
            <a:r>
              <a:rPr lang="en-US" altLang="en-US" sz="1800">
                <a:solidFill>
                  <a:srgbClr val="000000"/>
                </a:solidFill>
              </a:rPr>
              <a:t> </a:t>
            </a:r>
            <a:r>
              <a:rPr lang="en-US" altLang="en-US" sz="1800" err="1">
                <a:solidFill>
                  <a:srgbClr val="000000"/>
                </a:solidFill>
              </a:rPr>
              <a:t>điều</a:t>
            </a:r>
            <a:r>
              <a:rPr lang="en-US" altLang="en-US" sz="1800">
                <a:solidFill>
                  <a:srgbClr val="000000"/>
                </a:solidFill>
              </a:rPr>
              <a:t> </a:t>
            </a:r>
            <a:r>
              <a:rPr lang="en-US" altLang="en-US" sz="1800" err="1">
                <a:solidFill>
                  <a:srgbClr val="000000"/>
                </a:solidFill>
              </a:rPr>
              <a:t>kiện</a:t>
            </a:r>
            <a:r>
              <a:rPr lang="en-US" altLang="en-US" sz="1800">
                <a:solidFill>
                  <a:srgbClr val="000000"/>
                </a:solidFill>
              </a:rPr>
              <a:t> </a:t>
            </a:r>
            <a:r>
              <a:rPr lang="en-US" altLang="en-US" sz="1800" err="1">
                <a:solidFill>
                  <a:srgbClr val="000000"/>
                </a:solidFill>
              </a:rPr>
              <a:t>là</a:t>
            </a:r>
            <a:r>
              <a:rPr lang="en-US" altLang="en-US" sz="1800">
                <a:solidFill>
                  <a:srgbClr val="000000"/>
                </a:solidFill>
              </a:rPr>
              <a:t> </a:t>
            </a:r>
            <a:r>
              <a:rPr lang="en-US" altLang="en-US" sz="1800" b="1">
                <a:solidFill>
                  <a:srgbClr val="000000"/>
                </a:solidFill>
                <a:latin typeface="Courier New" panose="02070309020205020404" pitchFamily="49" charset="0"/>
              </a:rPr>
              <a:t>false</a:t>
            </a:r>
          </a:p>
          <a:p>
            <a:pPr lvl="2" eaLnBrk="1" hangingPunct="1"/>
            <a:r>
              <a:rPr lang="vi-VN" altLang="en-US" sz="1800">
                <a:solidFill>
                  <a:srgbClr val="000000"/>
                </a:solidFill>
              </a:rPr>
              <a:t>C</a:t>
            </a:r>
            <a:r>
              <a:rPr lang="en-US" altLang="en-US" sz="1800" err="1">
                <a:solidFill>
                  <a:srgbClr val="000000"/>
                </a:solidFill>
              </a:rPr>
              <a:t>hương</a:t>
            </a:r>
            <a:r>
              <a:rPr lang="en-US" altLang="en-US" sz="1800">
                <a:solidFill>
                  <a:srgbClr val="000000"/>
                </a:solidFill>
              </a:rPr>
              <a:t> </a:t>
            </a:r>
            <a:r>
              <a:rPr lang="en-US" altLang="en-US" sz="1800" err="1">
                <a:solidFill>
                  <a:srgbClr val="000000"/>
                </a:solidFill>
              </a:rPr>
              <a:t>trình</a:t>
            </a:r>
            <a:r>
              <a:rPr lang="en-US" altLang="en-US" sz="1800">
                <a:solidFill>
                  <a:srgbClr val="000000"/>
                </a:solidFill>
              </a:rPr>
              <a:t> </a:t>
            </a:r>
            <a:r>
              <a:rPr lang="en-US" altLang="en-US" sz="1800" err="1">
                <a:solidFill>
                  <a:srgbClr val="000000"/>
                </a:solidFill>
              </a:rPr>
              <a:t>tiếp</a:t>
            </a:r>
            <a:r>
              <a:rPr lang="en-US" altLang="en-US" sz="1800">
                <a:solidFill>
                  <a:srgbClr val="000000"/>
                </a:solidFill>
              </a:rPr>
              <a:t> </a:t>
            </a:r>
            <a:r>
              <a:rPr lang="en-US" altLang="en-US" sz="1800" err="1">
                <a:solidFill>
                  <a:srgbClr val="000000"/>
                </a:solidFill>
              </a:rPr>
              <a:t>tục</a:t>
            </a:r>
            <a:r>
              <a:rPr lang="vi-VN" altLang="en-US" sz="1800">
                <a:solidFill>
                  <a:srgbClr val="000000"/>
                </a:solidFill>
              </a:rPr>
              <a:t> </a:t>
            </a:r>
            <a:r>
              <a:rPr lang="vi-VN" altLang="en-US" sz="1800" err="1">
                <a:solidFill>
                  <a:srgbClr val="000000"/>
                </a:solidFill>
              </a:rPr>
              <a:t>với</a:t>
            </a:r>
            <a:r>
              <a:rPr lang="vi-VN" altLang="en-US" sz="1800">
                <a:solidFill>
                  <a:srgbClr val="000000"/>
                </a:solidFill>
              </a:rPr>
              <a:t> </a:t>
            </a:r>
            <a:r>
              <a:rPr lang="vi-VN" altLang="en-US" sz="1800" err="1">
                <a:solidFill>
                  <a:srgbClr val="000000"/>
                </a:solidFill>
              </a:rPr>
              <a:t>lệnh</a:t>
            </a:r>
            <a:r>
              <a:rPr lang="vi-VN" altLang="en-US" sz="1800">
                <a:solidFill>
                  <a:srgbClr val="000000"/>
                </a:solidFill>
              </a:rPr>
              <a:t> </a:t>
            </a:r>
            <a:r>
              <a:rPr lang="vi-VN" altLang="en-US" sz="1800" err="1">
                <a:solidFill>
                  <a:srgbClr val="000000"/>
                </a:solidFill>
              </a:rPr>
              <a:t>kế</a:t>
            </a:r>
            <a:r>
              <a:rPr lang="vi-VN" altLang="en-US" sz="1800">
                <a:solidFill>
                  <a:srgbClr val="000000"/>
                </a:solidFill>
              </a:rPr>
              <a:t> sau</a:t>
            </a:r>
            <a:endParaRPr lang="en-US" altLang="en-US" sz="1800">
              <a:solidFill>
                <a:srgbClr val="000000"/>
              </a:solidFill>
            </a:endParaRPr>
          </a:p>
          <a:p>
            <a:pPr lvl="1" eaLnBrk="1" hangingPunct="1"/>
            <a:r>
              <a:rPr lang="en-US" altLang="en-US" sz="1800" err="1">
                <a:solidFill>
                  <a:srgbClr val="000000"/>
                </a:solidFill>
              </a:rPr>
              <a:t>Thường</a:t>
            </a:r>
            <a:r>
              <a:rPr lang="en-US" altLang="en-US" sz="1800">
                <a:solidFill>
                  <a:srgbClr val="000000"/>
                </a:solidFill>
              </a:rPr>
              <a:t> </a:t>
            </a:r>
            <a:r>
              <a:rPr lang="en-US" altLang="en-US" sz="1800" err="1">
                <a:solidFill>
                  <a:srgbClr val="000000"/>
                </a:solidFill>
              </a:rPr>
              <a:t>các</a:t>
            </a:r>
            <a:r>
              <a:rPr lang="en-US" altLang="en-US" sz="1800">
                <a:solidFill>
                  <a:srgbClr val="000000"/>
                </a:solidFill>
              </a:rPr>
              <a:t> </a:t>
            </a:r>
            <a:r>
              <a:rPr lang="en-US" altLang="en-US" sz="1800" err="1">
                <a:solidFill>
                  <a:srgbClr val="000000"/>
                </a:solidFill>
              </a:rPr>
              <a:t>lệnh</a:t>
            </a:r>
            <a:r>
              <a:rPr lang="en-US" altLang="en-US" sz="1800">
                <a:solidFill>
                  <a:srgbClr val="000000"/>
                </a:solidFill>
              </a:rPr>
              <a:t> </a:t>
            </a:r>
            <a:r>
              <a:rPr lang="en-US" altLang="en-US" sz="1800" err="1">
                <a:solidFill>
                  <a:srgbClr val="000000"/>
                </a:solidFill>
              </a:rPr>
              <a:t>trong</a:t>
            </a:r>
            <a:r>
              <a:rPr lang="en-US" altLang="en-US" sz="1800">
                <a:solidFill>
                  <a:srgbClr val="000000"/>
                </a:solidFill>
              </a:rPr>
              <a:t> if </a:t>
            </a:r>
            <a:r>
              <a:rPr lang="en-US" altLang="en-US" sz="1800" err="1">
                <a:solidFill>
                  <a:srgbClr val="000000"/>
                </a:solidFill>
              </a:rPr>
              <a:t>được</a:t>
            </a:r>
            <a:r>
              <a:rPr lang="en-US" altLang="en-US" sz="1800">
                <a:solidFill>
                  <a:srgbClr val="000000"/>
                </a:solidFill>
              </a:rPr>
              <a:t> </a:t>
            </a:r>
            <a:r>
              <a:rPr lang="en-US" altLang="en-US" sz="1800" err="1">
                <a:solidFill>
                  <a:srgbClr val="000000"/>
                </a:solidFill>
              </a:rPr>
              <a:t>viết</a:t>
            </a:r>
            <a:r>
              <a:rPr lang="en-US" altLang="en-US" sz="1800">
                <a:solidFill>
                  <a:srgbClr val="000000"/>
                </a:solidFill>
              </a:rPr>
              <a:t> </a:t>
            </a:r>
            <a:r>
              <a:rPr lang="en-US" altLang="en-US" sz="1800" err="1">
                <a:solidFill>
                  <a:srgbClr val="000000"/>
                </a:solidFill>
              </a:rPr>
              <a:t>thụt</a:t>
            </a:r>
            <a:r>
              <a:rPr lang="en-US" altLang="en-US" sz="1800">
                <a:solidFill>
                  <a:srgbClr val="000000"/>
                </a:solidFill>
              </a:rPr>
              <a:t> </a:t>
            </a:r>
            <a:r>
              <a:rPr lang="en-US" altLang="en-US" sz="1800" err="1">
                <a:solidFill>
                  <a:srgbClr val="000000"/>
                </a:solidFill>
              </a:rPr>
              <a:t>vào</a:t>
            </a:r>
            <a:r>
              <a:rPr lang="en-US" altLang="en-US" sz="1800">
                <a:solidFill>
                  <a:srgbClr val="000000"/>
                </a:solidFill>
              </a:rPr>
              <a:t> </a:t>
            </a:r>
            <a:r>
              <a:rPr lang="en-US" altLang="en-US" sz="1800" err="1">
                <a:solidFill>
                  <a:srgbClr val="000000"/>
                </a:solidFill>
              </a:rPr>
              <a:t>để</a:t>
            </a:r>
            <a:r>
              <a:rPr lang="en-US" altLang="en-US" sz="1800">
                <a:solidFill>
                  <a:srgbClr val="000000"/>
                </a:solidFill>
              </a:rPr>
              <a:t> </a:t>
            </a:r>
            <a:r>
              <a:rPr lang="en-US" altLang="en-US" sz="1800" err="1">
                <a:solidFill>
                  <a:srgbClr val="000000"/>
                </a:solidFill>
              </a:rPr>
              <a:t>dễ</a:t>
            </a:r>
            <a:r>
              <a:rPr lang="en-US" altLang="en-US" sz="1800">
                <a:solidFill>
                  <a:srgbClr val="000000"/>
                </a:solidFill>
              </a:rPr>
              <a:t> </a:t>
            </a:r>
            <a:r>
              <a:rPr lang="en-US" altLang="en-US" sz="1800" err="1">
                <a:solidFill>
                  <a:srgbClr val="000000"/>
                </a:solidFill>
              </a:rPr>
              <a:t>đọc</a:t>
            </a:r>
            <a:endParaRPr lang="en-US" altLang="en-US" sz="1800">
              <a:solidFill>
                <a:srgbClr val="000000"/>
              </a:solidFill>
            </a:endParaRPr>
          </a:p>
          <a:p>
            <a:pPr lvl="2" eaLnBrk="1" hangingPunct="1"/>
            <a:r>
              <a:rPr lang="en-US" altLang="en-US" sz="1800">
                <a:solidFill>
                  <a:srgbClr val="000000"/>
                </a:solidFill>
              </a:rPr>
              <a:t>C++ </a:t>
            </a:r>
            <a:r>
              <a:rPr lang="en-US" altLang="en-US" sz="1800" err="1">
                <a:solidFill>
                  <a:srgbClr val="000000"/>
                </a:solidFill>
              </a:rPr>
              <a:t>bỏ</a:t>
            </a:r>
            <a:r>
              <a:rPr lang="en-US" altLang="en-US" sz="1800">
                <a:solidFill>
                  <a:srgbClr val="000000"/>
                </a:solidFill>
              </a:rPr>
              <a:t> qua </a:t>
            </a:r>
            <a:r>
              <a:rPr lang="en-US" altLang="en-US" sz="1800" err="1">
                <a:solidFill>
                  <a:srgbClr val="000000"/>
                </a:solidFill>
              </a:rPr>
              <a:t>các</a:t>
            </a:r>
            <a:r>
              <a:rPr lang="en-US" altLang="en-US" sz="1800">
                <a:solidFill>
                  <a:srgbClr val="000000"/>
                </a:solidFill>
              </a:rPr>
              <a:t> </a:t>
            </a:r>
            <a:r>
              <a:rPr lang="en-US" altLang="en-US" sz="1800" err="1">
                <a:solidFill>
                  <a:srgbClr val="000000"/>
                </a:solidFill>
              </a:rPr>
              <a:t>khoảng</a:t>
            </a:r>
            <a:r>
              <a:rPr lang="en-US" altLang="en-US" sz="1800">
                <a:solidFill>
                  <a:srgbClr val="000000"/>
                </a:solidFill>
              </a:rPr>
              <a:t> </a:t>
            </a:r>
            <a:r>
              <a:rPr lang="en-US" altLang="en-US" sz="1800" err="1">
                <a:solidFill>
                  <a:srgbClr val="000000"/>
                </a:solidFill>
              </a:rPr>
              <a:t>trắng</a:t>
            </a:r>
            <a:r>
              <a:rPr lang="en-US" altLang="en-US" sz="1800">
                <a:solidFill>
                  <a:srgbClr val="000000"/>
                </a:solidFill>
              </a:rPr>
              <a:t> (tabs, spaces,...)</a:t>
            </a:r>
          </a:p>
          <a:p>
            <a:pPr eaLnBrk="1" hangingPunct="1"/>
            <a:endParaRPr lang="en-US" altLang="en-US" sz="1800">
              <a:solidFill>
                <a:srgbClr val="000000"/>
              </a:solidFill>
            </a:endParaRPr>
          </a:p>
        </p:txBody>
      </p:sp>
      <p:sp>
        <p:nvSpPr>
          <p:cNvPr id="2" name="TextBox 1">
            <a:extLst>
              <a:ext uri="{FF2B5EF4-FFF2-40B4-BE49-F238E27FC236}">
                <a16:creationId xmlns:a16="http://schemas.microsoft.com/office/drawing/2014/main" id="{C6310D98-8BCA-4E59-9932-313ED5D73C96}"/>
              </a:ext>
            </a:extLst>
          </p:cNvPr>
          <p:cNvSpPr txBox="1"/>
          <p:nvPr/>
        </p:nvSpPr>
        <p:spPr>
          <a:xfrm>
            <a:off x="1463033" y="6388308"/>
            <a:ext cx="2029979" cy="369332"/>
          </a:xfrm>
          <a:prstGeom prst="rect">
            <a:avLst/>
          </a:prstGeom>
          <a:noFill/>
        </p:spPr>
        <p:txBody>
          <a:bodyPr wrap="none" rtlCol="0">
            <a:spAutoFit/>
          </a:bodyPr>
          <a:lstStyle/>
          <a:p>
            <a:r>
              <a:rPr lang="en-US" err="1"/>
              <a:t>hadouken</a:t>
            </a:r>
            <a:r>
              <a:rPr lang="en-US"/>
              <a:t> skill code</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9CD045-D66B-48E9-9A9F-CAEBF8DEBCF2}"/>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if</a:t>
            </a:r>
          </a:p>
        </p:txBody>
      </p:sp>
      <p:sp>
        <p:nvSpPr>
          <p:cNvPr id="118787" name="Rectangle 3">
            <a:extLst>
              <a:ext uri="{FF2B5EF4-FFF2-40B4-BE49-F238E27FC236}">
                <a16:creationId xmlns:a16="http://schemas.microsoft.com/office/drawing/2014/main" id="{58394092-6522-4455-AD01-8692A80757A9}"/>
              </a:ext>
            </a:extLst>
          </p:cNvPr>
          <p:cNvSpPr>
            <a:spLocks noGrp="1" noChangeArrowheads="1"/>
          </p:cNvSpPr>
          <p:nvPr>
            <p:ph type="body" idx="1"/>
          </p:nvPr>
        </p:nvSpPr>
        <p:spPr>
          <a:xfrm>
            <a:off x="838200" y="1825625"/>
            <a:ext cx="6309852" cy="4351338"/>
          </a:xfrm>
        </p:spPr>
        <p:txBody>
          <a:bodyPr/>
          <a:lstStyle/>
          <a:p>
            <a:pPr eaLnBrk="1" hangingPunct="1">
              <a:lnSpc>
                <a:spcPct val="90000"/>
              </a:lnSpc>
            </a:pPr>
            <a:r>
              <a:rPr lang="en-US" altLang="en-US" err="1">
                <a:latin typeface="Arial" panose="020B0604020202020204" pitchFamily="34" charset="0"/>
                <a:cs typeface="Arial" panose="020B0604020202020204" pitchFamily="34" charset="0"/>
              </a:rPr>
              <a:t>Chuyển</a:t>
            </a:r>
            <a:r>
              <a:rPr lang="en-US" altLang="en-US">
                <a:latin typeface="Arial" panose="020B0604020202020204" pitchFamily="34" charset="0"/>
                <a:cs typeface="Arial" panose="020B0604020202020204" pitchFamily="34" charset="0"/>
              </a:rPr>
              <a:t> sang C++</a:t>
            </a:r>
          </a:p>
          <a:p>
            <a:pPr lvl="3" eaLnBrk="1" hangingPunct="1">
              <a:lnSpc>
                <a:spcPct val="90000"/>
              </a:lnSpc>
              <a:buFontTx/>
              <a:buNone/>
            </a:pP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if ( </a:t>
            </a:r>
            <a:r>
              <a:rPr lang="vi-VN" altLang="en-US" b="1">
                <a:latin typeface="Arial" panose="020B0604020202020204" pitchFamily="34" charset="0"/>
                <a:cs typeface="Arial" panose="020B0604020202020204" pitchFamily="34" charset="0"/>
              </a:rPr>
              <a:t>x%2</a:t>
            </a:r>
            <a:r>
              <a:rPr lang="en-US" altLang="en-US" b="1">
                <a:latin typeface="Arial" panose="020B0604020202020204" pitchFamily="34" charset="0"/>
                <a:cs typeface="Arial" panose="020B0604020202020204" pitchFamily="34" charset="0"/>
              </a:rPr>
              <a:t> </a:t>
            </a:r>
            <a:r>
              <a:rPr lang="vi-VN" altLang="en-US" b="1">
                <a:latin typeface="Arial" panose="020B0604020202020204" pitchFamily="34" charset="0"/>
                <a:cs typeface="Arial" panose="020B0604020202020204" pitchFamily="34" charset="0"/>
              </a:rPr>
              <a:t>=</a:t>
            </a:r>
            <a:r>
              <a:rPr lang="en-US" altLang="en-US" b="1">
                <a:latin typeface="Arial" panose="020B0604020202020204" pitchFamily="34" charset="0"/>
                <a:cs typeface="Arial" panose="020B0604020202020204" pitchFamily="34" charset="0"/>
              </a:rPr>
              <a:t>= </a:t>
            </a:r>
            <a:r>
              <a:rPr lang="vi-VN" altLang="en-US" b="1">
                <a:latin typeface="Arial" panose="020B0604020202020204" pitchFamily="34" charset="0"/>
                <a:cs typeface="Arial" panose="020B0604020202020204" pitchFamily="34" charset="0"/>
              </a:rPr>
              <a:t>0</a:t>
            </a:r>
            <a:r>
              <a:rPr lang="en-US" altLang="en-US" b="1">
                <a:latin typeface="Arial" panose="020B0604020202020204" pitchFamily="34" charset="0"/>
                <a:cs typeface="Arial" panose="020B0604020202020204" pitchFamily="34" charset="0"/>
              </a:rPr>
              <a:t>)</a:t>
            </a:r>
            <a:r>
              <a:rPr lang="vi-VN" altLang="en-US" b="1">
                <a:latin typeface="Arial" panose="020B0604020202020204" pitchFamily="34" charset="0"/>
                <a:cs typeface="Arial" panose="020B0604020202020204" pitchFamily="34" charset="0"/>
              </a:rPr>
              <a:t> </a:t>
            </a:r>
            <a:r>
              <a:rPr lang="en-US" altLang="en-US" b="1" err="1">
                <a:latin typeface="Arial" panose="020B0604020202020204" pitchFamily="34" charset="0"/>
                <a:cs typeface="Arial" panose="020B0604020202020204" pitchFamily="34" charset="0"/>
              </a:rPr>
              <a:t>cout</a:t>
            </a:r>
            <a:r>
              <a:rPr lang="en-US" altLang="en-US" b="1">
                <a:latin typeface="Arial" panose="020B0604020202020204" pitchFamily="34" charset="0"/>
                <a:cs typeface="Arial" panose="020B0604020202020204" pitchFamily="34" charset="0"/>
              </a:rPr>
              <a:t> &lt;&lt; “</a:t>
            </a:r>
            <a:r>
              <a:rPr lang="vi-VN" altLang="en-US" b="1">
                <a:latin typeface="Arial" panose="020B0604020202020204" pitchFamily="34" charset="0"/>
                <a:cs typeface="Arial" panose="020B0604020202020204" pitchFamily="34" charset="0"/>
              </a:rPr>
              <a:t>x chia </a:t>
            </a:r>
            <a:r>
              <a:rPr lang="vi-VN" altLang="en-US" b="1" err="1">
                <a:latin typeface="Arial" panose="020B0604020202020204" pitchFamily="34" charset="0"/>
                <a:cs typeface="Arial" panose="020B0604020202020204" pitchFamily="34" charset="0"/>
              </a:rPr>
              <a:t>het</a:t>
            </a:r>
            <a:r>
              <a:rPr lang="vi-VN" altLang="en-US" b="1">
                <a:latin typeface="Arial" panose="020B0604020202020204" pitchFamily="34" charset="0"/>
                <a:cs typeface="Arial" panose="020B0604020202020204" pitchFamily="34" charset="0"/>
              </a:rPr>
              <a:t> cho 2</a:t>
            </a:r>
            <a:r>
              <a:rPr lang="en-US" altLang="en-US" b="1">
                <a:latin typeface="Arial" panose="020B0604020202020204" pitchFamily="34" charset="0"/>
                <a:cs typeface="Arial" panose="020B0604020202020204" pitchFamily="34" charset="0"/>
              </a:rPr>
              <a:t>"; </a:t>
            </a:r>
          </a:p>
          <a:p>
            <a:pPr eaLnBrk="1" hangingPunct="1">
              <a:lnSpc>
                <a:spcPct val="90000"/>
              </a:lnSpc>
            </a:pPr>
            <a:r>
              <a:rPr lang="en-US" altLang="en-US" err="1">
                <a:latin typeface="Arial" panose="020B0604020202020204" pitchFamily="34" charset="0"/>
                <a:cs typeface="Arial" panose="020B0604020202020204" pitchFamily="34" charset="0"/>
              </a:rPr>
              <a:t>Ký</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quyết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hình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thoi</a:t>
            </a:r>
            <a:r>
              <a:rPr lang="en-US" altLang="en-US">
                <a:latin typeface="Arial" panose="020B0604020202020204" pitchFamily="34" charset="0"/>
                <a:cs typeface="Arial" panose="020B0604020202020204" pitchFamily="34" charset="0"/>
              </a:rPr>
              <a:t> (decision symbol)</a:t>
            </a:r>
          </a:p>
          <a:p>
            <a:pPr lvl="1" eaLnBrk="1" hangingPunct="1">
              <a:lnSpc>
                <a:spcPct val="90000"/>
              </a:lnSpc>
            </a:pPr>
            <a:r>
              <a:rPr lang="en-US" altLang="en-US" err="1">
                <a:latin typeface="Arial" panose="020B0604020202020204" pitchFamily="34" charset="0"/>
                <a:cs typeface="Arial" panose="020B0604020202020204" pitchFamily="34" charset="0"/>
              </a:rPr>
              <a:t>Chỉ</a:t>
            </a:r>
            <a:r>
              <a:rPr lang="en-US" altLang="en-US">
                <a:latin typeface="Arial" panose="020B0604020202020204" pitchFamily="34" charset="0"/>
                <a:cs typeface="Arial" panose="020B0604020202020204" pitchFamily="34" charset="0"/>
              </a:rPr>
              <a:t> ra </a:t>
            </a:r>
            <a:r>
              <a:rPr lang="en-US" altLang="en-US" err="1">
                <a:latin typeface="Arial" panose="020B0604020202020204" pitchFamily="34" charset="0"/>
                <a:cs typeface="Arial" panose="020B0604020202020204" pitchFamily="34" charset="0"/>
              </a:rPr>
              <a:t>quyết</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định</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được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thực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hiện</a:t>
            </a:r>
            <a:endParaRPr lang="en-US" altLang="en-US">
              <a:latin typeface="Arial" panose="020B0604020202020204" pitchFamily="34" charset="0"/>
              <a:cs typeface="Arial" panose="020B0604020202020204" pitchFamily="34" charset="0"/>
            </a:endParaRPr>
          </a:p>
          <a:p>
            <a:pPr lvl="1" eaLnBrk="1" hangingPunct="1">
              <a:lnSpc>
                <a:spcPct val="90000"/>
              </a:lnSpc>
            </a:pPr>
            <a:r>
              <a:rPr lang="en-US" altLang="en-US" err="1">
                <a:latin typeface="Arial" panose="020B0604020202020204" pitchFamily="34" charset="0"/>
                <a:cs typeface="Arial" panose="020B0604020202020204" pitchFamily="34" charset="0"/>
              </a:rPr>
              <a:t>Chứa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biểu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thức</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có</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thể</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là</a:t>
            </a:r>
            <a:r>
              <a:rPr lang="en-US" altLang="en-US">
                <a:latin typeface="Arial" panose="020B0604020202020204" pitchFamily="34" charset="0"/>
                <a:cs typeface="Arial" panose="020B0604020202020204" pitchFamily="34" charset="0"/>
              </a:rPr>
              <a:t> true or false</a:t>
            </a:r>
          </a:p>
          <a:p>
            <a:pPr lvl="2" eaLnBrk="1" hangingPunct="1">
              <a:lnSpc>
                <a:spcPct val="90000"/>
              </a:lnSpc>
            </a:pPr>
            <a:r>
              <a:rPr lang="en-US" altLang="en-US" err="1">
                <a:latin typeface="Arial" panose="020B0604020202020204" pitchFamily="34" charset="0"/>
                <a:cs typeface="Arial" panose="020B0604020202020204" pitchFamily="34" charset="0"/>
              </a:rPr>
              <a:t>Kiểm</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tra</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điều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kiện</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theo</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đường</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dẫn</a:t>
            </a:r>
            <a:endParaRPr lang="en-US" altLang="en-US">
              <a:latin typeface="Arial" panose="020B0604020202020204" pitchFamily="34" charset="0"/>
              <a:cs typeface="Arial" panose="020B0604020202020204" pitchFamily="34" charset="0"/>
            </a:endParaRPr>
          </a:p>
          <a:p>
            <a:pPr eaLnBrk="1" hangingPunct="1">
              <a:lnSpc>
                <a:spcPct val="90000"/>
              </a:lnSpc>
            </a:pPr>
            <a:r>
              <a:rPr lang="en-US" altLang="en-US" err="1">
                <a:latin typeface="Arial" panose="020B0604020202020204" pitchFamily="34" charset="0"/>
                <a:cs typeface="Arial" panose="020B0604020202020204" pitchFamily="34" charset="0"/>
              </a:rPr>
              <a:t>Cấu</a:t>
            </a:r>
            <a:r>
              <a:rPr lang="en-US" altLang="en-US">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trúc</a:t>
            </a:r>
            <a:r>
              <a:rPr lang="en-US" altLang="en-US" b="1">
                <a:latin typeface="Arial" panose="020B0604020202020204" pitchFamily="34" charset="0"/>
                <a:cs typeface="Arial" panose="020B0604020202020204" pitchFamily="34" charset="0"/>
              </a:rPr>
              <a:t> if</a:t>
            </a:r>
            <a:r>
              <a:rPr lang="en-US" altLang="en-US">
                <a:latin typeface="Arial" panose="020B0604020202020204" pitchFamily="34" charset="0"/>
                <a:cs typeface="Arial" panose="020B0604020202020204" pitchFamily="34" charset="0"/>
              </a:rPr>
              <a:t>  </a:t>
            </a:r>
          </a:p>
          <a:p>
            <a:pPr lvl="1" eaLnBrk="1" hangingPunct="1">
              <a:lnSpc>
                <a:spcPct val="90000"/>
              </a:lnSpc>
            </a:pPr>
            <a:r>
              <a:rPr lang="en-US" altLang="en-US">
                <a:latin typeface="Arial" panose="020B0604020202020204" pitchFamily="34" charset="0"/>
                <a:cs typeface="Arial" panose="020B0604020202020204" pitchFamily="34" charset="0"/>
              </a:rPr>
              <a:t>Single-entry/single-exit</a:t>
            </a:r>
          </a:p>
          <a:p>
            <a:pPr eaLnBrk="1" hangingPunct="1">
              <a:lnSpc>
                <a:spcPct val="90000"/>
              </a:lnSpc>
            </a:pPr>
            <a:endParaRPr lang="en-US" altLang="en-US">
              <a:latin typeface="Arial" panose="020B0604020202020204" pitchFamily="34" charset="0"/>
              <a:cs typeface="Arial" panose="020B0604020202020204" pitchFamily="34" charset="0"/>
            </a:endParaRPr>
          </a:p>
        </p:txBody>
      </p:sp>
      <p:sp>
        <p:nvSpPr>
          <p:cNvPr id="4" name="Freeform 6">
            <a:extLst>
              <a:ext uri="{FF2B5EF4-FFF2-40B4-BE49-F238E27FC236}">
                <a16:creationId xmlns:a16="http://schemas.microsoft.com/office/drawing/2014/main" id="{C47709B0-4E31-4BDF-878C-8550970CC8E7}"/>
              </a:ext>
            </a:extLst>
          </p:cNvPr>
          <p:cNvSpPr>
            <a:spLocks/>
          </p:cNvSpPr>
          <p:nvPr/>
        </p:nvSpPr>
        <p:spPr bwMode="auto">
          <a:xfrm>
            <a:off x="7983384" y="2193131"/>
            <a:ext cx="0" cy="650875"/>
          </a:xfrm>
          <a:custGeom>
            <a:avLst/>
            <a:gdLst>
              <a:gd name="T0" fmla="*/ 0 w 20000"/>
              <a:gd name="T1" fmla="*/ 2147483646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7">
            <a:extLst>
              <a:ext uri="{FF2B5EF4-FFF2-40B4-BE49-F238E27FC236}">
                <a16:creationId xmlns:a16="http://schemas.microsoft.com/office/drawing/2014/main" id="{8F48932A-6E99-477A-962C-7BD7E5B7D13F}"/>
              </a:ext>
            </a:extLst>
          </p:cNvPr>
          <p:cNvSpPr>
            <a:spLocks/>
          </p:cNvSpPr>
          <p:nvPr/>
        </p:nvSpPr>
        <p:spPr bwMode="auto">
          <a:xfrm>
            <a:off x="7983384" y="4013993"/>
            <a:ext cx="0" cy="650875"/>
          </a:xfrm>
          <a:custGeom>
            <a:avLst/>
            <a:gdLst>
              <a:gd name="T0" fmla="*/ 0 w 20000"/>
              <a:gd name="T1" fmla="*/ 2147483646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Oval 8">
            <a:extLst>
              <a:ext uri="{FF2B5EF4-FFF2-40B4-BE49-F238E27FC236}">
                <a16:creationId xmlns:a16="http://schemas.microsoft.com/office/drawing/2014/main" id="{89C59163-2B7C-417F-B62D-1C375C6750D9}"/>
              </a:ext>
            </a:extLst>
          </p:cNvPr>
          <p:cNvSpPr>
            <a:spLocks noChangeArrowheads="1"/>
          </p:cNvSpPr>
          <p:nvPr/>
        </p:nvSpPr>
        <p:spPr bwMode="auto">
          <a:xfrm>
            <a:off x="7913534" y="2029618"/>
            <a:ext cx="141288" cy="163513"/>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7" name="Oval 9">
            <a:extLst>
              <a:ext uri="{FF2B5EF4-FFF2-40B4-BE49-F238E27FC236}">
                <a16:creationId xmlns:a16="http://schemas.microsoft.com/office/drawing/2014/main" id="{44B5F7F4-EB94-4345-BDDF-431C871E4E0F}"/>
              </a:ext>
            </a:extLst>
          </p:cNvPr>
          <p:cNvSpPr>
            <a:spLocks noChangeArrowheads="1"/>
          </p:cNvSpPr>
          <p:nvPr/>
        </p:nvSpPr>
        <p:spPr bwMode="auto">
          <a:xfrm>
            <a:off x="7913534" y="4664868"/>
            <a:ext cx="141288" cy="163513"/>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vi-VN" altLang="en-US" sz="1800"/>
          </a:p>
        </p:txBody>
      </p:sp>
      <p:sp>
        <p:nvSpPr>
          <p:cNvPr id="8" name="Freeform 10">
            <a:extLst>
              <a:ext uri="{FF2B5EF4-FFF2-40B4-BE49-F238E27FC236}">
                <a16:creationId xmlns:a16="http://schemas.microsoft.com/office/drawing/2014/main" id="{73B28943-5FB7-4E3A-9C1E-CEE6CC0D5EE7}"/>
              </a:ext>
            </a:extLst>
          </p:cNvPr>
          <p:cNvSpPr>
            <a:spLocks/>
          </p:cNvSpPr>
          <p:nvPr/>
        </p:nvSpPr>
        <p:spPr bwMode="auto">
          <a:xfrm>
            <a:off x="9115272" y="3429792"/>
            <a:ext cx="565150" cy="0"/>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1">
            <a:extLst>
              <a:ext uri="{FF2B5EF4-FFF2-40B4-BE49-F238E27FC236}">
                <a16:creationId xmlns:a16="http://schemas.microsoft.com/office/drawing/2014/main" id="{BF703E13-F87F-48FE-9E06-2F7BAADD4205}"/>
              </a:ext>
            </a:extLst>
          </p:cNvPr>
          <p:cNvSpPr>
            <a:spLocks/>
          </p:cNvSpPr>
          <p:nvPr/>
        </p:nvSpPr>
        <p:spPr bwMode="auto">
          <a:xfrm>
            <a:off x="8000847" y="4166392"/>
            <a:ext cx="2544762" cy="0"/>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1"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2">
            <a:extLst>
              <a:ext uri="{FF2B5EF4-FFF2-40B4-BE49-F238E27FC236}">
                <a16:creationId xmlns:a16="http://schemas.microsoft.com/office/drawing/2014/main" id="{EEE1C80A-957A-4C3C-89AA-9B0009A6134D}"/>
              </a:ext>
            </a:extLst>
          </p:cNvPr>
          <p:cNvSpPr>
            <a:spLocks/>
          </p:cNvSpPr>
          <p:nvPr/>
        </p:nvSpPr>
        <p:spPr bwMode="auto">
          <a:xfrm>
            <a:off x="10528147" y="3594892"/>
            <a:ext cx="0" cy="571500"/>
          </a:xfrm>
          <a:custGeom>
            <a:avLst/>
            <a:gdLst>
              <a:gd name="T0" fmla="*/ 0 w 20000"/>
              <a:gd name="T1" fmla="*/ 0 h 20000"/>
              <a:gd name="T2" fmla="*/ 0 w 20000"/>
              <a:gd name="T3" fmla="*/ 2147483646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ectangle 13">
            <a:extLst>
              <a:ext uri="{FF2B5EF4-FFF2-40B4-BE49-F238E27FC236}">
                <a16:creationId xmlns:a16="http://schemas.microsoft.com/office/drawing/2014/main" id="{157973C3-9410-4FCE-979F-627FA091F6F1}"/>
              </a:ext>
            </a:extLst>
          </p:cNvPr>
          <p:cNvSpPr>
            <a:spLocks noChangeArrowheads="1"/>
          </p:cNvSpPr>
          <p:nvPr/>
        </p:nvSpPr>
        <p:spPr bwMode="auto">
          <a:xfrm>
            <a:off x="9143847" y="3153568"/>
            <a:ext cx="500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000000"/>
                </a:solidFill>
                <a:latin typeface="AvantGarde" pitchFamily="34" charset="0"/>
                <a:cs typeface="Times New Roman" panose="02020603050405020304" pitchFamily="18" charset="0"/>
              </a:rPr>
              <a:t>true</a:t>
            </a:r>
            <a:endParaRPr lang="en-US" altLang="en-US" sz="1600">
              <a:solidFill>
                <a:srgbClr val="000000"/>
              </a:solidFill>
              <a:latin typeface="Times New Roman" panose="02020603050405020304" pitchFamily="18" charset="0"/>
              <a:cs typeface="Times New Roman" panose="02020603050405020304" pitchFamily="18" charset="0"/>
            </a:endParaRPr>
          </a:p>
          <a:p>
            <a:pPr>
              <a:spcBef>
                <a:spcPct val="0"/>
              </a:spcBef>
              <a:buFontTx/>
              <a:buNone/>
            </a:pPr>
            <a:endParaRPr lang="en-US" altLang="en-US" sz="1600">
              <a:latin typeface="Times New Roman" panose="02020603050405020304" pitchFamily="18" charset="0"/>
            </a:endParaRPr>
          </a:p>
        </p:txBody>
      </p:sp>
      <p:sp>
        <p:nvSpPr>
          <p:cNvPr id="12" name="Rectangle 14">
            <a:extLst>
              <a:ext uri="{FF2B5EF4-FFF2-40B4-BE49-F238E27FC236}">
                <a16:creationId xmlns:a16="http://schemas.microsoft.com/office/drawing/2014/main" id="{F5F08A55-F90B-4A4A-B4A1-E84FF2F783C9}"/>
              </a:ext>
            </a:extLst>
          </p:cNvPr>
          <p:cNvSpPr>
            <a:spLocks noChangeArrowheads="1"/>
          </p:cNvSpPr>
          <p:nvPr/>
        </p:nvSpPr>
        <p:spPr bwMode="auto">
          <a:xfrm>
            <a:off x="7542060" y="4226718"/>
            <a:ext cx="612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000000"/>
                </a:solidFill>
                <a:latin typeface="AvantGarde" pitchFamily="34" charset="0"/>
                <a:cs typeface="Times New Roman" panose="02020603050405020304" pitchFamily="18" charset="0"/>
              </a:rPr>
              <a:t>false</a:t>
            </a:r>
            <a:endParaRPr lang="en-US" altLang="en-US" sz="1600">
              <a:solidFill>
                <a:srgbClr val="000000"/>
              </a:solidFill>
              <a:latin typeface="Times New Roman" panose="02020603050405020304" pitchFamily="18" charset="0"/>
              <a:cs typeface="Times New Roman" panose="02020603050405020304" pitchFamily="18" charset="0"/>
            </a:endParaRPr>
          </a:p>
          <a:p>
            <a:pPr>
              <a:spcBef>
                <a:spcPct val="0"/>
              </a:spcBef>
              <a:buFontTx/>
              <a:buNone/>
            </a:pPr>
            <a:endParaRPr lang="en-US" altLang="en-US" sz="1600">
              <a:latin typeface="Times New Roman" panose="02020603050405020304" pitchFamily="18" charset="0"/>
            </a:endParaRPr>
          </a:p>
        </p:txBody>
      </p:sp>
      <p:grpSp>
        <p:nvGrpSpPr>
          <p:cNvPr id="13" name="Group 15">
            <a:extLst>
              <a:ext uri="{FF2B5EF4-FFF2-40B4-BE49-F238E27FC236}">
                <a16:creationId xmlns:a16="http://schemas.microsoft.com/office/drawing/2014/main" id="{2A01F842-AADC-4843-88B8-54392351A7D3}"/>
              </a:ext>
            </a:extLst>
          </p:cNvPr>
          <p:cNvGrpSpPr>
            <a:grpSpLocks/>
          </p:cNvGrpSpPr>
          <p:nvPr/>
        </p:nvGrpSpPr>
        <p:grpSpPr bwMode="auto">
          <a:xfrm>
            <a:off x="6853084" y="2844006"/>
            <a:ext cx="2262188" cy="1169987"/>
            <a:chOff x="0" y="0"/>
            <a:chExt cx="20000" cy="20000"/>
          </a:xfrm>
        </p:grpSpPr>
        <p:sp>
          <p:nvSpPr>
            <p:cNvPr id="14" name="Freeform 16">
              <a:extLst>
                <a:ext uri="{FF2B5EF4-FFF2-40B4-BE49-F238E27FC236}">
                  <a16:creationId xmlns:a16="http://schemas.microsoft.com/office/drawing/2014/main" id="{E8275D8B-E368-43AC-954C-9F873F7E9CFA}"/>
                </a:ext>
              </a:extLst>
            </p:cNvPr>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endParaRPr lang="en-US"/>
            </a:p>
          </p:txBody>
        </p:sp>
        <p:sp>
          <p:nvSpPr>
            <p:cNvPr id="15" name="Rectangle 17">
              <a:extLst>
                <a:ext uri="{FF2B5EF4-FFF2-40B4-BE49-F238E27FC236}">
                  <a16:creationId xmlns:a16="http://schemas.microsoft.com/office/drawing/2014/main" id="{7DA9FBF2-6133-4403-81E9-004E5C88AC38}"/>
                </a:ext>
              </a:extLst>
            </p:cNvPr>
            <p:cNvSpPr>
              <a:spLocks noChangeArrowheads="1"/>
            </p:cNvSpPr>
            <p:nvPr/>
          </p:nvSpPr>
          <p:spPr bwMode="auto">
            <a:xfrm>
              <a:off x="4365" y="8372"/>
              <a:ext cx="11260" cy="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vi-VN" altLang="en-US" sz="1600">
                  <a:solidFill>
                    <a:srgbClr val="000000"/>
                  </a:solidFill>
                  <a:latin typeface="AvantGarde" pitchFamily="34" charset="0"/>
                  <a:cs typeface="Times New Roman" panose="02020603050405020304" pitchFamily="18" charset="0"/>
                </a:rPr>
                <a:t>X%2</a:t>
              </a:r>
              <a:r>
                <a:rPr lang="en-US" altLang="en-US" sz="1600">
                  <a:solidFill>
                    <a:srgbClr val="000000"/>
                  </a:solidFill>
                  <a:latin typeface="AvantGarde" pitchFamily="34" charset="0"/>
                  <a:cs typeface="Times New Roman" panose="02020603050405020304" pitchFamily="18" charset="0"/>
                </a:rPr>
                <a:t>= </a:t>
              </a:r>
              <a:r>
                <a:rPr lang="vi-VN" altLang="en-US" sz="1600">
                  <a:solidFill>
                    <a:srgbClr val="000000"/>
                  </a:solidFill>
                  <a:latin typeface="AvantGarde" pitchFamily="34" charset="0"/>
                  <a:cs typeface="Times New Roman" panose="02020603050405020304" pitchFamily="18" charset="0"/>
                </a:rPr>
                <a:t>0?</a:t>
              </a:r>
              <a:endParaRPr lang="en-US" altLang="en-US" sz="1600">
                <a:solidFill>
                  <a:srgbClr val="000000"/>
                </a:solidFill>
                <a:latin typeface="Times" panose="02020603050405020304" pitchFamily="18" charset="0"/>
                <a:cs typeface="Times New Roman" panose="02020603050405020304" pitchFamily="18" charset="0"/>
              </a:endParaRPr>
            </a:p>
            <a:p>
              <a:pPr>
                <a:spcBef>
                  <a:spcPct val="0"/>
                </a:spcBef>
                <a:buFontTx/>
                <a:buNone/>
              </a:pPr>
              <a:endParaRPr lang="en-US" altLang="en-US" sz="1600">
                <a:latin typeface="Times New Roman" panose="02020603050405020304" pitchFamily="18" charset="0"/>
              </a:endParaRPr>
            </a:p>
          </p:txBody>
        </p:sp>
      </p:grpSp>
      <p:sp>
        <p:nvSpPr>
          <p:cNvPr id="16" name="Text Box 21">
            <a:extLst>
              <a:ext uri="{FF2B5EF4-FFF2-40B4-BE49-F238E27FC236}">
                <a16:creationId xmlns:a16="http://schemas.microsoft.com/office/drawing/2014/main" id="{7FAC8B56-0B5D-42C6-ADFC-77E2C16C5529}"/>
              </a:ext>
            </a:extLst>
          </p:cNvPr>
          <p:cNvSpPr txBox="1">
            <a:spLocks noChangeArrowheads="1"/>
          </p:cNvSpPr>
          <p:nvPr/>
        </p:nvSpPr>
        <p:spPr bwMode="auto">
          <a:xfrm>
            <a:off x="8912558" y="4776748"/>
            <a:ext cx="2667000" cy="1778000"/>
          </a:xfrm>
          <a:prstGeom prst="rect">
            <a:avLst/>
          </a:prstGeom>
          <a:solidFill>
            <a:srgbClr val="99CCFF"/>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1800"/>
              <a:t>Chú ý : </a:t>
            </a:r>
          </a:p>
          <a:p>
            <a:pPr eaLnBrk="1" hangingPunct="1">
              <a:lnSpc>
                <a:spcPct val="80000"/>
              </a:lnSpc>
              <a:spcBef>
                <a:spcPct val="0"/>
              </a:spcBef>
              <a:buFontTx/>
              <a:buNone/>
            </a:pPr>
            <a:r>
              <a:rPr lang="en-US" altLang="en-US" sz="1800">
                <a:solidFill>
                  <a:srgbClr val="000000"/>
                </a:solidFill>
                <a:latin typeface="Times New Roman" panose="02020603050405020304" pitchFamily="18" charset="0"/>
                <a:cs typeface="Times New Roman" panose="02020603050405020304" pitchFamily="18" charset="0"/>
              </a:rPr>
              <a:t>zero - </a:t>
            </a:r>
            <a:r>
              <a:rPr lang="en-US" altLang="en-US" sz="1800" b="1">
                <a:solidFill>
                  <a:srgbClr val="000000"/>
                </a:solidFill>
                <a:latin typeface="Courier New" panose="02070309020205020404" pitchFamily="49" charset="0"/>
                <a:cs typeface="Times New Roman" panose="02020603050405020304" pitchFamily="18" charset="0"/>
              </a:rPr>
              <a:t>false</a:t>
            </a:r>
            <a:r>
              <a:rPr lang="en-US" altLang="en-US" sz="1800">
                <a:solidFill>
                  <a:srgbClr val="000000"/>
                </a:solidFill>
                <a:latin typeface="Times New Roman" panose="02020603050405020304" pitchFamily="18" charset="0"/>
                <a:cs typeface="Times New Roman" panose="02020603050405020304" pitchFamily="18" charset="0"/>
              </a:rPr>
              <a:t> </a:t>
            </a:r>
          </a:p>
          <a:p>
            <a:pPr>
              <a:spcBef>
                <a:spcPct val="50000"/>
              </a:spcBef>
              <a:buFontTx/>
              <a:buNone/>
            </a:pPr>
            <a:r>
              <a:rPr lang="en-US" altLang="en-US" sz="1800">
                <a:solidFill>
                  <a:srgbClr val="000000"/>
                </a:solidFill>
                <a:latin typeface="Times New Roman" panose="02020603050405020304" pitchFamily="18" charset="0"/>
                <a:cs typeface="Times New Roman" panose="02020603050405020304" pitchFamily="18" charset="0"/>
              </a:rPr>
              <a:t>nonzero - </a:t>
            </a:r>
            <a:r>
              <a:rPr lang="en-US" altLang="en-US" sz="1800" b="1">
                <a:solidFill>
                  <a:srgbClr val="000000"/>
                </a:solidFill>
                <a:latin typeface="Courier New" panose="02070309020205020404" pitchFamily="49" charset="0"/>
                <a:cs typeface="Times New Roman" panose="02020603050405020304" pitchFamily="18" charset="0"/>
              </a:rPr>
              <a:t>true</a:t>
            </a:r>
          </a:p>
          <a:p>
            <a:pPr>
              <a:spcBef>
                <a:spcPct val="50000"/>
              </a:spcBef>
              <a:buFontTx/>
              <a:buNone/>
            </a:pPr>
            <a:r>
              <a:rPr lang="en-US" altLang="en-US" sz="1800">
                <a:solidFill>
                  <a:srgbClr val="000000"/>
                </a:solidFill>
                <a:latin typeface="Times New Roman" panose="02020603050405020304" pitchFamily="18" charset="0"/>
                <a:cs typeface="Times New Roman" panose="02020603050405020304" pitchFamily="18" charset="0"/>
              </a:rPr>
              <a:t>Ví dụ:</a:t>
            </a:r>
          </a:p>
          <a:p>
            <a:pPr>
              <a:spcBef>
                <a:spcPct val="50000"/>
              </a:spcBef>
              <a:buFontTx/>
              <a:buNone/>
            </a:pPr>
            <a:r>
              <a:rPr lang="en-US" altLang="en-US" sz="1800" b="1">
                <a:solidFill>
                  <a:srgbClr val="000000"/>
                </a:solidFill>
                <a:latin typeface="Courier New" panose="02070309020205020404" pitchFamily="49" charset="0"/>
                <a:cs typeface="Times New Roman" panose="02020603050405020304" pitchFamily="18" charset="0"/>
              </a:rPr>
              <a:t>3 - 4</a:t>
            </a:r>
            <a:r>
              <a:rPr lang="en-US" altLang="en-US" sz="1800">
                <a:solidFill>
                  <a:srgbClr val="000000"/>
                </a:solidFill>
                <a:latin typeface="Times New Roman" panose="02020603050405020304" pitchFamily="18" charset="0"/>
                <a:cs typeface="Times New Roman" panose="02020603050405020304" pitchFamily="18" charset="0"/>
              </a:rPr>
              <a:t> is</a:t>
            </a:r>
            <a:r>
              <a:rPr lang="en-US" altLang="en-US" sz="1800" b="1">
                <a:solidFill>
                  <a:srgbClr val="000000"/>
                </a:solidFill>
                <a:latin typeface="Times New Roman" panose="02020603050405020304" pitchFamily="18" charset="0"/>
                <a:cs typeface="Times New Roman" panose="02020603050405020304" pitchFamily="18" charset="0"/>
              </a:rPr>
              <a:t> </a:t>
            </a:r>
            <a:r>
              <a:rPr lang="en-US" altLang="en-US" sz="1800" b="1">
                <a:solidFill>
                  <a:srgbClr val="000000"/>
                </a:solidFill>
                <a:latin typeface="Courier New" panose="02070309020205020404" pitchFamily="49" charset="0"/>
                <a:cs typeface="Times New Roman" panose="02020603050405020304" pitchFamily="18" charset="0"/>
              </a:rPr>
              <a:t>true</a:t>
            </a:r>
          </a:p>
        </p:txBody>
      </p:sp>
      <p:sp>
        <p:nvSpPr>
          <p:cNvPr id="17" name="AutoShape 22">
            <a:extLst>
              <a:ext uri="{FF2B5EF4-FFF2-40B4-BE49-F238E27FC236}">
                <a16:creationId xmlns:a16="http://schemas.microsoft.com/office/drawing/2014/main" id="{B97B5AC0-2105-4E85-97B6-849235EC00F0}"/>
              </a:ext>
            </a:extLst>
          </p:cNvPr>
          <p:cNvSpPr>
            <a:spLocks noChangeArrowheads="1"/>
          </p:cNvSpPr>
          <p:nvPr/>
        </p:nvSpPr>
        <p:spPr bwMode="auto">
          <a:xfrm>
            <a:off x="9520084" y="3096417"/>
            <a:ext cx="1981200" cy="609600"/>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vi-VN" altLang="en-US" sz="1800">
                <a:solidFill>
                  <a:srgbClr val="000000"/>
                </a:solidFill>
              </a:rPr>
              <a:t>X </a:t>
            </a:r>
            <a:r>
              <a:rPr lang="vi-VN" altLang="en-US" sz="1800" err="1">
                <a:solidFill>
                  <a:srgbClr val="000000"/>
                </a:solidFill>
              </a:rPr>
              <a:t>là</a:t>
            </a:r>
            <a:r>
              <a:rPr lang="vi-VN" altLang="en-US" sz="1800">
                <a:solidFill>
                  <a:srgbClr val="000000"/>
                </a:solidFill>
              </a:rPr>
              <a:t> </a:t>
            </a:r>
            <a:r>
              <a:rPr lang="vi-VN" altLang="en-US" sz="1800" err="1">
                <a:solidFill>
                  <a:srgbClr val="000000"/>
                </a:solidFill>
              </a:rPr>
              <a:t>số</a:t>
            </a:r>
            <a:r>
              <a:rPr lang="vi-VN" altLang="en-US" sz="1800">
                <a:solidFill>
                  <a:srgbClr val="000000"/>
                </a:solidFill>
              </a:rPr>
              <a:t> chia </a:t>
            </a:r>
          </a:p>
          <a:p>
            <a:pPr algn="ctr" eaLnBrk="1" hangingPunct="1">
              <a:spcBef>
                <a:spcPct val="0"/>
              </a:spcBef>
              <a:buFontTx/>
              <a:buNone/>
            </a:pPr>
            <a:r>
              <a:rPr lang="vi-VN" altLang="en-US" sz="1800" err="1">
                <a:solidFill>
                  <a:srgbClr val="000000"/>
                </a:solidFill>
              </a:rPr>
              <a:t>hết</a:t>
            </a:r>
            <a:r>
              <a:rPr lang="vi-VN" altLang="en-US" sz="1800">
                <a:solidFill>
                  <a:srgbClr val="000000"/>
                </a:solidFill>
              </a:rPr>
              <a:t> cho 2</a:t>
            </a:r>
            <a:endParaRPr lang="en-US" altLang="en-US" sz="1800"/>
          </a:p>
        </p:txBody>
      </p:sp>
    </p:spTree>
    <p:custDataLst>
      <p:tags r:id="rId1"/>
    </p:custData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DECF4F2-55BF-4A8D-BE86-2A7389C5BF9B}"/>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if/else</a:t>
            </a:r>
          </a:p>
        </p:txBody>
      </p:sp>
      <p:sp>
        <p:nvSpPr>
          <p:cNvPr id="122883" name="Rectangle 3">
            <a:extLst>
              <a:ext uri="{FF2B5EF4-FFF2-40B4-BE49-F238E27FC236}">
                <a16:creationId xmlns:a16="http://schemas.microsoft.com/office/drawing/2014/main" id="{E5FE1722-FF32-451E-B37D-627C29DED3D8}"/>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sz="2400" b="1">
                <a:latin typeface="Courier New" panose="02070309020205020404" pitchFamily="49" charset="0"/>
              </a:rPr>
              <a:t>if</a:t>
            </a:r>
          </a:p>
          <a:p>
            <a:pPr lvl="1" eaLnBrk="1" hangingPunct="1">
              <a:lnSpc>
                <a:spcPct val="80000"/>
              </a:lnSpc>
            </a:pPr>
            <a:r>
              <a:rPr lang="en-US" altLang="en-US" sz="2000" err="1"/>
              <a:t>Thực</a:t>
            </a:r>
            <a:r>
              <a:rPr lang="en-US" altLang="en-US" sz="2000"/>
              <a:t> </a:t>
            </a:r>
            <a:r>
              <a:rPr lang="en-US" altLang="en-US" sz="2000" err="1"/>
              <a:t>hiện</a:t>
            </a:r>
            <a:r>
              <a:rPr lang="en-US" altLang="en-US" sz="2000"/>
              <a:t> </a:t>
            </a:r>
            <a:r>
              <a:rPr lang="en-US" altLang="en-US" sz="2000" err="1"/>
              <a:t>hoạt</a:t>
            </a:r>
            <a:r>
              <a:rPr lang="en-US" altLang="en-US" sz="2000"/>
              <a:t> </a:t>
            </a:r>
            <a:r>
              <a:rPr lang="en-US" altLang="en-US" sz="2000" err="1"/>
              <a:t>động</a:t>
            </a:r>
            <a:r>
              <a:rPr lang="en-US" altLang="en-US" sz="2000"/>
              <a:t> </a:t>
            </a:r>
            <a:r>
              <a:rPr lang="en-US" altLang="en-US" sz="2000" err="1"/>
              <a:t>điều</a:t>
            </a:r>
            <a:r>
              <a:rPr lang="en-US" altLang="en-US" sz="2000"/>
              <a:t> </a:t>
            </a:r>
            <a:r>
              <a:rPr lang="en-US" altLang="en-US" sz="2000" err="1"/>
              <a:t>kiện</a:t>
            </a:r>
            <a:r>
              <a:rPr lang="en-US" altLang="en-US" sz="2000"/>
              <a:t> </a:t>
            </a:r>
            <a:r>
              <a:rPr lang="en-US" altLang="en-US" sz="2000" err="1"/>
              <a:t>đúng</a:t>
            </a:r>
            <a:endParaRPr lang="en-US" altLang="en-US" sz="2000"/>
          </a:p>
          <a:p>
            <a:pPr eaLnBrk="1" hangingPunct="1">
              <a:lnSpc>
                <a:spcPct val="80000"/>
              </a:lnSpc>
            </a:pPr>
            <a:r>
              <a:rPr lang="en-US" altLang="en-US" sz="2400" b="1">
                <a:latin typeface="Courier New" panose="02070309020205020404" pitchFamily="49" charset="0"/>
              </a:rPr>
              <a:t>if/else</a:t>
            </a:r>
          </a:p>
          <a:p>
            <a:pPr lvl="1" eaLnBrk="1" hangingPunct="1">
              <a:lnSpc>
                <a:spcPct val="80000"/>
              </a:lnSpc>
            </a:pPr>
            <a:r>
              <a:rPr lang="en-US" altLang="en-US" sz="2000" err="1"/>
              <a:t>Các</a:t>
            </a:r>
            <a:r>
              <a:rPr lang="en-US" altLang="en-US" sz="2000"/>
              <a:t> </a:t>
            </a:r>
            <a:r>
              <a:rPr lang="en-US" altLang="en-US" sz="2000" err="1"/>
              <a:t>họat</a:t>
            </a:r>
            <a:r>
              <a:rPr lang="en-US" altLang="en-US" sz="2000"/>
              <a:t> </a:t>
            </a:r>
            <a:r>
              <a:rPr lang="en-US" altLang="en-US" sz="2000" err="1"/>
              <a:t>động</a:t>
            </a:r>
            <a:r>
              <a:rPr lang="en-US" altLang="en-US" sz="2000"/>
              <a:t> </a:t>
            </a:r>
            <a:r>
              <a:rPr lang="en-US" altLang="en-US" sz="2000" err="1"/>
              <a:t>khác</a:t>
            </a:r>
            <a:r>
              <a:rPr lang="en-US" altLang="en-US" sz="2000"/>
              <a:t> </a:t>
            </a:r>
            <a:r>
              <a:rPr lang="en-US" altLang="en-US" sz="2000" err="1"/>
              <a:t>nhau</a:t>
            </a:r>
            <a:r>
              <a:rPr lang="en-US" altLang="en-US" sz="2000"/>
              <a:t> </a:t>
            </a:r>
            <a:r>
              <a:rPr lang="en-US" altLang="en-US" sz="2000" err="1"/>
              <a:t>được</a:t>
            </a:r>
            <a:r>
              <a:rPr lang="en-US" altLang="en-US" sz="2000"/>
              <a:t> </a:t>
            </a:r>
            <a:r>
              <a:rPr lang="en-US" altLang="en-US" sz="2000" err="1"/>
              <a:t>thực</a:t>
            </a:r>
            <a:r>
              <a:rPr lang="en-US" altLang="en-US" sz="2000"/>
              <a:t> </a:t>
            </a:r>
            <a:r>
              <a:rPr lang="en-US" altLang="en-US" sz="2000" err="1"/>
              <a:t>hiện</a:t>
            </a:r>
            <a:r>
              <a:rPr lang="en-US" altLang="en-US" sz="2000"/>
              <a:t> </a:t>
            </a:r>
            <a:r>
              <a:rPr lang="en-US" altLang="en-US" sz="2000" err="1"/>
              <a:t>nếu</a:t>
            </a:r>
            <a:r>
              <a:rPr lang="en-US" altLang="en-US" sz="2000"/>
              <a:t> </a:t>
            </a:r>
            <a:r>
              <a:rPr lang="en-US" altLang="en-US" sz="2000" err="1"/>
              <a:t>điều</a:t>
            </a:r>
            <a:r>
              <a:rPr lang="en-US" altLang="en-US" sz="2000"/>
              <a:t> </a:t>
            </a:r>
            <a:r>
              <a:rPr lang="en-US" altLang="en-US" sz="2000" err="1"/>
              <a:t>kiện</a:t>
            </a:r>
            <a:r>
              <a:rPr lang="en-US" altLang="en-US" sz="2000"/>
              <a:t> </a:t>
            </a:r>
            <a:r>
              <a:rPr lang="en-US" altLang="en-US" sz="2000" err="1"/>
              <a:t>là</a:t>
            </a:r>
            <a:r>
              <a:rPr lang="en-US" altLang="en-US" sz="2000"/>
              <a:t> true </a:t>
            </a:r>
            <a:r>
              <a:rPr lang="en-US" altLang="en-US" sz="2000" err="1"/>
              <a:t>hoặc</a:t>
            </a:r>
            <a:r>
              <a:rPr lang="en-US" altLang="en-US" sz="2000"/>
              <a:t> false</a:t>
            </a:r>
          </a:p>
          <a:p>
            <a:pPr eaLnBrk="1" hangingPunct="1">
              <a:lnSpc>
                <a:spcPct val="80000"/>
              </a:lnSpc>
            </a:pPr>
            <a:r>
              <a:rPr lang="en-US" altLang="en-US" sz="2400" err="1"/>
              <a:t>Mã</a:t>
            </a:r>
            <a:r>
              <a:rPr lang="en-US" altLang="en-US" sz="2400"/>
              <a:t> </a:t>
            </a:r>
            <a:r>
              <a:rPr lang="en-US" altLang="en-US" sz="2400" err="1"/>
              <a:t>giả</a:t>
            </a:r>
            <a:endParaRPr lang="vi-VN" altLang="en-US" sz="2400"/>
          </a:p>
          <a:p>
            <a:pPr lvl="3" eaLnBrk="1" hangingPunct="1">
              <a:buFontTx/>
              <a:buNone/>
            </a:pPr>
            <a:r>
              <a:rPr lang="en-US" altLang="en-US" sz="1800" i="1">
                <a:solidFill>
                  <a:schemeClr val="accent2"/>
                </a:solidFill>
              </a:rPr>
              <a:t>If </a:t>
            </a:r>
            <a:r>
              <a:rPr lang="vi-VN" altLang="en-US" sz="1800" i="1">
                <a:solidFill>
                  <a:schemeClr val="accent2"/>
                </a:solidFill>
              </a:rPr>
              <a:t>(</a:t>
            </a:r>
            <a:r>
              <a:rPr lang="vi-VN" altLang="en-US" sz="1800" i="1" err="1">
                <a:solidFill>
                  <a:schemeClr val="accent2"/>
                </a:solidFill>
              </a:rPr>
              <a:t>A’s</a:t>
            </a:r>
            <a:r>
              <a:rPr lang="vi-VN" altLang="en-US" sz="1800" i="1">
                <a:solidFill>
                  <a:schemeClr val="accent2"/>
                </a:solidFill>
              </a:rPr>
              <a:t> </a:t>
            </a:r>
            <a:r>
              <a:rPr lang="vi-VN" altLang="en-US" sz="1800" i="1" err="1">
                <a:solidFill>
                  <a:schemeClr val="accent2"/>
                </a:solidFill>
              </a:rPr>
              <a:t>height</a:t>
            </a:r>
            <a:r>
              <a:rPr lang="vi-VN" altLang="en-US" sz="1800" i="1">
                <a:solidFill>
                  <a:schemeClr val="accent2"/>
                </a:solidFill>
              </a:rPr>
              <a:t> &gt; </a:t>
            </a:r>
            <a:r>
              <a:rPr lang="vi-VN" altLang="en-US" sz="1800" i="1" err="1">
                <a:solidFill>
                  <a:schemeClr val="accent2"/>
                </a:solidFill>
              </a:rPr>
              <a:t>B’s</a:t>
            </a:r>
            <a:r>
              <a:rPr lang="vi-VN" altLang="en-US" sz="1800" i="1">
                <a:solidFill>
                  <a:schemeClr val="accent2"/>
                </a:solidFill>
              </a:rPr>
              <a:t> </a:t>
            </a:r>
            <a:r>
              <a:rPr lang="vi-VN" altLang="en-US" sz="1800" i="1" err="1">
                <a:solidFill>
                  <a:schemeClr val="accent2"/>
                </a:solidFill>
              </a:rPr>
              <a:t>height</a:t>
            </a:r>
            <a:r>
              <a:rPr lang="vi-VN" altLang="en-US" sz="1800" i="1">
                <a:solidFill>
                  <a:schemeClr val="accent2"/>
                </a:solidFill>
              </a:rPr>
              <a:t>) then</a:t>
            </a:r>
            <a:endParaRPr lang="en-US" altLang="en-US" sz="1800" i="1">
              <a:solidFill>
                <a:schemeClr val="accent2"/>
              </a:solidFill>
            </a:endParaRPr>
          </a:p>
          <a:p>
            <a:pPr lvl="3" eaLnBrk="1" hangingPunct="1">
              <a:buFontTx/>
              <a:buNone/>
            </a:pPr>
            <a:r>
              <a:rPr lang="en-US" altLang="en-US" sz="1800" i="1">
                <a:solidFill>
                  <a:schemeClr val="accent2"/>
                </a:solidFill>
              </a:rPr>
              <a:t>	Print “</a:t>
            </a:r>
            <a:r>
              <a:rPr lang="vi-VN" altLang="en-US" sz="1800" i="1">
                <a:solidFill>
                  <a:schemeClr val="accent2"/>
                </a:solidFill>
              </a:rPr>
              <a:t>A </a:t>
            </a:r>
            <a:r>
              <a:rPr lang="vi-VN" altLang="en-US" sz="1800" i="1" err="1">
                <a:solidFill>
                  <a:schemeClr val="accent2"/>
                </a:solidFill>
              </a:rPr>
              <a:t>is</a:t>
            </a:r>
            <a:r>
              <a:rPr lang="vi-VN" altLang="en-US" sz="1800" i="1">
                <a:solidFill>
                  <a:schemeClr val="accent2"/>
                </a:solidFill>
              </a:rPr>
              <a:t> </a:t>
            </a:r>
            <a:r>
              <a:rPr lang="vi-VN" altLang="en-US" sz="1800" i="1" err="1">
                <a:solidFill>
                  <a:schemeClr val="accent2"/>
                </a:solidFill>
              </a:rPr>
              <a:t>taller</a:t>
            </a:r>
            <a:r>
              <a:rPr lang="vi-VN" altLang="en-US" sz="1800" i="1">
                <a:solidFill>
                  <a:schemeClr val="accent2"/>
                </a:solidFill>
              </a:rPr>
              <a:t> than B</a:t>
            </a:r>
            <a:r>
              <a:rPr lang="en-US" altLang="en-US" sz="1800" i="1">
                <a:solidFill>
                  <a:schemeClr val="accent2"/>
                </a:solidFill>
              </a:rPr>
              <a:t>”</a:t>
            </a:r>
            <a:endParaRPr lang="vi-VN" altLang="en-US" sz="1800" i="1">
              <a:solidFill>
                <a:schemeClr val="accent2"/>
              </a:solidFill>
            </a:endParaRPr>
          </a:p>
          <a:p>
            <a:pPr lvl="3" eaLnBrk="1" hangingPunct="1">
              <a:buFontTx/>
              <a:buNone/>
            </a:pPr>
            <a:r>
              <a:rPr lang="vi-VN" altLang="en-US" sz="1800" i="1" err="1">
                <a:solidFill>
                  <a:schemeClr val="accent2"/>
                </a:solidFill>
              </a:rPr>
              <a:t>Else</a:t>
            </a:r>
            <a:endParaRPr lang="vi-VN" altLang="en-US" sz="1800" i="1">
              <a:solidFill>
                <a:schemeClr val="accent2"/>
              </a:solidFill>
            </a:endParaRPr>
          </a:p>
          <a:p>
            <a:pPr lvl="3" eaLnBrk="1" hangingPunct="1">
              <a:buNone/>
            </a:pPr>
            <a:r>
              <a:rPr lang="vi-VN" altLang="en-US" sz="1800" i="1">
                <a:solidFill>
                  <a:schemeClr val="accent2"/>
                </a:solidFill>
              </a:rPr>
              <a:t>	</a:t>
            </a:r>
            <a:r>
              <a:rPr lang="en-US" altLang="en-US" sz="1800" i="1">
                <a:solidFill>
                  <a:schemeClr val="accent2"/>
                </a:solidFill>
              </a:rPr>
              <a:t>Print “</a:t>
            </a:r>
            <a:r>
              <a:rPr lang="vi-VN" altLang="en-US" sz="1800" i="1">
                <a:solidFill>
                  <a:schemeClr val="accent2"/>
                </a:solidFill>
              </a:rPr>
              <a:t>B </a:t>
            </a:r>
            <a:r>
              <a:rPr lang="vi-VN" altLang="en-US" sz="1800" i="1" err="1">
                <a:solidFill>
                  <a:schemeClr val="accent2"/>
                </a:solidFill>
              </a:rPr>
              <a:t>not</a:t>
            </a:r>
            <a:r>
              <a:rPr lang="vi-VN" altLang="en-US" sz="1800" i="1">
                <a:solidFill>
                  <a:schemeClr val="accent2"/>
                </a:solidFill>
              </a:rPr>
              <a:t> </a:t>
            </a:r>
            <a:r>
              <a:rPr lang="vi-VN" altLang="en-US" sz="1800" i="1" err="1">
                <a:solidFill>
                  <a:schemeClr val="accent2"/>
                </a:solidFill>
              </a:rPr>
              <a:t>as</a:t>
            </a:r>
            <a:r>
              <a:rPr lang="vi-VN" altLang="en-US" sz="1800" i="1">
                <a:solidFill>
                  <a:schemeClr val="accent2"/>
                </a:solidFill>
              </a:rPr>
              <a:t> </a:t>
            </a:r>
            <a:r>
              <a:rPr lang="vi-VN" altLang="en-US" sz="1800" i="1" err="1">
                <a:solidFill>
                  <a:schemeClr val="accent2"/>
                </a:solidFill>
              </a:rPr>
              <a:t>tall</a:t>
            </a:r>
            <a:r>
              <a:rPr lang="vi-VN" altLang="en-US" sz="1800" i="1">
                <a:solidFill>
                  <a:schemeClr val="accent2"/>
                </a:solidFill>
              </a:rPr>
              <a:t> </a:t>
            </a:r>
            <a:r>
              <a:rPr lang="vi-VN" altLang="en-US" sz="1800" i="1" err="1">
                <a:solidFill>
                  <a:schemeClr val="accent2"/>
                </a:solidFill>
              </a:rPr>
              <a:t>as</a:t>
            </a:r>
            <a:r>
              <a:rPr lang="vi-VN" altLang="en-US" sz="1800" i="1">
                <a:solidFill>
                  <a:schemeClr val="accent2"/>
                </a:solidFill>
              </a:rPr>
              <a:t> A</a:t>
            </a:r>
            <a:r>
              <a:rPr lang="en-US" altLang="en-US" sz="1800" i="1">
                <a:solidFill>
                  <a:schemeClr val="accent2"/>
                </a:solidFill>
              </a:rPr>
              <a:t>”</a:t>
            </a:r>
            <a:endParaRPr lang="vi-VN" altLang="en-US" sz="1800" i="1">
              <a:solidFill>
                <a:schemeClr val="accent2"/>
              </a:solidFill>
            </a:endParaRPr>
          </a:p>
          <a:p>
            <a:pPr eaLnBrk="1" hangingPunct="1">
              <a:lnSpc>
                <a:spcPct val="80000"/>
              </a:lnSpc>
            </a:pPr>
            <a:r>
              <a:rPr lang="en-US" altLang="en-US" sz="2400"/>
              <a:t>C++ code</a:t>
            </a:r>
          </a:p>
          <a:p>
            <a:pPr lvl="2" eaLnBrk="1" hangingPunct="1">
              <a:lnSpc>
                <a:spcPct val="80000"/>
              </a:lnSpc>
              <a:buFontTx/>
              <a:buNone/>
            </a:pPr>
            <a:r>
              <a:rPr lang="en-US" altLang="en-US" sz="1800" b="1">
                <a:latin typeface="Courier New" panose="02070309020205020404" pitchFamily="49" charset="0"/>
              </a:rPr>
              <a:t> if ( </a:t>
            </a:r>
            <a:r>
              <a:rPr lang="vi-VN" altLang="en-US" sz="1800" b="1" err="1">
                <a:latin typeface="Courier New" panose="02070309020205020404" pitchFamily="49" charset="0"/>
              </a:rPr>
              <a:t>heightA</a:t>
            </a:r>
            <a:r>
              <a:rPr lang="en-US" altLang="en-US" sz="1800" b="1">
                <a:latin typeface="Courier New" panose="02070309020205020404" pitchFamily="49" charset="0"/>
              </a:rPr>
              <a:t> &gt;</a:t>
            </a:r>
            <a:r>
              <a:rPr lang="vi-VN" altLang="en-US" sz="1800" b="1">
                <a:latin typeface="Courier New" panose="02070309020205020404" pitchFamily="49" charset="0"/>
              </a:rPr>
              <a:t> </a:t>
            </a:r>
            <a:r>
              <a:rPr lang="vi-VN" altLang="en-US" sz="1800" b="1" err="1">
                <a:latin typeface="Courier New" panose="02070309020205020404" pitchFamily="49" charset="0"/>
              </a:rPr>
              <a:t>heightB</a:t>
            </a:r>
            <a:r>
              <a:rPr lang="en-US" altLang="en-US" sz="1800" b="1">
                <a:latin typeface="Courier New" panose="02070309020205020404" pitchFamily="49" charset="0"/>
              </a:rPr>
              <a:t> ) </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b="1" err="1">
                <a:latin typeface="Courier New" panose="02070309020205020404" pitchFamily="49" charset="0"/>
              </a:rPr>
              <a:t>cout</a:t>
            </a:r>
            <a:r>
              <a:rPr lang="en-US" altLang="en-US" sz="1800" b="1">
                <a:latin typeface="Courier New" panose="02070309020205020404" pitchFamily="49" charset="0"/>
              </a:rPr>
              <a:t> &lt;&lt; "</a:t>
            </a:r>
            <a:r>
              <a:rPr lang="vi-VN" altLang="en-US" sz="1800" i="1">
                <a:solidFill>
                  <a:schemeClr val="accent2"/>
                </a:solidFill>
              </a:rPr>
              <a:t> A </a:t>
            </a:r>
            <a:r>
              <a:rPr lang="vi-VN" altLang="en-US" sz="1800" i="1" err="1">
                <a:solidFill>
                  <a:schemeClr val="accent2"/>
                </a:solidFill>
              </a:rPr>
              <a:t>is</a:t>
            </a:r>
            <a:r>
              <a:rPr lang="vi-VN" altLang="en-US" sz="1800" i="1">
                <a:solidFill>
                  <a:schemeClr val="accent2"/>
                </a:solidFill>
              </a:rPr>
              <a:t> </a:t>
            </a:r>
            <a:r>
              <a:rPr lang="vi-VN" altLang="en-US" sz="1800" i="1" err="1">
                <a:solidFill>
                  <a:schemeClr val="accent2"/>
                </a:solidFill>
              </a:rPr>
              <a:t>taller</a:t>
            </a:r>
            <a:r>
              <a:rPr lang="vi-VN" altLang="en-US" sz="1800" i="1">
                <a:solidFill>
                  <a:schemeClr val="accent2"/>
                </a:solidFill>
              </a:rPr>
              <a:t> than B </a:t>
            </a:r>
            <a:r>
              <a:rPr lang="en-US" altLang="en-US" sz="1800" b="1">
                <a:latin typeface="Courier New" panose="02070309020205020404" pitchFamily="49" charset="0"/>
              </a:rPr>
              <a:t>";</a:t>
            </a:r>
            <a:br>
              <a:rPr lang="en-US" altLang="en-US" sz="1800" b="1">
                <a:latin typeface="Courier New" panose="02070309020205020404" pitchFamily="49" charset="0"/>
              </a:rPr>
            </a:br>
            <a:r>
              <a:rPr lang="en-US" altLang="en-US" sz="1800" b="1">
                <a:latin typeface="Courier New" panose="02070309020205020404" pitchFamily="49" charset="0"/>
              </a:rPr>
              <a:t>else</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b="1" err="1">
                <a:latin typeface="Courier New" panose="02070309020205020404" pitchFamily="49" charset="0"/>
              </a:rPr>
              <a:t>cout</a:t>
            </a:r>
            <a:r>
              <a:rPr lang="en-US" altLang="en-US" sz="1800" b="1">
                <a:latin typeface="Courier New" panose="02070309020205020404" pitchFamily="49" charset="0"/>
              </a:rPr>
              <a:t> &lt;&lt; "</a:t>
            </a:r>
            <a:r>
              <a:rPr lang="vi-VN" altLang="en-US" sz="1800" i="1">
                <a:solidFill>
                  <a:schemeClr val="accent2"/>
                </a:solidFill>
              </a:rPr>
              <a:t> B </a:t>
            </a:r>
            <a:r>
              <a:rPr lang="vi-VN" altLang="en-US" sz="1800" i="1" err="1">
                <a:solidFill>
                  <a:schemeClr val="accent2"/>
                </a:solidFill>
              </a:rPr>
              <a:t>not</a:t>
            </a:r>
            <a:r>
              <a:rPr lang="vi-VN" altLang="en-US" sz="1800" i="1">
                <a:solidFill>
                  <a:schemeClr val="accent2"/>
                </a:solidFill>
              </a:rPr>
              <a:t> </a:t>
            </a:r>
            <a:r>
              <a:rPr lang="vi-VN" altLang="en-US" sz="1800" i="1" err="1">
                <a:solidFill>
                  <a:schemeClr val="accent2"/>
                </a:solidFill>
              </a:rPr>
              <a:t>as</a:t>
            </a:r>
            <a:r>
              <a:rPr lang="vi-VN" altLang="en-US" sz="1800" i="1">
                <a:solidFill>
                  <a:schemeClr val="accent2"/>
                </a:solidFill>
              </a:rPr>
              <a:t> </a:t>
            </a:r>
            <a:r>
              <a:rPr lang="vi-VN" altLang="en-US" sz="1800" i="1" err="1">
                <a:solidFill>
                  <a:schemeClr val="accent2"/>
                </a:solidFill>
              </a:rPr>
              <a:t>tall</a:t>
            </a:r>
            <a:r>
              <a:rPr lang="vi-VN" altLang="en-US" sz="1800" i="1">
                <a:solidFill>
                  <a:schemeClr val="accent2"/>
                </a:solidFill>
              </a:rPr>
              <a:t> </a:t>
            </a:r>
            <a:r>
              <a:rPr lang="vi-VN" altLang="en-US" sz="1800" i="1" err="1">
                <a:solidFill>
                  <a:schemeClr val="accent2"/>
                </a:solidFill>
              </a:rPr>
              <a:t>as</a:t>
            </a:r>
            <a:r>
              <a:rPr lang="vi-VN" altLang="en-US" sz="1800" i="1">
                <a:solidFill>
                  <a:schemeClr val="accent2"/>
                </a:solidFill>
              </a:rPr>
              <a:t> A </a:t>
            </a:r>
            <a:r>
              <a:rPr lang="en-US" altLang="en-US" sz="1800" b="1">
                <a:latin typeface="Courier New" panose="02070309020205020404" pitchFamily="49" charset="0"/>
              </a:rPr>
              <a:t>";</a:t>
            </a:r>
            <a:endParaRPr lang="en-US" altLang="en-US" sz="1800"/>
          </a:p>
          <a:p>
            <a:pPr eaLnBrk="1" hangingPunct="1">
              <a:lnSpc>
                <a:spcPct val="80000"/>
              </a:lnSpc>
            </a:pPr>
            <a:endParaRPr lang="en-US" altLang="en-US" sz="2400"/>
          </a:p>
        </p:txBody>
      </p:sp>
    </p:spTree>
    <p:custDataLst>
      <p:tags r:id="rId1"/>
    </p:custData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B582598-B12D-4FF0-879A-989881F6FEC2}"/>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if/else</a:t>
            </a:r>
          </a:p>
        </p:txBody>
      </p:sp>
      <p:sp>
        <p:nvSpPr>
          <p:cNvPr id="124931" name="Rectangle 3">
            <a:extLst>
              <a:ext uri="{FF2B5EF4-FFF2-40B4-BE49-F238E27FC236}">
                <a16:creationId xmlns:a16="http://schemas.microsoft.com/office/drawing/2014/main" id="{2CB4F52B-4305-45C3-B7F3-C33C799F194A}"/>
              </a:ext>
            </a:extLst>
          </p:cNvPr>
          <p:cNvSpPr>
            <a:spLocks noGrp="1" noChangeArrowheads="1"/>
          </p:cNvSpPr>
          <p:nvPr>
            <p:ph type="body" idx="1"/>
          </p:nvPr>
        </p:nvSpPr>
        <p:spPr/>
        <p:txBody>
          <a:bodyPr/>
          <a:lstStyle/>
          <a:p>
            <a:pPr eaLnBrk="1" hangingPunct="1"/>
            <a:r>
              <a:rPr lang="en-US" altLang="en-US" err="1"/>
              <a:t>Toán</a:t>
            </a:r>
            <a:r>
              <a:rPr lang="en-US" altLang="en-US"/>
              <a:t> tử </a:t>
            </a:r>
            <a:r>
              <a:rPr lang="en-US" altLang="en-US" err="1"/>
              <a:t>điều</a:t>
            </a:r>
            <a:r>
              <a:rPr lang="en-US" altLang="en-US"/>
              <a:t> </a:t>
            </a:r>
            <a:r>
              <a:rPr lang="en-US" altLang="en-US" err="1"/>
              <a:t>kiện</a:t>
            </a:r>
            <a:r>
              <a:rPr lang="en-US" altLang="en-US"/>
              <a:t> tam </a:t>
            </a:r>
            <a:r>
              <a:rPr lang="en-US" altLang="en-US" err="1"/>
              <a:t>phân</a:t>
            </a:r>
            <a:r>
              <a:rPr lang="en-US" altLang="en-US"/>
              <a:t> (</a:t>
            </a:r>
            <a:r>
              <a:rPr lang="en-US" altLang="en-US" b="1">
                <a:latin typeface="Courier New" panose="02070309020205020404" pitchFamily="49" charset="0"/>
              </a:rPr>
              <a:t>?:</a:t>
            </a:r>
            <a:r>
              <a:rPr lang="en-US" altLang="en-US"/>
              <a:t>)</a:t>
            </a:r>
          </a:p>
          <a:p>
            <a:pPr lvl="1" eaLnBrk="1" hangingPunct="1"/>
            <a:r>
              <a:rPr lang="en-US" altLang="en-US"/>
              <a:t>3 </a:t>
            </a:r>
            <a:r>
              <a:rPr lang="en-US" altLang="en-US" err="1"/>
              <a:t>tham</a:t>
            </a:r>
            <a:r>
              <a:rPr lang="en-US" altLang="en-US"/>
              <a:t> </a:t>
            </a:r>
            <a:r>
              <a:rPr lang="en-US" altLang="en-US" err="1"/>
              <a:t>số</a:t>
            </a:r>
            <a:r>
              <a:rPr lang="en-US" altLang="en-US"/>
              <a:t> (condition, </a:t>
            </a:r>
            <a:r>
              <a:rPr lang="en-US" altLang="en-US" err="1"/>
              <a:t>giá</a:t>
            </a:r>
            <a:r>
              <a:rPr lang="en-US" altLang="en-US"/>
              <a:t> </a:t>
            </a:r>
            <a:r>
              <a:rPr lang="en-US" altLang="en-US" err="1"/>
              <a:t>trị</a:t>
            </a:r>
            <a:r>
              <a:rPr lang="en-US" altLang="en-US"/>
              <a:t> </a:t>
            </a:r>
            <a:r>
              <a:rPr lang="en-US" altLang="en-US" b="1">
                <a:latin typeface="Courier New" panose="02070309020205020404" pitchFamily="49" charset="0"/>
              </a:rPr>
              <a:t>if</a:t>
            </a:r>
            <a:r>
              <a:rPr lang="en-US" altLang="en-US"/>
              <a:t> </a:t>
            </a:r>
            <a:r>
              <a:rPr lang="en-US" altLang="en-US" b="1">
                <a:latin typeface="Courier New" panose="02070309020205020404" pitchFamily="49" charset="0"/>
              </a:rPr>
              <a:t>true</a:t>
            </a:r>
            <a:r>
              <a:rPr lang="en-US" altLang="en-US"/>
              <a:t>, </a:t>
            </a:r>
            <a:r>
              <a:rPr lang="en-US" altLang="en-US" err="1"/>
              <a:t>giá</a:t>
            </a:r>
            <a:r>
              <a:rPr lang="en-US" altLang="en-US"/>
              <a:t> </a:t>
            </a:r>
            <a:r>
              <a:rPr lang="en-US" altLang="en-US" err="1"/>
              <a:t>trị</a:t>
            </a:r>
            <a:r>
              <a:rPr lang="en-US" altLang="en-US"/>
              <a:t> </a:t>
            </a:r>
            <a:r>
              <a:rPr lang="en-US" altLang="en-US" b="1">
                <a:latin typeface="Courier New" panose="02070309020205020404" pitchFamily="49" charset="0"/>
              </a:rPr>
              <a:t>if</a:t>
            </a:r>
            <a:r>
              <a:rPr lang="en-US" altLang="en-US"/>
              <a:t> </a:t>
            </a:r>
            <a:r>
              <a:rPr lang="en-US" altLang="en-US" b="1">
                <a:latin typeface="Courier New" panose="02070309020205020404" pitchFamily="49" charset="0"/>
              </a:rPr>
              <a:t>false</a:t>
            </a:r>
            <a:r>
              <a:rPr lang="en-US" altLang="en-US"/>
              <a:t>)</a:t>
            </a:r>
          </a:p>
          <a:p>
            <a:pPr eaLnBrk="1" hangingPunct="1"/>
            <a:r>
              <a:rPr lang="en-US" altLang="en-US" err="1"/>
              <a:t>Mã</a:t>
            </a:r>
            <a:r>
              <a:rPr lang="en-US" altLang="en-US"/>
              <a:t> </a:t>
            </a:r>
            <a:r>
              <a:rPr lang="en-US" altLang="en-US" err="1"/>
              <a:t>có</a:t>
            </a:r>
            <a:r>
              <a:rPr lang="en-US" altLang="en-US"/>
              <a:t> </a:t>
            </a:r>
            <a:r>
              <a:rPr lang="en-US" altLang="en-US" err="1"/>
              <a:t>thể</a:t>
            </a:r>
            <a:r>
              <a:rPr lang="en-US" altLang="en-US"/>
              <a:t> </a:t>
            </a:r>
            <a:r>
              <a:rPr lang="en-US" altLang="en-US" err="1"/>
              <a:t>viết</a:t>
            </a:r>
            <a:r>
              <a:rPr lang="en-US" altLang="en-US"/>
              <a:t> </a:t>
            </a:r>
            <a:r>
              <a:rPr lang="en-US" altLang="en-US" err="1"/>
              <a:t>lại</a:t>
            </a:r>
            <a:r>
              <a:rPr lang="en-US" altLang="en-US"/>
              <a:t> </a:t>
            </a:r>
            <a:r>
              <a:rPr lang="en-US" altLang="en-US" err="1"/>
              <a:t>như</a:t>
            </a:r>
            <a:r>
              <a:rPr lang="en-US" altLang="en-US"/>
              <a:t> </a:t>
            </a:r>
            <a:r>
              <a:rPr lang="en-US" altLang="en-US" err="1"/>
              <a:t>sau</a:t>
            </a:r>
            <a:r>
              <a:rPr lang="en-US" altLang="en-US"/>
              <a:t>:</a:t>
            </a:r>
          </a:p>
          <a:p>
            <a:pPr eaLnBrk="1" hangingPunct="1">
              <a:buFontTx/>
              <a:buNone/>
            </a:pPr>
            <a:r>
              <a:rPr lang="en-US" altLang="en-US" sz="2000" b="1">
                <a:latin typeface="Courier New" panose="02070309020205020404" pitchFamily="49" charset="0"/>
              </a:rPr>
              <a:t>	</a:t>
            </a:r>
            <a:r>
              <a:rPr lang="en-US" altLang="en-US" sz="2000" b="1" err="1">
                <a:latin typeface="Courier New" panose="02070309020205020404" pitchFamily="49" charset="0"/>
              </a:rPr>
              <a:t>cout</a:t>
            </a:r>
            <a:r>
              <a:rPr lang="en-US" altLang="en-US" sz="2000" b="1">
                <a:latin typeface="Courier New" panose="02070309020205020404" pitchFamily="49" charset="0"/>
              </a:rPr>
              <a:t> &lt;&lt;(( </a:t>
            </a:r>
            <a:r>
              <a:rPr lang="vi-VN" altLang="en-US" sz="2000" b="1" err="1">
                <a:latin typeface="Courier New" panose="02070309020205020404" pitchFamily="49" charset="0"/>
              </a:rPr>
              <a:t>heightA</a:t>
            </a:r>
            <a:r>
              <a:rPr lang="en-US" altLang="en-US" sz="2000" b="1">
                <a:latin typeface="Courier New" panose="02070309020205020404" pitchFamily="49" charset="0"/>
              </a:rPr>
              <a:t> &gt;</a:t>
            </a:r>
            <a:r>
              <a:rPr lang="vi-VN" altLang="en-US" sz="2000" b="1">
                <a:latin typeface="Courier New" panose="02070309020205020404" pitchFamily="49" charset="0"/>
              </a:rPr>
              <a:t> </a:t>
            </a:r>
            <a:r>
              <a:rPr lang="vi-VN" altLang="en-US" sz="2000" b="1" err="1">
                <a:latin typeface="Courier New" panose="02070309020205020404" pitchFamily="49" charset="0"/>
              </a:rPr>
              <a:t>heightB</a:t>
            </a:r>
            <a:r>
              <a:rPr lang="en-US" altLang="en-US" sz="2000" b="1">
                <a:latin typeface="Courier New" panose="02070309020205020404" pitchFamily="49" charset="0"/>
              </a:rPr>
              <a:t> )? “</a:t>
            </a:r>
            <a:r>
              <a:rPr lang="vi-VN" altLang="en-US" sz="2000" i="1">
                <a:solidFill>
                  <a:schemeClr val="accent2"/>
                </a:solidFill>
              </a:rPr>
              <a:t>A </a:t>
            </a:r>
            <a:r>
              <a:rPr lang="vi-VN" altLang="en-US" sz="2000" i="1" err="1">
                <a:solidFill>
                  <a:schemeClr val="accent2"/>
                </a:solidFill>
              </a:rPr>
              <a:t>is</a:t>
            </a:r>
            <a:r>
              <a:rPr lang="vi-VN" altLang="en-US" sz="2000" i="1">
                <a:solidFill>
                  <a:schemeClr val="accent2"/>
                </a:solidFill>
              </a:rPr>
              <a:t> </a:t>
            </a:r>
            <a:r>
              <a:rPr lang="vi-VN" altLang="en-US" sz="2000" i="1" err="1">
                <a:solidFill>
                  <a:schemeClr val="accent2"/>
                </a:solidFill>
              </a:rPr>
              <a:t>taller</a:t>
            </a:r>
            <a:r>
              <a:rPr lang="vi-VN" altLang="en-US" sz="2000" i="1">
                <a:solidFill>
                  <a:schemeClr val="accent2"/>
                </a:solidFill>
              </a:rPr>
              <a:t> than B </a:t>
            </a:r>
            <a:r>
              <a:rPr lang="en-US" altLang="en-US" sz="2000" b="1">
                <a:latin typeface="Courier New" panose="02070309020205020404" pitchFamily="49" charset="0"/>
              </a:rPr>
              <a:t>” : “</a:t>
            </a:r>
            <a:r>
              <a:rPr lang="vi-VN" altLang="en-US" sz="2000" i="1">
                <a:solidFill>
                  <a:schemeClr val="accent2"/>
                </a:solidFill>
              </a:rPr>
              <a:t>B </a:t>
            </a:r>
            <a:r>
              <a:rPr lang="vi-VN" altLang="en-US" sz="2000" i="1" err="1">
                <a:solidFill>
                  <a:schemeClr val="accent2"/>
                </a:solidFill>
              </a:rPr>
              <a:t>not</a:t>
            </a:r>
            <a:r>
              <a:rPr lang="vi-VN" altLang="en-US" sz="2000" i="1">
                <a:solidFill>
                  <a:schemeClr val="accent2"/>
                </a:solidFill>
              </a:rPr>
              <a:t> </a:t>
            </a:r>
            <a:r>
              <a:rPr lang="vi-VN" altLang="en-US" sz="2000" i="1" err="1">
                <a:solidFill>
                  <a:schemeClr val="accent2"/>
                </a:solidFill>
              </a:rPr>
              <a:t>as</a:t>
            </a:r>
            <a:r>
              <a:rPr lang="vi-VN" altLang="en-US" sz="2000" i="1">
                <a:solidFill>
                  <a:schemeClr val="accent2"/>
                </a:solidFill>
              </a:rPr>
              <a:t> </a:t>
            </a:r>
            <a:r>
              <a:rPr lang="vi-VN" altLang="en-US" sz="2000" i="1" err="1">
                <a:solidFill>
                  <a:schemeClr val="accent2"/>
                </a:solidFill>
              </a:rPr>
              <a:t>tall</a:t>
            </a:r>
            <a:r>
              <a:rPr lang="vi-VN" altLang="en-US" sz="2000" i="1">
                <a:solidFill>
                  <a:schemeClr val="accent2"/>
                </a:solidFill>
              </a:rPr>
              <a:t> </a:t>
            </a:r>
            <a:r>
              <a:rPr lang="vi-VN" altLang="en-US" sz="2000" i="1" err="1">
                <a:solidFill>
                  <a:schemeClr val="accent2"/>
                </a:solidFill>
              </a:rPr>
              <a:t>as</a:t>
            </a:r>
            <a:r>
              <a:rPr lang="vi-VN" altLang="en-US" sz="2000" i="1">
                <a:solidFill>
                  <a:schemeClr val="accent2"/>
                </a:solidFill>
              </a:rPr>
              <a:t> A</a:t>
            </a:r>
            <a:r>
              <a:rPr lang="en-US" altLang="en-US" sz="2000" b="1">
                <a:latin typeface="Courier New" panose="02070309020205020404" pitchFamily="49" charset="0"/>
              </a:rPr>
              <a:t>” );</a:t>
            </a:r>
          </a:p>
          <a:p>
            <a:pPr eaLnBrk="1" hangingPunct="1"/>
            <a:endParaRPr lang="en-US" altLang="en-US" sz="2000"/>
          </a:p>
          <a:p>
            <a:pPr eaLnBrk="1" hangingPunct="1"/>
            <a:endParaRPr lang="en-US" altLang="en-US"/>
          </a:p>
        </p:txBody>
      </p:sp>
      <p:grpSp>
        <p:nvGrpSpPr>
          <p:cNvPr id="2" name="Group 1">
            <a:extLst>
              <a:ext uri="{FF2B5EF4-FFF2-40B4-BE49-F238E27FC236}">
                <a16:creationId xmlns:a16="http://schemas.microsoft.com/office/drawing/2014/main" id="{A10E4E55-B39F-4C53-BFA1-F689228F59EF}"/>
              </a:ext>
            </a:extLst>
          </p:cNvPr>
          <p:cNvGrpSpPr/>
          <p:nvPr/>
        </p:nvGrpSpPr>
        <p:grpSpPr>
          <a:xfrm>
            <a:off x="1709738" y="3648722"/>
            <a:ext cx="8820150" cy="2980679"/>
            <a:chOff x="1709738" y="4191000"/>
            <a:chExt cx="8820150" cy="2438401"/>
          </a:xfrm>
        </p:grpSpPr>
        <p:sp>
          <p:nvSpPr>
            <p:cNvPr id="124932" name="Freeform 5">
              <a:extLst>
                <a:ext uri="{FF2B5EF4-FFF2-40B4-BE49-F238E27FC236}">
                  <a16:creationId xmlns:a16="http://schemas.microsoft.com/office/drawing/2014/main" id="{FFDF6B57-2C99-4D43-A487-371A31797622}"/>
                </a:ext>
              </a:extLst>
            </p:cNvPr>
            <p:cNvSpPr>
              <a:spLocks/>
            </p:cNvSpPr>
            <p:nvPr/>
          </p:nvSpPr>
          <p:spPr bwMode="auto">
            <a:xfrm>
              <a:off x="6249988" y="6049963"/>
              <a:ext cx="3135312" cy="0"/>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0"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33" name="Rectangle 6">
              <a:extLst>
                <a:ext uri="{FF2B5EF4-FFF2-40B4-BE49-F238E27FC236}">
                  <a16:creationId xmlns:a16="http://schemas.microsoft.com/office/drawing/2014/main" id="{714B486A-54FD-4B05-B1B2-2DD4308D81BF}"/>
                </a:ext>
              </a:extLst>
            </p:cNvPr>
            <p:cNvSpPr>
              <a:spLocks noChangeArrowheads="1"/>
            </p:cNvSpPr>
            <p:nvPr/>
          </p:nvSpPr>
          <p:spPr bwMode="auto">
            <a:xfrm>
              <a:off x="7637464" y="4919664"/>
              <a:ext cx="638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400">
                  <a:solidFill>
                    <a:srgbClr val="000000"/>
                  </a:solidFill>
                  <a:latin typeface="Courier New" panose="02070309020205020404" pitchFamily="49" charset="0"/>
                  <a:cs typeface="Times New Roman" panose="02020603050405020304" pitchFamily="18" charset="0"/>
                </a:rPr>
                <a:t>true</a:t>
              </a:r>
            </a:p>
            <a:p>
              <a:pPr eaLnBrk="0" fontAlgn="base" hangingPunct="0">
                <a:spcBef>
                  <a:spcPct val="0"/>
                </a:spcBef>
                <a:spcAft>
                  <a:spcPct val="0"/>
                </a:spcAft>
                <a:buNone/>
              </a:pPr>
              <a:endParaRPr lang="en-US" altLang="en-US" sz="1400">
                <a:solidFill>
                  <a:srgbClr val="000000"/>
                </a:solidFill>
                <a:latin typeface="Courier New" panose="02070309020205020404" pitchFamily="49" charset="0"/>
              </a:endParaRPr>
            </a:p>
          </p:txBody>
        </p:sp>
        <p:sp>
          <p:nvSpPr>
            <p:cNvPr id="124934" name="Freeform 7">
              <a:extLst>
                <a:ext uri="{FF2B5EF4-FFF2-40B4-BE49-F238E27FC236}">
                  <a16:creationId xmlns:a16="http://schemas.microsoft.com/office/drawing/2014/main" id="{8F955391-8A7E-4935-916B-4C05FF577242}"/>
                </a:ext>
              </a:extLst>
            </p:cNvPr>
            <p:cNvSpPr>
              <a:spLocks/>
            </p:cNvSpPr>
            <p:nvPr/>
          </p:nvSpPr>
          <p:spPr bwMode="auto">
            <a:xfrm>
              <a:off x="2909888" y="6049963"/>
              <a:ext cx="3160712" cy="0"/>
            </a:xfrm>
            <a:custGeom>
              <a:avLst/>
              <a:gdLst>
                <a:gd name="T0" fmla="*/ 2147483646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91"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35" name="Freeform 8">
              <a:extLst>
                <a:ext uri="{FF2B5EF4-FFF2-40B4-BE49-F238E27FC236}">
                  <a16:creationId xmlns:a16="http://schemas.microsoft.com/office/drawing/2014/main" id="{911ABC8A-9FE8-4559-83E8-503D82FF19BF}"/>
                </a:ext>
              </a:extLst>
            </p:cNvPr>
            <p:cNvSpPr>
              <a:spLocks/>
            </p:cNvSpPr>
            <p:nvPr/>
          </p:nvSpPr>
          <p:spPr bwMode="auto">
            <a:xfrm>
              <a:off x="2901950" y="5748338"/>
              <a:ext cx="0" cy="298450"/>
            </a:xfrm>
            <a:custGeom>
              <a:avLst/>
              <a:gdLst>
                <a:gd name="T0" fmla="*/ 0 w 20000"/>
                <a:gd name="T1" fmla="*/ 0 h 20000"/>
                <a:gd name="T2" fmla="*/ 0 w 20000"/>
                <a:gd name="T3" fmla="*/ 2147483646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36" name="Rectangle 9">
              <a:extLst>
                <a:ext uri="{FF2B5EF4-FFF2-40B4-BE49-F238E27FC236}">
                  <a16:creationId xmlns:a16="http://schemas.microsoft.com/office/drawing/2014/main" id="{56C2DD5E-0290-4358-B0AD-D00C2F2CA476}"/>
                </a:ext>
              </a:extLst>
            </p:cNvPr>
            <p:cNvSpPr>
              <a:spLocks noChangeArrowheads="1"/>
            </p:cNvSpPr>
            <p:nvPr/>
          </p:nvSpPr>
          <p:spPr bwMode="auto">
            <a:xfrm>
              <a:off x="4075113" y="4919664"/>
              <a:ext cx="781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400">
                  <a:solidFill>
                    <a:srgbClr val="000000"/>
                  </a:solidFill>
                  <a:latin typeface="Courier New" panose="02070309020205020404" pitchFamily="49" charset="0"/>
                  <a:cs typeface="Times New Roman" panose="02020603050405020304" pitchFamily="18" charset="0"/>
                </a:rPr>
                <a:t>false</a:t>
              </a:r>
            </a:p>
            <a:p>
              <a:pPr eaLnBrk="0" fontAlgn="base" hangingPunct="0">
                <a:spcBef>
                  <a:spcPct val="0"/>
                </a:spcBef>
                <a:spcAft>
                  <a:spcPct val="0"/>
                </a:spcAft>
                <a:buNone/>
              </a:pPr>
              <a:endParaRPr lang="en-US" altLang="en-US" sz="1400">
                <a:solidFill>
                  <a:srgbClr val="000000"/>
                </a:solidFill>
                <a:latin typeface="Courier New" panose="02070309020205020404" pitchFamily="49" charset="0"/>
              </a:endParaRPr>
            </a:p>
          </p:txBody>
        </p:sp>
        <p:sp>
          <p:nvSpPr>
            <p:cNvPr id="124937" name="Freeform 10">
              <a:extLst>
                <a:ext uri="{FF2B5EF4-FFF2-40B4-BE49-F238E27FC236}">
                  <a16:creationId xmlns:a16="http://schemas.microsoft.com/office/drawing/2014/main" id="{1EEFD4CB-0029-4E6D-A143-41A9B052456F}"/>
                </a:ext>
              </a:extLst>
            </p:cNvPr>
            <p:cNvSpPr>
              <a:spLocks/>
            </p:cNvSpPr>
            <p:nvPr/>
          </p:nvSpPr>
          <p:spPr bwMode="auto">
            <a:xfrm>
              <a:off x="9374188" y="5141913"/>
              <a:ext cx="0" cy="360362"/>
            </a:xfrm>
            <a:custGeom>
              <a:avLst/>
              <a:gdLst>
                <a:gd name="T0" fmla="*/ 0 w 20000"/>
                <a:gd name="T1" fmla="*/ 2147483646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38" name="Freeform 11">
              <a:extLst>
                <a:ext uri="{FF2B5EF4-FFF2-40B4-BE49-F238E27FC236}">
                  <a16:creationId xmlns:a16="http://schemas.microsoft.com/office/drawing/2014/main" id="{015EA7F5-286E-4949-BD7A-48772B8595FF}"/>
                </a:ext>
              </a:extLst>
            </p:cNvPr>
            <p:cNvSpPr>
              <a:spLocks/>
            </p:cNvSpPr>
            <p:nvPr/>
          </p:nvSpPr>
          <p:spPr bwMode="auto">
            <a:xfrm>
              <a:off x="2894013" y="5141913"/>
              <a:ext cx="0" cy="360362"/>
            </a:xfrm>
            <a:custGeom>
              <a:avLst/>
              <a:gdLst>
                <a:gd name="T0" fmla="*/ 0 w 20000"/>
                <a:gd name="T1" fmla="*/ 2147483646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39" name="Freeform 12">
              <a:extLst>
                <a:ext uri="{FF2B5EF4-FFF2-40B4-BE49-F238E27FC236}">
                  <a16:creationId xmlns:a16="http://schemas.microsoft.com/office/drawing/2014/main" id="{AB8AB9BD-AA69-45EA-825B-7F667801C778}"/>
                </a:ext>
              </a:extLst>
            </p:cNvPr>
            <p:cNvSpPr>
              <a:spLocks/>
            </p:cNvSpPr>
            <p:nvPr/>
          </p:nvSpPr>
          <p:spPr bwMode="auto">
            <a:xfrm>
              <a:off x="9380538" y="5748338"/>
              <a:ext cx="0" cy="298450"/>
            </a:xfrm>
            <a:custGeom>
              <a:avLst/>
              <a:gdLst>
                <a:gd name="T0" fmla="*/ 0 w 20000"/>
                <a:gd name="T1" fmla="*/ 0 h 20000"/>
                <a:gd name="T2" fmla="*/ 0 w 20000"/>
                <a:gd name="T3" fmla="*/ 2147483646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grpSp>
          <p:nvGrpSpPr>
            <p:cNvPr id="124940" name="Group 18">
              <a:extLst>
                <a:ext uri="{FF2B5EF4-FFF2-40B4-BE49-F238E27FC236}">
                  <a16:creationId xmlns:a16="http://schemas.microsoft.com/office/drawing/2014/main" id="{CBDD4B41-6FDF-4147-ADB0-4292DE8ACAEF}"/>
                </a:ext>
              </a:extLst>
            </p:cNvPr>
            <p:cNvGrpSpPr>
              <a:grpSpLocks/>
            </p:cNvGrpSpPr>
            <p:nvPr/>
          </p:nvGrpSpPr>
          <p:grpSpPr bwMode="auto">
            <a:xfrm>
              <a:off x="6065838" y="5992814"/>
              <a:ext cx="184150" cy="636587"/>
              <a:chOff x="-25" y="0"/>
              <a:chExt cx="20049" cy="20000"/>
            </a:xfrm>
          </p:grpSpPr>
          <p:sp>
            <p:nvSpPr>
              <p:cNvPr id="124953" name="Freeform 19">
                <a:extLst>
                  <a:ext uri="{FF2B5EF4-FFF2-40B4-BE49-F238E27FC236}">
                    <a16:creationId xmlns:a16="http://schemas.microsoft.com/office/drawing/2014/main" id="{7E3310C9-4CD7-4B8D-B9D4-00436F724410}"/>
                  </a:ext>
                </a:extLst>
              </p:cNvPr>
              <p:cNvSpPr>
                <a:spLocks/>
              </p:cNvSpPr>
              <p:nvPr/>
            </p:nvSpPr>
            <p:spPr bwMode="auto">
              <a:xfrm>
                <a:off x="10081" y="3981"/>
                <a:ext cx="163" cy="12135"/>
              </a:xfrm>
              <a:custGeom>
                <a:avLst/>
                <a:gdLst>
                  <a:gd name="T0" fmla="*/ 0 w 20000"/>
                  <a:gd name="T1" fmla="*/ 18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47"/>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54" name="Oval 20">
                <a:extLst>
                  <a:ext uri="{FF2B5EF4-FFF2-40B4-BE49-F238E27FC236}">
                    <a16:creationId xmlns:a16="http://schemas.microsoft.com/office/drawing/2014/main" id="{2ABEB52D-01F5-47A5-AEFD-21E69C81EF68}"/>
                  </a:ext>
                </a:extLst>
              </p:cNvPr>
              <p:cNvSpPr>
                <a:spLocks noChangeArrowheads="1"/>
              </p:cNvSpPr>
              <p:nvPr/>
            </p:nvSpPr>
            <p:spPr bwMode="auto">
              <a:xfrm>
                <a:off x="-25" y="16116"/>
                <a:ext cx="19723" cy="388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vi-VN" altLang="en-US" sz="1800">
                  <a:solidFill>
                    <a:srgbClr val="000000"/>
                  </a:solidFill>
                </a:endParaRPr>
              </a:p>
            </p:txBody>
          </p:sp>
          <p:sp>
            <p:nvSpPr>
              <p:cNvPr id="124955" name="Oval 21">
                <a:extLst>
                  <a:ext uri="{FF2B5EF4-FFF2-40B4-BE49-F238E27FC236}">
                    <a16:creationId xmlns:a16="http://schemas.microsoft.com/office/drawing/2014/main" id="{502618B7-846D-44FD-82BD-2BC60A60D7ED}"/>
                  </a:ext>
                </a:extLst>
              </p:cNvPr>
              <p:cNvSpPr>
                <a:spLocks noChangeArrowheads="1"/>
              </p:cNvSpPr>
              <p:nvPr/>
            </p:nvSpPr>
            <p:spPr bwMode="auto">
              <a:xfrm>
                <a:off x="301" y="0"/>
                <a:ext cx="19723" cy="3885"/>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vi-VN" altLang="en-US" sz="1800">
                  <a:solidFill>
                    <a:srgbClr val="000000"/>
                  </a:solidFill>
                </a:endParaRPr>
              </a:p>
            </p:txBody>
          </p:sp>
        </p:grpSp>
        <p:grpSp>
          <p:nvGrpSpPr>
            <p:cNvPr id="124941" name="Group 22">
              <a:extLst>
                <a:ext uri="{FF2B5EF4-FFF2-40B4-BE49-F238E27FC236}">
                  <a16:creationId xmlns:a16="http://schemas.microsoft.com/office/drawing/2014/main" id="{1A1441AC-825C-4B4F-AB8F-39FCC2D45D34}"/>
                </a:ext>
              </a:extLst>
            </p:cNvPr>
            <p:cNvGrpSpPr>
              <a:grpSpLocks/>
            </p:cNvGrpSpPr>
            <p:nvPr/>
          </p:nvGrpSpPr>
          <p:grpSpPr bwMode="auto">
            <a:xfrm>
              <a:off x="2894014" y="4191000"/>
              <a:ext cx="6480175" cy="1385888"/>
              <a:chOff x="1363" y="0"/>
              <a:chExt cx="17280" cy="20001"/>
            </a:xfrm>
          </p:grpSpPr>
          <p:grpSp>
            <p:nvGrpSpPr>
              <p:cNvPr id="124944" name="Group 23">
                <a:extLst>
                  <a:ext uri="{FF2B5EF4-FFF2-40B4-BE49-F238E27FC236}">
                    <a16:creationId xmlns:a16="http://schemas.microsoft.com/office/drawing/2014/main" id="{29291C51-62E3-4AC7-8F9E-A9D72F4D5B17}"/>
                  </a:ext>
                </a:extLst>
              </p:cNvPr>
              <p:cNvGrpSpPr>
                <a:grpSpLocks/>
              </p:cNvGrpSpPr>
              <p:nvPr/>
            </p:nvGrpSpPr>
            <p:grpSpPr bwMode="auto">
              <a:xfrm>
                <a:off x="9779" y="0"/>
                <a:ext cx="484" cy="7257"/>
                <a:chOff x="1409" y="0"/>
                <a:chExt cx="17182" cy="20000"/>
              </a:xfrm>
            </p:grpSpPr>
            <p:sp>
              <p:nvSpPr>
                <p:cNvPr id="124951" name="Freeform 24">
                  <a:extLst>
                    <a:ext uri="{FF2B5EF4-FFF2-40B4-BE49-F238E27FC236}">
                      <a16:creationId xmlns:a16="http://schemas.microsoft.com/office/drawing/2014/main" id="{3EADADB4-DCD7-4448-97B3-6D62EEF7FD13}"/>
                    </a:ext>
                  </a:extLst>
                </p:cNvPr>
                <p:cNvSpPr>
                  <a:spLocks/>
                </p:cNvSpPr>
                <p:nvPr/>
              </p:nvSpPr>
              <p:spPr bwMode="auto">
                <a:xfrm>
                  <a:off x="9929" y="5041"/>
                  <a:ext cx="142" cy="14959"/>
                </a:xfrm>
                <a:custGeom>
                  <a:avLst/>
                  <a:gdLst>
                    <a:gd name="T0" fmla="*/ 0 w 20000"/>
                    <a:gd name="T1" fmla="*/ 343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46"/>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52" name="Oval 25">
                  <a:extLst>
                    <a:ext uri="{FF2B5EF4-FFF2-40B4-BE49-F238E27FC236}">
                      <a16:creationId xmlns:a16="http://schemas.microsoft.com/office/drawing/2014/main" id="{6A5F55A0-C257-45B4-9D1D-8835BF241279}"/>
                    </a:ext>
                  </a:extLst>
                </p:cNvPr>
                <p:cNvSpPr>
                  <a:spLocks noChangeArrowheads="1"/>
                </p:cNvSpPr>
                <p:nvPr/>
              </p:nvSpPr>
              <p:spPr bwMode="auto">
                <a:xfrm>
                  <a:off x="1409" y="0"/>
                  <a:ext cx="17182" cy="4920"/>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vi-VN" altLang="en-US" sz="1800">
                    <a:solidFill>
                      <a:srgbClr val="000000"/>
                    </a:solidFill>
                  </a:endParaRPr>
                </a:p>
              </p:txBody>
            </p:sp>
          </p:grpSp>
          <p:grpSp>
            <p:nvGrpSpPr>
              <p:cNvPr id="124945" name="Group 26">
                <a:extLst>
                  <a:ext uri="{FF2B5EF4-FFF2-40B4-BE49-F238E27FC236}">
                    <a16:creationId xmlns:a16="http://schemas.microsoft.com/office/drawing/2014/main" id="{EF6D5C23-E161-4F23-91D2-D58C6FADAE48}"/>
                  </a:ext>
                </a:extLst>
              </p:cNvPr>
              <p:cNvGrpSpPr>
                <a:grpSpLocks/>
              </p:cNvGrpSpPr>
              <p:nvPr/>
            </p:nvGrpSpPr>
            <p:grpSpPr bwMode="auto">
              <a:xfrm>
                <a:off x="1363" y="7257"/>
                <a:ext cx="17280" cy="12744"/>
                <a:chOff x="-2" y="-195"/>
                <a:chExt cx="20002" cy="20390"/>
              </a:xfrm>
            </p:grpSpPr>
            <p:sp>
              <p:nvSpPr>
                <p:cNvPr id="124946" name="Freeform 27">
                  <a:extLst>
                    <a:ext uri="{FF2B5EF4-FFF2-40B4-BE49-F238E27FC236}">
                      <a16:creationId xmlns:a16="http://schemas.microsoft.com/office/drawing/2014/main" id="{F3A071C0-12C4-4E34-9139-1D647D643ABA}"/>
                    </a:ext>
                  </a:extLst>
                </p:cNvPr>
                <p:cNvSpPr>
                  <a:spLocks/>
                </p:cNvSpPr>
                <p:nvPr/>
              </p:nvSpPr>
              <p:spPr bwMode="auto">
                <a:xfrm>
                  <a:off x="14444" y="10000"/>
                  <a:ext cx="5556" cy="24"/>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47" name="Freeform 28">
                  <a:extLst>
                    <a:ext uri="{FF2B5EF4-FFF2-40B4-BE49-F238E27FC236}">
                      <a16:creationId xmlns:a16="http://schemas.microsoft.com/office/drawing/2014/main" id="{79B6A3F4-6CE3-42D9-B92C-DB6470D49813}"/>
                    </a:ext>
                  </a:extLst>
                </p:cNvPr>
                <p:cNvSpPr>
                  <a:spLocks/>
                </p:cNvSpPr>
                <p:nvPr/>
              </p:nvSpPr>
              <p:spPr bwMode="auto">
                <a:xfrm>
                  <a:off x="-2" y="10000"/>
                  <a:ext cx="5556" cy="24"/>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grpSp>
              <p:nvGrpSpPr>
                <p:cNvPr id="124948" name="Group 29">
                  <a:extLst>
                    <a:ext uri="{FF2B5EF4-FFF2-40B4-BE49-F238E27FC236}">
                      <a16:creationId xmlns:a16="http://schemas.microsoft.com/office/drawing/2014/main" id="{12F4843A-2356-4855-9A6A-DF7254FC33BE}"/>
                    </a:ext>
                  </a:extLst>
                </p:cNvPr>
                <p:cNvGrpSpPr>
                  <a:grpSpLocks/>
                </p:cNvGrpSpPr>
                <p:nvPr/>
              </p:nvGrpSpPr>
              <p:grpSpPr bwMode="auto">
                <a:xfrm>
                  <a:off x="5536" y="-195"/>
                  <a:ext cx="8889" cy="20390"/>
                  <a:chOff x="0" y="0"/>
                  <a:chExt cx="20000" cy="20000"/>
                </a:xfrm>
              </p:grpSpPr>
              <p:sp>
                <p:nvSpPr>
                  <p:cNvPr id="124949" name="Freeform 30">
                    <a:extLst>
                      <a:ext uri="{FF2B5EF4-FFF2-40B4-BE49-F238E27FC236}">
                        <a16:creationId xmlns:a16="http://schemas.microsoft.com/office/drawing/2014/main" id="{E40825A7-534C-490D-B1F4-604C67407FEC}"/>
                      </a:ext>
                    </a:extLst>
                  </p:cNvPr>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pPr eaLnBrk="0" fontAlgn="base" hangingPunct="0">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p:sp>
                <p:nvSpPr>
                  <p:cNvPr id="124950" name="Rectangle 31">
                    <a:extLst>
                      <a:ext uri="{FF2B5EF4-FFF2-40B4-BE49-F238E27FC236}">
                        <a16:creationId xmlns:a16="http://schemas.microsoft.com/office/drawing/2014/main" id="{D5B1D2FF-2975-405B-9A35-DCD939A91867}"/>
                      </a:ext>
                    </a:extLst>
                  </p:cNvPr>
                  <p:cNvSpPr>
                    <a:spLocks noChangeArrowheads="1"/>
                  </p:cNvSpPr>
                  <p:nvPr/>
                </p:nvSpPr>
                <p:spPr bwMode="auto">
                  <a:xfrm>
                    <a:off x="3125" y="7380"/>
                    <a:ext cx="13104" cy="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400" b="1" err="1">
                        <a:latin typeface="Courier New" panose="02070309020205020404" pitchFamily="49" charset="0"/>
                      </a:rPr>
                      <a:t>heightA</a:t>
                    </a:r>
                    <a:r>
                      <a:rPr lang="en-US" altLang="en-US" sz="1400" b="1">
                        <a:latin typeface="Courier New" panose="02070309020205020404" pitchFamily="49" charset="0"/>
                      </a:rPr>
                      <a:t> &gt;</a:t>
                    </a:r>
                    <a:r>
                      <a:rPr lang="vi-VN" altLang="en-US" sz="1400" b="1">
                        <a:latin typeface="Courier New" panose="02070309020205020404" pitchFamily="49" charset="0"/>
                      </a:rPr>
                      <a:t> </a:t>
                    </a:r>
                    <a:r>
                      <a:rPr lang="vi-VN" altLang="en-US" sz="1400" b="1" err="1">
                        <a:latin typeface="Courier New" panose="02070309020205020404" pitchFamily="49" charset="0"/>
                      </a:rPr>
                      <a:t>heightB</a:t>
                    </a:r>
                    <a:endParaRPr lang="en-US" altLang="en-US" sz="1400">
                      <a:solidFill>
                        <a:srgbClr val="000000"/>
                      </a:solidFill>
                      <a:latin typeface="Courier New" panose="02070309020205020404" pitchFamily="49" charset="0"/>
                    </a:endParaRPr>
                  </a:p>
                </p:txBody>
              </p:sp>
            </p:grpSp>
          </p:grpSp>
        </p:grpSp>
        <p:sp>
          <p:nvSpPr>
            <p:cNvPr id="124942" name="AutoShape 32">
              <a:extLst>
                <a:ext uri="{FF2B5EF4-FFF2-40B4-BE49-F238E27FC236}">
                  <a16:creationId xmlns:a16="http://schemas.microsoft.com/office/drawing/2014/main" id="{B83DDE17-9AB2-444D-B91E-7ED399C19854}"/>
                </a:ext>
              </a:extLst>
            </p:cNvPr>
            <p:cNvSpPr>
              <a:spLocks noChangeArrowheads="1"/>
            </p:cNvSpPr>
            <p:nvPr/>
          </p:nvSpPr>
          <p:spPr bwMode="auto">
            <a:xfrm>
              <a:off x="1709738" y="5486400"/>
              <a:ext cx="2362200" cy="304800"/>
            </a:xfrm>
            <a:prstGeom prst="flowChartInputOutput">
              <a:avLst/>
            </a:prstGeom>
            <a:solidFill>
              <a:srgbClr val="92D05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800" i="1">
                  <a:ln>
                    <a:solidFill>
                      <a:schemeClr val="tx1"/>
                    </a:solidFill>
                  </a:ln>
                </a:rPr>
                <a:t>B </a:t>
              </a:r>
              <a:r>
                <a:rPr lang="vi-VN" altLang="en-US" sz="1800" i="1" err="1">
                  <a:ln>
                    <a:solidFill>
                      <a:schemeClr val="tx1"/>
                    </a:solidFill>
                  </a:ln>
                </a:rPr>
                <a:t>not</a:t>
              </a:r>
              <a:r>
                <a:rPr lang="vi-VN" altLang="en-US" sz="1800" i="1">
                  <a:ln>
                    <a:solidFill>
                      <a:schemeClr val="tx1"/>
                    </a:solidFill>
                  </a:ln>
                </a:rPr>
                <a:t> </a:t>
              </a:r>
              <a:r>
                <a:rPr lang="vi-VN" altLang="en-US" sz="1800" i="1" err="1">
                  <a:ln>
                    <a:solidFill>
                      <a:schemeClr val="tx1"/>
                    </a:solidFill>
                  </a:ln>
                </a:rPr>
                <a:t>as</a:t>
              </a:r>
              <a:r>
                <a:rPr lang="vi-VN" altLang="en-US" sz="1800" i="1">
                  <a:ln>
                    <a:solidFill>
                      <a:schemeClr val="tx1"/>
                    </a:solidFill>
                  </a:ln>
                </a:rPr>
                <a:t> </a:t>
              </a:r>
              <a:r>
                <a:rPr lang="vi-VN" altLang="en-US" sz="1800" i="1" err="1">
                  <a:ln>
                    <a:solidFill>
                      <a:schemeClr val="tx1"/>
                    </a:solidFill>
                  </a:ln>
                </a:rPr>
                <a:t>tall</a:t>
              </a:r>
              <a:r>
                <a:rPr lang="vi-VN" altLang="en-US" sz="1800" i="1">
                  <a:ln>
                    <a:solidFill>
                      <a:schemeClr val="tx1"/>
                    </a:solidFill>
                  </a:ln>
                </a:rPr>
                <a:t> </a:t>
              </a:r>
              <a:r>
                <a:rPr lang="vi-VN" altLang="en-US" sz="1800" i="1" err="1">
                  <a:ln>
                    <a:solidFill>
                      <a:schemeClr val="tx1"/>
                    </a:solidFill>
                  </a:ln>
                </a:rPr>
                <a:t>as</a:t>
              </a:r>
              <a:r>
                <a:rPr lang="vi-VN" altLang="en-US" sz="1800" i="1">
                  <a:ln>
                    <a:solidFill>
                      <a:schemeClr val="tx1"/>
                    </a:solidFill>
                  </a:ln>
                </a:rPr>
                <a:t> A</a:t>
              </a:r>
              <a:endParaRPr lang="en-US" altLang="en-US" sz="1800">
                <a:ln>
                  <a:solidFill>
                    <a:schemeClr val="tx1"/>
                  </a:solidFill>
                </a:ln>
              </a:endParaRPr>
            </a:p>
          </p:txBody>
        </p:sp>
        <p:sp>
          <p:nvSpPr>
            <p:cNvPr id="124943" name="AutoShape 33">
              <a:extLst>
                <a:ext uri="{FF2B5EF4-FFF2-40B4-BE49-F238E27FC236}">
                  <a16:creationId xmlns:a16="http://schemas.microsoft.com/office/drawing/2014/main" id="{D1205158-0661-421C-B070-71C93353D127}"/>
                </a:ext>
              </a:extLst>
            </p:cNvPr>
            <p:cNvSpPr>
              <a:spLocks noChangeArrowheads="1"/>
            </p:cNvSpPr>
            <p:nvPr/>
          </p:nvSpPr>
          <p:spPr bwMode="auto">
            <a:xfrm>
              <a:off x="8167688" y="5500688"/>
              <a:ext cx="2362200" cy="304800"/>
            </a:xfrm>
            <a:prstGeom prst="flowChartInputOutput">
              <a:avLst/>
            </a:prstGeom>
            <a:solidFill>
              <a:srgbClr val="92D05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buNone/>
              </a:pPr>
              <a:r>
                <a:rPr lang="vi-VN" altLang="en-US" sz="1800" i="1">
                  <a:ln>
                    <a:solidFill>
                      <a:schemeClr val="tx1"/>
                    </a:solidFill>
                  </a:ln>
                </a:rPr>
                <a:t>A </a:t>
              </a:r>
              <a:r>
                <a:rPr lang="vi-VN" altLang="en-US" sz="1800" i="1" err="1">
                  <a:ln>
                    <a:solidFill>
                      <a:schemeClr val="tx1"/>
                    </a:solidFill>
                  </a:ln>
                </a:rPr>
                <a:t>is</a:t>
              </a:r>
              <a:r>
                <a:rPr lang="vi-VN" altLang="en-US" sz="1800" i="1">
                  <a:ln>
                    <a:solidFill>
                      <a:schemeClr val="tx1"/>
                    </a:solidFill>
                  </a:ln>
                </a:rPr>
                <a:t> </a:t>
              </a:r>
              <a:r>
                <a:rPr lang="vi-VN" altLang="en-US" sz="1800" i="1" err="1">
                  <a:ln>
                    <a:solidFill>
                      <a:schemeClr val="tx1"/>
                    </a:solidFill>
                  </a:ln>
                </a:rPr>
                <a:t>taller</a:t>
              </a:r>
              <a:r>
                <a:rPr lang="vi-VN" altLang="en-US" sz="1800" i="1">
                  <a:ln>
                    <a:solidFill>
                      <a:schemeClr val="tx1"/>
                    </a:solidFill>
                  </a:ln>
                </a:rPr>
                <a:t> than B</a:t>
              </a:r>
              <a:endParaRPr lang="en-US" altLang="en-US" sz="1800">
                <a:ln>
                  <a:solidFill>
                    <a:schemeClr val="tx1"/>
                  </a:solidFill>
                </a:ln>
              </a:endParaRPr>
            </a:p>
          </p:txBody>
        </p:sp>
      </p:grpSp>
    </p:spTree>
    <p:custDataLst>
      <p:tags r:id="rId1"/>
    </p:custDataLst>
    <p:extLst>
      <p:ext uri="{BB962C8B-B14F-4D97-AF65-F5344CB8AC3E}">
        <p14:creationId xmlns:p14="http://schemas.microsoft.com/office/powerpoint/2010/main" val="1586427933"/>
      </p:ext>
    </p:extLst>
  </p:cSld>
  <p:clrMapOvr>
    <a:masterClrMapping/>
  </p:clrMapOvr>
  <p:transition spd="slow" advTm="113287"/>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1739521-A1F4-429C-A9C1-6D80D0C8746F}"/>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if/else</a:t>
            </a:r>
          </a:p>
        </p:txBody>
      </p:sp>
      <p:sp>
        <p:nvSpPr>
          <p:cNvPr id="126979" name="Rectangle 3">
            <a:extLst>
              <a:ext uri="{FF2B5EF4-FFF2-40B4-BE49-F238E27FC236}">
                <a16:creationId xmlns:a16="http://schemas.microsoft.com/office/drawing/2014/main" id="{A6F47B8B-B3CC-4B4F-8007-C434EEB2AD64}"/>
              </a:ext>
            </a:extLst>
          </p:cNvPr>
          <p:cNvSpPr>
            <a:spLocks noGrp="1" noChangeArrowheads="1"/>
          </p:cNvSpPr>
          <p:nvPr>
            <p:ph type="body" idx="1"/>
          </p:nvPr>
        </p:nvSpPr>
        <p:spPr/>
        <p:txBody>
          <a:bodyPr/>
          <a:lstStyle/>
          <a:p>
            <a:pPr eaLnBrk="1" hangingPunct="1">
              <a:lnSpc>
                <a:spcPct val="90000"/>
              </a:lnSpc>
            </a:pPr>
            <a:r>
              <a:rPr lang="en-US" altLang="en-US" sz="2400"/>
              <a:t>Cấu trúc chọn lựa if/else lồng nhau</a:t>
            </a:r>
          </a:p>
          <a:p>
            <a:pPr lvl="1" eaLnBrk="1" hangingPunct="1">
              <a:lnSpc>
                <a:spcPct val="90000"/>
              </a:lnSpc>
            </a:pPr>
            <a:r>
              <a:rPr lang="en-US" altLang="en-US" sz="2000"/>
              <a:t>Khi cấu trúc này lồng cấu trúc kia, kiểm tra các trường hợp.</a:t>
            </a:r>
          </a:p>
          <a:p>
            <a:pPr lvl="1" eaLnBrk="1" hangingPunct="1">
              <a:lnSpc>
                <a:spcPct val="90000"/>
              </a:lnSpc>
            </a:pPr>
            <a:r>
              <a:rPr lang="en-US" altLang="en-US" sz="2000"/>
              <a:t>Khi điều kiện thỏa mãn, các câu lệnh khác được bỏ qua.</a:t>
            </a:r>
          </a:p>
          <a:p>
            <a:pPr lvl="1" eaLnBrk="1" hangingPunct="1">
              <a:lnSpc>
                <a:spcPct val="90000"/>
              </a:lnSpc>
              <a:buFontTx/>
              <a:buNone/>
            </a:pPr>
            <a:r>
              <a:rPr lang="en-US" altLang="en-US" sz="2000" b="1">
                <a:latin typeface="Courier New" panose="02070309020205020404" pitchFamily="49" charset="0"/>
              </a:rPr>
              <a:t>if ( grade &lt; 5.0 )</a:t>
            </a:r>
            <a:br>
              <a:rPr lang="en-US" altLang="en-US" sz="2000" b="1">
                <a:latin typeface="Courier New" panose="02070309020205020404" pitchFamily="49" charset="0"/>
              </a:rPr>
            </a:br>
            <a:r>
              <a:rPr lang="en-US" altLang="en-US" sz="2000" b="1">
                <a:latin typeface="Courier New" panose="02070309020205020404" pitchFamily="49" charset="0"/>
              </a:rPr>
              <a:t>   cout &lt;&lt; “Yeu";</a:t>
            </a:r>
            <a:br>
              <a:rPr lang="en-US" altLang="en-US" sz="2000" b="1">
                <a:latin typeface="Courier New" panose="02070309020205020404" pitchFamily="49" charset="0"/>
              </a:rPr>
            </a:br>
            <a:r>
              <a:rPr lang="en-US" altLang="en-US" sz="2000" b="1">
                <a:latin typeface="Courier New" panose="02070309020205020404" pitchFamily="49" charset="0"/>
              </a:rPr>
              <a:t>else if ( grade &lt;7 )  </a:t>
            </a:r>
            <a:br>
              <a:rPr lang="en-US" altLang="en-US" sz="2000" b="1">
                <a:latin typeface="Courier New" panose="02070309020205020404" pitchFamily="49" charset="0"/>
              </a:rPr>
            </a:br>
            <a:r>
              <a:rPr lang="en-US" altLang="en-US" sz="2000" b="1">
                <a:latin typeface="Courier New" panose="02070309020205020404" pitchFamily="49" charset="0"/>
              </a:rPr>
              <a:t>      cout &lt;&lt; “TB";</a:t>
            </a:r>
            <a:br>
              <a:rPr lang="en-US" altLang="en-US" sz="2000" b="1">
                <a:latin typeface="Courier New" panose="02070309020205020404" pitchFamily="49" charset="0"/>
              </a:rPr>
            </a:br>
            <a:r>
              <a:rPr lang="en-US" altLang="en-US" sz="2000" b="1">
                <a:latin typeface="Courier New" panose="02070309020205020404" pitchFamily="49" charset="0"/>
              </a:rPr>
              <a:t>     else if ( grade &lt;8 )  </a:t>
            </a:r>
            <a:br>
              <a:rPr lang="en-US" altLang="en-US" sz="2000" b="1">
                <a:latin typeface="Courier New" panose="02070309020205020404" pitchFamily="49" charset="0"/>
              </a:rPr>
            </a:br>
            <a:r>
              <a:rPr lang="en-US" altLang="en-US" sz="2000" b="1">
                <a:latin typeface="Courier New" panose="02070309020205020404" pitchFamily="49" charset="0"/>
              </a:rPr>
              <a:t>           cout &lt;&lt; “Kha";  </a:t>
            </a:r>
            <a:br>
              <a:rPr lang="en-US" altLang="en-US" sz="2000" b="1">
                <a:latin typeface="Courier New" panose="02070309020205020404" pitchFamily="49" charset="0"/>
              </a:rPr>
            </a:br>
            <a:r>
              <a:rPr lang="en-US" altLang="en-US" sz="2000" b="1">
                <a:latin typeface="Courier New" panose="02070309020205020404" pitchFamily="49" charset="0"/>
              </a:rPr>
              <a:t>           else if ( grade &lt;9 )  </a:t>
            </a:r>
            <a:br>
              <a:rPr lang="en-US" altLang="en-US" sz="2000" b="1">
                <a:latin typeface="Courier New" panose="02070309020205020404" pitchFamily="49" charset="0"/>
              </a:rPr>
            </a:br>
            <a:r>
              <a:rPr lang="en-US" altLang="en-US" sz="2000" b="1">
                <a:latin typeface="Courier New" panose="02070309020205020404" pitchFamily="49" charset="0"/>
              </a:rPr>
              <a:t>                  cout &lt;&lt; “Gioi";</a:t>
            </a:r>
            <a:br>
              <a:rPr lang="en-US" altLang="en-US" sz="2000" b="1">
                <a:latin typeface="Courier New" panose="02070309020205020404" pitchFamily="49" charset="0"/>
              </a:rPr>
            </a:br>
            <a:r>
              <a:rPr lang="en-US" altLang="en-US" sz="2000" b="1">
                <a:latin typeface="Courier New" panose="02070309020205020404" pitchFamily="49" charset="0"/>
              </a:rPr>
              <a:t>                else                     </a:t>
            </a:r>
            <a:br>
              <a:rPr lang="en-US" altLang="en-US" sz="2000" b="1">
                <a:latin typeface="Courier New" panose="02070309020205020404" pitchFamily="49" charset="0"/>
              </a:rPr>
            </a:br>
            <a:r>
              <a:rPr lang="en-US" altLang="en-US" sz="2000" b="1">
                <a:latin typeface="Courier New" panose="02070309020205020404" pitchFamily="49" charset="0"/>
              </a:rPr>
              <a:t>                  cout &lt;&lt; “Xuat sac";</a:t>
            </a:r>
          </a:p>
        </p:txBody>
      </p:sp>
    </p:spTree>
    <p:custDataLst>
      <p:tags r:id="rId1"/>
    </p:custData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1739521-A1F4-429C-A9C1-6D80D0C8746F}"/>
              </a:ext>
            </a:extLst>
          </p:cNvPr>
          <p:cNvSpPr>
            <a:spLocks noGrp="1" noChangeArrowheads="1"/>
          </p:cNvSpPr>
          <p:nvPr>
            <p:ph type="title"/>
          </p:nvPr>
        </p:nvSpPr>
        <p:spPr/>
        <p:txBody>
          <a:bodyPr/>
          <a:lstStyle/>
          <a:p>
            <a:pPr eaLnBrk="1" hangingPunct="1">
              <a:defRPr/>
            </a:pP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if/else</a:t>
            </a:r>
          </a:p>
        </p:txBody>
      </p:sp>
      <p:sp>
        <p:nvSpPr>
          <p:cNvPr id="126979" name="Rectangle 3">
            <a:extLst>
              <a:ext uri="{FF2B5EF4-FFF2-40B4-BE49-F238E27FC236}">
                <a16:creationId xmlns:a16="http://schemas.microsoft.com/office/drawing/2014/main" id="{90155DAF-0442-4B14-868D-46AC831E98F0}"/>
              </a:ext>
            </a:extLst>
          </p:cNvPr>
          <p:cNvSpPr>
            <a:spLocks noGrp="1" noChangeArrowheads="1"/>
          </p:cNvSpPr>
          <p:nvPr>
            <p:ph type="body" idx="1"/>
          </p:nvPr>
        </p:nvSpPr>
        <p:spPr>
          <a:xfrm>
            <a:off x="609599" y="1600201"/>
            <a:ext cx="7286626" cy="4525963"/>
          </a:xfrm>
        </p:spPr>
        <p:txBody>
          <a:bodyPr/>
          <a:lstStyle/>
          <a:p>
            <a:pPr eaLnBrk="1" hangingPunct="1"/>
            <a:r>
              <a:rPr lang="en-US" altLang="en-US" sz="2400" err="1"/>
              <a:t>Chú</a:t>
            </a:r>
            <a:r>
              <a:rPr lang="en-US" altLang="en-US" sz="2400"/>
              <a:t> ý : </a:t>
            </a:r>
            <a:r>
              <a:rPr lang="en-US" altLang="en-US" sz="2400" err="1"/>
              <a:t>trong</a:t>
            </a:r>
            <a:r>
              <a:rPr lang="en-US" altLang="en-US" sz="2400"/>
              <a:t> </a:t>
            </a:r>
            <a:r>
              <a:rPr lang="en-US" altLang="en-US" sz="2400" err="1"/>
              <a:t>trường</a:t>
            </a:r>
            <a:r>
              <a:rPr lang="en-US" altLang="en-US" sz="2400"/>
              <a:t> </a:t>
            </a:r>
            <a:r>
              <a:rPr lang="en-US" altLang="en-US" sz="2400" err="1"/>
              <a:t>hợp</a:t>
            </a:r>
            <a:r>
              <a:rPr lang="en-US" altLang="en-US" sz="2400"/>
              <a:t> </a:t>
            </a:r>
            <a:r>
              <a:rPr lang="en-US" altLang="en-US" sz="2400" err="1"/>
              <a:t>có</a:t>
            </a:r>
            <a:r>
              <a:rPr lang="en-US" altLang="en-US" sz="2400"/>
              <a:t> </a:t>
            </a:r>
            <a:r>
              <a:rPr lang="en-US" altLang="en-US" sz="2400" err="1"/>
              <a:t>nhiều</a:t>
            </a:r>
            <a:r>
              <a:rPr lang="en-US" altLang="en-US" sz="2400"/>
              <a:t> </a:t>
            </a:r>
            <a:r>
              <a:rPr lang="en-US" altLang="en-US" sz="2400" err="1"/>
              <a:t>cấu</a:t>
            </a:r>
            <a:r>
              <a:rPr lang="en-US" altLang="en-US" sz="2400"/>
              <a:t> </a:t>
            </a:r>
            <a:r>
              <a:rPr lang="en-US" altLang="en-US" sz="2400" err="1"/>
              <a:t>trúc</a:t>
            </a:r>
            <a:r>
              <a:rPr lang="en-US" altLang="en-US" sz="2400"/>
              <a:t> if </a:t>
            </a:r>
            <a:r>
              <a:rPr lang="en-US" altLang="en-US" sz="2400" err="1"/>
              <a:t>lồng</a:t>
            </a:r>
            <a:r>
              <a:rPr lang="en-US" altLang="en-US" sz="2400"/>
              <a:t> </a:t>
            </a:r>
            <a:r>
              <a:rPr lang="en-US" altLang="en-US" sz="2400" err="1"/>
              <a:t>nhau</a:t>
            </a:r>
            <a:r>
              <a:rPr lang="en-US" altLang="en-US" sz="2400"/>
              <a:t> </a:t>
            </a:r>
            <a:r>
              <a:rPr lang="en-US" altLang="en-US" sz="2400" err="1"/>
              <a:t>thì</a:t>
            </a:r>
            <a:r>
              <a:rPr lang="en-US" altLang="en-US" sz="2400"/>
              <a:t> else </a:t>
            </a:r>
            <a:r>
              <a:rPr lang="en-US" altLang="en-US" sz="2400" err="1"/>
              <a:t>sẽ</a:t>
            </a:r>
            <a:r>
              <a:rPr lang="en-US" altLang="en-US" sz="2400"/>
              <a:t> </a:t>
            </a:r>
            <a:r>
              <a:rPr lang="en-US" altLang="en-US" sz="2400" err="1"/>
              <a:t>gắn</a:t>
            </a:r>
            <a:r>
              <a:rPr lang="en-US" altLang="en-US" sz="2400"/>
              <a:t> </a:t>
            </a:r>
            <a:r>
              <a:rPr lang="en-US" altLang="en-US" sz="2400" err="1"/>
              <a:t>liền</a:t>
            </a:r>
            <a:r>
              <a:rPr lang="en-US" altLang="en-US" sz="2400"/>
              <a:t> với if </a:t>
            </a:r>
            <a:r>
              <a:rPr lang="en-US" altLang="en-US" sz="2400" err="1"/>
              <a:t>gần</a:t>
            </a:r>
            <a:r>
              <a:rPr lang="en-US" altLang="en-US" sz="2400"/>
              <a:t> </a:t>
            </a:r>
            <a:r>
              <a:rPr lang="en-US" altLang="en-US" sz="2400" err="1"/>
              <a:t>nhất</a:t>
            </a:r>
            <a:r>
              <a:rPr lang="en-US" altLang="en-US" sz="2400"/>
              <a:t>.</a:t>
            </a:r>
          </a:p>
          <a:p>
            <a:pPr eaLnBrk="1" hangingPunct="1">
              <a:buFontTx/>
              <a:buNone/>
            </a:pPr>
            <a:r>
              <a:rPr lang="en-US" altLang="en-US" sz="2400" i="1"/>
              <a:t>	</a:t>
            </a:r>
            <a:endParaRPr lang="vi-VN" altLang="en-US" sz="2400" i="1"/>
          </a:p>
          <a:p>
            <a:pPr eaLnBrk="1" hangingPunct="1">
              <a:buFontTx/>
              <a:buNone/>
            </a:pPr>
            <a:r>
              <a:rPr lang="en-US" altLang="en-US" sz="2400" i="1"/>
              <a:t>if(condition1) &lt;statement1&gt;;</a:t>
            </a:r>
          </a:p>
          <a:p>
            <a:pPr eaLnBrk="1" hangingPunct="1">
              <a:buFontTx/>
              <a:buNone/>
            </a:pPr>
            <a:r>
              <a:rPr lang="en-US" altLang="en-US" sz="2400" i="1"/>
              <a:t>	else</a:t>
            </a:r>
          </a:p>
          <a:p>
            <a:pPr eaLnBrk="1" hangingPunct="1">
              <a:buFontTx/>
              <a:buNone/>
            </a:pPr>
            <a:r>
              <a:rPr lang="en-US" altLang="en-US" sz="2400" i="1"/>
              <a:t>		if (condition2)</a:t>
            </a:r>
          </a:p>
          <a:p>
            <a:pPr eaLnBrk="1" hangingPunct="1">
              <a:buFontTx/>
              <a:buNone/>
            </a:pPr>
            <a:r>
              <a:rPr lang="en-US" altLang="en-US" sz="2400" i="1"/>
              <a:t>			if(condition3) &lt; statement2&gt;;</a:t>
            </a:r>
          </a:p>
          <a:p>
            <a:pPr eaLnBrk="1" hangingPunct="1">
              <a:buFontTx/>
              <a:buNone/>
            </a:pPr>
            <a:r>
              <a:rPr lang="en-US" altLang="en-US" sz="2400" i="1"/>
              <a:t>			else &lt;statement3&gt;; </a:t>
            </a:r>
          </a:p>
          <a:p>
            <a:pPr eaLnBrk="1" hangingPunct="1">
              <a:buFontTx/>
              <a:buNone/>
            </a:pPr>
            <a:r>
              <a:rPr lang="en-US" altLang="en-US" sz="2400" i="1"/>
              <a:t>		else &lt;statement4&gt;; </a:t>
            </a:r>
          </a:p>
        </p:txBody>
      </p:sp>
      <p:pic>
        <p:nvPicPr>
          <p:cNvPr id="6" name="Picture 2">
            <a:extLst>
              <a:ext uri="{FF2B5EF4-FFF2-40B4-BE49-F238E27FC236}">
                <a16:creationId xmlns:a16="http://schemas.microsoft.com/office/drawing/2014/main" id="{A69E9778-C73D-4642-9A35-217F8B624D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312" b="-1"/>
          <a:stretch/>
        </p:blipFill>
        <p:spPr bwMode="auto">
          <a:xfrm>
            <a:off x="6779996" y="224472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58621371"/>
      </p:ext>
    </p:extLst>
  </p:cSld>
  <p:clrMapOvr>
    <a:masterClrMapping/>
  </p:clrMapOvr>
  <p:transition spd="slow" advTm="1087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353D2DDA-7B36-4FB8-93F1-C6DEF8932277}"/>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22CE715C-983C-4236-BF04-1D976797EDFD}"/>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3D295CA2-B7FE-4663-AF4F-40EB0583A927}"/>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A349ABB-35D7-42B3-BCCD-CC93F10877B4}"/>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A349ABB-35D7-42B3-BCCD-CC93F10877B4}"/>
  <p:tag name="TIMING" val="|48.2"/>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4F2DD26-DA37-466C-9E9C-CDA6CF1549C3}"/>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69CF04EE-D489-4404-8677-A1B73DE242DB}"/>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0DBB789-6E7D-48F0-8D30-EC1CD33972F6}"/>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A114792-36FF-48F9-90E0-65F122AE57EE}"/>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61B64D4-B16A-4519-A459-F05CF5198871}"/>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A36EE418-0BF4-4F9A-BFC1-37536118AB69}"/>
</p:tagLst>
</file>

<file path=ppt/tags/tag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3EBC4CEA-B025-4D47-9D73-C6B960DD7F02}"/>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0E825505-32B2-4A57-AC46-E7A1DF589E97}"/>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1FC49BED-3F2F-44F6-A2E4-E35D1D4E8BC5}"/>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1B73679-7F08-4A83-A748-DFABBA7199C5}"/>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DF29B18-5786-4AAF-80A1-6EDC816A21F4}"/>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94F2EE11-63BE-4DCA-A1D8-F3F9E9341788}"/>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5.000"/>
  <p:tag name="TIMING" val="|0.001|0.5"/>
  <p:tag name="ISPRING_CUSTOM_TIMING_USED" val="1"/>
  <p:tag name="ISPRING_SLIDE_ID_2" val="{84931660-FA6B-4870-A4BB-74C55306614F}"/>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C98DFF3-28C6-477F-A692-6FE91B40C74E}"/>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24856B6-C7C7-4A20-83E6-BC8C753F62B8}"/>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24856B6-C7C7-4A20-83E6-BC8C753F62B8}"/>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51FB68C-61AA-497F-80E4-167E0F83701A}"/>
</p:tagLst>
</file>

<file path=ppt/tags/tag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41E7A30-A584-4C9E-8CB4-A35667E44319}"/>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5EB4E68-2E16-4342-B262-514A32E2B9EA}"/>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97CC3B1C-34FC-487D-82BA-C696B3E4EE10}"/>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5.000"/>
  <p:tag name="TIMING" val="|0.001"/>
  <p:tag name="ISPRING_CUSTOM_TIMING_USED" val="1"/>
  <p:tag name="ISPRING_SLIDE_ID_2" val="{D6ED36C8-7F69-40FE-A3C5-B6E5D60B538D}"/>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DEECE40C-4B32-4F91-AB69-F228AFAEDFA3}"/>
</p:tagLst>
</file>

<file path=ppt/tags/tag3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A6A0ED51-3391-4239-9067-61D2A6AED88E}"/>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812A633F-6D4B-4718-9F79-65C29C4CDD19}"/>
</p:tagLst>
</file>

<file path=ppt/tags/tag3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35C631B-7CAE-4564-8785-5EEF55F5785D}"/>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D47D476-3432-4905-82B3-DE959E3D14E5}"/>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0EF1942-8246-4D08-BCDD-59BF48EA9568}"/>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A569B3A4-2624-41AD-A83C-9BA910D0EEBD}"/>
</p:tagLst>
</file>

<file path=ppt/tags/tag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82B161ED-57BD-4AE3-8BB2-CF3C01DA487C}"/>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C91E851-4145-4E01-84A6-0EF704B0B7A8}"/>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5.000"/>
  <p:tag name="TIMING" val="|0.001"/>
  <p:tag name="ISPRING_CUSTOM_TIMING_USED" val="1"/>
  <p:tag name="ISPRING_SLIDE_ID_2" val="{13451BCB-ABE4-4AF6-9D71-553572739B19}"/>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8D2F2301-10C5-4FF6-9B30-F4A6075FC1CC}"/>
</p:tagLst>
</file>

<file path=ppt/tags/tag4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19611AEB-6B17-43FC-8D64-E05620728989}"/>
</p:tagLst>
</file>

<file path=ppt/tags/tag4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11C3DC0E-6099-43FF-B6ED-1D6A43F0F161}"/>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5.000"/>
  <p:tag name="TIMING" val="|0.001|0.5"/>
  <p:tag name="ISPRING_CUSTOM_TIMING_USED" val="1"/>
  <p:tag name="ISPRING_SLIDE_ID_2" val="{18548867-B009-4D07-91C2-5A8B508328D8}"/>
</p:tagLst>
</file>

<file path=ppt/tags/tag4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2460049-A6E3-4932-9779-3BA4EF09480D}"/>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4385A9A0-4520-4F34-993E-F0562683111C}"/>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041C2E1-F215-465A-80A7-A997AA2C08C0}"/>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5.000"/>
  <p:tag name="TIMING" val="|0.001"/>
  <p:tag name="ISPRING_CUSTOM_TIMING_USED" val="1"/>
  <p:tag name="ISPRING_SLIDE_ID_2" val="{076B99B6-27A1-4353-A192-3C2F2C817987}"/>
</p:tagLst>
</file>

<file path=ppt/tags/tag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69BC570E-D76B-4F4E-B44A-9B578D7589B3}"/>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08FBCDB-EF2D-4CD4-A3CD-A4A0BE1D19ED}"/>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D5EA73D-21EB-4614-A38D-772086C895A8}"/>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11F4F2BC-208D-48F7-AD2D-541F13D61DC3}"/>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3E5D4A3-22B7-4AA3-BF28-EA030DB73FFF}"/>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A13FB19-237F-49F5-BEE5-F126DDA064D3}"/>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6C864EA-DCD0-4345-B3F6-58B107CD580C}"/>
</p:tagLst>
</file>

<file path=ppt/tags/tag5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32889C1-69E7-4A14-BEDA-C214F7646450}"/>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36CE010B-8745-4331-8911-E8E0220341A8}"/>
</p:tagLst>
</file>

<file path=ppt/tags/tag5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AEDA765-FADC-4597-9B9E-8AD59B7F2FFF}"/>
</p:tagLst>
</file>

<file path=ppt/tags/tag5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01A1A1A-D349-40BF-B5B0-011D3590B3D5}"/>
</p:tagLst>
</file>

<file path=ppt/tags/tag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9827F890-0E0F-4E76-AE81-F503F29C8345}"/>
</p:tagLst>
</file>

<file path=ppt/tags/tag6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DAF487C0-C6D1-4D6E-9557-28A13B4D0977}"/>
</p:tagLst>
</file>

<file path=ppt/tags/tag6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46EF70E5-E846-4170-9004-C543587D4B20}"/>
</p:tagLst>
</file>

<file path=ppt/tags/tag6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D41C38E8-8053-4D6D-8880-E54218B1CF82}"/>
</p:tagLst>
</file>

<file path=ppt/tags/tag6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0CC6B5A0-D9B3-41B7-92C3-C5EE0A4B6F15}"/>
</p:tagLst>
</file>

<file path=ppt/tags/tag6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DD256256-C663-4B45-993F-D89198AEBAF9}"/>
</p:tagLst>
</file>

<file path=ppt/tags/tag6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81B19033-3093-4695-9431-D9F6A6DE58D3}"/>
</p:tagLst>
</file>

<file path=ppt/tags/tag6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E92F3F8-D090-4829-B4FB-A592EDE818C9}"/>
</p:tagLst>
</file>

<file path=ppt/tags/tag7.xml><?xml version="1.0" encoding="utf-8"?>
<p:tagLst xmlns:a="http://schemas.openxmlformats.org/drawingml/2006/main" xmlns:r="http://schemas.openxmlformats.org/officeDocument/2006/relationships" xmlns:p="http://schemas.openxmlformats.org/presentationml/2006/main">
  <p:tag name="GENSWF_ADVANCE_TIME" val="5.000"/>
  <p:tag name="TIMING" val="|0.001"/>
  <p:tag name="ISPRING_CUSTOM_TIMING_USED" val="1"/>
  <p:tag name="ISPRING_SLIDE_ID_2" val="{4E79F9EB-E793-405B-9B01-35472061FDFE}"/>
</p:tagLst>
</file>

<file path=ppt/tags/tag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26E2DB4-4BF4-4BF1-A292-E9D1D593783B}"/>
</p:tagLst>
</file>

<file path=ppt/tags/tag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EB209A4-7638-4D9C-BF3F-C2E0626715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65D2E096F73E4CAA34019707D63F85" ma:contentTypeVersion="11" ma:contentTypeDescription="Create a new document." ma:contentTypeScope="" ma:versionID="d86da8629a1848d749bb04a6113d9e31">
  <xsd:schema xmlns:xsd="http://www.w3.org/2001/XMLSchema" xmlns:xs="http://www.w3.org/2001/XMLSchema" xmlns:p="http://schemas.microsoft.com/office/2006/metadata/properties" xmlns:ns2="a9e3314c-3ba6-4043-a485-3ade580bccde" xmlns:ns3="ac08d1a4-56fb-48f0-96fb-486f85145786" targetNamespace="http://schemas.microsoft.com/office/2006/metadata/properties" ma:root="true" ma:fieldsID="07ffbc52ad19fd56f6effcd83100409f" ns2:_="" ns3:_="">
    <xsd:import namespace="a9e3314c-3ba6-4043-a485-3ade580bccde"/>
    <xsd:import namespace="ac08d1a4-56fb-48f0-96fb-486f85145786"/>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3314c-3ba6-4043-a485-3ade580bccd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ee44079-f624-4777-a56c-7b7b0d20bf7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08d1a4-56fb-48f0-96fb-486f8514578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65105f6-97c7-4965-bcde-09acce83304e}" ma:internalName="TaxCatchAll" ma:showField="CatchAllData" ma:web="ac08d1a4-56fb-48f0-96fb-486f8514578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02B1DE-67F6-4C61-ACCD-357EB9EE7028}">
  <ds:schemaRefs>
    <ds:schemaRef ds:uri="http://schemas.microsoft.com/sharepoint/v3/contenttype/forms"/>
  </ds:schemaRefs>
</ds:datastoreItem>
</file>

<file path=customXml/itemProps2.xml><?xml version="1.0" encoding="utf-8"?>
<ds:datastoreItem xmlns:ds="http://schemas.openxmlformats.org/officeDocument/2006/customXml" ds:itemID="{792B54B6-B3CB-4AE3-B824-1518F3E1D499}">
  <ds:schemaRefs>
    <ds:schemaRef ds:uri="a9e3314c-3ba6-4043-a485-3ade580bccde"/>
    <ds:schemaRef ds:uri="ac08d1a4-56fb-48f0-96fb-486f851457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173</Slides>
  <Notes>69</Notes>
  <HiddenSlides>0</HiddenSlides>
  <ScaleCrop>false</ScaleCrop>
  <HeadingPairs>
    <vt:vector size="4" baseType="variant">
      <vt:variant>
        <vt:lpstr>Theme</vt:lpstr>
      </vt:variant>
      <vt:variant>
        <vt:i4>1</vt:i4>
      </vt:variant>
      <vt:variant>
        <vt:lpstr>Slide Titles</vt:lpstr>
      </vt:variant>
      <vt:variant>
        <vt:i4>173</vt:i4>
      </vt:variant>
    </vt:vector>
  </HeadingPairs>
  <TitlesOfParts>
    <vt:vector size="174" baseType="lpstr">
      <vt:lpstr>Office Theme</vt:lpstr>
      <vt:lpstr>KỸ THUẬT LẬP TRÌNH</vt:lpstr>
      <vt:lpstr>GIỚI THIỆU</vt:lpstr>
      <vt:lpstr>Khái niệm</vt:lpstr>
      <vt:lpstr>Khái niệm</vt:lpstr>
      <vt:lpstr>Khái niệm</vt:lpstr>
      <vt:lpstr>Khái niệm</vt:lpstr>
      <vt:lpstr>Khái niệm</vt:lpstr>
      <vt:lpstr>Lập trình C++ cơ bản</vt:lpstr>
      <vt:lpstr>Nội dung</vt:lpstr>
      <vt:lpstr>Tổng quan về ngôn ngữ C++</vt:lpstr>
      <vt:lpstr>Lịch sử phát triển</vt:lpstr>
      <vt:lpstr>Lịch sử phát triển</vt:lpstr>
      <vt:lpstr>Lịch sử phát triển</vt:lpstr>
      <vt:lpstr>Các trình biên dịch phổ biến</vt:lpstr>
      <vt:lpstr>Các phần tử có bản chương trình C++</vt:lpstr>
      <vt:lpstr>Tập ký tự</vt:lpstr>
      <vt:lpstr>Từ khóa</vt:lpstr>
      <vt:lpstr>Từ khóa</vt:lpstr>
      <vt:lpstr>Tên – định danh</vt:lpstr>
      <vt:lpstr>Tên – định danh</vt:lpstr>
      <vt:lpstr>Tên – định danh</vt:lpstr>
      <vt:lpstr>Tên – định danh</vt:lpstr>
      <vt:lpstr>Kiểu dữ liệu</vt:lpstr>
      <vt:lpstr>Hằng số</vt:lpstr>
      <vt:lpstr>Hằng số</vt:lpstr>
      <vt:lpstr>Hằng số</vt:lpstr>
      <vt:lpstr>Hằng số</vt:lpstr>
      <vt:lpstr>Biến</vt:lpstr>
      <vt:lpstr>Hàm</vt:lpstr>
      <vt:lpstr>Biểu thức</vt:lpstr>
      <vt:lpstr>Câu lệnh</vt:lpstr>
      <vt:lpstr>Câu lệnh</vt:lpstr>
      <vt:lpstr>Chú thích</vt:lpstr>
      <vt:lpstr>Cấu trúc cơ bản chương trình C++</vt:lpstr>
      <vt:lpstr>PowerPoint Presentation</vt:lpstr>
      <vt:lpstr>Cấu trúc cơ bản chương trình C++</vt:lpstr>
      <vt:lpstr>Cấu trúc cơ bản chương trình C++</vt:lpstr>
      <vt:lpstr>PowerPoint Presentation</vt:lpstr>
      <vt:lpstr>Biên dịch C++</vt:lpstr>
      <vt:lpstr>Biên dịch C++</vt:lpstr>
      <vt:lpstr>Biên dịch C++</vt:lpstr>
      <vt:lpstr>Biên dịch C++</vt:lpstr>
      <vt:lpstr>Biên dịch C++</vt:lpstr>
      <vt:lpstr>Các IDE biên dịch phổ biến</vt:lpstr>
      <vt:lpstr>Các IDE hỗ trợ C++ tốt</vt:lpstr>
      <vt:lpstr>Các trình biên dịch C++ thông dụng</vt:lpstr>
      <vt:lpstr>Các trình biên dịch C++ online</vt:lpstr>
      <vt:lpstr>Các kiểu dữ liệu chuẩn trong C++</vt:lpstr>
      <vt:lpstr>Các kiểu dữ liệu chuẩn</vt:lpstr>
      <vt:lpstr>PowerPoint Presentation</vt:lpstr>
      <vt:lpstr>Kiểu số nguyên</vt:lpstr>
      <vt:lpstr>Kiểu số nguyên </vt:lpstr>
      <vt:lpstr>Kiểu số nguyên</vt:lpstr>
      <vt:lpstr>Kiểu số thực</vt:lpstr>
      <vt:lpstr>Kiểu ký tự</vt:lpstr>
      <vt:lpstr>Kiểu ký tự</vt:lpstr>
      <vt:lpstr>Kiểu ký tự</vt:lpstr>
      <vt:lpstr>Kiểu luận lý (logic)</vt:lpstr>
      <vt:lpstr>Kiểu void</vt:lpstr>
      <vt:lpstr>Khai báo biến </vt:lpstr>
      <vt:lpstr>Khai báo biến</vt:lpstr>
      <vt:lpstr>Biến toàn cục, biến địa phương</vt:lpstr>
      <vt:lpstr>Khai báo hằng</vt:lpstr>
      <vt:lpstr>Khai báo hằng</vt:lpstr>
      <vt:lpstr>Khai báo hằng</vt:lpstr>
      <vt:lpstr>Các toán tử</vt:lpstr>
      <vt:lpstr>Toán tử gán</vt:lpstr>
      <vt:lpstr>Toán tử gán</vt:lpstr>
      <vt:lpstr>Các toán tử số học</vt:lpstr>
      <vt:lpstr>Toán tử gán phức hợp</vt:lpstr>
      <vt:lpstr>Tăng và giảm</vt:lpstr>
      <vt:lpstr>Tăng và giảm</vt:lpstr>
      <vt:lpstr>Các toán tử quan hệ</vt:lpstr>
      <vt:lpstr>Các toán tử logic</vt:lpstr>
      <vt:lpstr>Toán tử lấy địa chỉ của biến</vt:lpstr>
      <vt:lpstr>Chuyển đổi kiểu</vt:lpstr>
      <vt:lpstr>Chuyển đổi kiểu</vt:lpstr>
      <vt:lpstr>Toán tử điều kiện</vt:lpstr>
      <vt:lpstr>Thứ tự ưu tiên các toán tử</vt:lpstr>
      <vt:lpstr>Vào ra cơ bản trong C++</vt:lpstr>
      <vt:lpstr>Sử dụng cout</vt:lpstr>
      <vt:lpstr>Sử dụng cin</vt:lpstr>
      <vt:lpstr>Nhập xâu ký tự</vt:lpstr>
      <vt:lpstr>Xóa bộ nhớ đệm</vt:lpstr>
      <vt:lpstr>Xóa bộ nhớ đệm</vt:lpstr>
      <vt:lpstr>Cấu trúc điều khiển</vt:lpstr>
      <vt:lpstr>Thuật toán (algorithm)</vt:lpstr>
      <vt:lpstr>Cấu trúc điều khiển</vt:lpstr>
      <vt:lpstr>Mã giả</vt:lpstr>
      <vt:lpstr>Lưu đồ thuật toán</vt:lpstr>
      <vt:lpstr>Lưu đồ thuật toán</vt:lpstr>
      <vt:lpstr>Cấu trúc trình tự</vt:lpstr>
      <vt:lpstr>Cấu trúc lựa chọn if/else – switch/case</vt:lpstr>
      <vt:lpstr>Cấu trúc lựa chọn if</vt:lpstr>
      <vt:lpstr>Cấu trúc lựa chọn if</vt:lpstr>
      <vt:lpstr>Cấu trúc chọn lựa if/else</vt:lpstr>
      <vt:lpstr>Cấu trúc chọn lựa if/else</vt:lpstr>
      <vt:lpstr>Cấu trúc chọn lựa if/else</vt:lpstr>
      <vt:lpstr>Cấu trúc chọn lựa if/else</vt:lpstr>
      <vt:lpstr>Cấu trúc nhiều chọn lựa switch</vt:lpstr>
      <vt:lpstr>Cấu trúc nhiều chọn lựa switch</vt:lpstr>
      <vt:lpstr>Cấu trúc nhiều chọn lựa switch</vt:lpstr>
      <vt:lpstr>Cấu trúc lặp for – while – do/while</vt:lpstr>
      <vt:lpstr>Cấu trúc lặp for</vt:lpstr>
      <vt:lpstr>Cấu trúc lặp for</vt:lpstr>
      <vt:lpstr>Cấu trúc lặp while</vt:lpstr>
      <vt:lpstr>Cấu trúc lặp while</vt:lpstr>
      <vt:lpstr>Cấu trúc lặp do/while</vt:lpstr>
      <vt:lpstr>Cấu trúc lặp do/while</vt:lpstr>
      <vt:lpstr>Cấu trúc lặp do/while</vt:lpstr>
      <vt:lpstr>PowerPoint Presentation</vt:lpstr>
      <vt:lpstr>Cấu trúc lặp for đặc biệt</vt:lpstr>
      <vt:lpstr>Các lệnh rẽ nhánh và lệnh nhảy</vt:lpstr>
      <vt:lpstr>Lệnh break</vt:lpstr>
      <vt:lpstr>`</vt:lpstr>
      <vt:lpstr>Lệnh continue</vt:lpstr>
      <vt:lpstr>Continue và break</vt:lpstr>
      <vt:lpstr>Exit</vt:lpstr>
      <vt:lpstr>Goto nhãn</vt:lpstr>
      <vt:lpstr>Return</vt:lpstr>
      <vt:lpstr>Hàm</vt:lpstr>
      <vt:lpstr>Khái niệm hàm</vt:lpstr>
      <vt:lpstr>Ví Dụ Về Hàm</vt:lpstr>
      <vt:lpstr>Phạm Vi Toàn Cục – Cục Bộ</vt:lpstr>
      <vt:lpstr>Cấp phát bộ nhớ</vt:lpstr>
      <vt:lpstr>Đệ quy</vt:lpstr>
      <vt:lpstr>Mảng và con trỏ</vt:lpstr>
      <vt:lpstr>Mảng</vt:lpstr>
      <vt:lpstr>Biến Mảng</vt:lpstr>
      <vt:lpstr>Bộ Khởi Tạo Mảng</vt:lpstr>
      <vt:lpstr>Ví dụ mảng</vt:lpstr>
      <vt:lpstr>Tham Chiếu</vt:lpstr>
      <vt:lpstr>Truy cập vào giá trị của địa chỉ</vt:lpstr>
      <vt:lpstr>Truy cập vào giá trị của địa chỉ</vt:lpstr>
      <vt:lpstr>Con Trỏ</vt:lpstr>
      <vt:lpstr>Ví dụ kiểm định giá trị con trỏ</vt:lpstr>
      <vt:lpstr>Con trỏ</vt:lpstr>
      <vt:lpstr>Con trỏ</vt:lpstr>
      <vt:lpstr>Truyền tham số cho 1 hàm</vt:lpstr>
      <vt:lpstr>Truyền trị (Passing by Value)</vt:lpstr>
      <vt:lpstr>Truyền tham chiếu (Passing by Reference)</vt:lpstr>
      <vt:lpstr>Tham số hằng</vt:lpstr>
      <vt:lpstr>Truyền Bằng Trị - Con Trỏ - Tham Chiếu</vt:lpstr>
      <vt:lpstr>Con trỏ và mảng một chiều</vt:lpstr>
      <vt:lpstr>PowerPoint Presentation</vt:lpstr>
      <vt:lpstr>Truyền mảng một chiều cho hàm</vt:lpstr>
      <vt:lpstr>Truyền mảng một chiều cho hàm</vt:lpstr>
      <vt:lpstr>Mảng nhiều chiều</vt:lpstr>
      <vt:lpstr>Mảng nhiều chiều</vt:lpstr>
      <vt:lpstr>Con trỏ và mảng nhiều chiều</vt:lpstr>
      <vt:lpstr>Con trỏ và mảng nhiều chiều</vt:lpstr>
      <vt:lpstr>PowerPoint Presentation</vt:lpstr>
      <vt:lpstr>Truyền mảng nhiều chiều cho hàm</vt:lpstr>
      <vt:lpstr>PowerPoint Presentation</vt:lpstr>
      <vt:lpstr>PowerPoint Presentation</vt:lpstr>
      <vt:lpstr>PowerPoint Presentation</vt:lpstr>
      <vt:lpstr>PowerPoint Presentation</vt:lpstr>
      <vt:lpstr>Bộ Nhớ Động - Tĩnh</vt:lpstr>
      <vt:lpstr>Các kiểu dữ liệu tự định nghĩa</vt:lpstr>
      <vt:lpstr>Cấu trúc (struct)</vt:lpstr>
      <vt:lpstr>Cấu trúc</vt:lpstr>
      <vt:lpstr>Cấu trúc</vt:lpstr>
      <vt:lpstr>Cấu trúc</vt:lpstr>
      <vt:lpstr>Cấu trúc</vt:lpstr>
      <vt:lpstr>Cấu trúc</vt:lpstr>
      <vt:lpstr>Hợp (union)</vt:lpstr>
      <vt:lpstr>Hợp (union)</vt:lpstr>
      <vt:lpstr>Hợp (union)</vt:lpstr>
      <vt:lpstr>Kiểu liệt kê (enum)</vt:lpstr>
      <vt:lpstr>Kiểu liệt kê (enum)</vt:lpstr>
      <vt:lpstr>Kiểu dữ liệu tự định nghĩa (typedef)</vt:lpstr>
      <vt:lpstr>PowerPoint Presentation</vt:lpstr>
      <vt:lpstr>Chúc các em học tốt!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ndnvien@dut.udn.vn</dc:creator>
  <cp:revision>1</cp:revision>
  <dcterms:created xsi:type="dcterms:W3CDTF">2020-07-30T09:08:22Z</dcterms:created>
  <dcterms:modified xsi:type="dcterms:W3CDTF">2024-12-19T17:30:57Z</dcterms:modified>
</cp:coreProperties>
</file>