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32"/>
  </p:notesMasterIdLst>
  <p:sldIdLst>
    <p:sldId id="256" r:id="rId2"/>
    <p:sldId id="311" r:id="rId3"/>
    <p:sldId id="259" r:id="rId4"/>
    <p:sldId id="313" r:id="rId5"/>
    <p:sldId id="315" r:id="rId6"/>
    <p:sldId id="318" r:id="rId7"/>
    <p:sldId id="317" r:id="rId8"/>
    <p:sldId id="320" r:id="rId9"/>
    <p:sldId id="322" r:id="rId10"/>
    <p:sldId id="324" r:id="rId11"/>
    <p:sldId id="326" r:id="rId12"/>
    <p:sldId id="328" r:id="rId13"/>
    <p:sldId id="330" r:id="rId14"/>
    <p:sldId id="331" r:id="rId15"/>
    <p:sldId id="333" r:id="rId16"/>
    <p:sldId id="335" r:id="rId17"/>
    <p:sldId id="339" r:id="rId18"/>
    <p:sldId id="337" r:id="rId19"/>
    <p:sldId id="341" r:id="rId20"/>
    <p:sldId id="343" r:id="rId21"/>
    <p:sldId id="345" r:id="rId22"/>
    <p:sldId id="346" r:id="rId23"/>
    <p:sldId id="348" r:id="rId24"/>
    <p:sldId id="350" r:id="rId25"/>
    <p:sldId id="355" r:id="rId26"/>
    <p:sldId id="357" r:id="rId27"/>
    <p:sldId id="359" r:id="rId28"/>
    <p:sldId id="361" r:id="rId29"/>
    <p:sldId id="363" r:id="rId30"/>
    <p:sldId id="365" r:id="rId31"/>
  </p:sldIdLst>
  <p:sldSz cx="9144000" cy="5143500" type="screen16x9"/>
  <p:notesSz cx="6858000" cy="9144000"/>
  <p:embeddedFontLst>
    <p:embeddedFont>
      <p:font typeface="DM Sans" pitchFamily="2" charset="0"/>
      <p:regular r:id="rId33"/>
      <p:bold r:id="rId34"/>
      <p:italic r:id="rId35"/>
      <p:boldItalic r:id="rId36"/>
    </p:embeddedFont>
    <p:embeddedFont>
      <p:font typeface="Viga" panose="020B0604020202020204" charset="0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0CB5C9E-C56D-45BC-B945-96971EBCE17D}">
  <a:tblStyle styleId="{20CB5C9E-C56D-45BC-B945-96971EBCE1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516" y="120"/>
      </p:cViewPr>
      <p:guideLst>
        <p:guide orient="horz" pos="461"/>
        <p:guide pos="2880"/>
        <p:guide pos="456"/>
        <p:guide orient="horz" pos="1732"/>
        <p:guide orient="horz" pos="2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6858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40405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94839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69976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6bdca54ef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6bdca54ef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37518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6bdca54ef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6bdca54ef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35409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77612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90783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45796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409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6343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86224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43053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00463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8637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39683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08259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92645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48245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8553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6bdca54ef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6bdca54ef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3968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6bdca54ef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6bdca54ef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5931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6bdca54ef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6bdca54ef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7578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6bdca54ef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6bdca54ef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0536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2814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5853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7667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876325" y="1458975"/>
            <a:ext cx="45591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76325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876325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626625" y="1404600"/>
            <a:ext cx="2785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ONE_COLUMN_TEXT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267775" y="2040625"/>
            <a:ext cx="2785200" cy="17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ONE_COLUMN_TEXT_1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316193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 idx="2"/>
          </p:nvPr>
        </p:nvSpPr>
        <p:spPr>
          <a:xfrm>
            <a:off x="5316193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3"/>
          </p:nvPr>
        </p:nvSpPr>
        <p:spPr>
          <a:xfrm>
            <a:off x="1199212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title" idx="4"/>
          </p:nvPr>
        </p:nvSpPr>
        <p:spPr>
          <a:xfrm>
            <a:off x="1199212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60" r:id="rId5"/>
    <p:sldLayoutId id="2147483662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8;p29">
            <a:extLst>
              <a:ext uri="{FF2B5EF4-FFF2-40B4-BE49-F238E27FC236}">
                <a16:creationId xmlns:a16="http://schemas.microsoft.com/office/drawing/2014/main" id="{4A4D8492-1F67-DC2E-00C8-7C847B4289BA}"/>
              </a:ext>
            </a:extLst>
          </p:cNvPr>
          <p:cNvSpPr/>
          <p:nvPr/>
        </p:nvSpPr>
        <p:spPr>
          <a:xfrm rot="-7509504">
            <a:off x="3967158" y="454480"/>
            <a:ext cx="5179224" cy="5732711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9"/>
          <p:cNvSpPr/>
          <p:nvPr/>
        </p:nvSpPr>
        <p:spPr>
          <a:xfrm rot="-7509504">
            <a:off x="5364084" y="104046"/>
            <a:ext cx="5179224" cy="5732711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5211544" y="2381729"/>
            <a:ext cx="2314862" cy="7356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 1</a:t>
            </a:r>
            <a:endParaRPr sz="4000" dirty="0">
              <a:solidFill>
                <a:schemeClr val="l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Google Shape;160;p29"/>
          <p:cNvSpPr txBox="1">
            <a:spLocks noGrp="1"/>
          </p:cNvSpPr>
          <p:nvPr>
            <p:ph type="subTitle" idx="1"/>
          </p:nvPr>
        </p:nvSpPr>
        <p:spPr>
          <a:xfrm>
            <a:off x="4506868" y="3198050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DANH SÁCH SÁCH TRONG THƯ VIỆN</a:t>
            </a:r>
            <a:endParaRPr sz="3000" b="1" dirty="0">
              <a:solidFill>
                <a:schemeClr val="l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Pile of books illustration #AD , #SPONSORED, #affiliate, #illustration, # books, #Pile | Book illustration, Book icons, Book drawing">
            <a:extLst>
              <a:ext uri="{FF2B5EF4-FFF2-40B4-BE49-F238E27FC236}">
                <a16:creationId xmlns:a16="http://schemas.microsoft.com/office/drawing/2014/main" id="{0AAC16BB-38A6-D85E-6ACE-3693E198F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36" y="974246"/>
            <a:ext cx="3063798" cy="3063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I.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PHẦN MỞ ĐẦU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9" name="Google Shape;329;p32"/>
          <p:cNvSpPr txBox="1">
            <a:spLocks noGrp="1"/>
          </p:cNvSpPr>
          <p:nvPr>
            <p:ph type="body" idx="1"/>
          </p:nvPr>
        </p:nvSpPr>
        <p:spPr>
          <a:xfrm>
            <a:off x="558398" y="1079500"/>
            <a:ext cx="2785200" cy="6592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2000" dirty="0"/>
              <a:t>2.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bước</a:t>
            </a:r>
            <a:r>
              <a:rPr lang="en-US" sz="2000" dirty="0"/>
              <a:t> </a:t>
            </a:r>
            <a:r>
              <a:rPr lang="en-US" sz="2000" dirty="0" err="1"/>
              <a:t>tiến</a:t>
            </a:r>
            <a:r>
              <a:rPr lang="en-US" sz="2000" dirty="0"/>
              <a:t> </a:t>
            </a:r>
            <a:r>
              <a:rPr lang="en-US" sz="2000" dirty="0" err="1"/>
              <a:t>hành</a:t>
            </a:r>
            <a:r>
              <a:rPr lang="en-US" sz="2000" dirty="0"/>
              <a:t>:</a:t>
            </a:r>
          </a:p>
          <a:p>
            <a:pPr marL="114300" indent="0">
              <a:lnSpc>
                <a:spcPct val="115000"/>
              </a:lnSpc>
              <a:spcBef>
                <a:spcPts val="200"/>
              </a:spcBef>
              <a:buNone/>
            </a:pPr>
            <a:r>
              <a:rPr lang="en-US" sz="1400" b="1" i="0" dirty="0" err="1"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400" b="1" i="0" dirty="0"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5: </a:t>
            </a:r>
            <a:r>
              <a:rPr lang="en-US" sz="1400" b="1" i="0" dirty="0" err="1"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400" b="1" i="0" dirty="0"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0" dirty="0" err="1"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400" b="1" i="0" dirty="0"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demo </a:t>
            </a:r>
            <a:r>
              <a:rPr lang="en-US" sz="1400" b="1" i="0" dirty="0" err="1"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400" b="1" i="0" dirty="0"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0" dirty="0" err="1"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nộp</a:t>
            </a:r>
            <a:r>
              <a:rPr lang="en-US" sz="1400" b="1" i="0" dirty="0"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0" dirty="0" err="1"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400" b="1" i="0" dirty="0"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0" dirty="0" err="1"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1400" b="1" i="0" dirty="0"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114300" indent="0">
              <a:lnSpc>
                <a:spcPct val="115000"/>
              </a:lnSpc>
              <a:spcBef>
                <a:spcPts val="200"/>
              </a:spcBef>
              <a:buNone/>
            </a:pPr>
            <a:endParaRPr lang="en-US" sz="1400" b="1" i="1" dirty="0">
              <a:solidFill>
                <a:srgbClr val="2E74B5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Chuẩn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bị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nguồn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demo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diễn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Nộp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báo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cáo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Word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thuyết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PowerPoint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chuẩn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bị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buổi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báo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cáo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2"/>
          <p:cNvSpPr/>
          <p:nvPr/>
        </p:nvSpPr>
        <p:spPr>
          <a:xfrm>
            <a:off x="4476760" y="734371"/>
            <a:ext cx="4039167" cy="3891256"/>
          </a:xfrm>
          <a:custGeom>
            <a:avLst/>
            <a:gdLst/>
            <a:ahLst/>
            <a:cxnLst/>
            <a:rect l="l" t="t" r="r" b="b"/>
            <a:pathLst>
              <a:path w="205138" h="197626" extrusionOk="0">
                <a:moveTo>
                  <a:pt x="118317" y="1"/>
                </a:moveTo>
                <a:cubicBezTo>
                  <a:pt x="118225" y="1"/>
                  <a:pt x="118134" y="2"/>
                  <a:pt x="118043" y="3"/>
                </a:cubicBezTo>
                <a:cubicBezTo>
                  <a:pt x="89747" y="445"/>
                  <a:pt x="90632" y="18129"/>
                  <a:pt x="82233" y="42446"/>
                </a:cubicBezTo>
                <a:cubicBezTo>
                  <a:pt x="73832" y="66761"/>
                  <a:pt x="45537" y="55707"/>
                  <a:pt x="26527" y="64550"/>
                </a:cubicBezTo>
                <a:cubicBezTo>
                  <a:pt x="7517" y="73393"/>
                  <a:pt x="13706" y="109645"/>
                  <a:pt x="14590" y="117603"/>
                </a:cubicBezTo>
                <a:cubicBezTo>
                  <a:pt x="15475" y="125561"/>
                  <a:pt x="6190" y="119371"/>
                  <a:pt x="3095" y="125119"/>
                </a:cubicBezTo>
                <a:cubicBezTo>
                  <a:pt x="1" y="130866"/>
                  <a:pt x="2158" y="141743"/>
                  <a:pt x="2158" y="141743"/>
                </a:cubicBezTo>
                <a:lnTo>
                  <a:pt x="178611" y="197625"/>
                </a:lnTo>
                <a:cubicBezTo>
                  <a:pt x="178611" y="197625"/>
                  <a:pt x="179937" y="195414"/>
                  <a:pt x="185684" y="186131"/>
                </a:cubicBezTo>
                <a:cubicBezTo>
                  <a:pt x="191432" y="176846"/>
                  <a:pt x="172864" y="151204"/>
                  <a:pt x="173684" y="140144"/>
                </a:cubicBezTo>
                <a:cubicBezTo>
                  <a:pt x="174505" y="129084"/>
                  <a:pt x="205137" y="110530"/>
                  <a:pt x="202043" y="89309"/>
                </a:cubicBezTo>
                <a:cubicBezTo>
                  <a:pt x="198958" y="68156"/>
                  <a:pt x="146675" y="1"/>
                  <a:pt x="118317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oogle Shape;2333;p54">
            <a:extLst>
              <a:ext uri="{FF2B5EF4-FFF2-40B4-BE49-F238E27FC236}">
                <a16:creationId xmlns:a16="http://schemas.microsoft.com/office/drawing/2014/main" id="{D34DC0D9-399A-8331-B35E-87E7BE292A5E}"/>
              </a:ext>
            </a:extLst>
          </p:cNvPr>
          <p:cNvGrpSpPr/>
          <p:nvPr/>
        </p:nvGrpSpPr>
        <p:grpSpPr>
          <a:xfrm>
            <a:off x="4683262" y="1016867"/>
            <a:ext cx="4004378" cy="3608760"/>
            <a:chOff x="910725" y="305150"/>
            <a:chExt cx="5738575" cy="5171625"/>
          </a:xfrm>
        </p:grpSpPr>
        <p:sp>
          <p:nvSpPr>
            <p:cNvPr id="4" name="Google Shape;2334;p54">
              <a:extLst>
                <a:ext uri="{FF2B5EF4-FFF2-40B4-BE49-F238E27FC236}">
                  <a16:creationId xmlns:a16="http://schemas.microsoft.com/office/drawing/2014/main" id="{01F154F9-DCA6-B890-E37B-F82EA84BD59C}"/>
                </a:ext>
              </a:extLst>
            </p:cNvPr>
            <p:cNvSpPr/>
            <p:nvPr/>
          </p:nvSpPr>
          <p:spPr>
            <a:xfrm>
              <a:off x="910725" y="305150"/>
              <a:ext cx="5738575" cy="5171625"/>
            </a:xfrm>
            <a:custGeom>
              <a:avLst/>
              <a:gdLst/>
              <a:ahLst/>
              <a:cxnLst/>
              <a:rect l="l" t="t" r="r" b="b"/>
              <a:pathLst>
                <a:path w="229543" h="206865" extrusionOk="0">
                  <a:moveTo>
                    <a:pt x="143620" y="0"/>
                  </a:moveTo>
                  <a:cubicBezTo>
                    <a:pt x="130205" y="0"/>
                    <a:pt x="116938" y="4603"/>
                    <a:pt x="105815" y="13117"/>
                  </a:cubicBezTo>
                  <a:cubicBezTo>
                    <a:pt x="80705" y="32337"/>
                    <a:pt x="62430" y="58549"/>
                    <a:pt x="34953" y="75203"/>
                  </a:cubicBezTo>
                  <a:cubicBezTo>
                    <a:pt x="12012" y="89108"/>
                    <a:pt x="0" y="111569"/>
                    <a:pt x="7717" y="143314"/>
                  </a:cubicBezTo>
                  <a:cubicBezTo>
                    <a:pt x="15007" y="173304"/>
                    <a:pt x="38401" y="191467"/>
                    <a:pt x="64728" y="191467"/>
                  </a:cubicBezTo>
                  <a:cubicBezTo>
                    <a:pt x="66267" y="191467"/>
                    <a:pt x="67817" y="191405"/>
                    <a:pt x="69375" y="191279"/>
                  </a:cubicBezTo>
                  <a:cubicBezTo>
                    <a:pt x="74315" y="190881"/>
                    <a:pt x="79303" y="190656"/>
                    <a:pt x="84288" y="190656"/>
                  </a:cubicBezTo>
                  <a:cubicBezTo>
                    <a:pt x="102953" y="190656"/>
                    <a:pt x="121582" y="193806"/>
                    <a:pt x="137570" y="202784"/>
                  </a:cubicBezTo>
                  <a:cubicBezTo>
                    <a:pt x="142416" y="205504"/>
                    <a:pt x="148258" y="206865"/>
                    <a:pt x="154722" y="206865"/>
                  </a:cubicBezTo>
                  <a:cubicBezTo>
                    <a:pt x="172405" y="206865"/>
                    <a:pt x="194749" y="196686"/>
                    <a:pt x="214129" y="176340"/>
                  </a:cubicBezTo>
                  <a:cubicBezTo>
                    <a:pt x="229542" y="160157"/>
                    <a:pt x="228050" y="139582"/>
                    <a:pt x="223027" y="120341"/>
                  </a:cubicBezTo>
                  <a:cubicBezTo>
                    <a:pt x="219931" y="108481"/>
                    <a:pt x="217912" y="96332"/>
                    <a:pt x="215508" y="84284"/>
                  </a:cubicBezTo>
                  <a:cubicBezTo>
                    <a:pt x="213814" y="75793"/>
                    <a:pt x="211930" y="67350"/>
                    <a:pt x="209343" y="59095"/>
                  </a:cubicBezTo>
                  <a:cubicBezTo>
                    <a:pt x="201836" y="35128"/>
                    <a:pt x="186890" y="10878"/>
                    <a:pt x="161224" y="2726"/>
                  </a:cubicBezTo>
                  <a:cubicBezTo>
                    <a:pt x="155440" y="889"/>
                    <a:pt x="149516" y="0"/>
                    <a:pt x="143620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335;p54">
              <a:extLst>
                <a:ext uri="{FF2B5EF4-FFF2-40B4-BE49-F238E27FC236}">
                  <a16:creationId xmlns:a16="http://schemas.microsoft.com/office/drawing/2014/main" id="{FC33BEA5-EF9A-8E64-0DA8-8D5559465B29}"/>
                </a:ext>
              </a:extLst>
            </p:cNvPr>
            <p:cNvSpPr/>
            <p:nvPr/>
          </p:nvSpPr>
          <p:spPr>
            <a:xfrm>
              <a:off x="3106875" y="1384475"/>
              <a:ext cx="487175" cy="502725"/>
            </a:xfrm>
            <a:custGeom>
              <a:avLst/>
              <a:gdLst/>
              <a:ahLst/>
              <a:cxnLst/>
              <a:rect l="l" t="t" r="r" b="b"/>
              <a:pathLst>
                <a:path w="19487" h="20109" extrusionOk="0">
                  <a:moveTo>
                    <a:pt x="19421" y="0"/>
                  </a:moveTo>
                  <a:lnTo>
                    <a:pt x="19421" y="0"/>
                  </a:lnTo>
                  <a:cubicBezTo>
                    <a:pt x="19421" y="0"/>
                    <a:pt x="10690" y="268"/>
                    <a:pt x="5346" y="5820"/>
                  </a:cubicBezTo>
                  <a:cubicBezTo>
                    <a:pt x="1" y="11374"/>
                    <a:pt x="67" y="20108"/>
                    <a:pt x="67" y="20108"/>
                  </a:cubicBezTo>
                  <a:cubicBezTo>
                    <a:pt x="67" y="20108"/>
                    <a:pt x="8798" y="19840"/>
                    <a:pt x="14143" y="14288"/>
                  </a:cubicBezTo>
                  <a:cubicBezTo>
                    <a:pt x="19487" y="8735"/>
                    <a:pt x="19421" y="0"/>
                    <a:pt x="19421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336;p54">
              <a:extLst>
                <a:ext uri="{FF2B5EF4-FFF2-40B4-BE49-F238E27FC236}">
                  <a16:creationId xmlns:a16="http://schemas.microsoft.com/office/drawing/2014/main" id="{AE8B57EF-7195-2C3C-E4D5-83F12A6FCA4D}"/>
                </a:ext>
              </a:extLst>
            </p:cNvPr>
            <p:cNvSpPr/>
            <p:nvPr/>
          </p:nvSpPr>
          <p:spPr>
            <a:xfrm>
              <a:off x="3106875" y="1384475"/>
              <a:ext cx="487175" cy="502725"/>
            </a:xfrm>
            <a:custGeom>
              <a:avLst/>
              <a:gdLst/>
              <a:ahLst/>
              <a:cxnLst/>
              <a:rect l="l" t="t" r="r" b="b"/>
              <a:pathLst>
                <a:path w="19487" h="20109" extrusionOk="0">
                  <a:moveTo>
                    <a:pt x="19421" y="0"/>
                  </a:moveTo>
                  <a:lnTo>
                    <a:pt x="19421" y="0"/>
                  </a:lnTo>
                  <a:cubicBezTo>
                    <a:pt x="19421" y="0"/>
                    <a:pt x="10690" y="268"/>
                    <a:pt x="5346" y="5820"/>
                  </a:cubicBezTo>
                  <a:cubicBezTo>
                    <a:pt x="1" y="11374"/>
                    <a:pt x="67" y="20108"/>
                    <a:pt x="67" y="20108"/>
                  </a:cubicBezTo>
                  <a:cubicBezTo>
                    <a:pt x="67" y="20108"/>
                    <a:pt x="8798" y="19840"/>
                    <a:pt x="14143" y="14288"/>
                  </a:cubicBezTo>
                  <a:cubicBezTo>
                    <a:pt x="19487" y="8735"/>
                    <a:pt x="19421" y="0"/>
                    <a:pt x="194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337;p54">
              <a:extLst>
                <a:ext uri="{FF2B5EF4-FFF2-40B4-BE49-F238E27FC236}">
                  <a16:creationId xmlns:a16="http://schemas.microsoft.com/office/drawing/2014/main" id="{C5E8E037-E1B9-862E-2D18-EA2C63F1946A}"/>
                </a:ext>
              </a:extLst>
            </p:cNvPr>
            <p:cNvSpPr/>
            <p:nvPr/>
          </p:nvSpPr>
          <p:spPr>
            <a:xfrm>
              <a:off x="2446725" y="1374100"/>
              <a:ext cx="475450" cy="529225"/>
            </a:xfrm>
            <a:custGeom>
              <a:avLst/>
              <a:gdLst/>
              <a:ahLst/>
              <a:cxnLst/>
              <a:rect l="l" t="t" r="r" b="b"/>
              <a:pathLst>
                <a:path w="19018" h="21169" extrusionOk="0">
                  <a:moveTo>
                    <a:pt x="411" y="1"/>
                  </a:moveTo>
                  <a:lnTo>
                    <a:pt x="1" y="367"/>
                  </a:lnTo>
                  <a:lnTo>
                    <a:pt x="6211" y="7310"/>
                  </a:lnTo>
                  <a:lnTo>
                    <a:pt x="2280" y="7358"/>
                  </a:lnTo>
                  <a:lnTo>
                    <a:pt x="2286" y="7907"/>
                  </a:lnTo>
                  <a:lnTo>
                    <a:pt x="6697" y="7854"/>
                  </a:lnTo>
                  <a:lnTo>
                    <a:pt x="11052" y="12721"/>
                  </a:lnTo>
                  <a:lnTo>
                    <a:pt x="4903" y="12729"/>
                  </a:lnTo>
                  <a:lnTo>
                    <a:pt x="4905" y="13279"/>
                  </a:lnTo>
                  <a:lnTo>
                    <a:pt x="11544" y="13271"/>
                  </a:lnTo>
                  <a:lnTo>
                    <a:pt x="15503" y="17698"/>
                  </a:lnTo>
                  <a:lnTo>
                    <a:pt x="11166" y="17959"/>
                  </a:lnTo>
                  <a:lnTo>
                    <a:pt x="11199" y="18507"/>
                  </a:lnTo>
                  <a:lnTo>
                    <a:pt x="15970" y="18220"/>
                  </a:lnTo>
                  <a:lnTo>
                    <a:pt x="18608" y="21168"/>
                  </a:lnTo>
                  <a:lnTo>
                    <a:pt x="19018" y="20802"/>
                  </a:lnTo>
                  <a:lnTo>
                    <a:pt x="14374" y="15609"/>
                  </a:lnTo>
                  <a:lnTo>
                    <a:pt x="15122" y="9016"/>
                  </a:lnTo>
                  <a:lnTo>
                    <a:pt x="14576" y="8954"/>
                  </a:lnTo>
                  <a:lnTo>
                    <a:pt x="13882" y="15060"/>
                  </a:lnTo>
                  <a:lnTo>
                    <a:pt x="10201" y="10945"/>
                  </a:lnTo>
                  <a:lnTo>
                    <a:pt x="10207" y="10943"/>
                  </a:lnTo>
                  <a:lnTo>
                    <a:pt x="9274" y="3553"/>
                  </a:lnTo>
                  <a:lnTo>
                    <a:pt x="8729" y="3622"/>
                  </a:lnTo>
                  <a:lnTo>
                    <a:pt x="9563" y="10232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338;p54">
              <a:extLst>
                <a:ext uri="{FF2B5EF4-FFF2-40B4-BE49-F238E27FC236}">
                  <a16:creationId xmlns:a16="http://schemas.microsoft.com/office/drawing/2014/main" id="{22C73B6A-6B1B-DC33-9CA3-7D9C48CE025F}"/>
                </a:ext>
              </a:extLst>
            </p:cNvPr>
            <p:cNvSpPr/>
            <p:nvPr/>
          </p:nvSpPr>
          <p:spPr>
            <a:xfrm>
              <a:off x="3103600" y="1379700"/>
              <a:ext cx="493750" cy="512250"/>
            </a:xfrm>
            <a:custGeom>
              <a:avLst/>
              <a:gdLst/>
              <a:ahLst/>
              <a:cxnLst/>
              <a:rect l="l" t="t" r="r" b="b"/>
              <a:pathLst>
                <a:path w="19750" h="20490" extrusionOk="0">
                  <a:moveTo>
                    <a:pt x="19354" y="1"/>
                  </a:moveTo>
                  <a:lnTo>
                    <a:pt x="12895" y="6713"/>
                  </a:lnTo>
                  <a:lnTo>
                    <a:pt x="12553" y="2794"/>
                  </a:lnTo>
                  <a:lnTo>
                    <a:pt x="12006" y="2842"/>
                  </a:lnTo>
                  <a:lnTo>
                    <a:pt x="12388" y="7238"/>
                  </a:lnTo>
                  <a:lnTo>
                    <a:pt x="7859" y="11944"/>
                  </a:lnTo>
                  <a:lnTo>
                    <a:pt x="7392" y="5813"/>
                  </a:lnTo>
                  <a:lnTo>
                    <a:pt x="6844" y="5854"/>
                  </a:lnTo>
                  <a:lnTo>
                    <a:pt x="7348" y="12475"/>
                  </a:lnTo>
                  <a:lnTo>
                    <a:pt x="3229" y="16753"/>
                  </a:lnTo>
                  <a:lnTo>
                    <a:pt x="2645" y="12449"/>
                  </a:lnTo>
                  <a:lnTo>
                    <a:pt x="2100" y="12523"/>
                  </a:lnTo>
                  <a:lnTo>
                    <a:pt x="2742" y="17260"/>
                  </a:lnTo>
                  <a:lnTo>
                    <a:pt x="0" y="20109"/>
                  </a:lnTo>
                  <a:lnTo>
                    <a:pt x="395" y="20490"/>
                  </a:lnTo>
                  <a:lnTo>
                    <a:pt x="5226" y="15472"/>
                  </a:lnTo>
                  <a:lnTo>
                    <a:pt x="11858" y="15725"/>
                  </a:lnTo>
                  <a:lnTo>
                    <a:pt x="11879" y="15176"/>
                  </a:lnTo>
                  <a:lnTo>
                    <a:pt x="5737" y="14940"/>
                  </a:lnTo>
                  <a:lnTo>
                    <a:pt x="9567" y="10962"/>
                  </a:lnTo>
                  <a:lnTo>
                    <a:pt x="9569" y="10969"/>
                  </a:lnTo>
                  <a:lnTo>
                    <a:pt x="16869" y="9486"/>
                  </a:lnTo>
                  <a:lnTo>
                    <a:pt x="16760" y="8947"/>
                  </a:lnTo>
                  <a:lnTo>
                    <a:pt x="10229" y="10273"/>
                  </a:lnTo>
                  <a:lnTo>
                    <a:pt x="10229" y="10273"/>
                  </a:lnTo>
                  <a:lnTo>
                    <a:pt x="19749" y="383"/>
                  </a:lnTo>
                  <a:lnTo>
                    <a:pt x="19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339;p54">
              <a:extLst>
                <a:ext uri="{FF2B5EF4-FFF2-40B4-BE49-F238E27FC236}">
                  <a16:creationId xmlns:a16="http://schemas.microsoft.com/office/drawing/2014/main" id="{D7362B04-7EBE-C4AC-803F-E6CA8CB7F71D}"/>
                </a:ext>
              </a:extLst>
            </p:cNvPr>
            <p:cNvSpPr/>
            <p:nvPr/>
          </p:nvSpPr>
          <p:spPr>
            <a:xfrm>
              <a:off x="3306500" y="859800"/>
              <a:ext cx="259275" cy="261925"/>
            </a:xfrm>
            <a:custGeom>
              <a:avLst/>
              <a:gdLst/>
              <a:ahLst/>
              <a:cxnLst/>
              <a:rect l="l" t="t" r="r" b="b"/>
              <a:pathLst>
                <a:path w="10371" h="10477" extrusionOk="0">
                  <a:moveTo>
                    <a:pt x="5185" y="0"/>
                  </a:moveTo>
                  <a:cubicBezTo>
                    <a:pt x="2321" y="0"/>
                    <a:pt x="1" y="2345"/>
                    <a:pt x="1" y="5238"/>
                  </a:cubicBezTo>
                  <a:cubicBezTo>
                    <a:pt x="1" y="6627"/>
                    <a:pt x="547" y="7960"/>
                    <a:pt x="1519" y="8942"/>
                  </a:cubicBezTo>
                  <a:cubicBezTo>
                    <a:pt x="2492" y="9924"/>
                    <a:pt x="3810" y="10477"/>
                    <a:pt x="5185" y="10477"/>
                  </a:cubicBezTo>
                  <a:cubicBezTo>
                    <a:pt x="6561" y="10477"/>
                    <a:pt x="7879" y="9924"/>
                    <a:pt x="8852" y="8942"/>
                  </a:cubicBezTo>
                  <a:cubicBezTo>
                    <a:pt x="9824" y="7960"/>
                    <a:pt x="10371" y="6627"/>
                    <a:pt x="10371" y="5238"/>
                  </a:cubicBezTo>
                  <a:cubicBezTo>
                    <a:pt x="10371" y="3849"/>
                    <a:pt x="9824" y="2517"/>
                    <a:pt x="8852" y="1535"/>
                  </a:cubicBezTo>
                  <a:cubicBezTo>
                    <a:pt x="7879" y="552"/>
                    <a:pt x="6561" y="0"/>
                    <a:pt x="51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340;p54">
              <a:extLst>
                <a:ext uri="{FF2B5EF4-FFF2-40B4-BE49-F238E27FC236}">
                  <a16:creationId xmlns:a16="http://schemas.microsoft.com/office/drawing/2014/main" id="{BC2E847B-953D-C35C-5629-A9B6E84BA07D}"/>
                </a:ext>
              </a:extLst>
            </p:cNvPr>
            <p:cNvSpPr/>
            <p:nvPr/>
          </p:nvSpPr>
          <p:spPr>
            <a:xfrm>
              <a:off x="3298850" y="852150"/>
              <a:ext cx="274575" cy="277225"/>
            </a:xfrm>
            <a:custGeom>
              <a:avLst/>
              <a:gdLst/>
              <a:ahLst/>
              <a:cxnLst/>
              <a:rect l="l" t="t" r="r" b="b"/>
              <a:pathLst>
                <a:path w="10983" h="11089" extrusionOk="0">
                  <a:moveTo>
                    <a:pt x="5491" y="612"/>
                  </a:moveTo>
                  <a:lnTo>
                    <a:pt x="5491" y="613"/>
                  </a:lnTo>
                  <a:cubicBezTo>
                    <a:pt x="8182" y="613"/>
                    <a:pt x="10371" y="2824"/>
                    <a:pt x="10371" y="5544"/>
                  </a:cubicBezTo>
                  <a:cubicBezTo>
                    <a:pt x="10371" y="8263"/>
                    <a:pt x="8182" y="10476"/>
                    <a:pt x="5491" y="10476"/>
                  </a:cubicBezTo>
                  <a:cubicBezTo>
                    <a:pt x="2801" y="10476"/>
                    <a:pt x="612" y="8263"/>
                    <a:pt x="612" y="5544"/>
                  </a:cubicBezTo>
                  <a:cubicBezTo>
                    <a:pt x="612" y="2824"/>
                    <a:pt x="2801" y="612"/>
                    <a:pt x="5491" y="612"/>
                  </a:cubicBezTo>
                  <a:close/>
                  <a:moveTo>
                    <a:pt x="5491" y="1"/>
                  </a:moveTo>
                  <a:cubicBezTo>
                    <a:pt x="2464" y="1"/>
                    <a:pt x="1" y="2486"/>
                    <a:pt x="1" y="5544"/>
                  </a:cubicBezTo>
                  <a:cubicBezTo>
                    <a:pt x="1" y="8601"/>
                    <a:pt x="2464" y="11088"/>
                    <a:pt x="5491" y="11088"/>
                  </a:cubicBezTo>
                  <a:cubicBezTo>
                    <a:pt x="8520" y="11088"/>
                    <a:pt x="10982" y="8600"/>
                    <a:pt x="10982" y="5544"/>
                  </a:cubicBezTo>
                  <a:cubicBezTo>
                    <a:pt x="10982" y="2488"/>
                    <a:pt x="8519" y="1"/>
                    <a:pt x="54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341;p54">
              <a:extLst>
                <a:ext uri="{FF2B5EF4-FFF2-40B4-BE49-F238E27FC236}">
                  <a16:creationId xmlns:a16="http://schemas.microsoft.com/office/drawing/2014/main" id="{829C0728-7927-2ADB-59AD-537C6DFFC792}"/>
                </a:ext>
              </a:extLst>
            </p:cNvPr>
            <p:cNvSpPr/>
            <p:nvPr/>
          </p:nvSpPr>
          <p:spPr>
            <a:xfrm>
              <a:off x="3728725" y="1349175"/>
              <a:ext cx="233850" cy="646550"/>
            </a:xfrm>
            <a:custGeom>
              <a:avLst/>
              <a:gdLst/>
              <a:ahLst/>
              <a:cxnLst/>
              <a:rect l="l" t="t" r="r" b="b"/>
              <a:pathLst>
                <a:path w="9354" h="25862" extrusionOk="0">
                  <a:moveTo>
                    <a:pt x="2702" y="1"/>
                  </a:moveTo>
                  <a:cubicBezTo>
                    <a:pt x="2692" y="1"/>
                    <a:pt x="2687" y="1"/>
                    <a:pt x="2687" y="1"/>
                  </a:cubicBezTo>
                  <a:lnTo>
                    <a:pt x="1" y="9226"/>
                  </a:lnTo>
                  <a:cubicBezTo>
                    <a:pt x="1" y="9226"/>
                    <a:pt x="2052" y="22116"/>
                    <a:pt x="2264" y="23174"/>
                  </a:cubicBezTo>
                  <a:cubicBezTo>
                    <a:pt x="2446" y="24086"/>
                    <a:pt x="3414" y="25862"/>
                    <a:pt x="5168" y="25862"/>
                  </a:cubicBezTo>
                  <a:cubicBezTo>
                    <a:pt x="5449" y="25862"/>
                    <a:pt x="5751" y="25816"/>
                    <a:pt x="6074" y="25713"/>
                  </a:cubicBezTo>
                  <a:cubicBezTo>
                    <a:pt x="8401" y="24973"/>
                    <a:pt x="9354" y="23068"/>
                    <a:pt x="9142" y="21481"/>
                  </a:cubicBezTo>
                  <a:cubicBezTo>
                    <a:pt x="8931" y="19894"/>
                    <a:pt x="6390" y="8572"/>
                    <a:pt x="5756" y="4234"/>
                  </a:cubicBezTo>
                  <a:cubicBezTo>
                    <a:pt x="5150" y="96"/>
                    <a:pt x="2909" y="1"/>
                    <a:pt x="270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342;p54">
              <a:extLst>
                <a:ext uri="{FF2B5EF4-FFF2-40B4-BE49-F238E27FC236}">
                  <a16:creationId xmlns:a16="http://schemas.microsoft.com/office/drawing/2014/main" id="{94614497-2BF4-74C8-75C4-47F6CBFB1A45}"/>
                </a:ext>
              </a:extLst>
            </p:cNvPr>
            <p:cNvSpPr/>
            <p:nvPr/>
          </p:nvSpPr>
          <p:spPr>
            <a:xfrm>
              <a:off x="3721000" y="1341525"/>
              <a:ext cx="249275" cy="661900"/>
            </a:xfrm>
            <a:custGeom>
              <a:avLst/>
              <a:gdLst/>
              <a:ahLst/>
              <a:cxnLst/>
              <a:rect l="l" t="t" r="r" b="b"/>
              <a:pathLst>
                <a:path w="9971" h="26476" extrusionOk="0">
                  <a:moveTo>
                    <a:pt x="3220" y="635"/>
                  </a:moveTo>
                  <a:cubicBezTo>
                    <a:pt x="3778" y="737"/>
                    <a:pt x="5284" y="1316"/>
                    <a:pt x="5762" y="4584"/>
                  </a:cubicBezTo>
                  <a:cubicBezTo>
                    <a:pt x="6144" y="7198"/>
                    <a:pt x="7203" y="12274"/>
                    <a:pt x="8053" y="16353"/>
                  </a:cubicBezTo>
                  <a:cubicBezTo>
                    <a:pt x="8596" y="18956"/>
                    <a:pt x="9065" y="21204"/>
                    <a:pt x="9148" y="21828"/>
                  </a:cubicBezTo>
                  <a:cubicBezTo>
                    <a:pt x="9332" y="23210"/>
                    <a:pt x="8516" y="25020"/>
                    <a:pt x="6290" y="25728"/>
                  </a:cubicBezTo>
                  <a:cubicBezTo>
                    <a:pt x="6010" y="25817"/>
                    <a:pt x="5739" y="25861"/>
                    <a:pt x="5478" y="25861"/>
                  </a:cubicBezTo>
                  <a:cubicBezTo>
                    <a:pt x="5082" y="25861"/>
                    <a:pt x="4709" y="25759"/>
                    <a:pt x="4362" y="25554"/>
                  </a:cubicBezTo>
                  <a:cubicBezTo>
                    <a:pt x="3479" y="25035"/>
                    <a:pt x="2988" y="23993"/>
                    <a:pt x="2873" y="23421"/>
                  </a:cubicBezTo>
                  <a:cubicBezTo>
                    <a:pt x="2673" y="22419"/>
                    <a:pt x="784" y="10564"/>
                    <a:pt x="622" y="9552"/>
                  </a:cubicBezTo>
                  <a:lnTo>
                    <a:pt x="3220" y="635"/>
                  </a:lnTo>
                  <a:close/>
                  <a:moveTo>
                    <a:pt x="3007" y="1"/>
                  </a:moveTo>
                  <a:cubicBezTo>
                    <a:pt x="2995" y="1"/>
                    <a:pt x="2987" y="1"/>
                    <a:pt x="2983" y="1"/>
                  </a:cubicBezTo>
                  <a:cubicBezTo>
                    <a:pt x="2852" y="7"/>
                    <a:pt x="2739" y="95"/>
                    <a:pt x="2703" y="222"/>
                  </a:cubicBezTo>
                  <a:lnTo>
                    <a:pt x="16" y="9447"/>
                  </a:lnTo>
                  <a:cubicBezTo>
                    <a:pt x="3" y="9490"/>
                    <a:pt x="1" y="9536"/>
                    <a:pt x="7" y="9580"/>
                  </a:cubicBezTo>
                  <a:cubicBezTo>
                    <a:pt x="92" y="10107"/>
                    <a:pt x="2062" y="22488"/>
                    <a:pt x="2273" y="23540"/>
                  </a:cubicBezTo>
                  <a:cubicBezTo>
                    <a:pt x="2436" y="24356"/>
                    <a:pt x="3062" y="25500"/>
                    <a:pt x="4051" y="26083"/>
                  </a:cubicBezTo>
                  <a:cubicBezTo>
                    <a:pt x="4495" y="26344"/>
                    <a:pt x="4970" y="26476"/>
                    <a:pt x="5473" y="26476"/>
                  </a:cubicBezTo>
                  <a:cubicBezTo>
                    <a:pt x="5797" y="26476"/>
                    <a:pt x="6131" y="26420"/>
                    <a:pt x="6475" y="26312"/>
                  </a:cubicBezTo>
                  <a:cubicBezTo>
                    <a:pt x="9037" y="25497"/>
                    <a:pt x="9971" y="23374"/>
                    <a:pt x="9755" y="21747"/>
                  </a:cubicBezTo>
                  <a:cubicBezTo>
                    <a:pt x="9668" y="21102"/>
                    <a:pt x="9220" y="18951"/>
                    <a:pt x="8652" y="16228"/>
                  </a:cubicBezTo>
                  <a:cubicBezTo>
                    <a:pt x="7803" y="12157"/>
                    <a:pt x="6747" y="7092"/>
                    <a:pt x="6367" y="4495"/>
                  </a:cubicBezTo>
                  <a:cubicBezTo>
                    <a:pt x="5726" y="112"/>
                    <a:pt x="3295" y="1"/>
                    <a:pt x="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343;p54">
              <a:extLst>
                <a:ext uri="{FF2B5EF4-FFF2-40B4-BE49-F238E27FC236}">
                  <a16:creationId xmlns:a16="http://schemas.microsoft.com/office/drawing/2014/main" id="{D32023B4-C42C-D6FF-D74F-3EDB34E282E0}"/>
                </a:ext>
              </a:extLst>
            </p:cNvPr>
            <p:cNvSpPr/>
            <p:nvPr/>
          </p:nvSpPr>
          <p:spPr>
            <a:xfrm>
              <a:off x="2932025" y="1529925"/>
              <a:ext cx="876550" cy="681125"/>
            </a:xfrm>
            <a:custGeom>
              <a:avLst/>
              <a:gdLst/>
              <a:ahLst/>
              <a:cxnLst/>
              <a:rect l="l" t="t" r="r" b="b"/>
              <a:pathLst>
                <a:path w="35062" h="27245" extrusionOk="0">
                  <a:moveTo>
                    <a:pt x="25097" y="0"/>
                  </a:moveTo>
                  <a:cubicBezTo>
                    <a:pt x="21863" y="0"/>
                    <a:pt x="17233" y="782"/>
                    <a:pt x="10726" y="3321"/>
                  </a:cubicBezTo>
                  <a:cubicBezTo>
                    <a:pt x="10726" y="3321"/>
                    <a:pt x="0" y="7859"/>
                    <a:pt x="0" y="9508"/>
                  </a:cubicBezTo>
                  <a:cubicBezTo>
                    <a:pt x="0" y="11159"/>
                    <a:pt x="6600" y="27245"/>
                    <a:pt x="6600" y="27245"/>
                  </a:cubicBezTo>
                  <a:lnTo>
                    <a:pt x="35061" y="19822"/>
                  </a:lnTo>
                  <a:lnTo>
                    <a:pt x="31869" y="1997"/>
                  </a:lnTo>
                  <a:cubicBezTo>
                    <a:pt x="31869" y="1997"/>
                    <a:pt x="30267" y="0"/>
                    <a:pt x="250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344;p54">
              <a:extLst>
                <a:ext uri="{FF2B5EF4-FFF2-40B4-BE49-F238E27FC236}">
                  <a16:creationId xmlns:a16="http://schemas.microsoft.com/office/drawing/2014/main" id="{A95BE18C-08B2-88A5-B774-840B35919F0C}"/>
                </a:ext>
              </a:extLst>
            </p:cNvPr>
            <p:cNvSpPr/>
            <p:nvPr/>
          </p:nvSpPr>
          <p:spPr>
            <a:xfrm>
              <a:off x="2924375" y="1521975"/>
              <a:ext cx="892450" cy="696750"/>
            </a:xfrm>
            <a:custGeom>
              <a:avLst/>
              <a:gdLst/>
              <a:ahLst/>
              <a:cxnLst/>
              <a:rect l="l" t="t" r="r" b="b"/>
              <a:pathLst>
                <a:path w="35698" h="27870" extrusionOk="0">
                  <a:moveTo>
                    <a:pt x="25369" y="639"/>
                  </a:moveTo>
                  <a:cubicBezTo>
                    <a:pt x="29860" y="639"/>
                    <a:pt x="31593" y="2158"/>
                    <a:pt x="31890" y="2456"/>
                  </a:cubicBezTo>
                  <a:lnTo>
                    <a:pt x="35016" y="19914"/>
                  </a:lnTo>
                  <a:lnTo>
                    <a:pt x="7088" y="27199"/>
                  </a:lnTo>
                  <a:cubicBezTo>
                    <a:pt x="4446" y="20750"/>
                    <a:pt x="612" y="10977"/>
                    <a:pt x="612" y="9826"/>
                  </a:cubicBezTo>
                  <a:cubicBezTo>
                    <a:pt x="612" y="8933"/>
                    <a:pt x="6079" y="6066"/>
                    <a:pt x="11147" y="3923"/>
                  </a:cubicBezTo>
                  <a:cubicBezTo>
                    <a:pt x="17596" y="1406"/>
                    <a:pt x="22179" y="639"/>
                    <a:pt x="25369" y="639"/>
                  </a:cubicBezTo>
                  <a:close/>
                  <a:moveTo>
                    <a:pt x="25433" y="1"/>
                  </a:moveTo>
                  <a:cubicBezTo>
                    <a:pt x="22155" y="1"/>
                    <a:pt x="17479" y="795"/>
                    <a:pt x="10921" y="3355"/>
                  </a:cubicBezTo>
                  <a:lnTo>
                    <a:pt x="10912" y="3357"/>
                  </a:lnTo>
                  <a:cubicBezTo>
                    <a:pt x="8352" y="4440"/>
                    <a:pt x="1" y="8107"/>
                    <a:pt x="1" y="9826"/>
                  </a:cubicBezTo>
                  <a:cubicBezTo>
                    <a:pt x="1" y="11489"/>
                    <a:pt x="5946" y="26027"/>
                    <a:pt x="6624" y="27679"/>
                  </a:cubicBezTo>
                  <a:cubicBezTo>
                    <a:pt x="6671" y="27794"/>
                    <a:pt x="6782" y="27869"/>
                    <a:pt x="6906" y="27870"/>
                  </a:cubicBezTo>
                  <a:cubicBezTo>
                    <a:pt x="6933" y="27869"/>
                    <a:pt x="6959" y="27865"/>
                    <a:pt x="6984" y="27860"/>
                  </a:cubicBezTo>
                  <a:lnTo>
                    <a:pt x="35445" y="20434"/>
                  </a:lnTo>
                  <a:cubicBezTo>
                    <a:pt x="35600" y="20393"/>
                    <a:pt x="35698" y="20241"/>
                    <a:pt x="35669" y="20084"/>
                  </a:cubicBezTo>
                  <a:lnTo>
                    <a:pt x="32476" y="2260"/>
                  </a:lnTo>
                  <a:cubicBezTo>
                    <a:pt x="32467" y="2210"/>
                    <a:pt x="32445" y="2163"/>
                    <a:pt x="32413" y="2123"/>
                  </a:cubicBezTo>
                  <a:cubicBezTo>
                    <a:pt x="32304" y="1986"/>
                    <a:pt x="30615" y="1"/>
                    <a:pt x="254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345;p54">
              <a:extLst>
                <a:ext uri="{FF2B5EF4-FFF2-40B4-BE49-F238E27FC236}">
                  <a16:creationId xmlns:a16="http://schemas.microsoft.com/office/drawing/2014/main" id="{E6DAB09B-B5CA-9CCF-691A-E48FE25D3540}"/>
                </a:ext>
              </a:extLst>
            </p:cNvPr>
            <p:cNvSpPr/>
            <p:nvPr/>
          </p:nvSpPr>
          <p:spPr>
            <a:xfrm>
              <a:off x="3153575" y="1347275"/>
              <a:ext cx="693100" cy="849350"/>
            </a:xfrm>
            <a:custGeom>
              <a:avLst/>
              <a:gdLst/>
              <a:ahLst/>
              <a:cxnLst/>
              <a:rect l="l" t="t" r="r" b="b"/>
              <a:pathLst>
                <a:path w="27724" h="33974" extrusionOk="0">
                  <a:moveTo>
                    <a:pt x="20132" y="0"/>
                  </a:moveTo>
                  <a:cubicBezTo>
                    <a:pt x="17271" y="0"/>
                    <a:pt x="13861" y="179"/>
                    <a:pt x="11640" y="893"/>
                  </a:cubicBezTo>
                  <a:cubicBezTo>
                    <a:pt x="11640" y="893"/>
                    <a:pt x="8571" y="2798"/>
                    <a:pt x="6138" y="4173"/>
                  </a:cubicBezTo>
                  <a:cubicBezTo>
                    <a:pt x="3704" y="5549"/>
                    <a:pt x="1" y="7453"/>
                    <a:pt x="1" y="11263"/>
                  </a:cubicBezTo>
                  <a:cubicBezTo>
                    <a:pt x="1" y="15073"/>
                    <a:pt x="2752" y="30204"/>
                    <a:pt x="2752" y="31791"/>
                  </a:cubicBezTo>
                  <a:cubicBezTo>
                    <a:pt x="2752" y="33156"/>
                    <a:pt x="2830" y="33973"/>
                    <a:pt x="2852" y="33973"/>
                  </a:cubicBezTo>
                  <a:cubicBezTo>
                    <a:pt x="2855" y="33973"/>
                    <a:pt x="2857" y="33952"/>
                    <a:pt x="2857" y="33907"/>
                  </a:cubicBezTo>
                  <a:cubicBezTo>
                    <a:pt x="2857" y="33589"/>
                    <a:pt x="21480" y="27452"/>
                    <a:pt x="21480" y="27452"/>
                  </a:cubicBezTo>
                  <a:cubicBezTo>
                    <a:pt x="21480" y="27452"/>
                    <a:pt x="22645" y="22585"/>
                    <a:pt x="23597" y="20257"/>
                  </a:cubicBezTo>
                  <a:cubicBezTo>
                    <a:pt x="24549" y="17930"/>
                    <a:pt x="23597" y="15919"/>
                    <a:pt x="24655" y="12109"/>
                  </a:cubicBezTo>
                  <a:cubicBezTo>
                    <a:pt x="25713" y="8300"/>
                    <a:pt x="27724" y="5761"/>
                    <a:pt x="26877" y="2904"/>
                  </a:cubicBezTo>
                  <a:cubicBezTo>
                    <a:pt x="26031" y="47"/>
                    <a:pt x="25819" y="152"/>
                    <a:pt x="22751" y="47"/>
                  </a:cubicBezTo>
                  <a:cubicBezTo>
                    <a:pt x="21982" y="20"/>
                    <a:pt x="21088" y="0"/>
                    <a:pt x="2013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346;p54">
              <a:extLst>
                <a:ext uri="{FF2B5EF4-FFF2-40B4-BE49-F238E27FC236}">
                  <a16:creationId xmlns:a16="http://schemas.microsoft.com/office/drawing/2014/main" id="{FCB837DD-4E02-E1E8-BB0C-001C88A55296}"/>
                </a:ext>
              </a:extLst>
            </p:cNvPr>
            <p:cNvSpPr/>
            <p:nvPr/>
          </p:nvSpPr>
          <p:spPr>
            <a:xfrm>
              <a:off x="3145925" y="1339600"/>
              <a:ext cx="701900" cy="864675"/>
            </a:xfrm>
            <a:custGeom>
              <a:avLst/>
              <a:gdLst/>
              <a:ahLst/>
              <a:cxnLst/>
              <a:rect l="l" t="t" r="r" b="b"/>
              <a:pathLst>
                <a:path w="28076" h="34587" extrusionOk="0">
                  <a:moveTo>
                    <a:pt x="20491" y="614"/>
                  </a:moveTo>
                  <a:cubicBezTo>
                    <a:pt x="21446" y="614"/>
                    <a:pt x="22323" y="634"/>
                    <a:pt x="23047" y="659"/>
                  </a:cubicBezTo>
                  <a:lnTo>
                    <a:pt x="23387" y="671"/>
                  </a:lnTo>
                  <a:cubicBezTo>
                    <a:pt x="26088" y="759"/>
                    <a:pt x="26139" y="762"/>
                    <a:pt x="26891" y="3297"/>
                  </a:cubicBezTo>
                  <a:cubicBezTo>
                    <a:pt x="27428" y="5111"/>
                    <a:pt x="26752" y="6780"/>
                    <a:pt x="25897" y="8894"/>
                  </a:cubicBezTo>
                  <a:cubicBezTo>
                    <a:pt x="25486" y="9911"/>
                    <a:pt x="25020" y="11063"/>
                    <a:pt x="24666" y="12334"/>
                  </a:cubicBezTo>
                  <a:cubicBezTo>
                    <a:pt x="24115" y="14322"/>
                    <a:pt x="24100" y="15814"/>
                    <a:pt x="24086" y="17130"/>
                  </a:cubicBezTo>
                  <a:cubicBezTo>
                    <a:pt x="24074" y="18330"/>
                    <a:pt x="24064" y="19366"/>
                    <a:pt x="23621" y="20448"/>
                  </a:cubicBezTo>
                  <a:cubicBezTo>
                    <a:pt x="22758" y="22556"/>
                    <a:pt x="21745" y="26636"/>
                    <a:pt x="21529" y="27522"/>
                  </a:cubicBezTo>
                  <a:cubicBezTo>
                    <a:pt x="8640" y="31770"/>
                    <a:pt x="4648" y="33205"/>
                    <a:pt x="3412" y="33789"/>
                  </a:cubicBezTo>
                  <a:cubicBezTo>
                    <a:pt x="3388" y="33436"/>
                    <a:pt x="3364" y="32867"/>
                    <a:pt x="3364" y="32097"/>
                  </a:cubicBezTo>
                  <a:cubicBezTo>
                    <a:pt x="3364" y="31451"/>
                    <a:pt x="2949" y="28795"/>
                    <a:pt x="2422" y="25431"/>
                  </a:cubicBezTo>
                  <a:cubicBezTo>
                    <a:pt x="1616" y="20276"/>
                    <a:pt x="613" y="13861"/>
                    <a:pt x="613" y="11570"/>
                  </a:cubicBezTo>
                  <a:cubicBezTo>
                    <a:pt x="613" y="8108"/>
                    <a:pt x="3879" y="6273"/>
                    <a:pt x="6264" y="4933"/>
                  </a:cubicBezTo>
                  <a:lnTo>
                    <a:pt x="6595" y="4747"/>
                  </a:lnTo>
                  <a:cubicBezTo>
                    <a:pt x="8873" y="3459"/>
                    <a:pt x="11740" y="1688"/>
                    <a:pt x="12076" y="1481"/>
                  </a:cubicBezTo>
                  <a:cubicBezTo>
                    <a:pt x="14284" y="781"/>
                    <a:pt x="17714" y="614"/>
                    <a:pt x="20491" y="614"/>
                  </a:cubicBezTo>
                  <a:close/>
                  <a:moveTo>
                    <a:pt x="20390" y="0"/>
                  </a:moveTo>
                  <a:cubicBezTo>
                    <a:pt x="17381" y="0"/>
                    <a:pt x="14063" y="198"/>
                    <a:pt x="11853" y="909"/>
                  </a:cubicBezTo>
                  <a:cubicBezTo>
                    <a:pt x="11829" y="917"/>
                    <a:pt x="11806" y="927"/>
                    <a:pt x="11785" y="940"/>
                  </a:cubicBezTo>
                  <a:cubicBezTo>
                    <a:pt x="11754" y="960"/>
                    <a:pt x="8694" y="2857"/>
                    <a:pt x="6293" y="4215"/>
                  </a:cubicBezTo>
                  <a:lnTo>
                    <a:pt x="5964" y="4400"/>
                  </a:lnTo>
                  <a:cubicBezTo>
                    <a:pt x="3447" y="5813"/>
                    <a:pt x="1" y="7749"/>
                    <a:pt x="1" y="11570"/>
                  </a:cubicBezTo>
                  <a:cubicBezTo>
                    <a:pt x="1" y="13909"/>
                    <a:pt x="1008" y="20350"/>
                    <a:pt x="1818" y="25526"/>
                  </a:cubicBezTo>
                  <a:cubicBezTo>
                    <a:pt x="2318" y="28731"/>
                    <a:pt x="2751" y="31499"/>
                    <a:pt x="2751" y="32098"/>
                  </a:cubicBezTo>
                  <a:cubicBezTo>
                    <a:pt x="2751" y="34586"/>
                    <a:pt x="2862" y="34586"/>
                    <a:pt x="3158" y="34586"/>
                  </a:cubicBezTo>
                  <a:cubicBezTo>
                    <a:pt x="3281" y="34586"/>
                    <a:pt x="3389" y="34504"/>
                    <a:pt x="3440" y="34394"/>
                  </a:cubicBezTo>
                  <a:cubicBezTo>
                    <a:pt x="4559" y="33830"/>
                    <a:pt x="14964" y="30330"/>
                    <a:pt x="21883" y="28050"/>
                  </a:cubicBezTo>
                  <a:cubicBezTo>
                    <a:pt x="21983" y="28017"/>
                    <a:pt x="22060" y="27934"/>
                    <a:pt x="22084" y="27830"/>
                  </a:cubicBezTo>
                  <a:cubicBezTo>
                    <a:pt x="22095" y="27782"/>
                    <a:pt x="23254" y="22960"/>
                    <a:pt x="24187" y="20680"/>
                  </a:cubicBezTo>
                  <a:cubicBezTo>
                    <a:pt x="24674" y="19489"/>
                    <a:pt x="24685" y="18400"/>
                    <a:pt x="24698" y="17138"/>
                  </a:cubicBezTo>
                  <a:cubicBezTo>
                    <a:pt x="24711" y="15858"/>
                    <a:pt x="24726" y="14409"/>
                    <a:pt x="25257" y="12498"/>
                  </a:cubicBezTo>
                  <a:cubicBezTo>
                    <a:pt x="25600" y="11261"/>
                    <a:pt x="26040" y="10174"/>
                    <a:pt x="26464" y="9124"/>
                  </a:cubicBezTo>
                  <a:cubicBezTo>
                    <a:pt x="27328" y="6987"/>
                    <a:pt x="28075" y="5143"/>
                    <a:pt x="27477" y="3123"/>
                  </a:cubicBezTo>
                  <a:cubicBezTo>
                    <a:pt x="26628" y="261"/>
                    <a:pt x="26284" y="155"/>
                    <a:pt x="23406" y="59"/>
                  </a:cubicBezTo>
                  <a:lnTo>
                    <a:pt x="23067" y="48"/>
                  </a:lnTo>
                  <a:cubicBezTo>
                    <a:pt x="22233" y="19"/>
                    <a:pt x="21326" y="0"/>
                    <a:pt x="20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347;p54">
              <a:extLst>
                <a:ext uri="{FF2B5EF4-FFF2-40B4-BE49-F238E27FC236}">
                  <a16:creationId xmlns:a16="http://schemas.microsoft.com/office/drawing/2014/main" id="{06B846A3-0144-B6E0-C840-B7163904D01C}"/>
                </a:ext>
              </a:extLst>
            </p:cNvPr>
            <p:cNvSpPr/>
            <p:nvPr/>
          </p:nvSpPr>
          <p:spPr>
            <a:xfrm>
              <a:off x="3348825" y="1312750"/>
              <a:ext cx="338650" cy="322150"/>
            </a:xfrm>
            <a:custGeom>
              <a:avLst/>
              <a:gdLst/>
              <a:ahLst/>
              <a:cxnLst/>
              <a:rect l="l" t="t" r="r" b="b"/>
              <a:pathLst>
                <a:path w="13546" h="12886" extrusionOk="0">
                  <a:moveTo>
                    <a:pt x="4473" y="1"/>
                  </a:moveTo>
                  <a:cubicBezTo>
                    <a:pt x="3541" y="1"/>
                    <a:pt x="2787" y="200"/>
                    <a:pt x="2434" y="611"/>
                  </a:cubicBezTo>
                  <a:cubicBezTo>
                    <a:pt x="2434" y="611"/>
                    <a:pt x="1058" y="1351"/>
                    <a:pt x="530" y="4738"/>
                  </a:cubicBezTo>
                  <a:cubicBezTo>
                    <a:pt x="0" y="8123"/>
                    <a:pt x="0" y="12886"/>
                    <a:pt x="0" y="12886"/>
                  </a:cubicBezTo>
                  <a:cubicBezTo>
                    <a:pt x="0" y="12886"/>
                    <a:pt x="5714" y="9711"/>
                    <a:pt x="6561" y="9606"/>
                  </a:cubicBezTo>
                  <a:cubicBezTo>
                    <a:pt x="6578" y="9603"/>
                    <a:pt x="6598" y="9602"/>
                    <a:pt x="6619" y="9602"/>
                  </a:cubicBezTo>
                  <a:cubicBezTo>
                    <a:pt x="7657" y="9602"/>
                    <a:pt x="13545" y="12039"/>
                    <a:pt x="13545" y="12039"/>
                  </a:cubicBezTo>
                  <a:cubicBezTo>
                    <a:pt x="13545" y="12039"/>
                    <a:pt x="12699" y="7172"/>
                    <a:pt x="11428" y="3786"/>
                  </a:cubicBezTo>
                  <a:cubicBezTo>
                    <a:pt x="10512" y="1342"/>
                    <a:pt x="6893" y="1"/>
                    <a:pt x="44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348;p54">
              <a:extLst>
                <a:ext uri="{FF2B5EF4-FFF2-40B4-BE49-F238E27FC236}">
                  <a16:creationId xmlns:a16="http://schemas.microsoft.com/office/drawing/2014/main" id="{5F81FBE0-F128-F594-1ED8-29CC7CC5B845}"/>
                </a:ext>
              </a:extLst>
            </p:cNvPr>
            <p:cNvSpPr/>
            <p:nvPr/>
          </p:nvSpPr>
          <p:spPr>
            <a:xfrm>
              <a:off x="3341175" y="1305025"/>
              <a:ext cx="354675" cy="337525"/>
            </a:xfrm>
            <a:custGeom>
              <a:avLst/>
              <a:gdLst/>
              <a:ahLst/>
              <a:cxnLst/>
              <a:rect l="l" t="t" r="r" b="b"/>
              <a:pathLst>
                <a:path w="14187" h="13501" extrusionOk="0">
                  <a:moveTo>
                    <a:pt x="4784" y="616"/>
                  </a:moveTo>
                  <a:cubicBezTo>
                    <a:pt x="5202" y="616"/>
                    <a:pt x="5664" y="658"/>
                    <a:pt x="6149" y="743"/>
                  </a:cubicBezTo>
                  <a:cubicBezTo>
                    <a:pt x="8282" y="1120"/>
                    <a:pt x="10748" y="2336"/>
                    <a:pt x="11448" y="4203"/>
                  </a:cubicBezTo>
                  <a:cubicBezTo>
                    <a:pt x="12445" y="6860"/>
                    <a:pt x="13188" y="10487"/>
                    <a:pt x="13448" y="11852"/>
                  </a:cubicBezTo>
                  <a:cubicBezTo>
                    <a:pt x="11819" y="11188"/>
                    <a:pt x="7840" y="9607"/>
                    <a:pt x="6903" y="9607"/>
                  </a:cubicBezTo>
                  <a:cubicBezTo>
                    <a:pt x="6875" y="9607"/>
                    <a:pt x="6851" y="9608"/>
                    <a:pt x="6829" y="9611"/>
                  </a:cubicBezTo>
                  <a:cubicBezTo>
                    <a:pt x="6067" y="9706"/>
                    <a:pt x="2056" y="11883"/>
                    <a:pt x="618" y="12674"/>
                  </a:cubicBezTo>
                  <a:cubicBezTo>
                    <a:pt x="635" y="11348"/>
                    <a:pt x="721" y="7767"/>
                    <a:pt x="1138" y="5095"/>
                  </a:cubicBezTo>
                  <a:cubicBezTo>
                    <a:pt x="1629" y="1956"/>
                    <a:pt x="2864" y="1202"/>
                    <a:pt x="2889" y="1189"/>
                  </a:cubicBezTo>
                  <a:cubicBezTo>
                    <a:pt x="2921" y="1171"/>
                    <a:pt x="2949" y="1148"/>
                    <a:pt x="2973" y="1120"/>
                  </a:cubicBezTo>
                  <a:cubicBezTo>
                    <a:pt x="3254" y="792"/>
                    <a:pt x="3924" y="616"/>
                    <a:pt x="4784" y="616"/>
                  </a:cubicBezTo>
                  <a:close/>
                  <a:moveTo>
                    <a:pt x="4772" y="0"/>
                  </a:moveTo>
                  <a:cubicBezTo>
                    <a:pt x="3748" y="0"/>
                    <a:pt x="2956" y="236"/>
                    <a:pt x="2541" y="683"/>
                  </a:cubicBezTo>
                  <a:cubicBezTo>
                    <a:pt x="2264" y="865"/>
                    <a:pt x="1028" y="1838"/>
                    <a:pt x="533" y="4999"/>
                  </a:cubicBezTo>
                  <a:cubicBezTo>
                    <a:pt x="7" y="8370"/>
                    <a:pt x="1" y="13147"/>
                    <a:pt x="1" y="13195"/>
                  </a:cubicBezTo>
                  <a:cubicBezTo>
                    <a:pt x="1" y="13364"/>
                    <a:pt x="138" y="13500"/>
                    <a:pt x="306" y="13500"/>
                  </a:cubicBezTo>
                  <a:cubicBezTo>
                    <a:pt x="358" y="13500"/>
                    <a:pt x="409" y="13487"/>
                    <a:pt x="455" y="13462"/>
                  </a:cubicBezTo>
                  <a:cubicBezTo>
                    <a:pt x="2644" y="12245"/>
                    <a:pt x="6330" y="10290"/>
                    <a:pt x="6904" y="10218"/>
                  </a:cubicBezTo>
                  <a:cubicBezTo>
                    <a:pt x="6917" y="10216"/>
                    <a:pt x="6932" y="10215"/>
                    <a:pt x="6949" y="10215"/>
                  </a:cubicBezTo>
                  <a:cubicBezTo>
                    <a:pt x="7565" y="10215"/>
                    <a:pt x="10833" y="11430"/>
                    <a:pt x="13734" y="12631"/>
                  </a:cubicBezTo>
                  <a:cubicBezTo>
                    <a:pt x="13773" y="12647"/>
                    <a:pt x="13813" y="12654"/>
                    <a:pt x="13851" y="12654"/>
                  </a:cubicBezTo>
                  <a:cubicBezTo>
                    <a:pt x="14031" y="12654"/>
                    <a:pt x="14186" y="12491"/>
                    <a:pt x="14152" y="12295"/>
                  </a:cubicBezTo>
                  <a:cubicBezTo>
                    <a:pt x="14144" y="12247"/>
                    <a:pt x="13286" y="7361"/>
                    <a:pt x="12021" y="3987"/>
                  </a:cubicBezTo>
                  <a:cubicBezTo>
                    <a:pt x="11182" y="1752"/>
                    <a:pt x="8391" y="518"/>
                    <a:pt x="6255" y="141"/>
                  </a:cubicBezTo>
                  <a:cubicBezTo>
                    <a:pt x="5724" y="46"/>
                    <a:pt x="5225" y="0"/>
                    <a:pt x="47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349;p54">
              <a:extLst>
                <a:ext uri="{FF2B5EF4-FFF2-40B4-BE49-F238E27FC236}">
                  <a16:creationId xmlns:a16="http://schemas.microsoft.com/office/drawing/2014/main" id="{D94C6313-B8AE-8B1C-72BE-8CB43A83995D}"/>
                </a:ext>
              </a:extLst>
            </p:cNvPr>
            <p:cNvSpPr/>
            <p:nvPr/>
          </p:nvSpPr>
          <p:spPr>
            <a:xfrm>
              <a:off x="3383225" y="1306875"/>
              <a:ext cx="179900" cy="351850"/>
            </a:xfrm>
            <a:custGeom>
              <a:avLst/>
              <a:gdLst/>
              <a:ahLst/>
              <a:cxnLst/>
              <a:rect l="l" t="t" r="r" b="b"/>
              <a:pathLst>
                <a:path w="7196" h="14074" extrusionOk="0">
                  <a:moveTo>
                    <a:pt x="0" y="0"/>
                  </a:moveTo>
                  <a:cubicBezTo>
                    <a:pt x="0" y="0"/>
                    <a:pt x="38" y="130"/>
                    <a:pt x="104" y="362"/>
                  </a:cubicBezTo>
                  <a:cubicBezTo>
                    <a:pt x="516" y="1794"/>
                    <a:pt x="2053" y="7095"/>
                    <a:pt x="2964" y="9735"/>
                  </a:cubicBezTo>
                  <a:cubicBezTo>
                    <a:pt x="4021" y="12804"/>
                    <a:pt x="5608" y="14073"/>
                    <a:pt x="5608" y="14073"/>
                  </a:cubicBezTo>
                  <a:lnTo>
                    <a:pt x="7195" y="7725"/>
                  </a:lnTo>
                  <a:cubicBezTo>
                    <a:pt x="7195" y="7725"/>
                    <a:pt x="953" y="169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350;p54">
              <a:extLst>
                <a:ext uri="{FF2B5EF4-FFF2-40B4-BE49-F238E27FC236}">
                  <a16:creationId xmlns:a16="http://schemas.microsoft.com/office/drawing/2014/main" id="{8E40BF87-FE1D-B155-9EE5-3C895E9D6AEA}"/>
                </a:ext>
              </a:extLst>
            </p:cNvPr>
            <p:cNvSpPr/>
            <p:nvPr/>
          </p:nvSpPr>
          <p:spPr>
            <a:xfrm>
              <a:off x="3374800" y="1299200"/>
              <a:ext cx="196400" cy="367200"/>
            </a:xfrm>
            <a:custGeom>
              <a:avLst/>
              <a:gdLst/>
              <a:ahLst/>
              <a:cxnLst/>
              <a:rect l="l" t="t" r="r" b="b"/>
              <a:pathLst>
                <a:path w="7856" h="14688" extrusionOk="0">
                  <a:moveTo>
                    <a:pt x="1089" y="1808"/>
                  </a:moveTo>
                  <a:lnTo>
                    <a:pt x="1089" y="1808"/>
                  </a:lnTo>
                  <a:cubicBezTo>
                    <a:pt x="2944" y="3983"/>
                    <a:pt x="6461" y="7418"/>
                    <a:pt x="7193" y="8128"/>
                  </a:cubicBezTo>
                  <a:lnTo>
                    <a:pt x="5777" y="13790"/>
                  </a:lnTo>
                  <a:cubicBezTo>
                    <a:pt x="5262" y="13236"/>
                    <a:pt x="4301" y="12004"/>
                    <a:pt x="3590" y="9943"/>
                  </a:cubicBezTo>
                  <a:cubicBezTo>
                    <a:pt x="2856" y="7816"/>
                    <a:pt x="1700" y="3903"/>
                    <a:pt x="1089" y="1808"/>
                  </a:cubicBezTo>
                  <a:close/>
                  <a:moveTo>
                    <a:pt x="338" y="1"/>
                  </a:moveTo>
                  <a:cubicBezTo>
                    <a:pt x="298" y="1"/>
                    <a:pt x="258" y="9"/>
                    <a:pt x="220" y="25"/>
                  </a:cubicBezTo>
                  <a:cubicBezTo>
                    <a:pt x="77" y="83"/>
                    <a:pt x="0" y="242"/>
                    <a:pt x="43" y="390"/>
                  </a:cubicBezTo>
                  <a:lnTo>
                    <a:pt x="148" y="755"/>
                  </a:lnTo>
                  <a:cubicBezTo>
                    <a:pt x="589" y="2288"/>
                    <a:pt x="2099" y="7498"/>
                    <a:pt x="3011" y="10142"/>
                  </a:cubicBezTo>
                  <a:cubicBezTo>
                    <a:pt x="4085" y="13258"/>
                    <a:pt x="5687" y="14565"/>
                    <a:pt x="5754" y="14620"/>
                  </a:cubicBezTo>
                  <a:cubicBezTo>
                    <a:pt x="5809" y="14663"/>
                    <a:pt x="5876" y="14686"/>
                    <a:pt x="5945" y="14686"/>
                  </a:cubicBezTo>
                  <a:lnTo>
                    <a:pt x="5946" y="14687"/>
                  </a:lnTo>
                  <a:cubicBezTo>
                    <a:pt x="6087" y="14687"/>
                    <a:pt x="6208" y="14591"/>
                    <a:pt x="6243" y="14456"/>
                  </a:cubicBezTo>
                  <a:lnTo>
                    <a:pt x="7829" y="8105"/>
                  </a:lnTo>
                  <a:cubicBezTo>
                    <a:pt x="7856" y="8000"/>
                    <a:pt x="7824" y="7887"/>
                    <a:pt x="7745" y="7811"/>
                  </a:cubicBezTo>
                  <a:cubicBezTo>
                    <a:pt x="7683" y="7751"/>
                    <a:pt x="1524" y="1792"/>
                    <a:pt x="604" y="156"/>
                  </a:cubicBezTo>
                  <a:cubicBezTo>
                    <a:pt x="548" y="58"/>
                    <a:pt x="445" y="1"/>
                    <a:pt x="3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351;p54">
              <a:extLst>
                <a:ext uri="{FF2B5EF4-FFF2-40B4-BE49-F238E27FC236}">
                  <a16:creationId xmlns:a16="http://schemas.microsoft.com/office/drawing/2014/main" id="{DCC7DA2B-955D-77E6-C21C-1BC1CBB24182}"/>
                </a:ext>
              </a:extLst>
            </p:cNvPr>
            <p:cNvSpPr/>
            <p:nvPr/>
          </p:nvSpPr>
          <p:spPr>
            <a:xfrm>
              <a:off x="3303850" y="967400"/>
              <a:ext cx="410075" cy="571100"/>
            </a:xfrm>
            <a:custGeom>
              <a:avLst/>
              <a:gdLst/>
              <a:ahLst/>
              <a:cxnLst/>
              <a:rect l="l" t="t" r="r" b="b"/>
              <a:pathLst>
                <a:path w="16403" h="22844" extrusionOk="0">
                  <a:moveTo>
                    <a:pt x="8230" y="1"/>
                  </a:moveTo>
                  <a:cubicBezTo>
                    <a:pt x="6845" y="1"/>
                    <a:pt x="3239" y="542"/>
                    <a:pt x="1799" y="5960"/>
                  </a:cubicBezTo>
                  <a:cubicBezTo>
                    <a:pt x="0" y="12733"/>
                    <a:pt x="5821" y="18552"/>
                    <a:pt x="7513" y="20774"/>
                  </a:cubicBezTo>
                  <a:cubicBezTo>
                    <a:pt x="8496" y="22063"/>
                    <a:pt x="9729" y="22843"/>
                    <a:pt x="10859" y="22843"/>
                  </a:cubicBezTo>
                  <a:cubicBezTo>
                    <a:pt x="11677" y="22843"/>
                    <a:pt x="12441" y="22435"/>
                    <a:pt x="13016" y="21515"/>
                  </a:cubicBezTo>
                  <a:cubicBezTo>
                    <a:pt x="15133" y="18129"/>
                    <a:pt x="15767" y="16436"/>
                    <a:pt x="16084" y="11992"/>
                  </a:cubicBezTo>
                  <a:cubicBezTo>
                    <a:pt x="16402" y="7547"/>
                    <a:pt x="15873" y="4585"/>
                    <a:pt x="13862" y="2258"/>
                  </a:cubicBezTo>
                  <a:cubicBezTo>
                    <a:pt x="12019" y="122"/>
                    <a:pt x="9285" y="34"/>
                    <a:pt x="8845" y="34"/>
                  </a:cubicBezTo>
                  <a:cubicBezTo>
                    <a:pt x="8805" y="34"/>
                    <a:pt x="8784" y="34"/>
                    <a:pt x="8784" y="34"/>
                  </a:cubicBezTo>
                  <a:cubicBezTo>
                    <a:pt x="8784" y="34"/>
                    <a:pt x="8577" y="1"/>
                    <a:pt x="82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52;p54">
              <a:extLst>
                <a:ext uri="{FF2B5EF4-FFF2-40B4-BE49-F238E27FC236}">
                  <a16:creationId xmlns:a16="http://schemas.microsoft.com/office/drawing/2014/main" id="{984320F9-F4CC-4CC8-B1C6-7888501F7460}"/>
                </a:ext>
              </a:extLst>
            </p:cNvPr>
            <p:cNvSpPr/>
            <p:nvPr/>
          </p:nvSpPr>
          <p:spPr>
            <a:xfrm>
              <a:off x="3300900" y="959900"/>
              <a:ext cx="421275" cy="586250"/>
            </a:xfrm>
            <a:custGeom>
              <a:avLst/>
              <a:gdLst/>
              <a:ahLst/>
              <a:cxnLst/>
              <a:rect l="l" t="t" r="r" b="b"/>
              <a:pathLst>
                <a:path w="16851" h="23450" extrusionOk="0">
                  <a:moveTo>
                    <a:pt x="8307" y="601"/>
                  </a:moveTo>
                  <a:lnTo>
                    <a:pt x="8307" y="602"/>
                  </a:lnTo>
                  <a:cubicBezTo>
                    <a:pt x="8616" y="602"/>
                    <a:pt x="8815" y="631"/>
                    <a:pt x="8852" y="637"/>
                  </a:cubicBezTo>
                  <a:cubicBezTo>
                    <a:pt x="8867" y="639"/>
                    <a:pt x="8882" y="641"/>
                    <a:pt x="8897" y="641"/>
                  </a:cubicBezTo>
                  <a:cubicBezTo>
                    <a:pt x="8902" y="641"/>
                    <a:pt x="8907" y="640"/>
                    <a:pt x="8912" y="640"/>
                  </a:cubicBezTo>
                  <a:cubicBezTo>
                    <a:pt x="8914" y="640"/>
                    <a:pt x="8928" y="640"/>
                    <a:pt x="8952" y="640"/>
                  </a:cubicBezTo>
                  <a:cubicBezTo>
                    <a:pt x="9311" y="640"/>
                    <a:pt x="11977" y="705"/>
                    <a:pt x="13748" y="2757"/>
                  </a:cubicBezTo>
                  <a:cubicBezTo>
                    <a:pt x="15604" y="4905"/>
                    <a:pt x="16226" y="7661"/>
                    <a:pt x="15897" y="12270"/>
                  </a:cubicBezTo>
                  <a:cubicBezTo>
                    <a:pt x="15578" y="16729"/>
                    <a:pt x="14933" y="18360"/>
                    <a:pt x="12874" y="21652"/>
                  </a:cubicBezTo>
                  <a:cubicBezTo>
                    <a:pt x="12405" y="22403"/>
                    <a:pt x="11800" y="22801"/>
                    <a:pt x="11075" y="22835"/>
                  </a:cubicBezTo>
                  <a:cubicBezTo>
                    <a:pt x="11045" y="22837"/>
                    <a:pt x="11015" y="22837"/>
                    <a:pt x="10985" y="22837"/>
                  </a:cubicBezTo>
                  <a:cubicBezTo>
                    <a:pt x="9968" y="22837"/>
                    <a:pt x="8812" y="22119"/>
                    <a:pt x="7875" y="20889"/>
                  </a:cubicBezTo>
                  <a:cubicBezTo>
                    <a:pt x="7668" y="20617"/>
                    <a:pt x="7400" y="20291"/>
                    <a:pt x="7092" y="19918"/>
                  </a:cubicBezTo>
                  <a:cubicBezTo>
                    <a:pt x="4849" y="17199"/>
                    <a:pt x="673" y="12138"/>
                    <a:pt x="2214" y="6339"/>
                  </a:cubicBezTo>
                  <a:cubicBezTo>
                    <a:pt x="3596" y="1136"/>
                    <a:pt x="6975" y="601"/>
                    <a:pt x="8307" y="601"/>
                  </a:cubicBezTo>
                  <a:close/>
                  <a:moveTo>
                    <a:pt x="8393" y="1"/>
                  </a:moveTo>
                  <a:cubicBezTo>
                    <a:pt x="6952" y="1"/>
                    <a:pt x="3117" y="552"/>
                    <a:pt x="1622" y="6181"/>
                  </a:cubicBezTo>
                  <a:cubicBezTo>
                    <a:pt x="1" y="12285"/>
                    <a:pt x="4307" y="17504"/>
                    <a:pt x="6619" y="20308"/>
                  </a:cubicBezTo>
                  <a:cubicBezTo>
                    <a:pt x="6922" y="20674"/>
                    <a:pt x="7185" y="20993"/>
                    <a:pt x="7388" y="21260"/>
                  </a:cubicBezTo>
                  <a:cubicBezTo>
                    <a:pt x="8439" y="22639"/>
                    <a:pt x="9773" y="23449"/>
                    <a:pt x="10981" y="23449"/>
                  </a:cubicBezTo>
                  <a:cubicBezTo>
                    <a:pt x="11022" y="23449"/>
                    <a:pt x="11063" y="23448"/>
                    <a:pt x="11104" y="23446"/>
                  </a:cubicBezTo>
                  <a:cubicBezTo>
                    <a:pt x="12028" y="23403"/>
                    <a:pt x="12819" y="22895"/>
                    <a:pt x="13393" y="21977"/>
                  </a:cubicBezTo>
                  <a:cubicBezTo>
                    <a:pt x="15481" y="18638"/>
                    <a:pt x="16182" y="16869"/>
                    <a:pt x="16508" y="12313"/>
                  </a:cubicBezTo>
                  <a:cubicBezTo>
                    <a:pt x="16850" y="7525"/>
                    <a:pt x="16184" y="4641"/>
                    <a:pt x="14211" y="2357"/>
                  </a:cubicBezTo>
                  <a:cubicBezTo>
                    <a:pt x="12261" y="97"/>
                    <a:pt x="9413" y="29"/>
                    <a:pt x="8950" y="29"/>
                  </a:cubicBezTo>
                  <a:cubicBezTo>
                    <a:pt x="8937" y="29"/>
                    <a:pt x="8926" y="29"/>
                    <a:pt x="8917" y="29"/>
                  </a:cubicBezTo>
                  <a:cubicBezTo>
                    <a:pt x="8845" y="20"/>
                    <a:pt x="8660" y="1"/>
                    <a:pt x="8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53;p54">
              <a:extLst>
                <a:ext uri="{FF2B5EF4-FFF2-40B4-BE49-F238E27FC236}">
                  <a16:creationId xmlns:a16="http://schemas.microsoft.com/office/drawing/2014/main" id="{6C1D041B-7CB9-F49F-5269-67D66DCDA791}"/>
                </a:ext>
              </a:extLst>
            </p:cNvPr>
            <p:cNvSpPr/>
            <p:nvPr/>
          </p:nvSpPr>
          <p:spPr>
            <a:xfrm>
              <a:off x="3335175" y="967400"/>
              <a:ext cx="369675" cy="315775"/>
            </a:xfrm>
            <a:custGeom>
              <a:avLst/>
              <a:gdLst/>
              <a:ahLst/>
              <a:cxnLst/>
              <a:rect l="l" t="t" r="r" b="b"/>
              <a:pathLst>
                <a:path w="14787" h="12631" extrusionOk="0">
                  <a:moveTo>
                    <a:pt x="6977" y="1"/>
                  </a:moveTo>
                  <a:cubicBezTo>
                    <a:pt x="5592" y="1"/>
                    <a:pt x="1986" y="542"/>
                    <a:pt x="546" y="5960"/>
                  </a:cubicBezTo>
                  <a:cubicBezTo>
                    <a:pt x="0" y="8017"/>
                    <a:pt x="159" y="9986"/>
                    <a:pt x="689" y="11792"/>
                  </a:cubicBezTo>
                  <a:cubicBezTo>
                    <a:pt x="878" y="11308"/>
                    <a:pt x="1163" y="10934"/>
                    <a:pt x="1604" y="10934"/>
                  </a:cubicBezTo>
                  <a:cubicBezTo>
                    <a:pt x="2838" y="10934"/>
                    <a:pt x="2973" y="12631"/>
                    <a:pt x="3368" y="12631"/>
                  </a:cubicBezTo>
                  <a:cubicBezTo>
                    <a:pt x="3379" y="12631"/>
                    <a:pt x="3391" y="12630"/>
                    <a:pt x="3403" y="12626"/>
                  </a:cubicBezTo>
                  <a:cubicBezTo>
                    <a:pt x="3826" y="12521"/>
                    <a:pt x="5520" y="11040"/>
                    <a:pt x="5202" y="9664"/>
                  </a:cubicBezTo>
                  <a:cubicBezTo>
                    <a:pt x="4886" y="8288"/>
                    <a:pt x="5309" y="7654"/>
                    <a:pt x="7531" y="7654"/>
                  </a:cubicBezTo>
                  <a:cubicBezTo>
                    <a:pt x="9530" y="7654"/>
                    <a:pt x="10159" y="8425"/>
                    <a:pt x="10805" y="8425"/>
                  </a:cubicBezTo>
                  <a:cubicBezTo>
                    <a:pt x="10877" y="8425"/>
                    <a:pt x="10949" y="8416"/>
                    <a:pt x="11023" y="8395"/>
                  </a:cubicBezTo>
                  <a:cubicBezTo>
                    <a:pt x="11763" y="8183"/>
                    <a:pt x="12292" y="6701"/>
                    <a:pt x="13033" y="6701"/>
                  </a:cubicBezTo>
                  <a:cubicBezTo>
                    <a:pt x="13502" y="6701"/>
                    <a:pt x="14141" y="6873"/>
                    <a:pt x="14787" y="7507"/>
                  </a:cubicBezTo>
                  <a:cubicBezTo>
                    <a:pt x="14526" y="5382"/>
                    <a:pt x="13853" y="3697"/>
                    <a:pt x="12609" y="2257"/>
                  </a:cubicBezTo>
                  <a:cubicBezTo>
                    <a:pt x="10766" y="122"/>
                    <a:pt x="8033" y="34"/>
                    <a:pt x="7592" y="34"/>
                  </a:cubicBezTo>
                  <a:cubicBezTo>
                    <a:pt x="7552" y="34"/>
                    <a:pt x="7531" y="34"/>
                    <a:pt x="7531" y="34"/>
                  </a:cubicBezTo>
                  <a:cubicBezTo>
                    <a:pt x="7531" y="34"/>
                    <a:pt x="7324" y="1"/>
                    <a:pt x="6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54;p54">
              <a:extLst>
                <a:ext uri="{FF2B5EF4-FFF2-40B4-BE49-F238E27FC236}">
                  <a16:creationId xmlns:a16="http://schemas.microsoft.com/office/drawing/2014/main" id="{24397346-BE8A-68F9-6DFB-657CD35384B8}"/>
                </a:ext>
              </a:extLst>
            </p:cNvPr>
            <p:cNvSpPr/>
            <p:nvPr/>
          </p:nvSpPr>
          <p:spPr>
            <a:xfrm>
              <a:off x="3328725" y="959875"/>
              <a:ext cx="384125" cy="331000"/>
            </a:xfrm>
            <a:custGeom>
              <a:avLst/>
              <a:gdLst/>
              <a:ahLst/>
              <a:cxnLst/>
              <a:rect l="l" t="t" r="r" b="b"/>
              <a:pathLst>
                <a:path w="15365" h="13240" extrusionOk="0">
                  <a:moveTo>
                    <a:pt x="7218" y="606"/>
                  </a:moveTo>
                  <a:cubicBezTo>
                    <a:pt x="7539" y="606"/>
                    <a:pt x="7749" y="635"/>
                    <a:pt x="7799" y="642"/>
                  </a:cubicBezTo>
                  <a:cubicBezTo>
                    <a:pt x="7801" y="642"/>
                    <a:pt x="7815" y="642"/>
                    <a:pt x="7840" y="642"/>
                  </a:cubicBezTo>
                  <a:cubicBezTo>
                    <a:pt x="8204" y="642"/>
                    <a:pt x="10866" y="708"/>
                    <a:pt x="12635" y="2758"/>
                  </a:cubicBezTo>
                  <a:cubicBezTo>
                    <a:pt x="13670" y="3956"/>
                    <a:pt x="14311" y="5347"/>
                    <a:pt x="14628" y="7092"/>
                  </a:cubicBezTo>
                  <a:cubicBezTo>
                    <a:pt x="14111" y="6776"/>
                    <a:pt x="13637" y="6696"/>
                    <a:pt x="13291" y="6696"/>
                  </a:cubicBezTo>
                  <a:cubicBezTo>
                    <a:pt x="12749" y="6696"/>
                    <a:pt x="12361" y="7185"/>
                    <a:pt x="11984" y="7656"/>
                  </a:cubicBezTo>
                  <a:cubicBezTo>
                    <a:pt x="11720" y="7987"/>
                    <a:pt x="11448" y="8329"/>
                    <a:pt x="11196" y="8401"/>
                  </a:cubicBezTo>
                  <a:cubicBezTo>
                    <a:pt x="11152" y="8414"/>
                    <a:pt x="11108" y="8420"/>
                    <a:pt x="11062" y="8420"/>
                  </a:cubicBezTo>
                  <a:cubicBezTo>
                    <a:pt x="10902" y="8420"/>
                    <a:pt x="10720" y="8344"/>
                    <a:pt x="10424" y="8215"/>
                  </a:cubicBezTo>
                  <a:cubicBezTo>
                    <a:pt x="9877" y="7977"/>
                    <a:pt x="9128" y="7649"/>
                    <a:pt x="7789" y="7649"/>
                  </a:cubicBezTo>
                  <a:cubicBezTo>
                    <a:pt x="6485" y="7649"/>
                    <a:pt x="5732" y="7864"/>
                    <a:pt x="5347" y="8347"/>
                  </a:cubicBezTo>
                  <a:cubicBezTo>
                    <a:pt x="4953" y="8843"/>
                    <a:pt x="5042" y="9509"/>
                    <a:pt x="5162" y="10034"/>
                  </a:cubicBezTo>
                  <a:cubicBezTo>
                    <a:pt x="5414" y="11125"/>
                    <a:pt x="4113" y="12360"/>
                    <a:pt x="3670" y="12595"/>
                  </a:cubicBezTo>
                  <a:cubicBezTo>
                    <a:pt x="3623" y="12520"/>
                    <a:pt x="3559" y="12392"/>
                    <a:pt x="3511" y="12293"/>
                  </a:cubicBezTo>
                  <a:cubicBezTo>
                    <a:pt x="3260" y="11783"/>
                    <a:pt x="2842" y="10929"/>
                    <a:pt x="1863" y="10929"/>
                  </a:cubicBezTo>
                  <a:cubicBezTo>
                    <a:pt x="1626" y="10929"/>
                    <a:pt x="1329" y="11008"/>
                    <a:pt x="1057" y="11307"/>
                  </a:cubicBezTo>
                  <a:cubicBezTo>
                    <a:pt x="664" y="9597"/>
                    <a:pt x="678" y="7930"/>
                    <a:pt x="1101" y="6341"/>
                  </a:cubicBezTo>
                  <a:cubicBezTo>
                    <a:pt x="2480" y="1148"/>
                    <a:pt x="5849" y="606"/>
                    <a:pt x="7218" y="606"/>
                  </a:cubicBezTo>
                  <a:close/>
                  <a:moveTo>
                    <a:pt x="7281" y="1"/>
                  </a:moveTo>
                  <a:cubicBezTo>
                    <a:pt x="5842" y="1"/>
                    <a:pt x="2005" y="550"/>
                    <a:pt x="509" y="6182"/>
                  </a:cubicBezTo>
                  <a:cubicBezTo>
                    <a:pt x="0" y="8099"/>
                    <a:pt x="49" y="10117"/>
                    <a:pt x="654" y="12179"/>
                  </a:cubicBezTo>
                  <a:cubicBezTo>
                    <a:pt x="690" y="12305"/>
                    <a:pt x="803" y="12392"/>
                    <a:pt x="935" y="12399"/>
                  </a:cubicBezTo>
                  <a:cubicBezTo>
                    <a:pt x="941" y="12399"/>
                    <a:pt x="947" y="12400"/>
                    <a:pt x="954" y="12400"/>
                  </a:cubicBezTo>
                  <a:cubicBezTo>
                    <a:pt x="1072" y="12400"/>
                    <a:pt x="1188" y="12320"/>
                    <a:pt x="1233" y="12203"/>
                  </a:cubicBezTo>
                  <a:cubicBezTo>
                    <a:pt x="1404" y="11763"/>
                    <a:pt x="1615" y="11541"/>
                    <a:pt x="1863" y="11541"/>
                  </a:cubicBezTo>
                  <a:cubicBezTo>
                    <a:pt x="2416" y="11541"/>
                    <a:pt x="2676" y="11983"/>
                    <a:pt x="2961" y="12562"/>
                  </a:cubicBezTo>
                  <a:cubicBezTo>
                    <a:pt x="3117" y="12882"/>
                    <a:pt x="3294" y="13240"/>
                    <a:pt x="3616" y="13240"/>
                  </a:cubicBezTo>
                  <a:cubicBezTo>
                    <a:pt x="3656" y="13239"/>
                    <a:pt x="3697" y="13234"/>
                    <a:pt x="3736" y="13224"/>
                  </a:cubicBezTo>
                  <a:cubicBezTo>
                    <a:pt x="4246" y="13096"/>
                    <a:pt x="6128" y="11498"/>
                    <a:pt x="5758" y="9895"/>
                  </a:cubicBezTo>
                  <a:cubicBezTo>
                    <a:pt x="5626" y="9323"/>
                    <a:pt x="5648" y="8952"/>
                    <a:pt x="5826" y="8728"/>
                  </a:cubicBezTo>
                  <a:cubicBezTo>
                    <a:pt x="6076" y="8412"/>
                    <a:pt x="6718" y="8260"/>
                    <a:pt x="7788" y="8260"/>
                  </a:cubicBezTo>
                  <a:cubicBezTo>
                    <a:pt x="9000" y="8260"/>
                    <a:pt x="9681" y="8558"/>
                    <a:pt x="10178" y="8776"/>
                  </a:cubicBezTo>
                  <a:cubicBezTo>
                    <a:pt x="10487" y="8911"/>
                    <a:pt x="10765" y="9032"/>
                    <a:pt x="11063" y="9032"/>
                  </a:cubicBezTo>
                  <a:cubicBezTo>
                    <a:pt x="11161" y="9032"/>
                    <a:pt x="11260" y="9019"/>
                    <a:pt x="11364" y="8989"/>
                  </a:cubicBezTo>
                  <a:cubicBezTo>
                    <a:pt x="11805" y="8863"/>
                    <a:pt x="12139" y="8443"/>
                    <a:pt x="12463" y="8037"/>
                  </a:cubicBezTo>
                  <a:cubicBezTo>
                    <a:pt x="12735" y="7695"/>
                    <a:pt x="13044" y="7308"/>
                    <a:pt x="13291" y="7308"/>
                  </a:cubicBezTo>
                  <a:cubicBezTo>
                    <a:pt x="13659" y="7308"/>
                    <a:pt x="14226" y="7432"/>
                    <a:pt x="14831" y="8026"/>
                  </a:cubicBezTo>
                  <a:cubicBezTo>
                    <a:pt x="14890" y="8083"/>
                    <a:pt x="14967" y="8113"/>
                    <a:pt x="15045" y="8113"/>
                  </a:cubicBezTo>
                  <a:cubicBezTo>
                    <a:pt x="15091" y="8113"/>
                    <a:pt x="15138" y="8102"/>
                    <a:pt x="15181" y="8081"/>
                  </a:cubicBezTo>
                  <a:cubicBezTo>
                    <a:pt x="15297" y="8023"/>
                    <a:pt x="15365" y="7899"/>
                    <a:pt x="15349" y="7770"/>
                  </a:cubicBezTo>
                  <a:cubicBezTo>
                    <a:pt x="15076" y="5537"/>
                    <a:pt x="14360" y="3818"/>
                    <a:pt x="13098" y="2357"/>
                  </a:cubicBezTo>
                  <a:cubicBezTo>
                    <a:pt x="11192" y="150"/>
                    <a:pt x="8428" y="31"/>
                    <a:pt x="7919" y="31"/>
                  </a:cubicBezTo>
                  <a:cubicBezTo>
                    <a:pt x="7872" y="31"/>
                    <a:pt x="7844" y="32"/>
                    <a:pt x="7838" y="33"/>
                  </a:cubicBezTo>
                  <a:cubicBezTo>
                    <a:pt x="7827" y="31"/>
                    <a:pt x="7621" y="1"/>
                    <a:pt x="72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355;p54">
              <a:extLst>
                <a:ext uri="{FF2B5EF4-FFF2-40B4-BE49-F238E27FC236}">
                  <a16:creationId xmlns:a16="http://schemas.microsoft.com/office/drawing/2014/main" id="{95C2B87B-1945-1BC8-F5DA-71F274CF4E6A}"/>
                </a:ext>
              </a:extLst>
            </p:cNvPr>
            <p:cNvSpPr/>
            <p:nvPr/>
          </p:nvSpPr>
          <p:spPr>
            <a:xfrm>
              <a:off x="3339850" y="1239750"/>
              <a:ext cx="80425" cy="120025"/>
            </a:xfrm>
            <a:custGeom>
              <a:avLst/>
              <a:gdLst/>
              <a:ahLst/>
              <a:cxnLst/>
              <a:rect l="l" t="t" r="r" b="b"/>
              <a:pathLst>
                <a:path w="3217" h="4801" extrusionOk="0">
                  <a:moveTo>
                    <a:pt x="1089" y="1"/>
                  </a:moveTo>
                  <a:cubicBezTo>
                    <a:pt x="352" y="1"/>
                    <a:pt x="1" y="683"/>
                    <a:pt x="466" y="2262"/>
                  </a:cubicBezTo>
                  <a:cubicBezTo>
                    <a:pt x="995" y="4061"/>
                    <a:pt x="1735" y="4801"/>
                    <a:pt x="2158" y="4801"/>
                  </a:cubicBezTo>
                  <a:cubicBezTo>
                    <a:pt x="2582" y="4801"/>
                    <a:pt x="2793" y="4166"/>
                    <a:pt x="2793" y="4166"/>
                  </a:cubicBezTo>
                  <a:lnTo>
                    <a:pt x="3216" y="2367"/>
                  </a:lnTo>
                  <a:cubicBezTo>
                    <a:pt x="3216" y="2367"/>
                    <a:pt x="2370" y="251"/>
                    <a:pt x="1417" y="40"/>
                  </a:cubicBezTo>
                  <a:cubicBezTo>
                    <a:pt x="1301" y="14"/>
                    <a:pt x="1191" y="1"/>
                    <a:pt x="10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356;p54">
              <a:extLst>
                <a:ext uri="{FF2B5EF4-FFF2-40B4-BE49-F238E27FC236}">
                  <a16:creationId xmlns:a16="http://schemas.microsoft.com/office/drawing/2014/main" id="{E53875AA-2D37-B60A-725C-1EEE8A76780A}"/>
                </a:ext>
              </a:extLst>
            </p:cNvPr>
            <p:cNvSpPr/>
            <p:nvPr/>
          </p:nvSpPr>
          <p:spPr>
            <a:xfrm>
              <a:off x="3335925" y="1232100"/>
              <a:ext cx="92950" cy="135350"/>
            </a:xfrm>
            <a:custGeom>
              <a:avLst/>
              <a:gdLst/>
              <a:ahLst/>
              <a:cxnLst/>
              <a:rect l="l" t="t" r="r" b="b"/>
              <a:pathLst>
                <a:path w="3718" h="5414" extrusionOk="0">
                  <a:moveTo>
                    <a:pt x="1242" y="1"/>
                  </a:moveTo>
                  <a:cubicBezTo>
                    <a:pt x="837" y="1"/>
                    <a:pt x="587" y="165"/>
                    <a:pt x="438" y="325"/>
                  </a:cubicBezTo>
                  <a:cubicBezTo>
                    <a:pt x="37" y="753"/>
                    <a:pt x="0" y="1537"/>
                    <a:pt x="329" y="2654"/>
                  </a:cubicBezTo>
                  <a:cubicBezTo>
                    <a:pt x="822" y="4330"/>
                    <a:pt x="1602" y="5414"/>
                    <a:pt x="2315" y="5414"/>
                  </a:cubicBezTo>
                  <a:cubicBezTo>
                    <a:pt x="2941" y="5414"/>
                    <a:pt x="3212" y="4656"/>
                    <a:pt x="3240" y="4569"/>
                  </a:cubicBezTo>
                  <a:cubicBezTo>
                    <a:pt x="3288" y="4410"/>
                    <a:pt x="3202" y="4243"/>
                    <a:pt x="3044" y="4191"/>
                  </a:cubicBezTo>
                  <a:cubicBezTo>
                    <a:pt x="3012" y="4180"/>
                    <a:pt x="2980" y="4175"/>
                    <a:pt x="2947" y="4175"/>
                  </a:cubicBezTo>
                  <a:cubicBezTo>
                    <a:pt x="2823" y="4175"/>
                    <a:pt x="2706" y="4251"/>
                    <a:pt x="2661" y="4375"/>
                  </a:cubicBezTo>
                  <a:cubicBezTo>
                    <a:pt x="2601" y="4549"/>
                    <a:pt x="2444" y="4801"/>
                    <a:pt x="2315" y="4801"/>
                  </a:cubicBezTo>
                  <a:cubicBezTo>
                    <a:pt x="2124" y="4801"/>
                    <a:pt x="1437" y="4251"/>
                    <a:pt x="916" y="2482"/>
                  </a:cubicBezTo>
                  <a:cubicBezTo>
                    <a:pt x="558" y="1264"/>
                    <a:pt x="776" y="860"/>
                    <a:pt x="885" y="742"/>
                  </a:cubicBezTo>
                  <a:cubicBezTo>
                    <a:pt x="966" y="655"/>
                    <a:pt x="1086" y="612"/>
                    <a:pt x="1243" y="612"/>
                  </a:cubicBezTo>
                  <a:cubicBezTo>
                    <a:pt x="1323" y="612"/>
                    <a:pt x="1411" y="623"/>
                    <a:pt x="1509" y="645"/>
                  </a:cubicBezTo>
                  <a:cubicBezTo>
                    <a:pt x="2086" y="773"/>
                    <a:pt x="2785" y="2027"/>
                    <a:pt x="3090" y="2787"/>
                  </a:cubicBezTo>
                  <a:cubicBezTo>
                    <a:pt x="3139" y="2905"/>
                    <a:pt x="3252" y="2976"/>
                    <a:pt x="3372" y="2976"/>
                  </a:cubicBezTo>
                  <a:cubicBezTo>
                    <a:pt x="3410" y="2976"/>
                    <a:pt x="3448" y="2969"/>
                    <a:pt x="3485" y="2955"/>
                  </a:cubicBezTo>
                  <a:cubicBezTo>
                    <a:pt x="3641" y="2893"/>
                    <a:pt x="3718" y="2716"/>
                    <a:pt x="3658" y="2560"/>
                  </a:cubicBezTo>
                  <a:cubicBezTo>
                    <a:pt x="3565" y="2329"/>
                    <a:pt x="2720" y="287"/>
                    <a:pt x="1641" y="48"/>
                  </a:cubicBezTo>
                  <a:cubicBezTo>
                    <a:pt x="1493" y="15"/>
                    <a:pt x="1361" y="1"/>
                    <a:pt x="12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357;p54">
              <a:extLst>
                <a:ext uri="{FF2B5EF4-FFF2-40B4-BE49-F238E27FC236}">
                  <a16:creationId xmlns:a16="http://schemas.microsoft.com/office/drawing/2014/main" id="{1DE60B9F-052F-2875-11C6-077662C5ABBA}"/>
                </a:ext>
              </a:extLst>
            </p:cNvPr>
            <p:cNvSpPr/>
            <p:nvPr/>
          </p:nvSpPr>
          <p:spPr>
            <a:xfrm>
              <a:off x="3218925" y="1833550"/>
              <a:ext cx="225975" cy="160275"/>
            </a:xfrm>
            <a:custGeom>
              <a:avLst/>
              <a:gdLst/>
              <a:ahLst/>
              <a:cxnLst/>
              <a:rect l="l" t="t" r="r" b="b"/>
              <a:pathLst>
                <a:path w="9039" h="6411" extrusionOk="0">
                  <a:moveTo>
                    <a:pt x="333" y="1"/>
                  </a:moveTo>
                  <a:cubicBezTo>
                    <a:pt x="316" y="1"/>
                    <a:pt x="299" y="2"/>
                    <a:pt x="281" y="5"/>
                  </a:cubicBezTo>
                  <a:cubicBezTo>
                    <a:pt x="115" y="31"/>
                    <a:pt x="1" y="187"/>
                    <a:pt x="26" y="354"/>
                  </a:cubicBezTo>
                  <a:cubicBezTo>
                    <a:pt x="49" y="498"/>
                    <a:pt x="605" y="3895"/>
                    <a:pt x="3022" y="5433"/>
                  </a:cubicBezTo>
                  <a:cubicBezTo>
                    <a:pt x="4250" y="6214"/>
                    <a:pt x="5682" y="6410"/>
                    <a:pt x="6807" y="6410"/>
                  </a:cubicBezTo>
                  <a:cubicBezTo>
                    <a:pt x="7890" y="6410"/>
                    <a:pt x="8692" y="6229"/>
                    <a:pt x="8758" y="6213"/>
                  </a:cubicBezTo>
                  <a:cubicBezTo>
                    <a:pt x="8928" y="6180"/>
                    <a:pt x="9038" y="6012"/>
                    <a:pt x="8999" y="5842"/>
                  </a:cubicBezTo>
                  <a:cubicBezTo>
                    <a:pt x="8966" y="5700"/>
                    <a:pt x="8840" y="5606"/>
                    <a:pt x="8701" y="5606"/>
                  </a:cubicBezTo>
                  <a:cubicBezTo>
                    <a:pt x="8674" y="5606"/>
                    <a:pt x="8646" y="5610"/>
                    <a:pt x="8618" y="5617"/>
                  </a:cubicBezTo>
                  <a:cubicBezTo>
                    <a:pt x="8603" y="5621"/>
                    <a:pt x="7841" y="5793"/>
                    <a:pt x="6808" y="5793"/>
                  </a:cubicBezTo>
                  <a:cubicBezTo>
                    <a:pt x="5767" y="5793"/>
                    <a:pt x="4452" y="5618"/>
                    <a:pt x="3351" y="4917"/>
                  </a:cubicBezTo>
                  <a:cubicBezTo>
                    <a:pt x="1170" y="3529"/>
                    <a:pt x="637" y="292"/>
                    <a:pt x="631" y="260"/>
                  </a:cubicBezTo>
                  <a:cubicBezTo>
                    <a:pt x="607" y="110"/>
                    <a:pt x="478" y="1"/>
                    <a:pt x="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358;p54">
              <a:extLst>
                <a:ext uri="{FF2B5EF4-FFF2-40B4-BE49-F238E27FC236}">
                  <a16:creationId xmlns:a16="http://schemas.microsoft.com/office/drawing/2014/main" id="{E4D90A43-2FCE-EF17-F7E0-B42B0C8AD6AA}"/>
                </a:ext>
              </a:extLst>
            </p:cNvPr>
            <p:cNvSpPr/>
            <p:nvPr/>
          </p:nvSpPr>
          <p:spPr>
            <a:xfrm>
              <a:off x="3514925" y="1651050"/>
              <a:ext cx="53225" cy="216375"/>
            </a:xfrm>
            <a:custGeom>
              <a:avLst/>
              <a:gdLst/>
              <a:ahLst/>
              <a:cxnLst/>
              <a:rect l="l" t="t" r="r" b="b"/>
              <a:pathLst>
                <a:path w="2129" h="8655" extrusionOk="0">
                  <a:moveTo>
                    <a:pt x="340" y="0"/>
                  </a:moveTo>
                  <a:cubicBezTo>
                    <a:pt x="315" y="0"/>
                    <a:pt x="288" y="4"/>
                    <a:pt x="262" y="11"/>
                  </a:cubicBezTo>
                  <a:cubicBezTo>
                    <a:pt x="98" y="54"/>
                    <a:pt x="1" y="221"/>
                    <a:pt x="44" y="385"/>
                  </a:cubicBezTo>
                  <a:cubicBezTo>
                    <a:pt x="59" y="440"/>
                    <a:pt x="1507" y="5962"/>
                    <a:pt x="1201" y="8309"/>
                  </a:cubicBezTo>
                  <a:cubicBezTo>
                    <a:pt x="1179" y="8476"/>
                    <a:pt x="1297" y="8630"/>
                    <a:pt x="1465" y="8651"/>
                  </a:cubicBezTo>
                  <a:cubicBezTo>
                    <a:pt x="1479" y="8653"/>
                    <a:pt x="1492" y="8655"/>
                    <a:pt x="1505" y="8655"/>
                  </a:cubicBezTo>
                  <a:cubicBezTo>
                    <a:pt x="1658" y="8653"/>
                    <a:pt x="1788" y="8540"/>
                    <a:pt x="1808" y="8388"/>
                  </a:cubicBezTo>
                  <a:cubicBezTo>
                    <a:pt x="2129" y="5923"/>
                    <a:pt x="698" y="459"/>
                    <a:pt x="636" y="228"/>
                  </a:cubicBezTo>
                  <a:cubicBezTo>
                    <a:pt x="599" y="91"/>
                    <a:pt x="476" y="0"/>
                    <a:pt x="3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359;p54">
              <a:extLst>
                <a:ext uri="{FF2B5EF4-FFF2-40B4-BE49-F238E27FC236}">
                  <a16:creationId xmlns:a16="http://schemas.microsoft.com/office/drawing/2014/main" id="{C5C3F357-0FCA-51D9-9FD3-7146397F107B}"/>
                </a:ext>
              </a:extLst>
            </p:cNvPr>
            <p:cNvSpPr/>
            <p:nvPr/>
          </p:nvSpPr>
          <p:spPr>
            <a:xfrm>
              <a:off x="2641850" y="1621350"/>
              <a:ext cx="267825" cy="546700"/>
            </a:xfrm>
            <a:custGeom>
              <a:avLst/>
              <a:gdLst/>
              <a:ahLst/>
              <a:cxnLst/>
              <a:rect l="l" t="t" r="r" b="b"/>
              <a:pathLst>
                <a:path w="10713" h="21868" extrusionOk="0">
                  <a:moveTo>
                    <a:pt x="3260" y="0"/>
                  </a:moveTo>
                  <a:cubicBezTo>
                    <a:pt x="2177" y="0"/>
                    <a:pt x="1014" y="1589"/>
                    <a:pt x="535" y="4461"/>
                  </a:cubicBezTo>
                  <a:cubicBezTo>
                    <a:pt x="0" y="7675"/>
                    <a:pt x="1071" y="13673"/>
                    <a:pt x="1500" y="14316"/>
                  </a:cubicBezTo>
                  <a:cubicBezTo>
                    <a:pt x="1908" y="14929"/>
                    <a:pt x="4652" y="21867"/>
                    <a:pt x="7320" y="21867"/>
                  </a:cubicBezTo>
                  <a:cubicBezTo>
                    <a:pt x="7451" y="21867"/>
                    <a:pt x="7582" y="21850"/>
                    <a:pt x="7712" y="21815"/>
                  </a:cubicBezTo>
                  <a:cubicBezTo>
                    <a:pt x="10497" y="21065"/>
                    <a:pt x="10712" y="18067"/>
                    <a:pt x="10070" y="15709"/>
                  </a:cubicBezTo>
                  <a:cubicBezTo>
                    <a:pt x="9426" y="13352"/>
                    <a:pt x="6856" y="7246"/>
                    <a:pt x="5891" y="3925"/>
                  </a:cubicBezTo>
                  <a:cubicBezTo>
                    <a:pt x="4927" y="604"/>
                    <a:pt x="3642" y="69"/>
                    <a:pt x="3642" y="69"/>
                  </a:cubicBezTo>
                  <a:cubicBezTo>
                    <a:pt x="3517" y="23"/>
                    <a:pt x="3389" y="0"/>
                    <a:pt x="32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360;p54">
              <a:extLst>
                <a:ext uri="{FF2B5EF4-FFF2-40B4-BE49-F238E27FC236}">
                  <a16:creationId xmlns:a16="http://schemas.microsoft.com/office/drawing/2014/main" id="{FF87F488-34D7-8C08-C7DD-D3E7D9C66EB7}"/>
                </a:ext>
              </a:extLst>
            </p:cNvPr>
            <p:cNvSpPr/>
            <p:nvPr/>
          </p:nvSpPr>
          <p:spPr>
            <a:xfrm>
              <a:off x="2634300" y="1613675"/>
              <a:ext cx="279225" cy="562000"/>
            </a:xfrm>
            <a:custGeom>
              <a:avLst/>
              <a:gdLst/>
              <a:ahLst/>
              <a:cxnLst/>
              <a:rect l="l" t="t" r="r" b="b"/>
              <a:pathLst>
                <a:path w="11169" h="22480" extrusionOk="0">
                  <a:moveTo>
                    <a:pt x="3561" y="614"/>
                  </a:moveTo>
                  <a:cubicBezTo>
                    <a:pt x="3652" y="614"/>
                    <a:pt x="3742" y="629"/>
                    <a:pt x="3827" y="659"/>
                  </a:cubicBezTo>
                  <a:cubicBezTo>
                    <a:pt x="3917" y="706"/>
                    <a:pt x="5036" y="1340"/>
                    <a:pt x="5900" y="4318"/>
                  </a:cubicBezTo>
                  <a:cubicBezTo>
                    <a:pt x="6404" y="6055"/>
                    <a:pt x="7325" y="8497"/>
                    <a:pt x="8217" y="10858"/>
                  </a:cubicBezTo>
                  <a:cubicBezTo>
                    <a:pt x="9016" y="12977"/>
                    <a:pt x="9771" y="14978"/>
                    <a:pt x="10076" y="16096"/>
                  </a:cubicBezTo>
                  <a:cubicBezTo>
                    <a:pt x="10536" y="17780"/>
                    <a:pt x="10452" y="19351"/>
                    <a:pt x="9846" y="20406"/>
                  </a:cubicBezTo>
                  <a:cubicBezTo>
                    <a:pt x="9438" y="21118"/>
                    <a:pt x="8795" y="21595"/>
                    <a:pt x="7935" y="21827"/>
                  </a:cubicBezTo>
                  <a:cubicBezTo>
                    <a:pt x="7829" y="21855"/>
                    <a:pt x="7722" y="21869"/>
                    <a:pt x="7614" y="21869"/>
                  </a:cubicBezTo>
                  <a:cubicBezTo>
                    <a:pt x="5613" y="21869"/>
                    <a:pt x="3361" y="17146"/>
                    <a:pt x="2487" y="15310"/>
                  </a:cubicBezTo>
                  <a:cubicBezTo>
                    <a:pt x="2252" y="14815"/>
                    <a:pt x="2135" y="14573"/>
                    <a:pt x="2056" y="14453"/>
                  </a:cubicBezTo>
                  <a:cubicBezTo>
                    <a:pt x="1714" y="13941"/>
                    <a:pt x="602" y="8039"/>
                    <a:pt x="1140" y="4818"/>
                  </a:cubicBezTo>
                  <a:cubicBezTo>
                    <a:pt x="1538" y="2422"/>
                    <a:pt x="2389" y="1153"/>
                    <a:pt x="3053" y="767"/>
                  </a:cubicBezTo>
                  <a:cubicBezTo>
                    <a:pt x="3226" y="665"/>
                    <a:pt x="3396" y="614"/>
                    <a:pt x="3561" y="614"/>
                  </a:cubicBezTo>
                  <a:close/>
                  <a:moveTo>
                    <a:pt x="3562" y="1"/>
                  </a:moveTo>
                  <a:cubicBezTo>
                    <a:pt x="3289" y="1"/>
                    <a:pt x="3013" y="80"/>
                    <a:pt x="2744" y="237"/>
                  </a:cubicBezTo>
                  <a:cubicBezTo>
                    <a:pt x="1714" y="838"/>
                    <a:pt x="909" y="2470"/>
                    <a:pt x="536" y="4717"/>
                  </a:cubicBezTo>
                  <a:cubicBezTo>
                    <a:pt x="1" y="7925"/>
                    <a:pt x="1022" y="14007"/>
                    <a:pt x="1546" y="14792"/>
                  </a:cubicBezTo>
                  <a:cubicBezTo>
                    <a:pt x="1605" y="14881"/>
                    <a:pt x="1758" y="15201"/>
                    <a:pt x="1934" y="15572"/>
                  </a:cubicBezTo>
                  <a:cubicBezTo>
                    <a:pt x="2943" y="17690"/>
                    <a:pt x="5222" y="22479"/>
                    <a:pt x="7627" y="22479"/>
                  </a:cubicBezTo>
                  <a:cubicBezTo>
                    <a:pt x="7784" y="22479"/>
                    <a:pt x="7941" y="22458"/>
                    <a:pt x="8094" y="22417"/>
                  </a:cubicBezTo>
                  <a:cubicBezTo>
                    <a:pt x="9118" y="22141"/>
                    <a:pt x="9885" y="21567"/>
                    <a:pt x="10376" y="20710"/>
                  </a:cubicBezTo>
                  <a:cubicBezTo>
                    <a:pt x="11063" y="19514"/>
                    <a:pt x="11168" y="17773"/>
                    <a:pt x="10666" y="15934"/>
                  </a:cubicBezTo>
                  <a:cubicBezTo>
                    <a:pt x="10354" y="14789"/>
                    <a:pt x="9594" y="12774"/>
                    <a:pt x="8789" y="10641"/>
                  </a:cubicBezTo>
                  <a:cubicBezTo>
                    <a:pt x="7903" y="8292"/>
                    <a:pt x="6985" y="5861"/>
                    <a:pt x="6487" y="4146"/>
                  </a:cubicBezTo>
                  <a:cubicBezTo>
                    <a:pt x="5494" y="725"/>
                    <a:pt x="4119" y="117"/>
                    <a:pt x="4062" y="93"/>
                  </a:cubicBezTo>
                  <a:cubicBezTo>
                    <a:pt x="4057" y="91"/>
                    <a:pt x="4053" y="90"/>
                    <a:pt x="4049" y="88"/>
                  </a:cubicBezTo>
                  <a:cubicBezTo>
                    <a:pt x="3889" y="30"/>
                    <a:pt x="3726" y="1"/>
                    <a:pt x="3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361;p54">
              <a:extLst>
                <a:ext uri="{FF2B5EF4-FFF2-40B4-BE49-F238E27FC236}">
                  <a16:creationId xmlns:a16="http://schemas.microsoft.com/office/drawing/2014/main" id="{1260143D-17B0-7377-1B3F-AA0DE8D21146}"/>
                </a:ext>
              </a:extLst>
            </p:cNvPr>
            <p:cNvSpPr/>
            <p:nvPr/>
          </p:nvSpPr>
          <p:spPr>
            <a:xfrm>
              <a:off x="1933175" y="1901175"/>
              <a:ext cx="693750" cy="1025525"/>
            </a:xfrm>
            <a:custGeom>
              <a:avLst/>
              <a:gdLst/>
              <a:ahLst/>
              <a:cxnLst/>
              <a:rect l="l" t="t" r="r" b="b"/>
              <a:pathLst>
                <a:path w="27750" h="41021" extrusionOk="0">
                  <a:moveTo>
                    <a:pt x="16732" y="1"/>
                  </a:moveTo>
                  <a:cubicBezTo>
                    <a:pt x="16732" y="1"/>
                    <a:pt x="0" y="16324"/>
                    <a:pt x="0" y="18772"/>
                  </a:cubicBezTo>
                  <a:cubicBezTo>
                    <a:pt x="0" y="21193"/>
                    <a:pt x="9627" y="41021"/>
                    <a:pt x="12505" y="41021"/>
                  </a:cubicBezTo>
                  <a:cubicBezTo>
                    <a:pt x="12538" y="41021"/>
                    <a:pt x="12569" y="41018"/>
                    <a:pt x="12600" y="41013"/>
                  </a:cubicBezTo>
                  <a:cubicBezTo>
                    <a:pt x="15354" y="40554"/>
                    <a:pt x="27750" y="27342"/>
                    <a:pt x="27750" y="27342"/>
                  </a:cubicBezTo>
                  <a:lnTo>
                    <a:pt x="167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362;p54">
              <a:extLst>
                <a:ext uri="{FF2B5EF4-FFF2-40B4-BE49-F238E27FC236}">
                  <a16:creationId xmlns:a16="http://schemas.microsoft.com/office/drawing/2014/main" id="{51E5E437-36C1-81D6-CC3B-7B518626373C}"/>
                </a:ext>
              </a:extLst>
            </p:cNvPr>
            <p:cNvSpPr/>
            <p:nvPr/>
          </p:nvSpPr>
          <p:spPr>
            <a:xfrm>
              <a:off x="1925500" y="1893525"/>
              <a:ext cx="709625" cy="1040825"/>
            </a:xfrm>
            <a:custGeom>
              <a:avLst/>
              <a:gdLst/>
              <a:ahLst/>
              <a:cxnLst/>
              <a:rect l="l" t="t" r="r" b="b"/>
              <a:pathLst>
                <a:path w="28385" h="41633" extrusionOk="0">
                  <a:moveTo>
                    <a:pt x="16926" y="845"/>
                  </a:moveTo>
                  <a:lnTo>
                    <a:pt x="27700" y="27582"/>
                  </a:lnTo>
                  <a:cubicBezTo>
                    <a:pt x="24169" y="31335"/>
                    <a:pt x="15005" y="40659"/>
                    <a:pt x="12857" y="41018"/>
                  </a:cubicBezTo>
                  <a:cubicBezTo>
                    <a:pt x="12847" y="41019"/>
                    <a:pt x="12834" y="41020"/>
                    <a:pt x="12818" y="41020"/>
                  </a:cubicBezTo>
                  <a:cubicBezTo>
                    <a:pt x="12708" y="41020"/>
                    <a:pt x="12466" y="40965"/>
                    <a:pt x="12036" y="40602"/>
                  </a:cubicBezTo>
                  <a:cubicBezTo>
                    <a:pt x="8304" y="37440"/>
                    <a:pt x="614" y="21037"/>
                    <a:pt x="614" y="19078"/>
                  </a:cubicBezTo>
                  <a:cubicBezTo>
                    <a:pt x="614" y="17404"/>
                    <a:pt x="10245" y="7382"/>
                    <a:pt x="16926" y="845"/>
                  </a:cubicBezTo>
                  <a:close/>
                  <a:moveTo>
                    <a:pt x="17038" y="1"/>
                  </a:moveTo>
                  <a:cubicBezTo>
                    <a:pt x="16962" y="1"/>
                    <a:pt x="16886" y="28"/>
                    <a:pt x="16825" y="88"/>
                  </a:cubicBezTo>
                  <a:cubicBezTo>
                    <a:pt x="15103" y="1767"/>
                    <a:pt x="0" y="16572"/>
                    <a:pt x="0" y="19078"/>
                  </a:cubicBezTo>
                  <a:cubicBezTo>
                    <a:pt x="0" y="20360"/>
                    <a:pt x="2234" y="25426"/>
                    <a:pt x="4440" y="29767"/>
                  </a:cubicBezTo>
                  <a:cubicBezTo>
                    <a:pt x="7348" y="35488"/>
                    <a:pt x="10040" y="39713"/>
                    <a:pt x="11641" y="41069"/>
                  </a:cubicBezTo>
                  <a:cubicBezTo>
                    <a:pt x="12087" y="41446"/>
                    <a:pt x="12472" y="41633"/>
                    <a:pt x="12811" y="41633"/>
                  </a:cubicBezTo>
                  <a:cubicBezTo>
                    <a:pt x="12859" y="41633"/>
                    <a:pt x="12908" y="41628"/>
                    <a:pt x="12957" y="41620"/>
                  </a:cubicBezTo>
                  <a:cubicBezTo>
                    <a:pt x="15781" y="41150"/>
                    <a:pt x="27771" y="28400"/>
                    <a:pt x="28280" y="27857"/>
                  </a:cubicBezTo>
                  <a:cubicBezTo>
                    <a:pt x="28362" y="27771"/>
                    <a:pt x="28385" y="27645"/>
                    <a:pt x="28341" y="27534"/>
                  </a:cubicBezTo>
                  <a:lnTo>
                    <a:pt x="17323" y="192"/>
                  </a:lnTo>
                  <a:cubicBezTo>
                    <a:pt x="17273" y="69"/>
                    <a:pt x="17156" y="1"/>
                    <a:pt x="17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363;p54">
              <a:extLst>
                <a:ext uri="{FF2B5EF4-FFF2-40B4-BE49-F238E27FC236}">
                  <a16:creationId xmlns:a16="http://schemas.microsoft.com/office/drawing/2014/main" id="{86605D5B-954A-D08A-67C3-B3B7A3822A51}"/>
                </a:ext>
              </a:extLst>
            </p:cNvPr>
            <p:cNvSpPr/>
            <p:nvPr/>
          </p:nvSpPr>
          <p:spPr>
            <a:xfrm>
              <a:off x="2044600" y="1622200"/>
              <a:ext cx="669575" cy="1206875"/>
            </a:xfrm>
            <a:custGeom>
              <a:avLst/>
              <a:gdLst/>
              <a:ahLst/>
              <a:cxnLst/>
              <a:rect l="l" t="t" r="r" b="b"/>
              <a:pathLst>
                <a:path w="26783" h="48275" extrusionOk="0">
                  <a:moveTo>
                    <a:pt x="20989" y="1"/>
                  </a:moveTo>
                  <a:cubicBezTo>
                    <a:pt x="18243" y="1"/>
                    <a:pt x="13589" y="1953"/>
                    <a:pt x="12749" y="2606"/>
                  </a:cubicBezTo>
                  <a:cubicBezTo>
                    <a:pt x="12749" y="2606"/>
                    <a:pt x="7499" y="7213"/>
                    <a:pt x="3751" y="11604"/>
                  </a:cubicBezTo>
                  <a:cubicBezTo>
                    <a:pt x="1" y="15995"/>
                    <a:pt x="322" y="23388"/>
                    <a:pt x="1501" y="28422"/>
                  </a:cubicBezTo>
                  <a:cubicBezTo>
                    <a:pt x="2680" y="33456"/>
                    <a:pt x="4822" y="47704"/>
                    <a:pt x="7499" y="48239"/>
                  </a:cubicBezTo>
                  <a:cubicBezTo>
                    <a:pt x="7618" y="48263"/>
                    <a:pt x="7736" y="48275"/>
                    <a:pt x="7853" y="48275"/>
                  </a:cubicBezTo>
                  <a:cubicBezTo>
                    <a:pt x="10373" y="48275"/>
                    <a:pt x="12530" y="42918"/>
                    <a:pt x="17034" y="39027"/>
                  </a:cubicBezTo>
                  <a:cubicBezTo>
                    <a:pt x="21748" y="34956"/>
                    <a:pt x="25496" y="31529"/>
                    <a:pt x="25818" y="28851"/>
                  </a:cubicBezTo>
                  <a:cubicBezTo>
                    <a:pt x="26139" y="26173"/>
                    <a:pt x="25711" y="17603"/>
                    <a:pt x="25925" y="16960"/>
                  </a:cubicBezTo>
                  <a:cubicBezTo>
                    <a:pt x="26139" y="16317"/>
                    <a:pt x="26782" y="10532"/>
                    <a:pt x="26782" y="7426"/>
                  </a:cubicBezTo>
                  <a:cubicBezTo>
                    <a:pt x="26782" y="4319"/>
                    <a:pt x="24425" y="891"/>
                    <a:pt x="22069" y="141"/>
                  </a:cubicBezTo>
                  <a:cubicBezTo>
                    <a:pt x="21764" y="44"/>
                    <a:pt x="21397" y="1"/>
                    <a:pt x="209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364;p54">
              <a:extLst>
                <a:ext uri="{FF2B5EF4-FFF2-40B4-BE49-F238E27FC236}">
                  <a16:creationId xmlns:a16="http://schemas.microsoft.com/office/drawing/2014/main" id="{F2E6F555-B546-8D91-F055-C4755E2D5E79}"/>
                </a:ext>
              </a:extLst>
            </p:cNvPr>
            <p:cNvSpPr/>
            <p:nvPr/>
          </p:nvSpPr>
          <p:spPr>
            <a:xfrm>
              <a:off x="2017575" y="1614650"/>
              <a:ext cx="704250" cy="1222100"/>
            </a:xfrm>
            <a:custGeom>
              <a:avLst/>
              <a:gdLst/>
              <a:ahLst/>
              <a:cxnLst/>
              <a:rect l="l" t="t" r="r" b="b"/>
              <a:pathLst>
                <a:path w="28170" h="48884" extrusionOk="0">
                  <a:moveTo>
                    <a:pt x="22071" y="608"/>
                  </a:moveTo>
                  <a:cubicBezTo>
                    <a:pt x="22446" y="608"/>
                    <a:pt x="22780" y="647"/>
                    <a:pt x="23057" y="735"/>
                  </a:cubicBezTo>
                  <a:cubicBezTo>
                    <a:pt x="25370" y="1471"/>
                    <a:pt x="27557" y="4870"/>
                    <a:pt x="27557" y="7728"/>
                  </a:cubicBezTo>
                  <a:cubicBezTo>
                    <a:pt x="27557" y="10802"/>
                    <a:pt x="26910" y="16583"/>
                    <a:pt x="26716" y="17165"/>
                  </a:cubicBezTo>
                  <a:cubicBezTo>
                    <a:pt x="26615" y="17467"/>
                    <a:pt x="26625" y="18666"/>
                    <a:pt x="26672" y="21535"/>
                  </a:cubicBezTo>
                  <a:cubicBezTo>
                    <a:pt x="26717" y="24253"/>
                    <a:pt x="26772" y="27635"/>
                    <a:pt x="26595" y="29117"/>
                  </a:cubicBezTo>
                  <a:cubicBezTo>
                    <a:pt x="26288" y="31680"/>
                    <a:pt x="22482" y="35154"/>
                    <a:pt x="17916" y="39098"/>
                  </a:cubicBezTo>
                  <a:cubicBezTo>
                    <a:pt x="15923" y="40819"/>
                    <a:pt x="14415" y="42782"/>
                    <a:pt x="13086" y="44515"/>
                  </a:cubicBezTo>
                  <a:cubicBezTo>
                    <a:pt x="11486" y="46598"/>
                    <a:pt x="10196" y="48270"/>
                    <a:pt x="8922" y="48270"/>
                  </a:cubicBezTo>
                  <a:cubicBezTo>
                    <a:pt x="8829" y="48270"/>
                    <a:pt x="8735" y="48261"/>
                    <a:pt x="8641" y="48242"/>
                  </a:cubicBezTo>
                  <a:cubicBezTo>
                    <a:pt x="6724" y="47858"/>
                    <a:pt x="4859" y="38451"/>
                    <a:pt x="3745" y="32831"/>
                  </a:cubicBezTo>
                  <a:cubicBezTo>
                    <a:pt x="3415" y="31158"/>
                    <a:pt x="3128" y="29714"/>
                    <a:pt x="2880" y="28655"/>
                  </a:cubicBezTo>
                  <a:cubicBezTo>
                    <a:pt x="2277" y="26078"/>
                    <a:pt x="653" y="17272"/>
                    <a:pt x="5064" y="12104"/>
                  </a:cubicBezTo>
                  <a:cubicBezTo>
                    <a:pt x="8693" y="7854"/>
                    <a:pt x="13803" y="3340"/>
                    <a:pt x="14025" y="3144"/>
                  </a:cubicBezTo>
                  <a:cubicBezTo>
                    <a:pt x="14822" y="2534"/>
                    <a:pt x="19445" y="608"/>
                    <a:pt x="22071" y="608"/>
                  </a:cubicBezTo>
                  <a:close/>
                  <a:moveTo>
                    <a:pt x="22083" y="1"/>
                  </a:moveTo>
                  <a:cubicBezTo>
                    <a:pt x="19224" y="1"/>
                    <a:pt x="14506" y="1993"/>
                    <a:pt x="13642" y="2666"/>
                  </a:cubicBezTo>
                  <a:cubicBezTo>
                    <a:pt x="13637" y="2670"/>
                    <a:pt x="13633" y="2673"/>
                    <a:pt x="13629" y="2677"/>
                  </a:cubicBezTo>
                  <a:cubicBezTo>
                    <a:pt x="13577" y="2724"/>
                    <a:pt x="8319" y="7349"/>
                    <a:pt x="4598" y="11707"/>
                  </a:cubicBezTo>
                  <a:cubicBezTo>
                    <a:pt x="1" y="17093"/>
                    <a:pt x="1665" y="26147"/>
                    <a:pt x="2284" y="28793"/>
                  </a:cubicBezTo>
                  <a:cubicBezTo>
                    <a:pt x="2529" y="29843"/>
                    <a:pt x="2814" y="31282"/>
                    <a:pt x="3145" y="32949"/>
                  </a:cubicBezTo>
                  <a:cubicBezTo>
                    <a:pt x="4817" y="41391"/>
                    <a:pt x="6377" y="48414"/>
                    <a:pt x="8521" y="48842"/>
                  </a:cubicBezTo>
                  <a:cubicBezTo>
                    <a:pt x="8657" y="48869"/>
                    <a:pt x="8796" y="48884"/>
                    <a:pt x="8936" y="48884"/>
                  </a:cubicBezTo>
                  <a:cubicBezTo>
                    <a:pt x="10504" y="48884"/>
                    <a:pt x="11873" y="47099"/>
                    <a:pt x="13571" y="44887"/>
                  </a:cubicBezTo>
                  <a:cubicBezTo>
                    <a:pt x="14884" y="43178"/>
                    <a:pt x="16370" y="41240"/>
                    <a:pt x="18316" y="39561"/>
                  </a:cubicBezTo>
                  <a:cubicBezTo>
                    <a:pt x="23147" y="35389"/>
                    <a:pt x="26869" y="31975"/>
                    <a:pt x="27203" y="29189"/>
                  </a:cubicBezTo>
                  <a:cubicBezTo>
                    <a:pt x="27386" y="27668"/>
                    <a:pt x="27330" y="24261"/>
                    <a:pt x="27284" y="21524"/>
                  </a:cubicBezTo>
                  <a:cubicBezTo>
                    <a:pt x="27252" y="19609"/>
                    <a:pt x="27220" y="17628"/>
                    <a:pt x="27296" y="17359"/>
                  </a:cubicBezTo>
                  <a:cubicBezTo>
                    <a:pt x="27530" y="16657"/>
                    <a:pt x="28169" y="10765"/>
                    <a:pt x="28169" y="7728"/>
                  </a:cubicBezTo>
                  <a:cubicBezTo>
                    <a:pt x="28169" y="4583"/>
                    <a:pt x="25821" y="972"/>
                    <a:pt x="23242" y="152"/>
                  </a:cubicBezTo>
                  <a:cubicBezTo>
                    <a:pt x="22912" y="47"/>
                    <a:pt x="22520" y="1"/>
                    <a:pt x="220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365;p54">
              <a:extLst>
                <a:ext uri="{FF2B5EF4-FFF2-40B4-BE49-F238E27FC236}">
                  <a16:creationId xmlns:a16="http://schemas.microsoft.com/office/drawing/2014/main" id="{F676CF21-D1AD-A1BF-1CC8-4E395730EA47}"/>
                </a:ext>
              </a:extLst>
            </p:cNvPr>
            <p:cNvSpPr/>
            <p:nvPr/>
          </p:nvSpPr>
          <p:spPr>
            <a:xfrm>
              <a:off x="2133825" y="4160525"/>
              <a:ext cx="772050" cy="747925"/>
            </a:xfrm>
            <a:custGeom>
              <a:avLst/>
              <a:gdLst/>
              <a:ahLst/>
              <a:cxnLst/>
              <a:rect l="l" t="t" r="r" b="b"/>
              <a:pathLst>
                <a:path w="30882" h="29917" extrusionOk="0">
                  <a:moveTo>
                    <a:pt x="25503" y="0"/>
                  </a:moveTo>
                  <a:cubicBezTo>
                    <a:pt x="22546" y="0"/>
                    <a:pt x="19978" y="1301"/>
                    <a:pt x="19437" y="1841"/>
                  </a:cubicBezTo>
                  <a:cubicBezTo>
                    <a:pt x="18573" y="2706"/>
                    <a:pt x="8638" y="18902"/>
                    <a:pt x="6047" y="21495"/>
                  </a:cubicBezTo>
                  <a:cubicBezTo>
                    <a:pt x="3455" y="24086"/>
                    <a:pt x="0" y="27325"/>
                    <a:pt x="216" y="28621"/>
                  </a:cubicBezTo>
                  <a:cubicBezTo>
                    <a:pt x="432" y="29917"/>
                    <a:pt x="3887" y="29917"/>
                    <a:pt x="9287" y="29917"/>
                  </a:cubicBezTo>
                  <a:cubicBezTo>
                    <a:pt x="14685" y="29917"/>
                    <a:pt x="17060" y="29268"/>
                    <a:pt x="19004" y="28405"/>
                  </a:cubicBezTo>
                  <a:cubicBezTo>
                    <a:pt x="20947" y="27541"/>
                    <a:pt x="21379" y="26677"/>
                    <a:pt x="19652" y="26461"/>
                  </a:cubicBezTo>
                  <a:cubicBezTo>
                    <a:pt x="17924" y="26245"/>
                    <a:pt x="9717" y="23654"/>
                    <a:pt x="9717" y="23654"/>
                  </a:cubicBezTo>
                  <a:cubicBezTo>
                    <a:pt x="9717" y="23654"/>
                    <a:pt x="17492" y="18039"/>
                    <a:pt x="22459" y="13504"/>
                  </a:cubicBezTo>
                  <a:cubicBezTo>
                    <a:pt x="27426" y="8969"/>
                    <a:pt x="30881" y="1841"/>
                    <a:pt x="30881" y="1841"/>
                  </a:cubicBezTo>
                  <a:cubicBezTo>
                    <a:pt x="29183" y="467"/>
                    <a:pt x="27273" y="0"/>
                    <a:pt x="25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366;p54">
              <a:extLst>
                <a:ext uri="{FF2B5EF4-FFF2-40B4-BE49-F238E27FC236}">
                  <a16:creationId xmlns:a16="http://schemas.microsoft.com/office/drawing/2014/main" id="{388CDEF8-4EA3-5DB2-0168-9565E5758299}"/>
                </a:ext>
              </a:extLst>
            </p:cNvPr>
            <p:cNvSpPr/>
            <p:nvPr/>
          </p:nvSpPr>
          <p:spPr>
            <a:xfrm>
              <a:off x="2126575" y="4152525"/>
              <a:ext cx="787750" cy="763575"/>
            </a:xfrm>
            <a:custGeom>
              <a:avLst/>
              <a:gdLst/>
              <a:ahLst/>
              <a:cxnLst/>
              <a:rect l="l" t="t" r="r" b="b"/>
              <a:pathLst>
                <a:path w="31510" h="30543" extrusionOk="0">
                  <a:moveTo>
                    <a:pt x="25799" y="625"/>
                  </a:moveTo>
                  <a:cubicBezTo>
                    <a:pt x="27434" y="625"/>
                    <a:pt x="29196" y="1038"/>
                    <a:pt x="30786" y="2248"/>
                  </a:cubicBezTo>
                  <a:cubicBezTo>
                    <a:pt x="30159" y="3479"/>
                    <a:pt x="26925" y="9596"/>
                    <a:pt x="22543" y="13598"/>
                  </a:cubicBezTo>
                  <a:cubicBezTo>
                    <a:pt x="17647" y="18068"/>
                    <a:pt x="9907" y="23670"/>
                    <a:pt x="9828" y="23725"/>
                  </a:cubicBezTo>
                  <a:cubicBezTo>
                    <a:pt x="9624" y="23873"/>
                    <a:pt x="9675" y="24191"/>
                    <a:pt x="9916" y="24266"/>
                  </a:cubicBezTo>
                  <a:cubicBezTo>
                    <a:pt x="10251" y="24372"/>
                    <a:pt x="18168" y="26868"/>
                    <a:pt x="19904" y="27085"/>
                  </a:cubicBezTo>
                  <a:cubicBezTo>
                    <a:pt x="20633" y="27176"/>
                    <a:pt x="20719" y="27358"/>
                    <a:pt x="20719" y="27360"/>
                  </a:cubicBezTo>
                  <a:cubicBezTo>
                    <a:pt x="20730" y="27439"/>
                    <a:pt x="20501" y="27854"/>
                    <a:pt x="19170" y="28446"/>
                  </a:cubicBezTo>
                  <a:cubicBezTo>
                    <a:pt x="17165" y="29336"/>
                    <a:pt x="14765" y="29930"/>
                    <a:pt x="9575" y="29930"/>
                  </a:cubicBezTo>
                  <a:cubicBezTo>
                    <a:pt x="4774" y="29930"/>
                    <a:pt x="981" y="29930"/>
                    <a:pt x="807" y="28891"/>
                  </a:cubicBezTo>
                  <a:cubicBezTo>
                    <a:pt x="641" y="27893"/>
                    <a:pt x="3551" y="25007"/>
                    <a:pt x="5677" y="22901"/>
                  </a:cubicBezTo>
                  <a:lnTo>
                    <a:pt x="6553" y="22031"/>
                  </a:lnTo>
                  <a:cubicBezTo>
                    <a:pt x="8218" y="20364"/>
                    <a:pt x="12828" y="13229"/>
                    <a:pt x="16194" y="8021"/>
                  </a:cubicBezTo>
                  <a:cubicBezTo>
                    <a:pt x="18048" y="5150"/>
                    <a:pt x="19650" y="2671"/>
                    <a:pt x="19942" y="2379"/>
                  </a:cubicBezTo>
                  <a:cubicBezTo>
                    <a:pt x="20403" y="1918"/>
                    <a:pt x="22904" y="625"/>
                    <a:pt x="25799" y="625"/>
                  </a:cubicBezTo>
                  <a:close/>
                  <a:moveTo>
                    <a:pt x="25792" y="0"/>
                  </a:moveTo>
                  <a:cubicBezTo>
                    <a:pt x="22723" y="0"/>
                    <a:pt x="20076" y="1381"/>
                    <a:pt x="19510" y="1945"/>
                  </a:cubicBezTo>
                  <a:cubicBezTo>
                    <a:pt x="19186" y="2269"/>
                    <a:pt x="17909" y="4237"/>
                    <a:pt x="15680" y="7688"/>
                  </a:cubicBezTo>
                  <a:cubicBezTo>
                    <a:pt x="12329" y="12875"/>
                    <a:pt x="7741" y="19978"/>
                    <a:pt x="6120" y="21599"/>
                  </a:cubicBezTo>
                  <a:lnTo>
                    <a:pt x="5246" y="22467"/>
                  </a:lnTo>
                  <a:cubicBezTo>
                    <a:pt x="2068" y="25616"/>
                    <a:pt x="1" y="27772"/>
                    <a:pt x="204" y="28992"/>
                  </a:cubicBezTo>
                  <a:cubicBezTo>
                    <a:pt x="463" y="30543"/>
                    <a:pt x="3700" y="30543"/>
                    <a:pt x="9577" y="30543"/>
                  </a:cubicBezTo>
                  <a:cubicBezTo>
                    <a:pt x="14873" y="30543"/>
                    <a:pt x="17341" y="29928"/>
                    <a:pt x="19418" y="29005"/>
                  </a:cubicBezTo>
                  <a:cubicBezTo>
                    <a:pt x="20765" y="28407"/>
                    <a:pt x="21405" y="27823"/>
                    <a:pt x="21323" y="27270"/>
                  </a:cubicBezTo>
                  <a:cubicBezTo>
                    <a:pt x="21230" y="26634"/>
                    <a:pt x="20290" y="26517"/>
                    <a:pt x="19981" y="26478"/>
                  </a:cubicBezTo>
                  <a:cubicBezTo>
                    <a:pt x="18564" y="26301"/>
                    <a:pt x="12576" y="24455"/>
                    <a:pt x="10679" y="23864"/>
                  </a:cubicBezTo>
                  <a:cubicBezTo>
                    <a:pt x="12470" y="22551"/>
                    <a:pt x="18751" y="17890"/>
                    <a:pt x="22956" y="14050"/>
                  </a:cubicBezTo>
                  <a:cubicBezTo>
                    <a:pt x="27909" y="9527"/>
                    <a:pt x="31413" y="2368"/>
                    <a:pt x="31447" y="2296"/>
                  </a:cubicBezTo>
                  <a:cubicBezTo>
                    <a:pt x="31509" y="2167"/>
                    <a:pt x="31475" y="2014"/>
                    <a:pt x="31364" y="1924"/>
                  </a:cubicBezTo>
                  <a:cubicBezTo>
                    <a:pt x="29590" y="488"/>
                    <a:pt x="27617" y="0"/>
                    <a:pt x="257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367;p54">
              <a:extLst>
                <a:ext uri="{FF2B5EF4-FFF2-40B4-BE49-F238E27FC236}">
                  <a16:creationId xmlns:a16="http://schemas.microsoft.com/office/drawing/2014/main" id="{B125A316-1647-83E5-9B05-424EA96E7289}"/>
                </a:ext>
              </a:extLst>
            </p:cNvPr>
            <p:cNvSpPr/>
            <p:nvPr/>
          </p:nvSpPr>
          <p:spPr>
            <a:xfrm>
              <a:off x="2136300" y="4757250"/>
              <a:ext cx="532025" cy="151200"/>
            </a:xfrm>
            <a:custGeom>
              <a:avLst/>
              <a:gdLst/>
              <a:ahLst/>
              <a:cxnLst/>
              <a:rect l="l" t="t" r="r" b="b"/>
              <a:pathLst>
                <a:path w="21281" h="6048" extrusionOk="0">
                  <a:moveTo>
                    <a:pt x="10310" y="1"/>
                  </a:moveTo>
                  <a:lnTo>
                    <a:pt x="8754" y="3456"/>
                  </a:lnTo>
                  <a:cubicBezTo>
                    <a:pt x="8754" y="3456"/>
                    <a:pt x="8300" y="3554"/>
                    <a:pt x="7582" y="3554"/>
                  </a:cubicBezTo>
                  <a:cubicBezTo>
                    <a:pt x="6281" y="3554"/>
                    <a:pt x="4114" y="3230"/>
                    <a:pt x="2223" y="1407"/>
                  </a:cubicBezTo>
                  <a:cubicBezTo>
                    <a:pt x="935" y="2813"/>
                    <a:pt x="1" y="4059"/>
                    <a:pt x="116" y="4752"/>
                  </a:cubicBezTo>
                  <a:cubicBezTo>
                    <a:pt x="332" y="6048"/>
                    <a:pt x="3787" y="6048"/>
                    <a:pt x="9186" y="6048"/>
                  </a:cubicBezTo>
                  <a:cubicBezTo>
                    <a:pt x="14585" y="6048"/>
                    <a:pt x="16961" y="5400"/>
                    <a:pt x="18905" y="4536"/>
                  </a:cubicBezTo>
                  <a:cubicBezTo>
                    <a:pt x="20848" y="3672"/>
                    <a:pt x="21280" y="2808"/>
                    <a:pt x="19553" y="2592"/>
                  </a:cubicBezTo>
                  <a:cubicBezTo>
                    <a:pt x="18131" y="2414"/>
                    <a:pt x="12319" y="628"/>
                    <a:pt x="103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368;p54">
              <a:extLst>
                <a:ext uri="{FF2B5EF4-FFF2-40B4-BE49-F238E27FC236}">
                  <a16:creationId xmlns:a16="http://schemas.microsoft.com/office/drawing/2014/main" id="{8C79E2C9-5649-C4BA-367E-C5418F8A9B00}"/>
                </a:ext>
              </a:extLst>
            </p:cNvPr>
            <p:cNvSpPr/>
            <p:nvPr/>
          </p:nvSpPr>
          <p:spPr>
            <a:xfrm>
              <a:off x="2128625" y="4749600"/>
              <a:ext cx="533100" cy="166500"/>
            </a:xfrm>
            <a:custGeom>
              <a:avLst/>
              <a:gdLst/>
              <a:ahLst/>
              <a:cxnLst/>
              <a:rect l="l" t="t" r="r" b="b"/>
              <a:pathLst>
                <a:path w="21324" h="6660" extrusionOk="0">
                  <a:moveTo>
                    <a:pt x="10785" y="680"/>
                  </a:moveTo>
                  <a:cubicBezTo>
                    <a:pt x="13235" y="1441"/>
                    <a:pt x="18449" y="3031"/>
                    <a:pt x="19822" y="3202"/>
                  </a:cubicBezTo>
                  <a:cubicBezTo>
                    <a:pt x="20551" y="3293"/>
                    <a:pt x="20637" y="3475"/>
                    <a:pt x="20637" y="3477"/>
                  </a:cubicBezTo>
                  <a:cubicBezTo>
                    <a:pt x="20648" y="3556"/>
                    <a:pt x="20419" y="3971"/>
                    <a:pt x="19088" y="4563"/>
                  </a:cubicBezTo>
                  <a:cubicBezTo>
                    <a:pt x="17083" y="5453"/>
                    <a:pt x="14683" y="6047"/>
                    <a:pt x="9495" y="6047"/>
                  </a:cubicBezTo>
                  <a:cubicBezTo>
                    <a:pt x="4692" y="6047"/>
                    <a:pt x="899" y="6047"/>
                    <a:pt x="725" y="5008"/>
                  </a:cubicBezTo>
                  <a:cubicBezTo>
                    <a:pt x="672" y="4685"/>
                    <a:pt x="952" y="3928"/>
                    <a:pt x="2549" y="2149"/>
                  </a:cubicBezTo>
                  <a:cubicBezTo>
                    <a:pt x="4455" y="3854"/>
                    <a:pt x="6564" y="4171"/>
                    <a:pt x="7868" y="4171"/>
                  </a:cubicBezTo>
                  <a:cubicBezTo>
                    <a:pt x="8595" y="4171"/>
                    <a:pt x="9073" y="4073"/>
                    <a:pt x="9127" y="4061"/>
                  </a:cubicBezTo>
                  <a:cubicBezTo>
                    <a:pt x="9222" y="4040"/>
                    <a:pt x="9302" y="3976"/>
                    <a:pt x="9342" y="3888"/>
                  </a:cubicBezTo>
                  <a:lnTo>
                    <a:pt x="10785" y="680"/>
                  </a:lnTo>
                  <a:close/>
                  <a:moveTo>
                    <a:pt x="10615" y="1"/>
                  </a:moveTo>
                  <a:cubicBezTo>
                    <a:pt x="10498" y="1"/>
                    <a:pt x="10388" y="69"/>
                    <a:pt x="10338" y="181"/>
                  </a:cubicBezTo>
                  <a:lnTo>
                    <a:pt x="8850" y="3488"/>
                  </a:lnTo>
                  <a:cubicBezTo>
                    <a:pt x="8672" y="3514"/>
                    <a:pt x="8344" y="3551"/>
                    <a:pt x="7911" y="3551"/>
                  </a:cubicBezTo>
                  <a:cubicBezTo>
                    <a:pt x="6665" y="3551"/>
                    <a:pt x="4561" y="3245"/>
                    <a:pt x="2743" y="1493"/>
                  </a:cubicBezTo>
                  <a:cubicBezTo>
                    <a:pt x="2683" y="1435"/>
                    <a:pt x="2606" y="1410"/>
                    <a:pt x="2521" y="1408"/>
                  </a:cubicBezTo>
                  <a:cubicBezTo>
                    <a:pt x="2438" y="1410"/>
                    <a:pt x="2360" y="1446"/>
                    <a:pt x="2305" y="1507"/>
                  </a:cubicBezTo>
                  <a:cubicBezTo>
                    <a:pt x="655" y="3310"/>
                    <a:pt x="1" y="4387"/>
                    <a:pt x="122" y="5109"/>
                  </a:cubicBezTo>
                  <a:cubicBezTo>
                    <a:pt x="380" y="6660"/>
                    <a:pt x="3618" y="6660"/>
                    <a:pt x="9495" y="6660"/>
                  </a:cubicBezTo>
                  <a:cubicBezTo>
                    <a:pt x="14791" y="6660"/>
                    <a:pt x="17259" y="6045"/>
                    <a:pt x="19336" y="5122"/>
                  </a:cubicBezTo>
                  <a:cubicBezTo>
                    <a:pt x="20682" y="4524"/>
                    <a:pt x="21323" y="3940"/>
                    <a:pt x="21241" y="3387"/>
                  </a:cubicBezTo>
                  <a:cubicBezTo>
                    <a:pt x="21147" y="2751"/>
                    <a:pt x="20207" y="2634"/>
                    <a:pt x="19898" y="2595"/>
                  </a:cubicBezTo>
                  <a:cubicBezTo>
                    <a:pt x="18484" y="2419"/>
                    <a:pt x="12507" y="576"/>
                    <a:pt x="10708" y="15"/>
                  </a:cubicBezTo>
                  <a:cubicBezTo>
                    <a:pt x="10677" y="5"/>
                    <a:pt x="10646" y="1"/>
                    <a:pt x="10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369;p54">
              <a:extLst>
                <a:ext uri="{FF2B5EF4-FFF2-40B4-BE49-F238E27FC236}">
                  <a16:creationId xmlns:a16="http://schemas.microsoft.com/office/drawing/2014/main" id="{D746018D-06EC-C7E1-0AA7-FC0D94E9FFCB}"/>
                </a:ext>
              </a:extLst>
            </p:cNvPr>
            <p:cNvSpPr/>
            <p:nvPr/>
          </p:nvSpPr>
          <p:spPr>
            <a:xfrm>
              <a:off x="4454825" y="4160525"/>
              <a:ext cx="772050" cy="747925"/>
            </a:xfrm>
            <a:custGeom>
              <a:avLst/>
              <a:gdLst/>
              <a:ahLst/>
              <a:cxnLst/>
              <a:rect l="l" t="t" r="r" b="b"/>
              <a:pathLst>
                <a:path w="30882" h="29917" extrusionOk="0">
                  <a:moveTo>
                    <a:pt x="5379" y="0"/>
                  </a:moveTo>
                  <a:cubicBezTo>
                    <a:pt x="3609" y="0"/>
                    <a:pt x="1698" y="467"/>
                    <a:pt x="0" y="1841"/>
                  </a:cubicBezTo>
                  <a:cubicBezTo>
                    <a:pt x="0" y="1841"/>
                    <a:pt x="3456" y="8969"/>
                    <a:pt x="8423" y="13504"/>
                  </a:cubicBezTo>
                  <a:cubicBezTo>
                    <a:pt x="13389" y="18039"/>
                    <a:pt x="21164" y="23654"/>
                    <a:pt x="21164" y="23654"/>
                  </a:cubicBezTo>
                  <a:cubicBezTo>
                    <a:pt x="21164" y="23654"/>
                    <a:pt x="12958" y="26245"/>
                    <a:pt x="11230" y="26461"/>
                  </a:cubicBezTo>
                  <a:cubicBezTo>
                    <a:pt x="9503" y="26677"/>
                    <a:pt x="9934" y="27541"/>
                    <a:pt x="11878" y="28405"/>
                  </a:cubicBezTo>
                  <a:cubicBezTo>
                    <a:pt x="13821" y="29268"/>
                    <a:pt x="16197" y="29917"/>
                    <a:pt x="21596" y="29917"/>
                  </a:cubicBezTo>
                  <a:cubicBezTo>
                    <a:pt x="26996" y="29917"/>
                    <a:pt x="30451" y="29917"/>
                    <a:pt x="30666" y="28621"/>
                  </a:cubicBezTo>
                  <a:cubicBezTo>
                    <a:pt x="30882" y="27325"/>
                    <a:pt x="27427" y="24086"/>
                    <a:pt x="24836" y="21495"/>
                  </a:cubicBezTo>
                  <a:cubicBezTo>
                    <a:pt x="22243" y="18902"/>
                    <a:pt x="12309" y="2706"/>
                    <a:pt x="11445" y="1841"/>
                  </a:cubicBezTo>
                  <a:cubicBezTo>
                    <a:pt x="10904" y="1301"/>
                    <a:pt x="8336" y="0"/>
                    <a:pt x="5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370;p54">
              <a:extLst>
                <a:ext uri="{FF2B5EF4-FFF2-40B4-BE49-F238E27FC236}">
                  <a16:creationId xmlns:a16="http://schemas.microsoft.com/office/drawing/2014/main" id="{CA7D18EF-905C-8853-90E8-6FFD948CA32C}"/>
                </a:ext>
              </a:extLst>
            </p:cNvPr>
            <p:cNvSpPr/>
            <p:nvPr/>
          </p:nvSpPr>
          <p:spPr>
            <a:xfrm>
              <a:off x="4446375" y="4152525"/>
              <a:ext cx="787775" cy="763575"/>
            </a:xfrm>
            <a:custGeom>
              <a:avLst/>
              <a:gdLst/>
              <a:ahLst/>
              <a:cxnLst/>
              <a:rect l="l" t="t" r="r" b="b"/>
              <a:pathLst>
                <a:path w="31511" h="30543" extrusionOk="0">
                  <a:moveTo>
                    <a:pt x="5712" y="625"/>
                  </a:moveTo>
                  <a:cubicBezTo>
                    <a:pt x="8606" y="625"/>
                    <a:pt x="11107" y="1918"/>
                    <a:pt x="11568" y="2379"/>
                  </a:cubicBezTo>
                  <a:cubicBezTo>
                    <a:pt x="11860" y="2672"/>
                    <a:pt x="13462" y="5151"/>
                    <a:pt x="15317" y="8022"/>
                  </a:cubicBezTo>
                  <a:cubicBezTo>
                    <a:pt x="18682" y="13230"/>
                    <a:pt x="23292" y="20366"/>
                    <a:pt x="24956" y="22032"/>
                  </a:cubicBezTo>
                  <a:lnTo>
                    <a:pt x="25835" y="22903"/>
                  </a:lnTo>
                  <a:cubicBezTo>
                    <a:pt x="27960" y="25009"/>
                    <a:pt x="30869" y="27894"/>
                    <a:pt x="30703" y="28891"/>
                  </a:cubicBezTo>
                  <a:cubicBezTo>
                    <a:pt x="30529" y="29930"/>
                    <a:pt x="26736" y="29930"/>
                    <a:pt x="21934" y="29930"/>
                  </a:cubicBezTo>
                  <a:cubicBezTo>
                    <a:pt x="16745" y="29930"/>
                    <a:pt x="14345" y="29337"/>
                    <a:pt x="12340" y="28446"/>
                  </a:cubicBezTo>
                  <a:cubicBezTo>
                    <a:pt x="11009" y="27854"/>
                    <a:pt x="10780" y="27439"/>
                    <a:pt x="10791" y="27360"/>
                  </a:cubicBezTo>
                  <a:cubicBezTo>
                    <a:pt x="10792" y="27358"/>
                    <a:pt x="10877" y="27176"/>
                    <a:pt x="11606" y="27085"/>
                  </a:cubicBezTo>
                  <a:cubicBezTo>
                    <a:pt x="13341" y="26868"/>
                    <a:pt x="21258" y="24372"/>
                    <a:pt x="21594" y="24266"/>
                  </a:cubicBezTo>
                  <a:cubicBezTo>
                    <a:pt x="21834" y="24191"/>
                    <a:pt x="21885" y="23874"/>
                    <a:pt x="21681" y="23727"/>
                  </a:cubicBezTo>
                  <a:cubicBezTo>
                    <a:pt x="21603" y="23670"/>
                    <a:pt x="13863" y="18069"/>
                    <a:pt x="8967" y="13598"/>
                  </a:cubicBezTo>
                  <a:cubicBezTo>
                    <a:pt x="4587" y="9599"/>
                    <a:pt x="1350" y="3481"/>
                    <a:pt x="723" y="2248"/>
                  </a:cubicBezTo>
                  <a:cubicBezTo>
                    <a:pt x="2313" y="1038"/>
                    <a:pt x="4075" y="625"/>
                    <a:pt x="5712" y="625"/>
                  </a:cubicBezTo>
                  <a:close/>
                  <a:moveTo>
                    <a:pt x="5718" y="0"/>
                  </a:moveTo>
                  <a:cubicBezTo>
                    <a:pt x="3893" y="0"/>
                    <a:pt x="1920" y="488"/>
                    <a:pt x="146" y="1924"/>
                  </a:cubicBezTo>
                  <a:cubicBezTo>
                    <a:pt x="35" y="2014"/>
                    <a:pt x="1" y="2168"/>
                    <a:pt x="63" y="2296"/>
                  </a:cubicBezTo>
                  <a:cubicBezTo>
                    <a:pt x="97" y="2368"/>
                    <a:pt x="3601" y="9527"/>
                    <a:pt x="8554" y="14050"/>
                  </a:cubicBezTo>
                  <a:cubicBezTo>
                    <a:pt x="12760" y="17890"/>
                    <a:pt x="19041" y="22551"/>
                    <a:pt x="20831" y="23864"/>
                  </a:cubicBezTo>
                  <a:cubicBezTo>
                    <a:pt x="18934" y="24457"/>
                    <a:pt x="12946" y="26301"/>
                    <a:pt x="11530" y="26478"/>
                  </a:cubicBezTo>
                  <a:cubicBezTo>
                    <a:pt x="11221" y="26517"/>
                    <a:pt x="10281" y="26634"/>
                    <a:pt x="10187" y="27270"/>
                  </a:cubicBezTo>
                  <a:cubicBezTo>
                    <a:pt x="10105" y="27823"/>
                    <a:pt x="10745" y="28407"/>
                    <a:pt x="12091" y="29005"/>
                  </a:cubicBezTo>
                  <a:cubicBezTo>
                    <a:pt x="14168" y="29928"/>
                    <a:pt x="16637" y="30543"/>
                    <a:pt x="21934" y="30543"/>
                  </a:cubicBezTo>
                  <a:cubicBezTo>
                    <a:pt x="27811" y="30543"/>
                    <a:pt x="31048" y="30543"/>
                    <a:pt x="31306" y="28992"/>
                  </a:cubicBezTo>
                  <a:cubicBezTo>
                    <a:pt x="31510" y="27773"/>
                    <a:pt x="29443" y="25618"/>
                    <a:pt x="26266" y="22469"/>
                  </a:cubicBezTo>
                  <a:lnTo>
                    <a:pt x="25390" y="21599"/>
                  </a:lnTo>
                  <a:cubicBezTo>
                    <a:pt x="23770" y="19979"/>
                    <a:pt x="19182" y="12876"/>
                    <a:pt x="15831" y="7689"/>
                  </a:cubicBezTo>
                  <a:cubicBezTo>
                    <a:pt x="13601" y="4237"/>
                    <a:pt x="12323" y="2269"/>
                    <a:pt x="12000" y="1947"/>
                  </a:cubicBezTo>
                  <a:cubicBezTo>
                    <a:pt x="11434" y="1380"/>
                    <a:pt x="8787" y="0"/>
                    <a:pt x="57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371;p54">
              <a:extLst>
                <a:ext uri="{FF2B5EF4-FFF2-40B4-BE49-F238E27FC236}">
                  <a16:creationId xmlns:a16="http://schemas.microsoft.com/office/drawing/2014/main" id="{A6BB4BBB-F992-747B-9772-D4BBC99FCFCB}"/>
                </a:ext>
              </a:extLst>
            </p:cNvPr>
            <p:cNvSpPr/>
            <p:nvPr/>
          </p:nvSpPr>
          <p:spPr>
            <a:xfrm>
              <a:off x="4692350" y="4757250"/>
              <a:ext cx="532050" cy="151200"/>
            </a:xfrm>
            <a:custGeom>
              <a:avLst/>
              <a:gdLst/>
              <a:ahLst/>
              <a:cxnLst/>
              <a:rect l="l" t="t" r="r" b="b"/>
              <a:pathLst>
                <a:path w="21282" h="6048" extrusionOk="0">
                  <a:moveTo>
                    <a:pt x="10972" y="1"/>
                  </a:moveTo>
                  <a:cubicBezTo>
                    <a:pt x="8963" y="628"/>
                    <a:pt x="3151" y="2414"/>
                    <a:pt x="1729" y="2592"/>
                  </a:cubicBezTo>
                  <a:cubicBezTo>
                    <a:pt x="1" y="2808"/>
                    <a:pt x="434" y="3672"/>
                    <a:pt x="2377" y="4536"/>
                  </a:cubicBezTo>
                  <a:cubicBezTo>
                    <a:pt x="4321" y="5400"/>
                    <a:pt x="6697" y="6048"/>
                    <a:pt x="12095" y="6048"/>
                  </a:cubicBezTo>
                  <a:cubicBezTo>
                    <a:pt x="17494" y="6048"/>
                    <a:pt x="20950" y="6048"/>
                    <a:pt x="21166" y="4752"/>
                  </a:cubicBezTo>
                  <a:cubicBezTo>
                    <a:pt x="21281" y="4059"/>
                    <a:pt x="20346" y="2813"/>
                    <a:pt x="19059" y="1407"/>
                  </a:cubicBezTo>
                  <a:cubicBezTo>
                    <a:pt x="17167" y="3230"/>
                    <a:pt x="15000" y="3554"/>
                    <a:pt x="13699" y="3554"/>
                  </a:cubicBezTo>
                  <a:cubicBezTo>
                    <a:pt x="12982" y="3554"/>
                    <a:pt x="12528" y="3456"/>
                    <a:pt x="12528" y="3456"/>
                  </a:cubicBezTo>
                  <a:lnTo>
                    <a:pt x="109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372;p54">
              <a:extLst>
                <a:ext uri="{FF2B5EF4-FFF2-40B4-BE49-F238E27FC236}">
                  <a16:creationId xmlns:a16="http://schemas.microsoft.com/office/drawing/2014/main" id="{6467B9E2-3B75-031D-621E-0151D95C86CC}"/>
                </a:ext>
              </a:extLst>
            </p:cNvPr>
            <p:cNvSpPr/>
            <p:nvPr/>
          </p:nvSpPr>
          <p:spPr>
            <a:xfrm>
              <a:off x="4698975" y="4749625"/>
              <a:ext cx="533075" cy="166475"/>
            </a:xfrm>
            <a:custGeom>
              <a:avLst/>
              <a:gdLst/>
              <a:ahLst/>
              <a:cxnLst/>
              <a:rect l="l" t="t" r="r" b="b"/>
              <a:pathLst>
                <a:path w="21323" h="6659" extrusionOk="0">
                  <a:moveTo>
                    <a:pt x="10540" y="679"/>
                  </a:moveTo>
                  <a:lnTo>
                    <a:pt x="11983" y="3887"/>
                  </a:lnTo>
                  <a:cubicBezTo>
                    <a:pt x="12023" y="3975"/>
                    <a:pt x="12103" y="4039"/>
                    <a:pt x="12197" y="4060"/>
                  </a:cubicBezTo>
                  <a:cubicBezTo>
                    <a:pt x="12250" y="4072"/>
                    <a:pt x="12728" y="4170"/>
                    <a:pt x="13455" y="4170"/>
                  </a:cubicBezTo>
                  <a:cubicBezTo>
                    <a:pt x="14759" y="4170"/>
                    <a:pt x="16869" y="3853"/>
                    <a:pt x="18775" y="2148"/>
                  </a:cubicBezTo>
                  <a:cubicBezTo>
                    <a:pt x="20371" y="3926"/>
                    <a:pt x="20652" y="4684"/>
                    <a:pt x="20599" y="5007"/>
                  </a:cubicBezTo>
                  <a:cubicBezTo>
                    <a:pt x="20425" y="6046"/>
                    <a:pt x="16632" y="6046"/>
                    <a:pt x="11830" y="6046"/>
                  </a:cubicBezTo>
                  <a:cubicBezTo>
                    <a:pt x="6641" y="6046"/>
                    <a:pt x="4241" y="5452"/>
                    <a:pt x="2236" y="4562"/>
                  </a:cubicBezTo>
                  <a:cubicBezTo>
                    <a:pt x="905" y="3970"/>
                    <a:pt x="676" y="3555"/>
                    <a:pt x="687" y="3476"/>
                  </a:cubicBezTo>
                  <a:cubicBezTo>
                    <a:pt x="688" y="3474"/>
                    <a:pt x="773" y="3292"/>
                    <a:pt x="1502" y="3201"/>
                  </a:cubicBezTo>
                  <a:lnTo>
                    <a:pt x="1503" y="3201"/>
                  </a:lnTo>
                  <a:cubicBezTo>
                    <a:pt x="2876" y="3030"/>
                    <a:pt x="8088" y="1440"/>
                    <a:pt x="10540" y="679"/>
                  </a:cubicBezTo>
                  <a:close/>
                  <a:moveTo>
                    <a:pt x="10708" y="0"/>
                  </a:moveTo>
                  <a:cubicBezTo>
                    <a:pt x="10677" y="0"/>
                    <a:pt x="10647" y="5"/>
                    <a:pt x="10616" y="14"/>
                  </a:cubicBezTo>
                  <a:cubicBezTo>
                    <a:pt x="8817" y="575"/>
                    <a:pt x="2840" y="2418"/>
                    <a:pt x="1426" y="2594"/>
                  </a:cubicBezTo>
                  <a:cubicBezTo>
                    <a:pt x="1117" y="2633"/>
                    <a:pt x="177" y="2750"/>
                    <a:pt x="83" y="3386"/>
                  </a:cubicBezTo>
                  <a:cubicBezTo>
                    <a:pt x="1" y="3939"/>
                    <a:pt x="641" y="4523"/>
                    <a:pt x="1987" y="5121"/>
                  </a:cubicBezTo>
                  <a:cubicBezTo>
                    <a:pt x="4064" y="6044"/>
                    <a:pt x="6533" y="6659"/>
                    <a:pt x="11830" y="6659"/>
                  </a:cubicBezTo>
                  <a:cubicBezTo>
                    <a:pt x="17707" y="6659"/>
                    <a:pt x="20944" y="6659"/>
                    <a:pt x="21202" y="5107"/>
                  </a:cubicBezTo>
                  <a:cubicBezTo>
                    <a:pt x="21323" y="4384"/>
                    <a:pt x="20669" y="3307"/>
                    <a:pt x="19019" y="1505"/>
                  </a:cubicBezTo>
                  <a:cubicBezTo>
                    <a:pt x="18963" y="1444"/>
                    <a:pt x="18885" y="1409"/>
                    <a:pt x="18803" y="1406"/>
                  </a:cubicBezTo>
                  <a:cubicBezTo>
                    <a:pt x="18800" y="1406"/>
                    <a:pt x="18797" y="1405"/>
                    <a:pt x="18795" y="1405"/>
                  </a:cubicBezTo>
                  <a:cubicBezTo>
                    <a:pt x="18716" y="1405"/>
                    <a:pt x="18639" y="1436"/>
                    <a:pt x="18581" y="1491"/>
                  </a:cubicBezTo>
                  <a:cubicBezTo>
                    <a:pt x="16764" y="3243"/>
                    <a:pt x="14660" y="3549"/>
                    <a:pt x="13414" y="3549"/>
                  </a:cubicBezTo>
                  <a:cubicBezTo>
                    <a:pt x="12981" y="3549"/>
                    <a:pt x="12652" y="3512"/>
                    <a:pt x="12474" y="3486"/>
                  </a:cubicBezTo>
                  <a:lnTo>
                    <a:pt x="10986" y="180"/>
                  </a:lnTo>
                  <a:cubicBezTo>
                    <a:pt x="10935" y="69"/>
                    <a:pt x="10825" y="0"/>
                    <a:pt x="10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373;p54">
              <a:extLst>
                <a:ext uri="{FF2B5EF4-FFF2-40B4-BE49-F238E27FC236}">
                  <a16:creationId xmlns:a16="http://schemas.microsoft.com/office/drawing/2014/main" id="{227E3088-BA7A-9128-D8A4-D90B7FFA23ED}"/>
                </a:ext>
              </a:extLst>
            </p:cNvPr>
            <p:cNvSpPr/>
            <p:nvPr/>
          </p:nvSpPr>
          <p:spPr>
            <a:xfrm>
              <a:off x="1589875" y="4217350"/>
              <a:ext cx="1146850" cy="742900"/>
            </a:xfrm>
            <a:custGeom>
              <a:avLst/>
              <a:gdLst/>
              <a:ahLst/>
              <a:cxnLst/>
              <a:rect l="l" t="t" r="r" b="b"/>
              <a:pathLst>
                <a:path w="45874" h="29716" extrusionOk="0">
                  <a:moveTo>
                    <a:pt x="3832" y="1"/>
                  </a:moveTo>
                  <a:cubicBezTo>
                    <a:pt x="3832" y="1"/>
                    <a:pt x="2537" y="1"/>
                    <a:pt x="2753" y="2592"/>
                  </a:cubicBezTo>
                  <a:cubicBezTo>
                    <a:pt x="2753" y="2592"/>
                    <a:pt x="5776" y="8207"/>
                    <a:pt x="5560" y="10151"/>
                  </a:cubicBezTo>
                  <a:cubicBezTo>
                    <a:pt x="5384" y="11739"/>
                    <a:pt x="1605" y="23842"/>
                    <a:pt x="227" y="28226"/>
                  </a:cubicBezTo>
                  <a:cubicBezTo>
                    <a:pt x="1" y="28943"/>
                    <a:pt x="544" y="29658"/>
                    <a:pt x="1277" y="29658"/>
                  </a:cubicBezTo>
                  <a:cubicBezTo>
                    <a:pt x="1311" y="29658"/>
                    <a:pt x="1346" y="29657"/>
                    <a:pt x="1381" y="29653"/>
                  </a:cubicBezTo>
                  <a:cubicBezTo>
                    <a:pt x="1820" y="29614"/>
                    <a:pt x="2194" y="29316"/>
                    <a:pt x="2330" y="28896"/>
                  </a:cubicBezTo>
                  <a:lnTo>
                    <a:pt x="8367" y="10367"/>
                  </a:lnTo>
                  <a:cubicBezTo>
                    <a:pt x="8367" y="10367"/>
                    <a:pt x="9447" y="9071"/>
                    <a:pt x="12903" y="8423"/>
                  </a:cubicBezTo>
                  <a:cubicBezTo>
                    <a:pt x="15550" y="7927"/>
                    <a:pt x="28720" y="7303"/>
                    <a:pt x="34735" y="7039"/>
                  </a:cubicBezTo>
                  <a:cubicBezTo>
                    <a:pt x="34799" y="7036"/>
                    <a:pt x="34864" y="7035"/>
                    <a:pt x="34929" y="7035"/>
                  </a:cubicBezTo>
                  <a:cubicBezTo>
                    <a:pt x="37143" y="7035"/>
                    <a:pt x="39053" y="8703"/>
                    <a:pt x="39243" y="10929"/>
                  </a:cubicBezTo>
                  <a:cubicBezTo>
                    <a:pt x="39245" y="10956"/>
                    <a:pt x="39248" y="10985"/>
                    <a:pt x="39250" y="11015"/>
                  </a:cubicBezTo>
                  <a:cubicBezTo>
                    <a:pt x="39441" y="13508"/>
                    <a:pt x="43551" y="26391"/>
                    <a:pt x="44469" y="29244"/>
                  </a:cubicBezTo>
                  <a:cubicBezTo>
                    <a:pt x="44561" y="29528"/>
                    <a:pt x="44825" y="29715"/>
                    <a:pt x="45116" y="29715"/>
                  </a:cubicBezTo>
                  <a:cubicBezTo>
                    <a:pt x="45154" y="29715"/>
                    <a:pt x="45193" y="29712"/>
                    <a:pt x="45232" y="29705"/>
                  </a:cubicBezTo>
                  <a:cubicBezTo>
                    <a:pt x="45618" y="29643"/>
                    <a:pt x="45873" y="29269"/>
                    <a:pt x="45790" y="28886"/>
                  </a:cubicBezTo>
                  <a:cubicBezTo>
                    <a:pt x="45055" y="25547"/>
                    <a:pt x="41903" y="11116"/>
                    <a:pt x="40762" y="3888"/>
                  </a:cubicBezTo>
                  <a:cubicBezTo>
                    <a:pt x="40762" y="3888"/>
                    <a:pt x="31820" y="4310"/>
                    <a:pt x="23848" y="4310"/>
                  </a:cubicBezTo>
                  <a:cubicBezTo>
                    <a:pt x="19064" y="4310"/>
                    <a:pt x="14630" y="4158"/>
                    <a:pt x="12687" y="3672"/>
                  </a:cubicBezTo>
                  <a:cubicBezTo>
                    <a:pt x="7503" y="2376"/>
                    <a:pt x="3832" y="1"/>
                    <a:pt x="38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374;p54">
              <a:extLst>
                <a:ext uri="{FF2B5EF4-FFF2-40B4-BE49-F238E27FC236}">
                  <a16:creationId xmlns:a16="http://schemas.microsoft.com/office/drawing/2014/main" id="{A127FF1C-F773-0DF0-6B1F-71E6C37966B0}"/>
                </a:ext>
              </a:extLst>
            </p:cNvPr>
            <p:cNvSpPr/>
            <p:nvPr/>
          </p:nvSpPr>
          <p:spPr>
            <a:xfrm>
              <a:off x="1584700" y="4209700"/>
              <a:ext cx="1158875" cy="758225"/>
            </a:xfrm>
            <a:custGeom>
              <a:avLst/>
              <a:gdLst/>
              <a:ahLst/>
              <a:cxnLst/>
              <a:rect l="l" t="t" r="r" b="b"/>
              <a:pathLst>
                <a:path w="46355" h="30329" extrusionOk="0">
                  <a:moveTo>
                    <a:pt x="3973" y="626"/>
                  </a:moveTo>
                  <a:cubicBezTo>
                    <a:pt x="4598" y="1012"/>
                    <a:pt x="8115" y="3098"/>
                    <a:pt x="12819" y="4276"/>
                  </a:cubicBezTo>
                  <a:cubicBezTo>
                    <a:pt x="14802" y="4771"/>
                    <a:pt x="19272" y="4926"/>
                    <a:pt x="24082" y="4926"/>
                  </a:cubicBezTo>
                  <a:cubicBezTo>
                    <a:pt x="31209" y="4926"/>
                    <a:pt x="39081" y="4586"/>
                    <a:pt x="40710" y="4513"/>
                  </a:cubicBezTo>
                  <a:cubicBezTo>
                    <a:pt x="41899" y="11909"/>
                    <a:pt x="45068" y="26398"/>
                    <a:pt x="45698" y="29257"/>
                  </a:cubicBezTo>
                  <a:cubicBezTo>
                    <a:pt x="45721" y="29358"/>
                    <a:pt x="45700" y="29463"/>
                    <a:pt x="45643" y="29548"/>
                  </a:cubicBezTo>
                  <a:cubicBezTo>
                    <a:pt x="45566" y="29662"/>
                    <a:pt x="45447" y="29715"/>
                    <a:pt x="45329" y="29715"/>
                  </a:cubicBezTo>
                  <a:cubicBezTo>
                    <a:pt x="45176" y="29715"/>
                    <a:pt x="45023" y="29624"/>
                    <a:pt x="44967" y="29455"/>
                  </a:cubicBezTo>
                  <a:cubicBezTo>
                    <a:pt x="44131" y="26857"/>
                    <a:pt x="39952" y="13766"/>
                    <a:pt x="39763" y="11298"/>
                  </a:cubicBezTo>
                  <a:lnTo>
                    <a:pt x="39755" y="11208"/>
                  </a:lnTo>
                  <a:cubicBezTo>
                    <a:pt x="39551" y="8831"/>
                    <a:pt x="37545" y="7035"/>
                    <a:pt x="35141" y="7035"/>
                  </a:cubicBezTo>
                  <a:cubicBezTo>
                    <a:pt x="35070" y="7035"/>
                    <a:pt x="34999" y="7036"/>
                    <a:pt x="34927" y="7040"/>
                  </a:cubicBezTo>
                  <a:cubicBezTo>
                    <a:pt x="29246" y="7289"/>
                    <a:pt x="15744" y="7925"/>
                    <a:pt x="13052" y="8429"/>
                  </a:cubicBezTo>
                  <a:cubicBezTo>
                    <a:pt x="9529" y="9089"/>
                    <a:pt x="8386" y="10421"/>
                    <a:pt x="8338" y="10477"/>
                  </a:cubicBezTo>
                  <a:cubicBezTo>
                    <a:pt x="8314" y="10507"/>
                    <a:pt x="8295" y="10541"/>
                    <a:pt x="8283" y="10578"/>
                  </a:cubicBezTo>
                  <a:lnTo>
                    <a:pt x="2246" y="29108"/>
                  </a:lnTo>
                  <a:cubicBezTo>
                    <a:pt x="2147" y="29411"/>
                    <a:pt x="1877" y="29626"/>
                    <a:pt x="1560" y="29655"/>
                  </a:cubicBezTo>
                  <a:cubicBezTo>
                    <a:pt x="1534" y="29657"/>
                    <a:pt x="1508" y="29658"/>
                    <a:pt x="1483" y="29658"/>
                  </a:cubicBezTo>
                  <a:cubicBezTo>
                    <a:pt x="954" y="29658"/>
                    <a:pt x="563" y="29141"/>
                    <a:pt x="726" y="28623"/>
                  </a:cubicBezTo>
                  <a:cubicBezTo>
                    <a:pt x="2273" y="23702"/>
                    <a:pt x="5893" y="12082"/>
                    <a:pt x="6071" y="10491"/>
                  </a:cubicBezTo>
                  <a:cubicBezTo>
                    <a:pt x="6286" y="8561"/>
                    <a:pt x="3597" y="3444"/>
                    <a:pt x="3260" y="2810"/>
                  </a:cubicBezTo>
                  <a:cubicBezTo>
                    <a:pt x="3173" y="1644"/>
                    <a:pt x="3412" y="1102"/>
                    <a:pt x="3630" y="853"/>
                  </a:cubicBezTo>
                  <a:cubicBezTo>
                    <a:pt x="3761" y="704"/>
                    <a:pt x="3895" y="648"/>
                    <a:pt x="3973" y="626"/>
                  </a:cubicBezTo>
                  <a:close/>
                  <a:moveTo>
                    <a:pt x="4039" y="1"/>
                  </a:moveTo>
                  <a:cubicBezTo>
                    <a:pt x="3993" y="1"/>
                    <a:pt x="3572" y="12"/>
                    <a:pt x="3195" y="422"/>
                  </a:cubicBezTo>
                  <a:cubicBezTo>
                    <a:pt x="2740" y="917"/>
                    <a:pt x="2558" y="1759"/>
                    <a:pt x="2654" y="2923"/>
                  </a:cubicBezTo>
                  <a:cubicBezTo>
                    <a:pt x="2658" y="2965"/>
                    <a:pt x="2670" y="3006"/>
                    <a:pt x="2690" y="3043"/>
                  </a:cubicBezTo>
                  <a:cubicBezTo>
                    <a:pt x="3518" y="4581"/>
                    <a:pt x="5631" y="8907"/>
                    <a:pt x="5463" y="10423"/>
                  </a:cubicBezTo>
                  <a:cubicBezTo>
                    <a:pt x="5288" y="12004"/>
                    <a:pt x="1346" y="24612"/>
                    <a:pt x="142" y="28438"/>
                  </a:cubicBezTo>
                  <a:cubicBezTo>
                    <a:pt x="0" y="28888"/>
                    <a:pt x="93" y="29378"/>
                    <a:pt x="388" y="29745"/>
                  </a:cubicBezTo>
                  <a:cubicBezTo>
                    <a:pt x="659" y="30080"/>
                    <a:pt x="1067" y="30269"/>
                    <a:pt x="1495" y="30269"/>
                  </a:cubicBezTo>
                  <a:cubicBezTo>
                    <a:pt x="1535" y="30269"/>
                    <a:pt x="1575" y="30267"/>
                    <a:pt x="1615" y="30264"/>
                  </a:cubicBezTo>
                  <a:cubicBezTo>
                    <a:pt x="2177" y="30213"/>
                    <a:pt x="2653" y="29833"/>
                    <a:pt x="2828" y="29297"/>
                  </a:cubicBezTo>
                  <a:lnTo>
                    <a:pt x="8845" y="10833"/>
                  </a:lnTo>
                  <a:cubicBezTo>
                    <a:pt x="9055" y="10622"/>
                    <a:pt x="10217" y="9583"/>
                    <a:pt x="13166" y="9030"/>
                  </a:cubicBezTo>
                  <a:cubicBezTo>
                    <a:pt x="15818" y="8534"/>
                    <a:pt x="29287" y="7901"/>
                    <a:pt x="34955" y="7652"/>
                  </a:cubicBezTo>
                  <a:cubicBezTo>
                    <a:pt x="35025" y="7649"/>
                    <a:pt x="35096" y="7647"/>
                    <a:pt x="35166" y="7647"/>
                  </a:cubicBezTo>
                  <a:cubicBezTo>
                    <a:pt x="37231" y="7647"/>
                    <a:pt x="38969" y="9211"/>
                    <a:pt x="39146" y="11260"/>
                  </a:cubicBezTo>
                  <a:lnTo>
                    <a:pt x="39152" y="11343"/>
                  </a:lnTo>
                  <a:cubicBezTo>
                    <a:pt x="39343" y="13817"/>
                    <a:pt x="43204" y="25976"/>
                    <a:pt x="44384" y="29644"/>
                  </a:cubicBezTo>
                  <a:cubicBezTo>
                    <a:pt x="44514" y="30052"/>
                    <a:pt x="44892" y="30328"/>
                    <a:pt x="45320" y="30328"/>
                  </a:cubicBezTo>
                  <a:cubicBezTo>
                    <a:pt x="45321" y="30328"/>
                    <a:pt x="45322" y="30328"/>
                    <a:pt x="45322" y="30328"/>
                  </a:cubicBezTo>
                  <a:cubicBezTo>
                    <a:pt x="45654" y="30328"/>
                    <a:pt x="45964" y="30165"/>
                    <a:pt x="46149" y="29891"/>
                  </a:cubicBezTo>
                  <a:cubicBezTo>
                    <a:pt x="46302" y="29668"/>
                    <a:pt x="46355" y="29391"/>
                    <a:pt x="46295" y="29126"/>
                  </a:cubicBezTo>
                  <a:cubicBezTo>
                    <a:pt x="45658" y="26234"/>
                    <a:pt x="42422" y="11436"/>
                    <a:pt x="41270" y="4146"/>
                  </a:cubicBezTo>
                  <a:cubicBezTo>
                    <a:pt x="41248" y="4002"/>
                    <a:pt x="41122" y="3888"/>
                    <a:pt x="40983" y="3888"/>
                  </a:cubicBezTo>
                  <a:cubicBezTo>
                    <a:pt x="40973" y="3888"/>
                    <a:pt x="40964" y="3888"/>
                    <a:pt x="40955" y="3889"/>
                  </a:cubicBezTo>
                  <a:cubicBezTo>
                    <a:pt x="40811" y="3895"/>
                    <a:pt x="31922" y="4307"/>
                    <a:pt x="24026" y="4307"/>
                  </a:cubicBezTo>
                  <a:cubicBezTo>
                    <a:pt x="19271" y="4307"/>
                    <a:pt x="14877" y="4158"/>
                    <a:pt x="12968" y="3681"/>
                  </a:cubicBezTo>
                  <a:cubicBezTo>
                    <a:pt x="7899" y="2414"/>
                    <a:pt x="4242" y="73"/>
                    <a:pt x="4205" y="50"/>
                  </a:cubicBezTo>
                  <a:cubicBezTo>
                    <a:pt x="4155" y="17"/>
                    <a:pt x="4098" y="1"/>
                    <a:pt x="40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375;p54">
              <a:extLst>
                <a:ext uri="{FF2B5EF4-FFF2-40B4-BE49-F238E27FC236}">
                  <a16:creationId xmlns:a16="http://schemas.microsoft.com/office/drawing/2014/main" id="{0F2D4A30-2226-3D76-F5EF-E707C0DF5058}"/>
                </a:ext>
              </a:extLst>
            </p:cNvPr>
            <p:cNvSpPr/>
            <p:nvPr/>
          </p:nvSpPr>
          <p:spPr>
            <a:xfrm>
              <a:off x="1415725" y="3295925"/>
              <a:ext cx="388775" cy="1013250"/>
            </a:xfrm>
            <a:custGeom>
              <a:avLst/>
              <a:gdLst/>
              <a:ahLst/>
              <a:cxnLst/>
              <a:rect l="l" t="t" r="r" b="b"/>
              <a:pathLst>
                <a:path w="15551" h="40530" extrusionOk="0">
                  <a:moveTo>
                    <a:pt x="8959" y="0"/>
                  </a:moveTo>
                  <a:cubicBezTo>
                    <a:pt x="8255" y="0"/>
                    <a:pt x="7775" y="1441"/>
                    <a:pt x="7775" y="1441"/>
                  </a:cubicBezTo>
                  <a:cubicBezTo>
                    <a:pt x="7775" y="1441"/>
                    <a:pt x="1" y="25844"/>
                    <a:pt x="1296" y="30163"/>
                  </a:cubicBezTo>
                  <a:cubicBezTo>
                    <a:pt x="2592" y="34482"/>
                    <a:pt x="8855" y="40530"/>
                    <a:pt x="11230" y="40530"/>
                  </a:cubicBezTo>
                  <a:cubicBezTo>
                    <a:pt x="13606" y="40530"/>
                    <a:pt x="15550" y="16774"/>
                    <a:pt x="15550" y="14613"/>
                  </a:cubicBezTo>
                  <a:cubicBezTo>
                    <a:pt x="15550" y="12454"/>
                    <a:pt x="11447" y="4679"/>
                    <a:pt x="10151" y="1440"/>
                  </a:cubicBezTo>
                  <a:cubicBezTo>
                    <a:pt x="9719" y="360"/>
                    <a:pt x="9311" y="0"/>
                    <a:pt x="8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376;p54">
              <a:extLst>
                <a:ext uri="{FF2B5EF4-FFF2-40B4-BE49-F238E27FC236}">
                  <a16:creationId xmlns:a16="http://schemas.microsoft.com/office/drawing/2014/main" id="{423125DD-1F13-8179-6B23-D6D48AA3A9A0}"/>
                </a:ext>
              </a:extLst>
            </p:cNvPr>
            <p:cNvSpPr/>
            <p:nvPr/>
          </p:nvSpPr>
          <p:spPr>
            <a:xfrm>
              <a:off x="1408075" y="3288275"/>
              <a:ext cx="404075" cy="1028550"/>
            </a:xfrm>
            <a:custGeom>
              <a:avLst/>
              <a:gdLst/>
              <a:ahLst/>
              <a:cxnLst/>
              <a:rect l="l" t="t" r="r" b="b"/>
              <a:pathLst>
                <a:path w="16163" h="41142" extrusionOk="0">
                  <a:moveTo>
                    <a:pt x="9277" y="612"/>
                  </a:moveTo>
                  <a:cubicBezTo>
                    <a:pt x="9402" y="612"/>
                    <a:pt x="9730" y="755"/>
                    <a:pt x="10171" y="1860"/>
                  </a:cubicBezTo>
                  <a:cubicBezTo>
                    <a:pt x="10587" y="2896"/>
                    <a:pt x="11293" y="4408"/>
                    <a:pt x="12041" y="6007"/>
                  </a:cubicBezTo>
                  <a:cubicBezTo>
                    <a:pt x="13604" y="9352"/>
                    <a:pt x="15550" y="13514"/>
                    <a:pt x="15550" y="14919"/>
                  </a:cubicBezTo>
                  <a:cubicBezTo>
                    <a:pt x="15550" y="16014"/>
                    <a:pt x="15059" y="22503"/>
                    <a:pt x="14283" y="28649"/>
                  </a:cubicBezTo>
                  <a:cubicBezTo>
                    <a:pt x="12828" y="40195"/>
                    <a:pt x="11665" y="40529"/>
                    <a:pt x="11536" y="40529"/>
                  </a:cubicBezTo>
                  <a:cubicBezTo>
                    <a:pt x="9466" y="40529"/>
                    <a:pt x="3202" y="34739"/>
                    <a:pt x="1895" y="30381"/>
                  </a:cubicBezTo>
                  <a:cubicBezTo>
                    <a:pt x="644" y="26210"/>
                    <a:pt x="8262" y="2187"/>
                    <a:pt x="8372" y="1841"/>
                  </a:cubicBezTo>
                  <a:cubicBezTo>
                    <a:pt x="8543" y="1331"/>
                    <a:pt x="8945" y="621"/>
                    <a:pt x="9257" y="614"/>
                  </a:cubicBezTo>
                  <a:cubicBezTo>
                    <a:pt x="9263" y="613"/>
                    <a:pt x="9270" y="612"/>
                    <a:pt x="9277" y="612"/>
                  </a:cubicBezTo>
                  <a:close/>
                  <a:moveTo>
                    <a:pt x="9241" y="1"/>
                  </a:moveTo>
                  <a:cubicBezTo>
                    <a:pt x="8375" y="26"/>
                    <a:pt x="7880" y="1379"/>
                    <a:pt x="7791" y="1649"/>
                  </a:cubicBezTo>
                  <a:cubicBezTo>
                    <a:pt x="7790" y="1650"/>
                    <a:pt x="7790" y="1653"/>
                    <a:pt x="7790" y="1654"/>
                  </a:cubicBezTo>
                  <a:cubicBezTo>
                    <a:pt x="7471" y="2654"/>
                    <a:pt x="1" y="26198"/>
                    <a:pt x="1309" y="30558"/>
                  </a:cubicBezTo>
                  <a:cubicBezTo>
                    <a:pt x="2648" y="35023"/>
                    <a:pt x="8983" y="41142"/>
                    <a:pt x="11536" y="41142"/>
                  </a:cubicBezTo>
                  <a:cubicBezTo>
                    <a:pt x="12071" y="41142"/>
                    <a:pt x="13325" y="41142"/>
                    <a:pt x="14892" y="28726"/>
                  </a:cubicBezTo>
                  <a:cubicBezTo>
                    <a:pt x="15669" y="22556"/>
                    <a:pt x="16162" y="16025"/>
                    <a:pt x="16162" y="14921"/>
                  </a:cubicBezTo>
                  <a:cubicBezTo>
                    <a:pt x="16162" y="13378"/>
                    <a:pt x="14268" y="9324"/>
                    <a:pt x="12596" y="5748"/>
                  </a:cubicBezTo>
                  <a:cubicBezTo>
                    <a:pt x="11852" y="4156"/>
                    <a:pt x="11148" y="2653"/>
                    <a:pt x="10741" y="1633"/>
                  </a:cubicBezTo>
                  <a:cubicBezTo>
                    <a:pt x="10295" y="518"/>
                    <a:pt x="9811" y="1"/>
                    <a:pt x="9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377;p54">
              <a:extLst>
                <a:ext uri="{FF2B5EF4-FFF2-40B4-BE49-F238E27FC236}">
                  <a16:creationId xmlns:a16="http://schemas.microsoft.com/office/drawing/2014/main" id="{57349267-89AD-CC41-B725-104C4AB53822}"/>
                </a:ext>
              </a:extLst>
            </p:cNvPr>
            <p:cNvSpPr/>
            <p:nvPr/>
          </p:nvSpPr>
          <p:spPr>
            <a:xfrm>
              <a:off x="1718075" y="3628875"/>
              <a:ext cx="957850" cy="772475"/>
            </a:xfrm>
            <a:custGeom>
              <a:avLst/>
              <a:gdLst/>
              <a:ahLst/>
              <a:cxnLst/>
              <a:rect l="l" t="t" r="r" b="b"/>
              <a:pathLst>
                <a:path w="38314" h="30899" extrusionOk="0">
                  <a:moveTo>
                    <a:pt x="31532" y="0"/>
                  </a:moveTo>
                  <a:cubicBezTo>
                    <a:pt x="26996" y="0"/>
                    <a:pt x="7559" y="216"/>
                    <a:pt x="3887" y="2375"/>
                  </a:cubicBezTo>
                  <a:cubicBezTo>
                    <a:pt x="216" y="4536"/>
                    <a:pt x="0" y="20732"/>
                    <a:pt x="0" y="24404"/>
                  </a:cubicBezTo>
                  <a:cubicBezTo>
                    <a:pt x="0" y="28075"/>
                    <a:pt x="3671" y="30666"/>
                    <a:pt x="8639" y="30883"/>
                  </a:cubicBezTo>
                  <a:cubicBezTo>
                    <a:pt x="8875" y="30893"/>
                    <a:pt x="9148" y="30898"/>
                    <a:pt x="9455" y="30898"/>
                  </a:cubicBezTo>
                  <a:cubicBezTo>
                    <a:pt x="15578" y="30898"/>
                    <a:pt x="34862" y="28939"/>
                    <a:pt x="36713" y="28939"/>
                  </a:cubicBezTo>
                  <a:cubicBezTo>
                    <a:pt x="37733" y="28939"/>
                    <a:pt x="38114" y="27046"/>
                    <a:pt x="38191" y="24618"/>
                  </a:cubicBezTo>
                  <a:cubicBezTo>
                    <a:pt x="38314" y="20748"/>
                    <a:pt x="37661" y="15519"/>
                    <a:pt x="37592" y="14442"/>
                  </a:cubicBezTo>
                  <a:cubicBezTo>
                    <a:pt x="37357" y="10787"/>
                    <a:pt x="37114" y="0"/>
                    <a:pt x="315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78;p54">
              <a:extLst>
                <a:ext uri="{FF2B5EF4-FFF2-40B4-BE49-F238E27FC236}">
                  <a16:creationId xmlns:a16="http://schemas.microsoft.com/office/drawing/2014/main" id="{AAF5CD9C-6001-A087-5901-37152C12B8C4}"/>
                </a:ext>
              </a:extLst>
            </p:cNvPr>
            <p:cNvSpPr/>
            <p:nvPr/>
          </p:nvSpPr>
          <p:spPr>
            <a:xfrm>
              <a:off x="1710425" y="3621200"/>
              <a:ext cx="972500" cy="787800"/>
            </a:xfrm>
            <a:custGeom>
              <a:avLst/>
              <a:gdLst/>
              <a:ahLst/>
              <a:cxnLst/>
              <a:rect l="l" t="t" r="r" b="b"/>
              <a:pathLst>
                <a:path w="38900" h="31512" extrusionOk="0">
                  <a:moveTo>
                    <a:pt x="31838" y="613"/>
                  </a:moveTo>
                  <a:cubicBezTo>
                    <a:pt x="36777" y="614"/>
                    <a:pt x="37316" y="9987"/>
                    <a:pt x="37546" y="13990"/>
                  </a:cubicBezTo>
                  <a:lnTo>
                    <a:pt x="37593" y="14768"/>
                  </a:lnTo>
                  <a:cubicBezTo>
                    <a:pt x="37607" y="15000"/>
                    <a:pt x="37649" y="15419"/>
                    <a:pt x="37704" y="15974"/>
                  </a:cubicBezTo>
                  <a:cubicBezTo>
                    <a:pt x="37907" y="18040"/>
                    <a:pt x="38286" y="21887"/>
                    <a:pt x="38191" y="24916"/>
                  </a:cubicBezTo>
                  <a:cubicBezTo>
                    <a:pt x="38077" y="28547"/>
                    <a:pt x="37334" y="28939"/>
                    <a:pt x="37020" y="28939"/>
                  </a:cubicBezTo>
                  <a:cubicBezTo>
                    <a:pt x="36350" y="28939"/>
                    <a:pt x="33605" y="29177"/>
                    <a:pt x="29805" y="29506"/>
                  </a:cubicBezTo>
                  <a:cubicBezTo>
                    <a:pt x="23303" y="30068"/>
                    <a:pt x="13712" y="30898"/>
                    <a:pt x="9763" y="30898"/>
                  </a:cubicBezTo>
                  <a:cubicBezTo>
                    <a:pt x="9460" y="30898"/>
                    <a:pt x="9190" y="30893"/>
                    <a:pt x="8958" y="30883"/>
                  </a:cubicBezTo>
                  <a:cubicBezTo>
                    <a:pt x="4044" y="30669"/>
                    <a:pt x="612" y="28131"/>
                    <a:pt x="612" y="24711"/>
                  </a:cubicBezTo>
                  <a:cubicBezTo>
                    <a:pt x="612" y="15684"/>
                    <a:pt x="1591" y="4568"/>
                    <a:pt x="4348" y="2946"/>
                  </a:cubicBezTo>
                  <a:cubicBezTo>
                    <a:pt x="7479" y="1104"/>
                    <a:pt x="23101" y="613"/>
                    <a:pt x="31838" y="613"/>
                  </a:cubicBezTo>
                  <a:close/>
                  <a:moveTo>
                    <a:pt x="31838" y="1"/>
                  </a:moveTo>
                  <a:cubicBezTo>
                    <a:pt x="29413" y="1"/>
                    <a:pt x="8033" y="68"/>
                    <a:pt x="4038" y="2419"/>
                  </a:cubicBezTo>
                  <a:cubicBezTo>
                    <a:pt x="291" y="4623"/>
                    <a:pt x="0" y="20038"/>
                    <a:pt x="0" y="24711"/>
                  </a:cubicBezTo>
                  <a:cubicBezTo>
                    <a:pt x="0" y="28476"/>
                    <a:pt x="3673" y="31266"/>
                    <a:pt x="8931" y="31496"/>
                  </a:cubicBezTo>
                  <a:cubicBezTo>
                    <a:pt x="9175" y="31506"/>
                    <a:pt x="9455" y="31511"/>
                    <a:pt x="9769" y="31511"/>
                  </a:cubicBezTo>
                  <a:cubicBezTo>
                    <a:pt x="13721" y="31511"/>
                    <a:pt x="22969" y="30711"/>
                    <a:pt x="29858" y="30115"/>
                  </a:cubicBezTo>
                  <a:cubicBezTo>
                    <a:pt x="33500" y="29801"/>
                    <a:pt x="36376" y="29552"/>
                    <a:pt x="37020" y="29552"/>
                  </a:cubicBezTo>
                  <a:cubicBezTo>
                    <a:pt x="38137" y="29552"/>
                    <a:pt x="38704" y="28085"/>
                    <a:pt x="38802" y="24935"/>
                  </a:cubicBezTo>
                  <a:cubicBezTo>
                    <a:pt x="38900" y="21867"/>
                    <a:pt x="38518" y="17994"/>
                    <a:pt x="38313" y="15913"/>
                  </a:cubicBezTo>
                  <a:cubicBezTo>
                    <a:pt x="38259" y="15368"/>
                    <a:pt x="38218" y="14956"/>
                    <a:pt x="38203" y="14730"/>
                  </a:cubicBezTo>
                  <a:lnTo>
                    <a:pt x="38158" y="13954"/>
                  </a:lnTo>
                  <a:cubicBezTo>
                    <a:pt x="37917" y="9779"/>
                    <a:pt x="37355" y="2"/>
                    <a:pt x="31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379;p54">
              <a:extLst>
                <a:ext uri="{FF2B5EF4-FFF2-40B4-BE49-F238E27FC236}">
                  <a16:creationId xmlns:a16="http://schemas.microsoft.com/office/drawing/2014/main" id="{2A1467AA-C9C6-C055-AD37-524E7AC0768C}"/>
                </a:ext>
              </a:extLst>
            </p:cNvPr>
            <p:cNvSpPr/>
            <p:nvPr/>
          </p:nvSpPr>
          <p:spPr>
            <a:xfrm>
              <a:off x="2473925" y="4006350"/>
              <a:ext cx="458950" cy="244300"/>
            </a:xfrm>
            <a:custGeom>
              <a:avLst/>
              <a:gdLst/>
              <a:ahLst/>
              <a:cxnLst/>
              <a:rect l="l" t="t" r="r" b="b"/>
              <a:pathLst>
                <a:path w="18358" h="9772" extrusionOk="0">
                  <a:moveTo>
                    <a:pt x="8164" y="1"/>
                  </a:moveTo>
                  <a:cubicBezTo>
                    <a:pt x="4199" y="1"/>
                    <a:pt x="1" y="234"/>
                    <a:pt x="1" y="234"/>
                  </a:cubicBezTo>
                  <a:lnTo>
                    <a:pt x="2376" y="9737"/>
                  </a:lnTo>
                  <a:cubicBezTo>
                    <a:pt x="2376" y="9737"/>
                    <a:pt x="3504" y="9772"/>
                    <a:pt x="5141" y="9772"/>
                  </a:cubicBezTo>
                  <a:cubicBezTo>
                    <a:pt x="9234" y="9772"/>
                    <a:pt x="16506" y="9551"/>
                    <a:pt x="17277" y="8008"/>
                  </a:cubicBezTo>
                  <a:cubicBezTo>
                    <a:pt x="18358" y="5849"/>
                    <a:pt x="17277" y="1314"/>
                    <a:pt x="14470" y="450"/>
                  </a:cubicBezTo>
                  <a:cubicBezTo>
                    <a:pt x="13347" y="105"/>
                    <a:pt x="10807" y="1"/>
                    <a:pt x="81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380;p54">
              <a:extLst>
                <a:ext uri="{FF2B5EF4-FFF2-40B4-BE49-F238E27FC236}">
                  <a16:creationId xmlns:a16="http://schemas.microsoft.com/office/drawing/2014/main" id="{D371A674-2531-F249-431C-62777A9144AB}"/>
                </a:ext>
              </a:extLst>
            </p:cNvPr>
            <p:cNvSpPr/>
            <p:nvPr/>
          </p:nvSpPr>
          <p:spPr>
            <a:xfrm>
              <a:off x="2465350" y="3998650"/>
              <a:ext cx="463725" cy="259800"/>
            </a:xfrm>
            <a:custGeom>
              <a:avLst/>
              <a:gdLst/>
              <a:ahLst/>
              <a:cxnLst/>
              <a:rect l="l" t="t" r="r" b="b"/>
              <a:pathLst>
                <a:path w="18549" h="10392" extrusionOk="0">
                  <a:moveTo>
                    <a:pt x="8542" y="615"/>
                  </a:moveTo>
                  <a:cubicBezTo>
                    <a:pt x="11148" y="615"/>
                    <a:pt x="13637" y="716"/>
                    <a:pt x="14724" y="1051"/>
                  </a:cubicBezTo>
                  <a:cubicBezTo>
                    <a:pt x="15739" y="1364"/>
                    <a:pt x="16605" y="2250"/>
                    <a:pt x="17161" y="3548"/>
                  </a:cubicBezTo>
                  <a:cubicBezTo>
                    <a:pt x="17840" y="5135"/>
                    <a:pt x="17916" y="7040"/>
                    <a:pt x="17347" y="8180"/>
                  </a:cubicBezTo>
                  <a:cubicBezTo>
                    <a:pt x="16743" y="9389"/>
                    <a:pt x="10617" y="9781"/>
                    <a:pt x="5545" y="9781"/>
                  </a:cubicBezTo>
                  <a:cubicBezTo>
                    <a:pt x="4637" y="9781"/>
                    <a:pt x="3763" y="9768"/>
                    <a:pt x="2960" y="9746"/>
                  </a:cubicBezTo>
                  <a:lnTo>
                    <a:pt x="731" y="829"/>
                  </a:lnTo>
                  <a:cubicBezTo>
                    <a:pt x="1845" y="773"/>
                    <a:pt x="5285" y="615"/>
                    <a:pt x="8542" y="615"/>
                  </a:cubicBezTo>
                  <a:close/>
                  <a:moveTo>
                    <a:pt x="8475" y="1"/>
                  </a:moveTo>
                  <a:cubicBezTo>
                    <a:pt x="4635" y="1"/>
                    <a:pt x="608" y="221"/>
                    <a:pt x="326" y="236"/>
                  </a:cubicBezTo>
                  <a:cubicBezTo>
                    <a:pt x="134" y="246"/>
                    <a:pt x="0" y="429"/>
                    <a:pt x="47" y="616"/>
                  </a:cubicBezTo>
                  <a:lnTo>
                    <a:pt x="2422" y="10118"/>
                  </a:lnTo>
                  <a:cubicBezTo>
                    <a:pt x="2455" y="10251"/>
                    <a:pt x="2572" y="10346"/>
                    <a:pt x="2710" y="10350"/>
                  </a:cubicBezTo>
                  <a:cubicBezTo>
                    <a:pt x="3079" y="10361"/>
                    <a:pt x="4184" y="10391"/>
                    <a:pt x="5645" y="10391"/>
                  </a:cubicBezTo>
                  <a:cubicBezTo>
                    <a:pt x="9869" y="10391"/>
                    <a:pt x="17051" y="10140"/>
                    <a:pt x="17894" y="8454"/>
                  </a:cubicBezTo>
                  <a:cubicBezTo>
                    <a:pt x="18549" y="7144"/>
                    <a:pt x="18480" y="5076"/>
                    <a:pt x="17722" y="3307"/>
                  </a:cubicBezTo>
                  <a:cubicBezTo>
                    <a:pt x="17095" y="1840"/>
                    <a:pt x="16094" y="832"/>
                    <a:pt x="14903" y="466"/>
                  </a:cubicBezTo>
                  <a:cubicBezTo>
                    <a:pt x="13741" y="108"/>
                    <a:pt x="11153" y="1"/>
                    <a:pt x="84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381;p54">
              <a:extLst>
                <a:ext uri="{FF2B5EF4-FFF2-40B4-BE49-F238E27FC236}">
                  <a16:creationId xmlns:a16="http://schemas.microsoft.com/office/drawing/2014/main" id="{D75374BA-8D27-F3D1-115C-253987BD5494}"/>
                </a:ext>
              </a:extLst>
            </p:cNvPr>
            <p:cNvSpPr/>
            <p:nvPr/>
          </p:nvSpPr>
          <p:spPr>
            <a:xfrm>
              <a:off x="1664075" y="3553950"/>
              <a:ext cx="896250" cy="783800"/>
            </a:xfrm>
            <a:custGeom>
              <a:avLst/>
              <a:gdLst/>
              <a:ahLst/>
              <a:cxnLst/>
              <a:rect l="l" t="t" r="r" b="b"/>
              <a:pathLst>
                <a:path w="35850" h="31352" extrusionOk="0">
                  <a:moveTo>
                    <a:pt x="20793" y="1"/>
                  </a:moveTo>
                  <a:cubicBezTo>
                    <a:pt x="17839" y="1"/>
                    <a:pt x="14893" y="161"/>
                    <a:pt x="12527" y="621"/>
                  </a:cubicBezTo>
                  <a:cubicBezTo>
                    <a:pt x="4752" y="2133"/>
                    <a:pt x="1512" y="6667"/>
                    <a:pt x="1296" y="7532"/>
                  </a:cubicBezTo>
                  <a:cubicBezTo>
                    <a:pt x="1296" y="7532"/>
                    <a:pt x="0" y="11635"/>
                    <a:pt x="216" y="16386"/>
                  </a:cubicBezTo>
                  <a:cubicBezTo>
                    <a:pt x="432" y="21137"/>
                    <a:pt x="1728" y="25888"/>
                    <a:pt x="8206" y="29777"/>
                  </a:cubicBezTo>
                  <a:cubicBezTo>
                    <a:pt x="10150" y="30943"/>
                    <a:pt x="13415" y="31351"/>
                    <a:pt x="17034" y="31351"/>
                  </a:cubicBezTo>
                  <a:cubicBezTo>
                    <a:pt x="25479" y="31351"/>
                    <a:pt x="35850" y="29129"/>
                    <a:pt x="35850" y="29129"/>
                  </a:cubicBezTo>
                  <a:lnTo>
                    <a:pt x="34339" y="837"/>
                  </a:lnTo>
                  <a:cubicBezTo>
                    <a:pt x="34339" y="837"/>
                    <a:pt x="27545" y="1"/>
                    <a:pt x="207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382;p54">
              <a:extLst>
                <a:ext uri="{FF2B5EF4-FFF2-40B4-BE49-F238E27FC236}">
                  <a16:creationId xmlns:a16="http://schemas.microsoft.com/office/drawing/2014/main" id="{27D5C3D1-DCAC-C510-E35E-99F3669F263D}"/>
                </a:ext>
              </a:extLst>
            </p:cNvPr>
            <p:cNvSpPr/>
            <p:nvPr/>
          </p:nvSpPr>
          <p:spPr>
            <a:xfrm>
              <a:off x="1656550" y="3546425"/>
              <a:ext cx="911625" cy="799150"/>
            </a:xfrm>
            <a:custGeom>
              <a:avLst/>
              <a:gdLst/>
              <a:ahLst/>
              <a:cxnLst/>
              <a:rect l="l" t="t" r="r" b="b"/>
              <a:pathLst>
                <a:path w="36465" h="31966" extrusionOk="0">
                  <a:moveTo>
                    <a:pt x="21066" y="611"/>
                  </a:moveTo>
                  <a:cubicBezTo>
                    <a:pt x="27026" y="611"/>
                    <a:pt x="33051" y="1262"/>
                    <a:pt x="34347" y="1412"/>
                  </a:cubicBezTo>
                  <a:lnTo>
                    <a:pt x="35832" y="29183"/>
                  </a:lnTo>
                  <a:cubicBezTo>
                    <a:pt x="34181" y="29520"/>
                    <a:pt x="24908" y="31343"/>
                    <a:pt x="17296" y="31343"/>
                  </a:cubicBezTo>
                  <a:cubicBezTo>
                    <a:pt x="13742" y="31343"/>
                    <a:pt x="10550" y="30945"/>
                    <a:pt x="8666" y="29814"/>
                  </a:cubicBezTo>
                  <a:cubicBezTo>
                    <a:pt x="2119" y="25886"/>
                    <a:pt x="1028" y="21177"/>
                    <a:pt x="823" y="16673"/>
                  </a:cubicBezTo>
                  <a:cubicBezTo>
                    <a:pt x="612" y="12035"/>
                    <a:pt x="1876" y="7965"/>
                    <a:pt x="1890" y="7924"/>
                  </a:cubicBezTo>
                  <a:cubicBezTo>
                    <a:pt x="1891" y="7919"/>
                    <a:pt x="1893" y="7912"/>
                    <a:pt x="1894" y="7907"/>
                  </a:cubicBezTo>
                  <a:cubicBezTo>
                    <a:pt x="2044" y="7312"/>
                    <a:pt x="5035" y="2749"/>
                    <a:pt x="12885" y="1222"/>
                  </a:cubicBezTo>
                  <a:cubicBezTo>
                    <a:pt x="15216" y="768"/>
                    <a:pt x="18133" y="611"/>
                    <a:pt x="21066" y="611"/>
                  </a:cubicBezTo>
                  <a:close/>
                  <a:moveTo>
                    <a:pt x="21065" y="1"/>
                  </a:moveTo>
                  <a:cubicBezTo>
                    <a:pt x="18095" y="1"/>
                    <a:pt x="15137" y="161"/>
                    <a:pt x="12769" y="621"/>
                  </a:cubicBezTo>
                  <a:cubicBezTo>
                    <a:pt x="5047" y="2123"/>
                    <a:pt x="1603" y="6597"/>
                    <a:pt x="1302" y="7749"/>
                  </a:cubicBezTo>
                  <a:cubicBezTo>
                    <a:pt x="1235" y="7969"/>
                    <a:pt x="1" y="12056"/>
                    <a:pt x="211" y="16700"/>
                  </a:cubicBezTo>
                  <a:cubicBezTo>
                    <a:pt x="414" y="21151"/>
                    <a:pt x="1538" y="26252"/>
                    <a:pt x="8350" y="30339"/>
                  </a:cubicBezTo>
                  <a:cubicBezTo>
                    <a:pt x="10360" y="31544"/>
                    <a:pt x="13701" y="31965"/>
                    <a:pt x="17387" y="31965"/>
                  </a:cubicBezTo>
                  <a:cubicBezTo>
                    <a:pt x="25639" y="31965"/>
                    <a:pt x="35615" y="29857"/>
                    <a:pt x="36215" y="29728"/>
                  </a:cubicBezTo>
                  <a:cubicBezTo>
                    <a:pt x="36362" y="29697"/>
                    <a:pt x="36464" y="29563"/>
                    <a:pt x="36457" y="29412"/>
                  </a:cubicBezTo>
                  <a:lnTo>
                    <a:pt x="34946" y="1122"/>
                  </a:lnTo>
                  <a:cubicBezTo>
                    <a:pt x="34937" y="973"/>
                    <a:pt x="34824" y="852"/>
                    <a:pt x="34676" y="834"/>
                  </a:cubicBezTo>
                  <a:cubicBezTo>
                    <a:pt x="34580" y="822"/>
                    <a:pt x="27794" y="1"/>
                    <a:pt x="2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383;p54">
              <a:extLst>
                <a:ext uri="{FF2B5EF4-FFF2-40B4-BE49-F238E27FC236}">
                  <a16:creationId xmlns:a16="http://schemas.microsoft.com/office/drawing/2014/main" id="{925262CB-D9BB-46DF-472A-F94EE7384E5B}"/>
                </a:ext>
              </a:extLst>
            </p:cNvPr>
            <p:cNvSpPr/>
            <p:nvPr/>
          </p:nvSpPr>
          <p:spPr>
            <a:xfrm>
              <a:off x="4012150" y="1253575"/>
              <a:ext cx="248675" cy="593700"/>
            </a:xfrm>
            <a:custGeom>
              <a:avLst/>
              <a:gdLst/>
              <a:ahLst/>
              <a:cxnLst/>
              <a:rect l="l" t="t" r="r" b="b"/>
              <a:pathLst>
                <a:path w="9947" h="23748" extrusionOk="0">
                  <a:moveTo>
                    <a:pt x="8625" y="0"/>
                  </a:moveTo>
                  <a:cubicBezTo>
                    <a:pt x="8606" y="0"/>
                    <a:pt x="8585" y="1"/>
                    <a:pt x="8565" y="3"/>
                  </a:cubicBezTo>
                  <a:cubicBezTo>
                    <a:pt x="8565" y="3"/>
                    <a:pt x="6135" y="2433"/>
                    <a:pt x="4977" y="5674"/>
                  </a:cubicBezTo>
                  <a:cubicBezTo>
                    <a:pt x="3819" y="8915"/>
                    <a:pt x="1" y="18636"/>
                    <a:pt x="117" y="20488"/>
                  </a:cubicBezTo>
                  <a:cubicBezTo>
                    <a:pt x="210" y="21969"/>
                    <a:pt x="1265" y="23747"/>
                    <a:pt x="2513" y="23747"/>
                  </a:cubicBezTo>
                  <a:cubicBezTo>
                    <a:pt x="2825" y="23747"/>
                    <a:pt x="3148" y="23636"/>
                    <a:pt x="3473" y="23381"/>
                  </a:cubicBezTo>
                  <a:cubicBezTo>
                    <a:pt x="5092" y="22109"/>
                    <a:pt x="9027" y="15280"/>
                    <a:pt x="9258" y="14932"/>
                  </a:cubicBezTo>
                  <a:cubicBezTo>
                    <a:pt x="9490" y="14585"/>
                    <a:pt x="9721" y="9725"/>
                    <a:pt x="9721" y="6716"/>
                  </a:cubicBezTo>
                  <a:cubicBezTo>
                    <a:pt x="9721" y="3751"/>
                    <a:pt x="9946" y="0"/>
                    <a:pt x="86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384;p54">
              <a:extLst>
                <a:ext uri="{FF2B5EF4-FFF2-40B4-BE49-F238E27FC236}">
                  <a16:creationId xmlns:a16="http://schemas.microsoft.com/office/drawing/2014/main" id="{F7F87A26-F237-EC37-B59B-D6E7B32114C6}"/>
                </a:ext>
              </a:extLst>
            </p:cNvPr>
            <p:cNvSpPr/>
            <p:nvPr/>
          </p:nvSpPr>
          <p:spPr>
            <a:xfrm>
              <a:off x="4004975" y="1245925"/>
              <a:ext cx="259200" cy="609000"/>
            </a:xfrm>
            <a:custGeom>
              <a:avLst/>
              <a:gdLst/>
              <a:ahLst/>
              <a:cxnLst/>
              <a:rect l="l" t="t" r="r" b="b"/>
              <a:pathLst>
                <a:path w="10368" h="24360" extrusionOk="0">
                  <a:moveTo>
                    <a:pt x="8979" y="619"/>
                  </a:moveTo>
                  <a:lnTo>
                    <a:pt x="8979" y="619"/>
                  </a:lnTo>
                  <a:cubicBezTo>
                    <a:pt x="9040" y="632"/>
                    <a:pt x="9096" y="661"/>
                    <a:pt x="9140" y="706"/>
                  </a:cubicBezTo>
                  <a:cubicBezTo>
                    <a:pt x="9754" y="1275"/>
                    <a:pt x="9730" y="3824"/>
                    <a:pt x="9710" y="5872"/>
                  </a:cubicBezTo>
                  <a:cubicBezTo>
                    <a:pt x="9707" y="6262"/>
                    <a:pt x="9704" y="6648"/>
                    <a:pt x="9704" y="7022"/>
                  </a:cubicBezTo>
                  <a:cubicBezTo>
                    <a:pt x="9704" y="10128"/>
                    <a:pt x="9467" y="14652"/>
                    <a:pt x="9292" y="15069"/>
                  </a:cubicBezTo>
                  <a:cubicBezTo>
                    <a:pt x="9257" y="15120"/>
                    <a:pt x="9144" y="15307"/>
                    <a:pt x="8974" y="15595"/>
                  </a:cubicBezTo>
                  <a:cubicBezTo>
                    <a:pt x="6280" y="20105"/>
                    <a:pt x="4462" y="22746"/>
                    <a:pt x="3570" y="23447"/>
                  </a:cubicBezTo>
                  <a:cubicBezTo>
                    <a:pt x="3316" y="23646"/>
                    <a:pt x="3057" y="23746"/>
                    <a:pt x="2797" y="23746"/>
                  </a:cubicBezTo>
                  <a:cubicBezTo>
                    <a:pt x="2644" y="23746"/>
                    <a:pt x="2490" y="23711"/>
                    <a:pt x="2336" y="23642"/>
                  </a:cubicBezTo>
                  <a:cubicBezTo>
                    <a:pt x="1514" y="23274"/>
                    <a:pt x="784" y="21988"/>
                    <a:pt x="709" y="20775"/>
                  </a:cubicBezTo>
                  <a:cubicBezTo>
                    <a:pt x="620" y="19356"/>
                    <a:pt x="3110" y="12667"/>
                    <a:pt x="4599" y="8670"/>
                  </a:cubicBezTo>
                  <a:cubicBezTo>
                    <a:pt x="4988" y="7627"/>
                    <a:pt x="5323" y="6727"/>
                    <a:pt x="5553" y="6083"/>
                  </a:cubicBezTo>
                  <a:cubicBezTo>
                    <a:pt x="6548" y="3297"/>
                    <a:pt x="8534" y="1092"/>
                    <a:pt x="8979" y="619"/>
                  </a:cubicBezTo>
                  <a:close/>
                  <a:moveTo>
                    <a:pt x="8914" y="1"/>
                  </a:moveTo>
                  <a:cubicBezTo>
                    <a:pt x="8885" y="1"/>
                    <a:pt x="8856" y="2"/>
                    <a:pt x="8826" y="4"/>
                  </a:cubicBezTo>
                  <a:cubicBezTo>
                    <a:pt x="8754" y="10"/>
                    <a:pt x="8687" y="42"/>
                    <a:pt x="8636" y="93"/>
                  </a:cubicBezTo>
                  <a:cubicBezTo>
                    <a:pt x="8535" y="194"/>
                    <a:pt x="6143" y="2610"/>
                    <a:pt x="4977" y="5878"/>
                  </a:cubicBezTo>
                  <a:cubicBezTo>
                    <a:pt x="4747" y="6519"/>
                    <a:pt x="4413" y="7416"/>
                    <a:pt x="4025" y="8457"/>
                  </a:cubicBezTo>
                  <a:cubicBezTo>
                    <a:pt x="2424" y="12760"/>
                    <a:pt x="1" y="19264"/>
                    <a:pt x="98" y="20813"/>
                  </a:cubicBezTo>
                  <a:cubicBezTo>
                    <a:pt x="177" y="22076"/>
                    <a:pt x="942" y="23689"/>
                    <a:pt x="2087" y="24200"/>
                  </a:cubicBezTo>
                  <a:cubicBezTo>
                    <a:pt x="2312" y="24303"/>
                    <a:pt x="2555" y="24358"/>
                    <a:pt x="2804" y="24360"/>
                  </a:cubicBezTo>
                  <a:cubicBezTo>
                    <a:pt x="3146" y="24360"/>
                    <a:pt x="3538" y="24250"/>
                    <a:pt x="3949" y="23928"/>
                  </a:cubicBezTo>
                  <a:cubicBezTo>
                    <a:pt x="5381" y="22802"/>
                    <a:pt x="8481" y="17614"/>
                    <a:pt x="9499" y="15909"/>
                  </a:cubicBezTo>
                  <a:cubicBezTo>
                    <a:pt x="9663" y="15635"/>
                    <a:pt x="9769" y="15457"/>
                    <a:pt x="9801" y="15409"/>
                  </a:cubicBezTo>
                  <a:cubicBezTo>
                    <a:pt x="10161" y="14870"/>
                    <a:pt x="10315" y="8858"/>
                    <a:pt x="10315" y="7022"/>
                  </a:cubicBezTo>
                  <a:cubicBezTo>
                    <a:pt x="10315" y="6650"/>
                    <a:pt x="10320" y="6266"/>
                    <a:pt x="10323" y="5878"/>
                  </a:cubicBezTo>
                  <a:cubicBezTo>
                    <a:pt x="10346" y="3375"/>
                    <a:pt x="10367" y="1010"/>
                    <a:pt x="9557" y="257"/>
                  </a:cubicBezTo>
                  <a:cubicBezTo>
                    <a:pt x="9375" y="88"/>
                    <a:pt x="9157" y="1"/>
                    <a:pt x="89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385;p54">
              <a:extLst>
                <a:ext uri="{FF2B5EF4-FFF2-40B4-BE49-F238E27FC236}">
                  <a16:creationId xmlns:a16="http://schemas.microsoft.com/office/drawing/2014/main" id="{1AE5C9F5-783B-7BD5-DF9B-F486A8E7E199}"/>
                </a:ext>
              </a:extLst>
            </p:cNvPr>
            <p:cNvSpPr/>
            <p:nvPr/>
          </p:nvSpPr>
          <p:spPr>
            <a:xfrm>
              <a:off x="4218425" y="1513325"/>
              <a:ext cx="857000" cy="765350"/>
            </a:xfrm>
            <a:custGeom>
              <a:avLst/>
              <a:gdLst/>
              <a:ahLst/>
              <a:cxnLst/>
              <a:rect l="l" t="t" r="r" b="b"/>
              <a:pathLst>
                <a:path w="34280" h="30614" extrusionOk="0">
                  <a:moveTo>
                    <a:pt x="4180" y="1"/>
                  </a:moveTo>
                  <a:cubicBezTo>
                    <a:pt x="4138" y="1"/>
                    <a:pt x="4105" y="3"/>
                    <a:pt x="4082" y="7"/>
                  </a:cubicBezTo>
                  <a:cubicBezTo>
                    <a:pt x="558" y="681"/>
                    <a:pt x="0" y="23268"/>
                    <a:pt x="0" y="23268"/>
                  </a:cubicBezTo>
                  <a:lnTo>
                    <a:pt x="27750" y="30614"/>
                  </a:lnTo>
                  <a:cubicBezTo>
                    <a:pt x="27750" y="30614"/>
                    <a:pt x="34279" y="12659"/>
                    <a:pt x="34279" y="9393"/>
                  </a:cubicBezTo>
                  <a:cubicBezTo>
                    <a:pt x="34279" y="6188"/>
                    <a:pt x="6411" y="1"/>
                    <a:pt x="41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386;p54">
              <a:extLst>
                <a:ext uri="{FF2B5EF4-FFF2-40B4-BE49-F238E27FC236}">
                  <a16:creationId xmlns:a16="http://schemas.microsoft.com/office/drawing/2014/main" id="{BABC7D20-1822-B8C4-E8D4-FF1D354ABD00}"/>
                </a:ext>
              </a:extLst>
            </p:cNvPr>
            <p:cNvSpPr/>
            <p:nvPr/>
          </p:nvSpPr>
          <p:spPr>
            <a:xfrm>
              <a:off x="4210675" y="1505850"/>
              <a:ext cx="872400" cy="780475"/>
            </a:xfrm>
            <a:custGeom>
              <a:avLst/>
              <a:gdLst/>
              <a:ahLst/>
              <a:cxnLst/>
              <a:rect l="l" t="t" r="r" b="b"/>
              <a:pathLst>
                <a:path w="34896" h="31219" extrusionOk="0">
                  <a:moveTo>
                    <a:pt x="4510" y="604"/>
                  </a:moveTo>
                  <a:cubicBezTo>
                    <a:pt x="6298" y="604"/>
                    <a:pt x="30056" y="5776"/>
                    <a:pt x="33866" y="9089"/>
                  </a:cubicBezTo>
                  <a:cubicBezTo>
                    <a:pt x="34135" y="9324"/>
                    <a:pt x="34284" y="9537"/>
                    <a:pt x="34284" y="9692"/>
                  </a:cubicBezTo>
                  <a:cubicBezTo>
                    <a:pt x="34284" y="12655"/>
                    <a:pt x="28672" y="28315"/>
                    <a:pt x="27867" y="30545"/>
                  </a:cubicBezTo>
                  <a:lnTo>
                    <a:pt x="623" y="23334"/>
                  </a:lnTo>
                  <a:cubicBezTo>
                    <a:pt x="852" y="14683"/>
                    <a:pt x="2081" y="1066"/>
                    <a:pt x="4447" y="608"/>
                  </a:cubicBezTo>
                  <a:cubicBezTo>
                    <a:pt x="4463" y="605"/>
                    <a:pt x="4485" y="604"/>
                    <a:pt x="4510" y="604"/>
                  </a:cubicBezTo>
                  <a:close/>
                  <a:moveTo>
                    <a:pt x="4419" y="0"/>
                  </a:moveTo>
                  <a:cubicBezTo>
                    <a:pt x="4382" y="0"/>
                    <a:pt x="4353" y="2"/>
                    <a:pt x="4333" y="6"/>
                  </a:cubicBezTo>
                  <a:cubicBezTo>
                    <a:pt x="673" y="705"/>
                    <a:pt x="62" y="21222"/>
                    <a:pt x="4" y="23560"/>
                  </a:cubicBezTo>
                  <a:cubicBezTo>
                    <a:pt x="0" y="23701"/>
                    <a:pt x="94" y="23827"/>
                    <a:pt x="232" y="23863"/>
                  </a:cubicBezTo>
                  <a:lnTo>
                    <a:pt x="27982" y="31209"/>
                  </a:lnTo>
                  <a:cubicBezTo>
                    <a:pt x="28007" y="31215"/>
                    <a:pt x="28034" y="31219"/>
                    <a:pt x="28060" y="31219"/>
                  </a:cubicBezTo>
                  <a:cubicBezTo>
                    <a:pt x="28189" y="31219"/>
                    <a:pt x="28303" y="31138"/>
                    <a:pt x="28347" y="31017"/>
                  </a:cubicBezTo>
                  <a:cubicBezTo>
                    <a:pt x="28614" y="30282"/>
                    <a:pt x="34895" y="12974"/>
                    <a:pt x="34895" y="9692"/>
                  </a:cubicBezTo>
                  <a:cubicBezTo>
                    <a:pt x="34895" y="9324"/>
                    <a:pt x="34666" y="8956"/>
                    <a:pt x="34195" y="8566"/>
                  </a:cubicBezTo>
                  <a:cubicBezTo>
                    <a:pt x="29939" y="5044"/>
                    <a:pt x="6326" y="0"/>
                    <a:pt x="44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387;p54">
              <a:extLst>
                <a:ext uri="{FF2B5EF4-FFF2-40B4-BE49-F238E27FC236}">
                  <a16:creationId xmlns:a16="http://schemas.microsoft.com/office/drawing/2014/main" id="{2A48ECE4-D2DD-21AA-5A7B-F968C2EFFFBA}"/>
                </a:ext>
              </a:extLst>
            </p:cNvPr>
            <p:cNvSpPr/>
            <p:nvPr/>
          </p:nvSpPr>
          <p:spPr>
            <a:xfrm>
              <a:off x="4188650" y="1156275"/>
              <a:ext cx="807250" cy="940025"/>
            </a:xfrm>
            <a:custGeom>
              <a:avLst/>
              <a:gdLst/>
              <a:ahLst/>
              <a:cxnLst/>
              <a:rect l="l" t="t" r="r" b="b"/>
              <a:pathLst>
                <a:path w="32290" h="37601" extrusionOk="0">
                  <a:moveTo>
                    <a:pt x="17149" y="1"/>
                  </a:moveTo>
                  <a:cubicBezTo>
                    <a:pt x="15853" y="1"/>
                    <a:pt x="15045" y="192"/>
                    <a:pt x="15045" y="192"/>
                  </a:cubicBezTo>
                  <a:cubicBezTo>
                    <a:pt x="15045" y="192"/>
                    <a:pt x="14109" y="88"/>
                    <a:pt x="12705" y="88"/>
                  </a:cubicBezTo>
                  <a:cubicBezTo>
                    <a:pt x="10484" y="88"/>
                    <a:pt x="7094" y="348"/>
                    <a:pt x="4398" y="1696"/>
                  </a:cubicBezTo>
                  <a:cubicBezTo>
                    <a:pt x="1" y="3895"/>
                    <a:pt x="1" y="7598"/>
                    <a:pt x="232" y="11186"/>
                  </a:cubicBezTo>
                  <a:cubicBezTo>
                    <a:pt x="463" y="14774"/>
                    <a:pt x="1660" y="34121"/>
                    <a:pt x="2008" y="35510"/>
                  </a:cubicBezTo>
                  <a:cubicBezTo>
                    <a:pt x="2356" y="36899"/>
                    <a:pt x="10301" y="36532"/>
                    <a:pt x="14930" y="37457"/>
                  </a:cubicBezTo>
                  <a:cubicBezTo>
                    <a:pt x="15421" y="37555"/>
                    <a:pt x="15895" y="37600"/>
                    <a:pt x="16353" y="37600"/>
                  </a:cubicBezTo>
                  <a:cubicBezTo>
                    <a:pt x="20217" y="37600"/>
                    <a:pt x="22873" y="34405"/>
                    <a:pt x="23494" y="33059"/>
                  </a:cubicBezTo>
                  <a:cubicBezTo>
                    <a:pt x="24189" y="31555"/>
                    <a:pt x="32290" y="16857"/>
                    <a:pt x="32290" y="13733"/>
                  </a:cubicBezTo>
                  <a:cubicBezTo>
                    <a:pt x="32290" y="10609"/>
                    <a:pt x="28933" y="4706"/>
                    <a:pt x="24190" y="1929"/>
                  </a:cubicBezTo>
                  <a:cubicBezTo>
                    <a:pt x="21478" y="341"/>
                    <a:pt x="18879" y="1"/>
                    <a:pt x="17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388;p54">
              <a:extLst>
                <a:ext uri="{FF2B5EF4-FFF2-40B4-BE49-F238E27FC236}">
                  <a16:creationId xmlns:a16="http://schemas.microsoft.com/office/drawing/2014/main" id="{21627158-7764-D804-B789-598DD9C00AF9}"/>
                </a:ext>
              </a:extLst>
            </p:cNvPr>
            <p:cNvSpPr/>
            <p:nvPr/>
          </p:nvSpPr>
          <p:spPr>
            <a:xfrm>
              <a:off x="4180550" y="1148475"/>
              <a:ext cx="823000" cy="955450"/>
            </a:xfrm>
            <a:custGeom>
              <a:avLst/>
              <a:gdLst/>
              <a:ahLst/>
              <a:cxnLst/>
              <a:rect l="l" t="t" r="r" b="b"/>
              <a:pathLst>
                <a:path w="32920" h="38218" extrusionOk="0">
                  <a:moveTo>
                    <a:pt x="17458" y="624"/>
                  </a:moveTo>
                  <a:cubicBezTo>
                    <a:pt x="19150" y="624"/>
                    <a:pt x="21707" y="952"/>
                    <a:pt x="24358" y="2503"/>
                  </a:cubicBezTo>
                  <a:cubicBezTo>
                    <a:pt x="29211" y="5345"/>
                    <a:pt x="32308" y="11236"/>
                    <a:pt x="32308" y="14044"/>
                  </a:cubicBezTo>
                  <a:cubicBezTo>
                    <a:pt x="32308" y="16487"/>
                    <a:pt x="26959" y="26688"/>
                    <a:pt x="24675" y="31045"/>
                  </a:cubicBezTo>
                  <a:cubicBezTo>
                    <a:pt x="24096" y="32147"/>
                    <a:pt x="23680" y="32945"/>
                    <a:pt x="23541" y="33243"/>
                  </a:cubicBezTo>
                  <a:cubicBezTo>
                    <a:pt x="23099" y="34201"/>
                    <a:pt x="20628" y="37609"/>
                    <a:pt x="16704" y="37609"/>
                  </a:cubicBezTo>
                  <a:cubicBezTo>
                    <a:pt x="16259" y="37609"/>
                    <a:pt x="15795" y="37565"/>
                    <a:pt x="15314" y="37469"/>
                  </a:cubicBezTo>
                  <a:cubicBezTo>
                    <a:pt x="13441" y="37095"/>
                    <a:pt x="11091" y="36934"/>
                    <a:pt x="8820" y="36778"/>
                  </a:cubicBezTo>
                  <a:cubicBezTo>
                    <a:pt x="6272" y="36603"/>
                    <a:pt x="2783" y="36363"/>
                    <a:pt x="2629" y="35748"/>
                  </a:cubicBezTo>
                  <a:cubicBezTo>
                    <a:pt x="2324" y="34532"/>
                    <a:pt x="1301" y="18406"/>
                    <a:pt x="965" y="13107"/>
                  </a:cubicBezTo>
                  <a:lnTo>
                    <a:pt x="861" y="11478"/>
                  </a:lnTo>
                  <a:cubicBezTo>
                    <a:pt x="615" y="7664"/>
                    <a:pt x="747" y="4339"/>
                    <a:pt x="4859" y="2282"/>
                  </a:cubicBezTo>
                  <a:cubicBezTo>
                    <a:pt x="7499" y="962"/>
                    <a:pt x="10860" y="709"/>
                    <a:pt x="13053" y="709"/>
                  </a:cubicBezTo>
                  <a:cubicBezTo>
                    <a:pt x="14406" y="709"/>
                    <a:pt x="15313" y="805"/>
                    <a:pt x="15337" y="807"/>
                  </a:cubicBezTo>
                  <a:cubicBezTo>
                    <a:pt x="15349" y="809"/>
                    <a:pt x="15360" y="809"/>
                    <a:pt x="15372" y="809"/>
                  </a:cubicBezTo>
                  <a:cubicBezTo>
                    <a:pt x="15395" y="809"/>
                    <a:pt x="15418" y="806"/>
                    <a:pt x="15440" y="801"/>
                  </a:cubicBezTo>
                  <a:cubicBezTo>
                    <a:pt x="15459" y="797"/>
                    <a:pt x="16230" y="624"/>
                    <a:pt x="17458" y="624"/>
                  </a:cubicBezTo>
                  <a:close/>
                  <a:moveTo>
                    <a:pt x="17492" y="0"/>
                  </a:moveTo>
                  <a:cubicBezTo>
                    <a:pt x="16346" y="0"/>
                    <a:pt x="15566" y="149"/>
                    <a:pt x="15353" y="195"/>
                  </a:cubicBezTo>
                  <a:cubicBezTo>
                    <a:pt x="15121" y="171"/>
                    <a:pt x="14235" y="90"/>
                    <a:pt x="12998" y="90"/>
                  </a:cubicBezTo>
                  <a:cubicBezTo>
                    <a:pt x="10749" y="90"/>
                    <a:pt x="7339" y="359"/>
                    <a:pt x="4585" y="1734"/>
                  </a:cubicBezTo>
                  <a:cubicBezTo>
                    <a:pt x="143" y="3956"/>
                    <a:pt x="0" y="7630"/>
                    <a:pt x="250" y="11518"/>
                  </a:cubicBezTo>
                  <a:lnTo>
                    <a:pt x="355" y="13146"/>
                  </a:lnTo>
                  <a:cubicBezTo>
                    <a:pt x="989" y="23148"/>
                    <a:pt x="1754" y="34772"/>
                    <a:pt x="2035" y="35896"/>
                  </a:cubicBezTo>
                  <a:cubicBezTo>
                    <a:pt x="2285" y="36896"/>
                    <a:pt x="4638" y="37106"/>
                    <a:pt x="8778" y="37389"/>
                  </a:cubicBezTo>
                  <a:cubicBezTo>
                    <a:pt x="11031" y="37544"/>
                    <a:pt x="13360" y="37703"/>
                    <a:pt x="15194" y="38071"/>
                  </a:cubicBezTo>
                  <a:cubicBezTo>
                    <a:pt x="15681" y="38168"/>
                    <a:pt x="16177" y="38218"/>
                    <a:pt x="16673" y="38218"/>
                  </a:cubicBezTo>
                  <a:cubicBezTo>
                    <a:pt x="20560" y="38218"/>
                    <a:pt x="23347" y="35123"/>
                    <a:pt x="24096" y="33500"/>
                  </a:cubicBezTo>
                  <a:cubicBezTo>
                    <a:pt x="24228" y="33215"/>
                    <a:pt x="24642" y="32424"/>
                    <a:pt x="25216" y="31330"/>
                  </a:cubicBezTo>
                  <a:cubicBezTo>
                    <a:pt x="27718" y="26561"/>
                    <a:pt x="32920" y="16638"/>
                    <a:pt x="32920" y="14045"/>
                  </a:cubicBezTo>
                  <a:cubicBezTo>
                    <a:pt x="32920" y="10628"/>
                    <a:pt x="29390" y="4741"/>
                    <a:pt x="24667" y="1976"/>
                  </a:cubicBezTo>
                  <a:cubicBezTo>
                    <a:pt x="21894" y="353"/>
                    <a:pt x="19258" y="0"/>
                    <a:pt x="17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389;p54">
              <a:extLst>
                <a:ext uri="{FF2B5EF4-FFF2-40B4-BE49-F238E27FC236}">
                  <a16:creationId xmlns:a16="http://schemas.microsoft.com/office/drawing/2014/main" id="{8921866A-71E4-E559-2881-F101594E9014}"/>
                </a:ext>
              </a:extLst>
            </p:cNvPr>
            <p:cNvSpPr/>
            <p:nvPr/>
          </p:nvSpPr>
          <p:spPr>
            <a:xfrm>
              <a:off x="4362250" y="1389625"/>
              <a:ext cx="222800" cy="656825"/>
            </a:xfrm>
            <a:custGeom>
              <a:avLst/>
              <a:gdLst/>
              <a:ahLst/>
              <a:cxnLst/>
              <a:rect l="l" t="t" r="r" b="b"/>
              <a:pathLst>
                <a:path w="8912" h="26273" extrusionOk="0">
                  <a:moveTo>
                    <a:pt x="7638" y="0"/>
                  </a:moveTo>
                  <a:lnTo>
                    <a:pt x="3703" y="2778"/>
                  </a:lnTo>
                  <a:lnTo>
                    <a:pt x="4976" y="5556"/>
                  </a:lnTo>
                  <a:lnTo>
                    <a:pt x="0" y="22916"/>
                  </a:lnTo>
                  <a:lnTo>
                    <a:pt x="1158" y="26272"/>
                  </a:lnTo>
                  <a:lnTo>
                    <a:pt x="4513" y="23725"/>
                  </a:lnTo>
                  <a:lnTo>
                    <a:pt x="6365" y="5904"/>
                  </a:lnTo>
                  <a:lnTo>
                    <a:pt x="8911" y="3125"/>
                  </a:lnTo>
                  <a:lnTo>
                    <a:pt x="76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390;p54">
              <a:extLst>
                <a:ext uri="{FF2B5EF4-FFF2-40B4-BE49-F238E27FC236}">
                  <a16:creationId xmlns:a16="http://schemas.microsoft.com/office/drawing/2014/main" id="{83CF0AE9-97F4-D83A-543F-0A5B44BAA408}"/>
                </a:ext>
              </a:extLst>
            </p:cNvPr>
            <p:cNvSpPr/>
            <p:nvPr/>
          </p:nvSpPr>
          <p:spPr>
            <a:xfrm>
              <a:off x="4354450" y="1381975"/>
              <a:ext cx="238825" cy="672100"/>
            </a:xfrm>
            <a:custGeom>
              <a:avLst/>
              <a:gdLst/>
              <a:ahLst/>
              <a:cxnLst/>
              <a:rect l="l" t="t" r="r" b="b"/>
              <a:pathLst>
                <a:path w="9553" h="26884" extrusionOk="0">
                  <a:moveTo>
                    <a:pt x="7813" y="778"/>
                  </a:moveTo>
                  <a:lnTo>
                    <a:pt x="8867" y="3368"/>
                  </a:lnTo>
                  <a:lnTo>
                    <a:pt x="6451" y="6002"/>
                  </a:lnTo>
                  <a:cubicBezTo>
                    <a:pt x="6407" y="6050"/>
                    <a:pt x="6379" y="6112"/>
                    <a:pt x="6373" y="6177"/>
                  </a:cubicBezTo>
                  <a:lnTo>
                    <a:pt x="4535" y="23869"/>
                  </a:lnTo>
                  <a:lnTo>
                    <a:pt x="1622" y="26079"/>
                  </a:lnTo>
                  <a:lnTo>
                    <a:pt x="633" y="23214"/>
                  </a:lnTo>
                  <a:lnTo>
                    <a:pt x="5583" y="5946"/>
                  </a:lnTo>
                  <a:cubicBezTo>
                    <a:pt x="5603" y="5876"/>
                    <a:pt x="5597" y="5801"/>
                    <a:pt x="5566" y="5734"/>
                  </a:cubicBezTo>
                  <a:lnTo>
                    <a:pt x="4400" y="3187"/>
                  </a:lnTo>
                  <a:lnTo>
                    <a:pt x="7813" y="778"/>
                  </a:lnTo>
                  <a:close/>
                  <a:moveTo>
                    <a:pt x="7950" y="0"/>
                  </a:moveTo>
                  <a:cubicBezTo>
                    <a:pt x="7890" y="0"/>
                    <a:pt x="7828" y="18"/>
                    <a:pt x="7774" y="57"/>
                  </a:cubicBezTo>
                  <a:lnTo>
                    <a:pt x="3839" y="2834"/>
                  </a:lnTo>
                  <a:cubicBezTo>
                    <a:pt x="3719" y="2919"/>
                    <a:pt x="3676" y="3078"/>
                    <a:pt x="3738" y="3212"/>
                  </a:cubicBezTo>
                  <a:lnTo>
                    <a:pt x="4964" y="5886"/>
                  </a:lnTo>
                  <a:lnTo>
                    <a:pt x="17" y="23136"/>
                  </a:lnTo>
                  <a:cubicBezTo>
                    <a:pt x="1" y="23197"/>
                    <a:pt x="2" y="23261"/>
                    <a:pt x="23" y="23321"/>
                  </a:cubicBezTo>
                  <a:lnTo>
                    <a:pt x="1180" y="26677"/>
                  </a:lnTo>
                  <a:cubicBezTo>
                    <a:pt x="1212" y="26770"/>
                    <a:pt x="1286" y="26842"/>
                    <a:pt x="1380" y="26871"/>
                  </a:cubicBezTo>
                  <a:cubicBezTo>
                    <a:pt x="1409" y="26879"/>
                    <a:pt x="1439" y="26884"/>
                    <a:pt x="1470" y="26884"/>
                  </a:cubicBezTo>
                  <a:cubicBezTo>
                    <a:pt x="1536" y="26884"/>
                    <a:pt x="1600" y="26862"/>
                    <a:pt x="1654" y="26822"/>
                  </a:cubicBezTo>
                  <a:lnTo>
                    <a:pt x="5010" y="24276"/>
                  </a:lnTo>
                  <a:cubicBezTo>
                    <a:pt x="5078" y="24224"/>
                    <a:pt x="5121" y="24148"/>
                    <a:pt x="5130" y="24064"/>
                  </a:cubicBezTo>
                  <a:lnTo>
                    <a:pt x="6972" y="6341"/>
                  </a:lnTo>
                  <a:lnTo>
                    <a:pt x="9450" y="3638"/>
                  </a:lnTo>
                  <a:cubicBezTo>
                    <a:pt x="9530" y="3551"/>
                    <a:pt x="9552" y="3426"/>
                    <a:pt x="9508" y="3316"/>
                  </a:cubicBezTo>
                  <a:lnTo>
                    <a:pt x="8234" y="191"/>
                  </a:lnTo>
                  <a:cubicBezTo>
                    <a:pt x="8185" y="70"/>
                    <a:pt x="8069" y="0"/>
                    <a:pt x="79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391;p54">
              <a:extLst>
                <a:ext uri="{FF2B5EF4-FFF2-40B4-BE49-F238E27FC236}">
                  <a16:creationId xmlns:a16="http://schemas.microsoft.com/office/drawing/2014/main" id="{00869FE2-B3AD-1F0D-1F91-BCAB5507C024}"/>
                </a:ext>
              </a:extLst>
            </p:cNvPr>
            <p:cNvSpPr/>
            <p:nvPr/>
          </p:nvSpPr>
          <p:spPr>
            <a:xfrm>
              <a:off x="4408525" y="1227600"/>
              <a:ext cx="298025" cy="344325"/>
            </a:xfrm>
            <a:custGeom>
              <a:avLst/>
              <a:gdLst/>
              <a:ahLst/>
              <a:cxnLst/>
              <a:rect l="l" t="t" r="r" b="b"/>
              <a:pathLst>
                <a:path w="11921" h="13773" extrusionOk="0">
                  <a:moveTo>
                    <a:pt x="5787" y="1"/>
                  </a:moveTo>
                  <a:cubicBezTo>
                    <a:pt x="3242" y="1"/>
                    <a:pt x="2200" y="2083"/>
                    <a:pt x="2200" y="2083"/>
                  </a:cubicBezTo>
                  <a:cubicBezTo>
                    <a:pt x="2200" y="2083"/>
                    <a:pt x="926" y="4514"/>
                    <a:pt x="463" y="6134"/>
                  </a:cubicBezTo>
                  <a:cubicBezTo>
                    <a:pt x="0" y="7755"/>
                    <a:pt x="1" y="10764"/>
                    <a:pt x="1" y="10764"/>
                  </a:cubicBezTo>
                  <a:cubicBezTo>
                    <a:pt x="1" y="10764"/>
                    <a:pt x="3705" y="9028"/>
                    <a:pt x="4746" y="9028"/>
                  </a:cubicBezTo>
                  <a:cubicBezTo>
                    <a:pt x="5787" y="9028"/>
                    <a:pt x="7871" y="13773"/>
                    <a:pt x="7871" y="13773"/>
                  </a:cubicBezTo>
                  <a:cubicBezTo>
                    <a:pt x="7871" y="13773"/>
                    <a:pt x="10996" y="9143"/>
                    <a:pt x="11458" y="5788"/>
                  </a:cubicBezTo>
                  <a:cubicBezTo>
                    <a:pt x="11921" y="2431"/>
                    <a:pt x="8334" y="1"/>
                    <a:pt x="5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392;p54">
              <a:extLst>
                <a:ext uri="{FF2B5EF4-FFF2-40B4-BE49-F238E27FC236}">
                  <a16:creationId xmlns:a16="http://schemas.microsoft.com/office/drawing/2014/main" id="{4F66847A-6D31-640E-FA3D-35312D9FA51D}"/>
                </a:ext>
              </a:extLst>
            </p:cNvPr>
            <p:cNvSpPr/>
            <p:nvPr/>
          </p:nvSpPr>
          <p:spPr>
            <a:xfrm>
              <a:off x="4400875" y="1219950"/>
              <a:ext cx="306425" cy="359650"/>
            </a:xfrm>
            <a:custGeom>
              <a:avLst/>
              <a:gdLst/>
              <a:ahLst/>
              <a:cxnLst/>
              <a:rect l="l" t="t" r="r" b="b"/>
              <a:pathLst>
                <a:path w="12257" h="14386" extrusionOk="0">
                  <a:moveTo>
                    <a:pt x="6093" y="612"/>
                  </a:moveTo>
                  <a:cubicBezTo>
                    <a:pt x="7569" y="612"/>
                    <a:pt x="9289" y="1449"/>
                    <a:pt x="10374" y="2694"/>
                  </a:cubicBezTo>
                  <a:cubicBezTo>
                    <a:pt x="10984" y="3394"/>
                    <a:pt x="11669" y="4545"/>
                    <a:pt x="11462" y="6052"/>
                  </a:cubicBezTo>
                  <a:cubicBezTo>
                    <a:pt x="11097" y="8686"/>
                    <a:pt x="9013" y="12190"/>
                    <a:pt x="8225" y="13440"/>
                  </a:cubicBezTo>
                  <a:cubicBezTo>
                    <a:pt x="7540" y="11952"/>
                    <a:pt x="6066" y="9028"/>
                    <a:pt x="5052" y="9028"/>
                  </a:cubicBezTo>
                  <a:cubicBezTo>
                    <a:pt x="4160" y="9028"/>
                    <a:pt x="1672" y="10112"/>
                    <a:pt x="621" y="10589"/>
                  </a:cubicBezTo>
                  <a:cubicBezTo>
                    <a:pt x="642" y="9682"/>
                    <a:pt x="727" y="7704"/>
                    <a:pt x="1064" y="6525"/>
                  </a:cubicBezTo>
                  <a:cubicBezTo>
                    <a:pt x="1513" y="4954"/>
                    <a:pt x="2764" y="2555"/>
                    <a:pt x="2777" y="2532"/>
                  </a:cubicBezTo>
                  <a:cubicBezTo>
                    <a:pt x="2778" y="2531"/>
                    <a:pt x="2779" y="2529"/>
                    <a:pt x="2779" y="2528"/>
                  </a:cubicBezTo>
                  <a:cubicBezTo>
                    <a:pt x="2819" y="2449"/>
                    <a:pt x="3776" y="612"/>
                    <a:pt x="6093" y="612"/>
                  </a:cubicBezTo>
                  <a:close/>
                  <a:moveTo>
                    <a:pt x="6093" y="1"/>
                  </a:moveTo>
                  <a:cubicBezTo>
                    <a:pt x="3412" y="1"/>
                    <a:pt x="2297" y="2123"/>
                    <a:pt x="2233" y="2250"/>
                  </a:cubicBezTo>
                  <a:cubicBezTo>
                    <a:pt x="2166" y="2379"/>
                    <a:pt x="939" y="4736"/>
                    <a:pt x="476" y="6356"/>
                  </a:cubicBezTo>
                  <a:cubicBezTo>
                    <a:pt x="6" y="7999"/>
                    <a:pt x="0" y="10945"/>
                    <a:pt x="0" y="11070"/>
                  </a:cubicBezTo>
                  <a:cubicBezTo>
                    <a:pt x="0" y="11246"/>
                    <a:pt x="145" y="11376"/>
                    <a:pt x="307" y="11376"/>
                  </a:cubicBezTo>
                  <a:cubicBezTo>
                    <a:pt x="350" y="11376"/>
                    <a:pt x="394" y="11367"/>
                    <a:pt x="437" y="11347"/>
                  </a:cubicBezTo>
                  <a:cubicBezTo>
                    <a:pt x="1449" y="10873"/>
                    <a:pt x="4253" y="9640"/>
                    <a:pt x="5052" y="9640"/>
                  </a:cubicBezTo>
                  <a:cubicBezTo>
                    <a:pt x="5508" y="9640"/>
                    <a:pt x="6810" y="11729"/>
                    <a:pt x="7896" y="14202"/>
                  </a:cubicBezTo>
                  <a:cubicBezTo>
                    <a:pt x="7941" y="14303"/>
                    <a:pt x="8037" y="14373"/>
                    <a:pt x="8149" y="14383"/>
                  </a:cubicBezTo>
                  <a:cubicBezTo>
                    <a:pt x="8158" y="14384"/>
                    <a:pt x="8167" y="14385"/>
                    <a:pt x="8177" y="14385"/>
                  </a:cubicBezTo>
                  <a:cubicBezTo>
                    <a:pt x="8278" y="14385"/>
                    <a:pt x="8373" y="14334"/>
                    <a:pt x="8431" y="14250"/>
                  </a:cubicBezTo>
                  <a:cubicBezTo>
                    <a:pt x="8560" y="14059"/>
                    <a:pt x="11600" y="9522"/>
                    <a:pt x="12067" y="6135"/>
                  </a:cubicBezTo>
                  <a:cubicBezTo>
                    <a:pt x="12257" y="4762"/>
                    <a:pt x="11830" y="3433"/>
                    <a:pt x="10836" y="2292"/>
                  </a:cubicBezTo>
                  <a:cubicBezTo>
                    <a:pt x="9641" y="922"/>
                    <a:pt x="7735" y="1"/>
                    <a:pt x="60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393;p54">
              <a:extLst>
                <a:ext uri="{FF2B5EF4-FFF2-40B4-BE49-F238E27FC236}">
                  <a16:creationId xmlns:a16="http://schemas.microsoft.com/office/drawing/2014/main" id="{C2D8C26D-E928-A724-642D-09DDC15FD20E}"/>
                </a:ext>
              </a:extLst>
            </p:cNvPr>
            <p:cNvSpPr/>
            <p:nvPr/>
          </p:nvSpPr>
          <p:spPr>
            <a:xfrm>
              <a:off x="4744150" y="1175600"/>
              <a:ext cx="89725" cy="106350"/>
            </a:xfrm>
            <a:custGeom>
              <a:avLst/>
              <a:gdLst/>
              <a:ahLst/>
              <a:cxnLst/>
              <a:rect l="l" t="t" r="r" b="b"/>
              <a:pathLst>
                <a:path w="3589" h="4254" extrusionOk="0">
                  <a:moveTo>
                    <a:pt x="2922" y="1"/>
                  </a:moveTo>
                  <a:cubicBezTo>
                    <a:pt x="2507" y="1"/>
                    <a:pt x="1969" y="808"/>
                    <a:pt x="1969" y="808"/>
                  </a:cubicBezTo>
                  <a:lnTo>
                    <a:pt x="0" y="4048"/>
                  </a:lnTo>
                  <a:cubicBezTo>
                    <a:pt x="0" y="4048"/>
                    <a:pt x="258" y="4254"/>
                    <a:pt x="669" y="4254"/>
                  </a:cubicBezTo>
                  <a:cubicBezTo>
                    <a:pt x="875" y="4254"/>
                    <a:pt x="1120" y="4202"/>
                    <a:pt x="1389" y="4048"/>
                  </a:cubicBezTo>
                  <a:cubicBezTo>
                    <a:pt x="2199" y="3585"/>
                    <a:pt x="3588" y="2312"/>
                    <a:pt x="3357" y="692"/>
                  </a:cubicBezTo>
                  <a:cubicBezTo>
                    <a:pt x="3283" y="176"/>
                    <a:pt x="3116" y="1"/>
                    <a:pt x="29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2394;p54">
              <a:extLst>
                <a:ext uri="{FF2B5EF4-FFF2-40B4-BE49-F238E27FC236}">
                  <a16:creationId xmlns:a16="http://schemas.microsoft.com/office/drawing/2014/main" id="{39FF588E-AC98-A9BA-4EAD-05AFE8C7C74A}"/>
                </a:ext>
              </a:extLst>
            </p:cNvPr>
            <p:cNvSpPr/>
            <p:nvPr/>
          </p:nvSpPr>
          <p:spPr>
            <a:xfrm>
              <a:off x="4735700" y="1167925"/>
              <a:ext cx="106375" cy="121700"/>
            </a:xfrm>
            <a:custGeom>
              <a:avLst/>
              <a:gdLst/>
              <a:ahLst/>
              <a:cxnLst/>
              <a:rect l="l" t="t" r="r" b="b"/>
              <a:pathLst>
                <a:path w="4255" h="4868" extrusionOk="0">
                  <a:moveTo>
                    <a:pt x="3258" y="1"/>
                  </a:moveTo>
                  <a:cubicBezTo>
                    <a:pt x="2715" y="1"/>
                    <a:pt x="2206" y="713"/>
                    <a:pt x="2051" y="945"/>
                  </a:cubicBezTo>
                  <a:cubicBezTo>
                    <a:pt x="1958" y="1085"/>
                    <a:pt x="1996" y="1275"/>
                    <a:pt x="2136" y="1370"/>
                  </a:cubicBezTo>
                  <a:cubicBezTo>
                    <a:pt x="2188" y="1404"/>
                    <a:pt x="2247" y="1421"/>
                    <a:pt x="2305" y="1421"/>
                  </a:cubicBezTo>
                  <a:cubicBezTo>
                    <a:pt x="2404" y="1421"/>
                    <a:pt x="2501" y="1373"/>
                    <a:pt x="2561" y="1284"/>
                  </a:cubicBezTo>
                  <a:cubicBezTo>
                    <a:pt x="2787" y="945"/>
                    <a:pt x="3151" y="617"/>
                    <a:pt x="3251" y="611"/>
                  </a:cubicBezTo>
                  <a:cubicBezTo>
                    <a:pt x="3251" y="611"/>
                    <a:pt x="3340" y="678"/>
                    <a:pt x="3392" y="1042"/>
                  </a:cubicBezTo>
                  <a:cubicBezTo>
                    <a:pt x="3602" y="2512"/>
                    <a:pt x="2296" y="3678"/>
                    <a:pt x="1576" y="4089"/>
                  </a:cubicBezTo>
                  <a:cubicBezTo>
                    <a:pt x="1359" y="4213"/>
                    <a:pt x="1166" y="4254"/>
                    <a:pt x="1006" y="4254"/>
                  </a:cubicBezTo>
                  <a:cubicBezTo>
                    <a:pt x="718" y="4254"/>
                    <a:pt x="540" y="4123"/>
                    <a:pt x="530" y="4116"/>
                  </a:cubicBezTo>
                  <a:cubicBezTo>
                    <a:pt x="475" y="4073"/>
                    <a:pt x="409" y="4052"/>
                    <a:pt x="344" y="4052"/>
                  </a:cubicBezTo>
                  <a:cubicBezTo>
                    <a:pt x="254" y="4052"/>
                    <a:pt x="165" y="4092"/>
                    <a:pt x="105" y="4168"/>
                  </a:cubicBezTo>
                  <a:cubicBezTo>
                    <a:pt x="0" y="4297"/>
                    <a:pt x="19" y="4488"/>
                    <a:pt x="148" y="4594"/>
                  </a:cubicBezTo>
                  <a:cubicBezTo>
                    <a:pt x="168" y="4610"/>
                    <a:pt x="498" y="4868"/>
                    <a:pt x="1010" y="4868"/>
                  </a:cubicBezTo>
                  <a:cubicBezTo>
                    <a:pt x="1261" y="4868"/>
                    <a:pt x="1556" y="4806"/>
                    <a:pt x="1879" y="4621"/>
                  </a:cubicBezTo>
                  <a:cubicBezTo>
                    <a:pt x="2724" y="4138"/>
                    <a:pt x="4254" y="2751"/>
                    <a:pt x="3998" y="955"/>
                  </a:cubicBezTo>
                  <a:cubicBezTo>
                    <a:pt x="3970" y="750"/>
                    <a:pt x="3880" y="127"/>
                    <a:pt x="3394" y="16"/>
                  </a:cubicBezTo>
                  <a:cubicBezTo>
                    <a:pt x="3348" y="6"/>
                    <a:pt x="3303" y="1"/>
                    <a:pt x="3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2395;p54">
              <a:extLst>
                <a:ext uri="{FF2B5EF4-FFF2-40B4-BE49-F238E27FC236}">
                  <a16:creationId xmlns:a16="http://schemas.microsoft.com/office/drawing/2014/main" id="{3A5D6D64-DB90-7546-D569-35483B12EE6C}"/>
                </a:ext>
              </a:extLst>
            </p:cNvPr>
            <p:cNvSpPr/>
            <p:nvPr/>
          </p:nvSpPr>
          <p:spPr>
            <a:xfrm>
              <a:off x="4434575" y="1022175"/>
              <a:ext cx="63675" cy="133125"/>
            </a:xfrm>
            <a:custGeom>
              <a:avLst/>
              <a:gdLst/>
              <a:ahLst/>
              <a:cxnLst/>
              <a:rect l="l" t="t" r="r" b="b"/>
              <a:pathLst>
                <a:path w="2547" h="5325" extrusionOk="0">
                  <a:moveTo>
                    <a:pt x="1881" y="0"/>
                  </a:moveTo>
                  <a:cubicBezTo>
                    <a:pt x="1505" y="0"/>
                    <a:pt x="1043" y="232"/>
                    <a:pt x="695" y="1158"/>
                  </a:cubicBezTo>
                  <a:cubicBezTo>
                    <a:pt x="1" y="3010"/>
                    <a:pt x="1158" y="5324"/>
                    <a:pt x="1158" y="5324"/>
                  </a:cubicBezTo>
                  <a:lnTo>
                    <a:pt x="2315" y="2894"/>
                  </a:lnTo>
                  <a:lnTo>
                    <a:pt x="2546" y="232"/>
                  </a:lnTo>
                  <a:cubicBezTo>
                    <a:pt x="2546" y="232"/>
                    <a:pt x="2257" y="0"/>
                    <a:pt x="18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2396;p54">
              <a:extLst>
                <a:ext uri="{FF2B5EF4-FFF2-40B4-BE49-F238E27FC236}">
                  <a16:creationId xmlns:a16="http://schemas.microsoft.com/office/drawing/2014/main" id="{FA8A3A8A-ECD1-6AB3-A801-7B8A8DD6AC38}"/>
                </a:ext>
              </a:extLst>
            </p:cNvPr>
            <p:cNvSpPr/>
            <p:nvPr/>
          </p:nvSpPr>
          <p:spPr>
            <a:xfrm>
              <a:off x="4426425" y="1014525"/>
              <a:ext cx="80350" cy="148400"/>
            </a:xfrm>
            <a:custGeom>
              <a:avLst/>
              <a:gdLst/>
              <a:ahLst/>
              <a:cxnLst/>
              <a:rect l="l" t="t" r="r" b="b"/>
              <a:pathLst>
                <a:path w="3214" h="5936" extrusionOk="0">
                  <a:moveTo>
                    <a:pt x="2204" y="0"/>
                  </a:moveTo>
                  <a:cubicBezTo>
                    <a:pt x="2104" y="0"/>
                    <a:pt x="2000" y="13"/>
                    <a:pt x="1892" y="43"/>
                  </a:cubicBezTo>
                  <a:cubicBezTo>
                    <a:pt x="1399" y="179"/>
                    <a:pt x="1011" y="621"/>
                    <a:pt x="734" y="1356"/>
                  </a:cubicBezTo>
                  <a:cubicBezTo>
                    <a:pt x="1" y="3310"/>
                    <a:pt x="1160" y="5668"/>
                    <a:pt x="1210" y="5768"/>
                  </a:cubicBezTo>
                  <a:cubicBezTo>
                    <a:pt x="1262" y="5871"/>
                    <a:pt x="1368" y="5936"/>
                    <a:pt x="1483" y="5936"/>
                  </a:cubicBezTo>
                  <a:lnTo>
                    <a:pt x="1486" y="5936"/>
                  </a:lnTo>
                  <a:cubicBezTo>
                    <a:pt x="1604" y="5935"/>
                    <a:pt x="1709" y="5867"/>
                    <a:pt x="1760" y="5762"/>
                  </a:cubicBezTo>
                  <a:lnTo>
                    <a:pt x="2917" y="3332"/>
                  </a:lnTo>
                  <a:cubicBezTo>
                    <a:pt x="2990" y="3179"/>
                    <a:pt x="2925" y="2997"/>
                    <a:pt x="2773" y="2924"/>
                  </a:cubicBezTo>
                  <a:cubicBezTo>
                    <a:pt x="2730" y="2904"/>
                    <a:pt x="2685" y="2894"/>
                    <a:pt x="2641" y="2894"/>
                  </a:cubicBezTo>
                  <a:cubicBezTo>
                    <a:pt x="2527" y="2894"/>
                    <a:pt x="2417" y="2959"/>
                    <a:pt x="2365" y="3069"/>
                  </a:cubicBezTo>
                  <a:lnTo>
                    <a:pt x="1504" y="4876"/>
                  </a:lnTo>
                  <a:cubicBezTo>
                    <a:pt x="1226" y="4098"/>
                    <a:pt x="875" y="2724"/>
                    <a:pt x="1307" y="1571"/>
                  </a:cubicBezTo>
                  <a:cubicBezTo>
                    <a:pt x="1506" y="1040"/>
                    <a:pt x="1763" y="715"/>
                    <a:pt x="2050" y="634"/>
                  </a:cubicBezTo>
                  <a:cubicBezTo>
                    <a:pt x="2104" y="619"/>
                    <a:pt x="2157" y="612"/>
                    <a:pt x="2208" y="612"/>
                  </a:cubicBezTo>
                  <a:cubicBezTo>
                    <a:pt x="2468" y="612"/>
                    <a:pt x="2681" y="776"/>
                    <a:pt x="2683" y="778"/>
                  </a:cubicBezTo>
                  <a:cubicBezTo>
                    <a:pt x="2739" y="821"/>
                    <a:pt x="2804" y="842"/>
                    <a:pt x="2870" y="842"/>
                  </a:cubicBezTo>
                  <a:cubicBezTo>
                    <a:pt x="2960" y="842"/>
                    <a:pt x="3049" y="802"/>
                    <a:pt x="3109" y="726"/>
                  </a:cubicBezTo>
                  <a:cubicBezTo>
                    <a:pt x="3214" y="595"/>
                    <a:pt x="3192" y="405"/>
                    <a:pt x="3064" y="300"/>
                  </a:cubicBezTo>
                  <a:cubicBezTo>
                    <a:pt x="3045" y="285"/>
                    <a:pt x="2682" y="0"/>
                    <a:pt x="2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2397;p54">
              <a:extLst>
                <a:ext uri="{FF2B5EF4-FFF2-40B4-BE49-F238E27FC236}">
                  <a16:creationId xmlns:a16="http://schemas.microsoft.com/office/drawing/2014/main" id="{C9E75E72-1ACC-672F-A9BE-CA89079FA520}"/>
                </a:ext>
              </a:extLst>
            </p:cNvPr>
            <p:cNvSpPr/>
            <p:nvPr/>
          </p:nvSpPr>
          <p:spPr>
            <a:xfrm>
              <a:off x="4489550" y="1355200"/>
              <a:ext cx="159750" cy="98175"/>
            </a:xfrm>
            <a:custGeom>
              <a:avLst/>
              <a:gdLst/>
              <a:ahLst/>
              <a:cxnLst/>
              <a:rect l="l" t="t" r="r" b="b"/>
              <a:pathLst>
                <a:path w="6390" h="3927" extrusionOk="0">
                  <a:moveTo>
                    <a:pt x="6243" y="0"/>
                  </a:moveTo>
                  <a:cubicBezTo>
                    <a:pt x="5370" y="0"/>
                    <a:pt x="347" y="2420"/>
                    <a:pt x="347" y="2420"/>
                  </a:cubicBezTo>
                  <a:cubicBezTo>
                    <a:pt x="347" y="2420"/>
                    <a:pt x="1" y="3808"/>
                    <a:pt x="1505" y="3924"/>
                  </a:cubicBezTo>
                  <a:cubicBezTo>
                    <a:pt x="1531" y="3926"/>
                    <a:pt x="1558" y="3927"/>
                    <a:pt x="1585" y="3927"/>
                  </a:cubicBezTo>
                  <a:cubicBezTo>
                    <a:pt x="3117" y="3927"/>
                    <a:pt x="6138" y="787"/>
                    <a:pt x="6366" y="104"/>
                  </a:cubicBezTo>
                  <a:cubicBezTo>
                    <a:pt x="6390" y="32"/>
                    <a:pt x="6344" y="0"/>
                    <a:pt x="62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2398;p54">
              <a:extLst>
                <a:ext uri="{FF2B5EF4-FFF2-40B4-BE49-F238E27FC236}">
                  <a16:creationId xmlns:a16="http://schemas.microsoft.com/office/drawing/2014/main" id="{4CA7C979-AB05-2E41-8A46-AA2A34854E98}"/>
                </a:ext>
              </a:extLst>
            </p:cNvPr>
            <p:cNvSpPr/>
            <p:nvPr/>
          </p:nvSpPr>
          <p:spPr>
            <a:xfrm>
              <a:off x="4486350" y="1347850"/>
              <a:ext cx="170850" cy="113200"/>
            </a:xfrm>
            <a:custGeom>
              <a:avLst/>
              <a:gdLst/>
              <a:ahLst/>
              <a:cxnLst/>
              <a:rect l="l" t="t" r="r" b="b"/>
              <a:pathLst>
                <a:path w="6834" h="4528" extrusionOk="0">
                  <a:moveTo>
                    <a:pt x="5962" y="685"/>
                  </a:moveTo>
                  <a:lnTo>
                    <a:pt x="5962" y="685"/>
                  </a:lnTo>
                  <a:cubicBezTo>
                    <a:pt x="5197" y="1684"/>
                    <a:pt x="2876" y="3914"/>
                    <a:pt x="1716" y="3914"/>
                  </a:cubicBezTo>
                  <a:cubicBezTo>
                    <a:pt x="1696" y="3914"/>
                    <a:pt x="1676" y="3914"/>
                    <a:pt x="1656" y="3912"/>
                  </a:cubicBezTo>
                  <a:cubicBezTo>
                    <a:pt x="1295" y="3885"/>
                    <a:pt x="1039" y="3772"/>
                    <a:pt x="896" y="3577"/>
                  </a:cubicBezTo>
                  <a:cubicBezTo>
                    <a:pt x="741" y="3363"/>
                    <a:pt x="738" y="3082"/>
                    <a:pt x="753" y="2920"/>
                  </a:cubicBezTo>
                  <a:cubicBezTo>
                    <a:pt x="2788" y="1944"/>
                    <a:pt x="5014" y="972"/>
                    <a:pt x="5962" y="685"/>
                  </a:cubicBezTo>
                  <a:close/>
                  <a:moveTo>
                    <a:pt x="6409" y="1"/>
                  </a:moveTo>
                  <a:cubicBezTo>
                    <a:pt x="5937" y="1"/>
                    <a:pt x="4608" y="384"/>
                    <a:pt x="343" y="2438"/>
                  </a:cubicBezTo>
                  <a:cubicBezTo>
                    <a:pt x="262" y="2477"/>
                    <a:pt x="201" y="2551"/>
                    <a:pt x="178" y="2639"/>
                  </a:cubicBezTo>
                  <a:cubicBezTo>
                    <a:pt x="172" y="2669"/>
                    <a:pt x="0" y="3379"/>
                    <a:pt x="398" y="3931"/>
                  </a:cubicBezTo>
                  <a:cubicBezTo>
                    <a:pt x="651" y="4281"/>
                    <a:pt x="1058" y="4480"/>
                    <a:pt x="1610" y="4523"/>
                  </a:cubicBezTo>
                  <a:cubicBezTo>
                    <a:pt x="1641" y="4526"/>
                    <a:pt x="1673" y="4527"/>
                    <a:pt x="1705" y="4527"/>
                  </a:cubicBezTo>
                  <a:cubicBezTo>
                    <a:pt x="3413" y="4527"/>
                    <a:pt x="6535" y="1241"/>
                    <a:pt x="6784" y="496"/>
                  </a:cubicBezTo>
                  <a:cubicBezTo>
                    <a:pt x="6834" y="345"/>
                    <a:pt x="6795" y="190"/>
                    <a:pt x="6683" y="91"/>
                  </a:cubicBezTo>
                  <a:cubicBezTo>
                    <a:pt x="6639" y="52"/>
                    <a:pt x="6581" y="1"/>
                    <a:pt x="64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2399;p54">
              <a:extLst>
                <a:ext uri="{FF2B5EF4-FFF2-40B4-BE49-F238E27FC236}">
                  <a16:creationId xmlns:a16="http://schemas.microsoft.com/office/drawing/2014/main" id="{1747E935-E0DC-2481-C071-4109AB1FF4FC}"/>
                </a:ext>
              </a:extLst>
            </p:cNvPr>
            <p:cNvSpPr/>
            <p:nvPr/>
          </p:nvSpPr>
          <p:spPr>
            <a:xfrm>
              <a:off x="4449025" y="827025"/>
              <a:ext cx="448525" cy="605550"/>
            </a:xfrm>
            <a:custGeom>
              <a:avLst/>
              <a:gdLst/>
              <a:ahLst/>
              <a:cxnLst/>
              <a:rect l="l" t="t" r="r" b="b"/>
              <a:pathLst>
                <a:path w="17941" h="24222" extrusionOk="0">
                  <a:moveTo>
                    <a:pt x="10528" y="0"/>
                  </a:moveTo>
                  <a:cubicBezTo>
                    <a:pt x="9479" y="0"/>
                    <a:pt x="8412" y="291"/>
                    <a:pt x="7409" y="979"/>
                  </a:cubicBezTo>
                  <a:cubicBezTo>
                    <a:pt x="7409" y="979"/>
                    <a:pt x="3357" y="2830"/>
                    <a:pt x="2431" y="5724"/>
                  </a:cubicBezTo>
                  <a:cubicBezTo>
                    <a:pt x="1505" y="8617"/>
                    <a:pt x="1" y="14519"/>
                    <a:pt x="1" y="16718"/>
                  </a:cubicBezTo>
                  <a:cubicBezTo>
                    <a:pt x="1" y="18917"/>
                    <a:pt x="695" y="23430"/>
                    <a:pt x="2200" y="24125"/>
                  </a:cubicBezTo>
                  <a:cubicBezTo>
                    <a:pt x="2344" y="24191"/>
                    <a:pt x="2519" y="24222"/>
                    <a:pt x="2720" y="24222"/>
                  </a:cubicBezTo>
                  <a:cubicBezTo>
                    <a:pt x="4622" y="24222"/>
                    <a:pt x="8813" y="21491"/>
                    <a:pt x="10069" y="20653"/>
                  </a:cubicBezTo>
                  <a:cubicBezTo>
                    <a:pt x="11459" y="19727"/>
                    <a:pt x="13079" y="16139"/>
                    <a:pt x="14815" y="14056"/>
                  </a:cubicBezTo>
                  <a:cubicBezTo>
                    <a:pt x="16551" y="11974"/>
                    <a:pt x="17940" y="8154"/>
                    <a:pt x="17246" y="5029"/>
                  </a:cubicBezTo>
                  <a:cubicBezTo>
                    <a:pt x="16723" y="2678"/>
                    <a:pt x="13712" y="0"/>
                    <a:pt x="105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2400;p54">
              <a:extLst>
                <a:ext uri="{FF2B5EF4-FFF2-40B4-BE49-F238E27FC236}">
                  <a16:creationId xmlns:a16="http://schemas.microsoft.com/office/drawing/2014/main" id="{982FFE56-7824-9883-EA60-F3344BCF6075}"/>
                </a:ext>
              </a:extLst>
            </p:cNvPr>
            <p:cNvSpPr/>
            <p:nvPr/>
          </p:nvSpPr>
          <p:spPr>
            <a:xfrm>
              <a:off x="4441400" y="819400"/>
              <a:ext cx="464375" cy="620700"/>
            </a:xfrm>
            <a:custGeom>
              <a:avLst/>
              <a:gdLst/>
              <a:ahLst/>
              <a:cxnLst/>
              <a:rect l="l" t="t" r="r" b="b"/>
              <a:pathLst>
                <a:path w="18575" h="24828" extrusionOk="0">
                  <a:moveTo>
                    <a:pt x="10844" y="615"/>
                  </a:moveTo>
                  <a:cubicBezTo>
                    <a:pt x="11571" y="615"/>
                    <a:pt x="12319" y="761"/>
                    <a:pt x="13065" y="1055"/>
                  </a:cubicBezTo>
                  <a:cubicBezTo>
                    <a:pt x="15110" y="1861"/>
                    <a:pt x="16872" y="3689"/>
                    <a:pt x="17252" y="5400"/>
                  </a:cubicBezTo>
                  <a:cubicBezTo>
                    <a:pt x="17926" y="8439"/>
                    <a:pt x="16536" y="12183"/>
                    <a:pt x="14885" y="14165"/>
                  </a:cubicBezTo>
                  <a:cubicBezTo>
                    <a:pt x="14133" y="15067"/>
                    <a:pt x="13414" y="16229"/>
                    <a:pt x="12719" y="17351"/>
                  </a:cubicBezTo>
                  <a:cubicBezTo>
                    <a:pt x="11808" y="18820"/>
                    <a:pt x="10948" y="20208"/>
                    <a:pt x="10205" y="20703"/>
                  </a:cubicBezTo>
                  <a:cubicBezTo>
                    <a:pt x="6860" y="22934"/>
                    <a:pt x="4206" y="24223"/>
                    <a:pt x="3028" y="24223"/>
                  </a:cubicBezTo>
                  <a:cubicBezTo>
                    <a:pt x="2869" y="24223"/>
                    <a:pt x="2737" y="24200"/>
                    <a:pt x="2633" y="24152"/>
                  </a:cubicBezTo>
                  <a:cubicBezTo>
                    <a:pt x="1399" y="23582"/>
                    <a:pt x="612" y="19549"/>
                    <a:pt x="612" y="17023"/>
                  </a:cubicBezTo>
                  <a:cubicBezTo>
                    <a:pt x="612" y="14791"/>
                    <a:pt x="2160" y="8831"/>
                    <a:pt x="3028" y="6122"/>
                  </a:cubicBezTo>
                  <a:cubicBezTo>
                    <a:pt x="3902" y="3393"/>
                    <a:pt x="7801" y="1580"/>
                    <a:pt x="7840" y="1562"/>
                  </a:cubicBezTo>
                  <a:cubicBezTo>
                    <a:pt x="7856" y="1554"/>
                    <a:pt x="7872" y="1545"/>
                    <a:pt x="7886" y="1537"/>
                  </a:cubicBezTo>
                  <a:cubicBezTo>
                    <a:pt x="8779" y="924"/>
                    <a:pt x="9788" y="615"/>
                    <a:pt x="10844" y="615"/>
                  </a:cubicBezTo>
                  <a:close/>
                  <a:moveTo>
                    <a:pt x="10840" y="0"/>
                  </a:moveTo>
                  <a:cubicBezTo>
                    <a:pt x="9673" y="0"/>
                    <a:pt x="8554" y="341"/>
                    <a:pt x="7561" y="1016"/>
                  </a:cubicBezTo>
                  <a:cubicBezTo>
                    <a:pt x="7185" y="1191"/>
                    <a:pt x="3373" y="3033"/>
                    <a:pt x="2445" y="5934"/>
                  </a:cubicBezTo>
                  <a:cubicBezTo>
                    <a:pt x="1568" y="8677"/>
                    <a:pt x="0" y="14727"/>
                    <a:pt x="0" y="17022"/>
                  </a:cubicBezTo>
                  <a:cubicBezTo>
                    <a:pt x="0" y="18782"/>
                    <a:pt x="563" y="23872"/>
                    <a:pt x="2376" y="24708"/>
                  </a:cubicBezTo>
                  <a:cubicBezTo>
                    <a:pt x="2554" y="24790"/>
                    <a:pt x="2767" y="24828"/>
                    <a:pt x="3011" y="24828"/>
                  </a:cubicBezTo>
                  <a:cubicBezTo>
                    <a:pt x="4735" y="24828"/>
                    <a:pt x="7971" y="22929"/>
                    <a:pt x="10545" y="21212"/>
                  </a:cubicBezTo>
                  <a:cubicBezTo>
                    <a:pt x="11398" y="20642"/>
                    <a:pt x="12292" y="19200"/>
                    <a:pt x="13238" y="17674"/>
                  </a:cubicBezTo>
                  <a:cubicBezTo>
                    <a:pt x="13924" y="16568"/>
                    <a:pt x="14631" y="15426"/>
                    <a:pt x="15355" y="14557"/>
                  </a:cubicBezTo>
                  <a:cubicBezTo>
                    <a:pt x="17143" y="12410"/>
                    <a:pt x="18574" y="8531"/>
                    <a:pt x="17850" y="5268"/>
                  </a:cubicBezTo>
                  <a:cubicBezTo>
                    <a:pt x="17428" y="3371"/>
                    <a:pt x="15510" y="1360"/>
                    <a:pt x="13290" y="485"/>
                  </a:cubicBezTo>
                  <a:cubicBezTo>
                    <a:pt x="12467" y="161"/>
                    <a:pt x="11642" y="0"/>
                    <a:pt x="10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2401;p54">
              <a:extLst>
                <a:ext uri="{FF2B5EF4-FFF2-40B4-BE49-F238E27FC236}">
                  <a16:creationId xmlns:a16="http://schemas.microsoft.com/office/drawing/2014/main" id="{A51AED51-24C8-D6EE-70DD-DE0145540B2E}"/>
                </a:ext>
              </a:extLst>
            </p:cNvPr>
            <p:cNvSpPr/>
            <p:nvPr/>
          </p:nvSpPr>
          <p:spPr>
            <a:xfrm>
              <a:off x="4472600" y="827000"/>
              <a:ext cx="424950" cy="421625"/>
            </a:xfrm>
            <a:custGeom>
              <a:avLst/>
              <a:gdLst/>
              <a:ahLst/>
              <a:cxnLst/>
              <a:rect l="l" t="t" r="r" b="b"/>
              <a:pathLst>
                <a:path w="16998" h="16865" extrusionOk="0">
                  <a:moveTo>
                    <a:pt x="9584" y="1"/>
                  </a:moveTo>
                  <a:cubicBezTo>
                    <a:pt x="8536" y="1"/>
                    <a:pt x="7469" y="291"/>
                    <a:pt x="6466" y="979"/>
                  </a:cubicBezTo>
                  <a:cubicBezTo>
                    <a:pt x="6466" y="979"/>
                    <a:pt x="2414" y="2831"/>
                    <a:pt x="1488" y="5725"/>
                  </a:cubicBezTo>
                  <a:cubicBezTo>
                    <a:pt x="1049" y="7099"/>
                    <a:pt x="479" y="9154"/>
                    <a:pt x="1" y="11168"/>
                  </a:cubicBezTo>
                  <a:cubicBezTo>
                    <a:pt x="793" y="9931"/>
                    <a:pt x="2102" y="7827"/>
                    <a:pt x="2183" y="7345"/>
                  </a:cubicBezTo>
                  <a:cubicBezTo>
                    <a:pt x="2298" y="6651"/>
                    <a:pt x="2298" y="6534"/>
                    <a:pt x="3109" y="6534"/>
                  </a:cubicBezTo>
                  <a:cubicBezTo>
                    <a:pt x="3919" y="6534"/>
                    <a:pt x="5423" y="8850"/>
                    <a:pt x="7507" y="9313"/>
                  </a:cubicBezTo>
                  <a:cubicBezTo>
                    <a:pt x="9590" y="9775"/>
                    <a:pt x="12367" y="9428"/>
                    <a:pt x="12367" y="10586"/>
                  </a:cubicBezTo>
                  <a:cubicBezTo>
                    <a:pt x="12367" y="11743"/>
                    <a:pt x="10747" y="13594"/>
                    <a:pt x="11788" y="14172"/>
                  </a:cubicBezTo>
                  <a:cubicBezTo>
                    <a:pt x="12598" y="14623"/>
                    <a:pt x="11873" y="16189"/>
                    <a:pt x="11944" y="16864"/>
                  </a:cubicBezTo>
                  <a:cubicBezTo>
                    <a:pt x="12565" y="15864"/>
                    <a:pt x="13210" y="14852"/>
                    <a:pt x="13872" y="14057"/>
                  </a:cubicBezTo>
                  <a:cubicBezTo>
                    <a:pt x="15608" y="11974"/>
                    <a:pt x="16997" y="8155"/>
                    <a:pt x="16303" y="5030"/>
                  </a:cubicBezTo>
                  <a:cubicBezTo>
                    <a:pt x="15780" y="2679"/>
                    <a:pt x="12768" y="1"/>
                    <a:pt x="9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2402;p54">
              <a:extLst>
                <a:ext uri="{FF2B5EF4-FFF2-40B4-BE49-F238E27FC236}">
                  <a16:creationId xmlns:a16="http://schemas.microsoft.com/office/drawing/2014/main" id="{2A2DBD7E-118E-B9EC-C407-A391458EC553}"/>
                </a:ext>
              </a:extLst>
            </p:cNvPr>
            <p:cNvSpPr/>
            <p:nvPr/>
          </p:nvSpPr>
          <p:spPr>
            <a:xfrm>
              <a:off x="4464325" y="819375"/>
              <a:ext cx="441450" cy="436900"/>
            </a:xfrm>
            <a:custGeom>
              <a:avLst/>
              <a:gdLst/>
              <a:ahLst/>
              <a:cxnLst/>
              <a:rect l="l" t="t" r="r" b="b"/>
              <a:pathLst>
                <a:path w="17658" h="17476" extrusionOk="0">
                  <a:moveTo>
                    <a:pt x="9927" y="615"/>
                  </a:moveTo>
                  <a:cubicBezTo>
                    <a:pt x="10653" y="615"/>
                    <a:pt x="11402" y="761"/>
                    <a:pt x="12148" y="1056"/>
                  </a:cubicBezTo>
                  <a:cubicBezTo>
                    <a:pt x="14193" y="1862"/>
                    <a:pt x="15955" y="3689"/>
                    <a:pt x="16335" y="5400"/>
                  </a:cubicBezTo>
                  <a:cubicBezTo>
                    <a:pt x="17009" y="8439"/>
                    <a:pt x="15619" y="12184"/>
                    <a:pt x="13968" y="14166"/>
                  </a:cubicBezTo>
                  <a:cubicBezTo>
                    <a:pt x="13560" y="14656"/>
                    <a:pt x="13160" y="15224"/>
                    <a:pt x="12773" y="15813"/>
                  </a:cubicBezTo>
                  <a:cubicBezTo>
                    <a:pt x="12862" y="15178"/>
                    <a:pt x="12842" y="14528"/>
                    <a:pt x="12269" y="14211"/>
                  </a:cubicBezTo>
                  <a:cubicBezTo>
                    <a:pt x="11899" y="14006"/>
                    <a:pt x="12122" y="13417"/>
                    <a:pt x="12503" y="12546"/>
                  </a:cubicBezTo>
                  <a:cubicBezTo>
                    <a:pt x="12750" y="11982"/>
                    <a:pt x="13005" y="11400"/>
                    <a:pt x="13005" y="10891"/>
                  </a:cubicBezTo>
                  <a:cubicBezTo>
                    <a:pt x="13005" y="9837"/>
                    <a:pt x="11635" y="9723"/>
                    <a:pt x="10049" y="9591"/>
                  </a:cubicBezTo>
                  <a:cubicBezTo>
                    <a:pt x="9327" y="9530"/>
                    <a:pt x="8579" y="9468"/>
                    <a:pt x="7904" y="9319"/>
                  </a:cubicBezTo>
                  <a:cubicBezTo>
                    <a:pt x="6771" y="9067"/>
                    <a:pt x="5798" y="8211"/>
                    <a:pt x="5018" y="7523"/>
                  </a:cubicBezTo>
                  <a:cubicBezTo>
                    <a:pt x="4366" y="6949"/>
                    <a:pt x="3895" y="6534"/>
                    <a:pt x="3440" y="6534"/>
                  </a:cubicBezTo>
                  <a:cubicBezTo>
                    <a:pt x="2470" y="6534"/>
                    <a:pt x="2348" y="6783"/>
                    <a:pt x="2212" y="7598"/>
                  </a:cubicBezTo>
                  <a:cubicBezTo>
                    <a:pt x="2183" y="7774"/>
                    <a:pt x="1861" y="8412"/>
                    <a:pt x="1096" y="9673"/>
                  </a:cubicBezTo>
                  <a:cubicBezTo>
                    <a:pt x="1435" y="8371"/>
                    <a:pt x="1796" y="7104"/>
                    <a:pt x="2111" y="6123"/>
                  </a:cubicBezTo>
                  <a:cubicBezTo>
                    <a:pt x="2984" y="3393"/>
                    <a:pt x="6883" y="1580"/>
                    <a:pt x="6969" y="1536"/>
                  </a:cubicBezTo>
                  <a:cubicBezTo>
                    <a:pt x="7862" y="924"/>
                    <a:pt x="8872" y="615"/>
                    <a:pt x="9927" y="615"/>
                  </a:cubicBezTo>
                  <a:close/>
                  <a:moveTo>
                    <a:pt x="9913" y="0"/>
                  </a:moveTo>
                  <a:cubicBezTo>
                    <a:pt x="8747" y="0"/>
                    <a:pt x="7636" y="340"/>
                    <a:pt x="6669" y="1007"/>
                  </a:cubicBezTo>
                  <a:cubicBezTo>
                    <a:pt x="6499" y="1084"/>
                    <a:pt x="2485" y="2949"/>
                    <a:pt x="1528" y="5937"/>
                  </a:cubicBezTo>
                  <a:cubicBezTo>
                    <a:pt x="1059" y="7403"/>
                    <a:pt x="487" y="9498"/>
                    <a:pt x="35" y="11403"/>
                  </a:cubicBezTo>
                  <a:cubicBezTo>
                    <a:pt x="0" y="11549"/>
                    <a:pt x="76" y="11697"/>
                    <a:pt x="213" y="11756"/>
                  </a:cubicBezTo>
                  <a:cubicBezTo>
                    <a:pt x="252" y="11772"/>
                    <a:pt x="292" y="11780"/>
                    <a:pt x="332" y="11780"/>
                  </a:cubicBezTo>
                  <a:cubicBezTo>
                    <a:pt x="434" y="11780"/>
                    <a:pt x="532" y="11729"/>
                    <a:pt x="590" y="11639"/>
                  </a:cubicBezTo>
                  <a:cubicBezTo>
                    <a:pt x="1999" y="9436"/>
                    <a:pt x="2748" y="8111"/>
                    <a:pt x="2824" y="7652"/>
                  </a:cubicBezTo>
                  <a:cubicBezTo>
                    <a:pt x="2908" y="7145"/>
                    <a:pt x="2908" y="7145"/>
                    <a:pt x="3441" y="7145"/>
                  </a:cubicBezTo>
                  <a:cubicBezTo>
                    <a:pt x="3664" y="7145"/>
                    <a:pt x="4169" y="7589"/>
                    <a:pt x="4613" y="7981"/>
                  </a:cubicBezTo>
                  <a:cubicBezTo>
                    <a:pt x="5447" y="8716"/>
                    <a:pt x="6485" y="9630"/>
                    <a:pt x="7773" y="9916"/>
                  </a:cubicBezTo>
                  <a:cubicBezTo>
                    <a:pt x="8487" y="10075"/>
                    <a:pt x="9256" y="10138"/>
                    <a:pt x="9999" y="10200"/>
                  </a:cubicBezTo>
                  <a:cubicBezTo>
                    <a:pt x="11176" y="10299"/>
                    <a:pt x="12393" y="10400"/>
                    <a:pt x="12393" y="10891"/>
                  </a:cubicBezTo>
                  <a:cubicBezTo>
                    <a:pt x="12393" y="11272"/>
                    <a:pt x="12165" y="11794"/>
                    <a:pt x="11943" y="12300"/>
                  </a:cubicBezTo>
                  <a:cubicBezTo>
                    <a:pt x="11542" y="13216"/>
                    <a:pt x="11088" y="14255"/>
                    <a:pt x="11971" y="14746"/>
                  </a:cubicBezTo>
                  <a:cubicBezTo>
                    <a:pt x="12301" y="14928"/>
                    <a:pt x="12218" y="15510"/>
                    <a:pt x="12075" y="16251"/>
                  </a:cubicBezTo>
                  <a:cubicBezTo>
                    <a:pt x="12008" y="16604"/>
                    <a:pt x="11943" y="16939"/>
                    <a:pt x="11971" y="17202"/>
                  </a:cubicBezTo>
                  <a:cubicBezTo>
                    <a:pt x="11984" y="17331"/>
                    <a:pt x="12080" y="17439"/>
                    <a:pt x="12207" y="17467"/>
                  </a:cubicBezTo>
                  <a:cubicBezTo>
                    <a:pt x="12229" y="17473"/>
                    <a:pt x="12251" y="17475"/>
                    <a:pt x="12275" y="17475"/>
                  </a:cubicBezTo>
                  <a:cubicBezTo>
                    <a:pt x="12276" y="17475"/>
                    <a:pt x="12277" y="17475"/>
                    <a:pt x="12278" y="17475"/>
                  </a:cubicBezTo>
                  <a:cubicBezTo>
                    <a:pt x="12383" y="17475"/>
                    <a:pt x="12480" y="17420"/>
                    <a:pt x="12535" y="17332"/>
                  </a:cubicBezTo>
                  <a:cubicBezTo>
                    <a:pt x="13139" y="16361"/>
                    <a:pt x="13782" y="15347"/>
                    <a:pt x="14438" y="14559"/>
                  </a:cubicBezTo>
                  <a:cubicBezTo>
                    <a:pt x="16227" y="12414"/>
                    <a:pt x="17657" y="8533"/>
                    <a:pt x="16933" y="5270"/>
                  </a:cubicBezTo>
                  <a:cubicBezTo>
                    <a:pt x="16512" y="3374"/>
                    <a:pt x="14594" y="1363"/>
                    <a:pt x="12373" y="487"/>
                  </a:cubicBezTo>
                  <a:cubicBezTo>
                    <a:pt x="11546" y="161"/>
                    <a:pt x="10716" y="0"/>
                    <a:pt x="9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2403;p54">
              <a:extLst>
                <a:ext uri="{FF2B5EF4-FFF2-40B4-BE49-F238E27FC236}">
                  <a16:creationId xmlns:a16="http://schemas.microsoft.com/office/drawing/2014/main" id="{04561F2D-1DA5-D0D5-E127-D80AA4F8F991}"/>
                </a:ext>
              </a:extLst>
            </p:cNvPr>
            <p:cNvSpPr/>
            <p:nvPr/>
          </p:nvSpPr>
          <p:spPr>
            <a:xfrm>
              <a:off x="4425875" y="1123875"/>
              <a:ext cx="324075" cy="181700"/>
            </a:xfrm>
            <a:custGeom>
              <a:avLst/>
              <a:gdLst/>
              <a:ahLst/>
              <a:cxnLst/>
              <a:rect l="l" t="t" r="r" b="b"/>
              <a:pathLst>
                <a:path w="12963" h="7268" extrusionOk="0">
                  <a:moveTo>
                    <a:pt x="1459" y="1"/>
                  </a:moveTo>
                  <a:cubicBezTo>
                    <a:pt x="878" y="1"/>
                    <a:pt x="334" y="200"/>
                    <a:pt x="232" y="909"/>
                  </a:cubicBezTo>
                  <a:cubicBezTo>
                    <a:pt x="1" y="2529"/>
                    <a:pt x="1620" y="4844"/>
                    <a:pt x="3125" y="4844"/>
                  </a:cubicBezTo>
                  <a:cubicBezTo>
                    <a:pt x="4575" y="4844"/>
                    <a:pt x="5166" y="3449"/>
                    <a:pt x="5931" y="3449"/>
                  </a:cubicBezTo>
                  <a:cubicBezTo>
                    <a:pt x="5960" y="3449"/>
                    <a:pt x="5989" y="3451"/>
                    <a:pt x="6019" y="3455"/>
                  </a:cubicBezTo>
                  <a:cubicBezTo>
                    <a:pt x="6829" y="3571"/>
                    <a:pt x="6482" y="6464"/>
                    <a:pt x="7870" y="7043"/>
                  </a:cubicBezTo>
                  <a:cubicBezTo>
                    <a:pt x="8237" y="7196"/>
                    <a:pt x="8668" y="7268"/>
                    <a:pt x="9117" y="7268"/>
                  </a:cubicBezTo>
                  <a:cubicBezTo>
                    <a:pt x="10368" y="7268"/>
                    <a:pt x="11757" y="6707"/>
                    <a:pt x="12268" y="5770"/>
                  </a:cubicBezTo>
                  <a:cubicBezTo>
                    <a:pt x="12963" y="4496"/>
                    <a:pt x="10995" y="3687"/>
                    <a:pt x="9028" y="2992"/>
                  </a:cubicBezTo>
                  <a:cubicBezTo>
                    <a:pt x="7061" y="2297"/>
                    <a:pt x="3011" y="330"/>
                    <a:pt x="3011" y="330"/>
                  </a:cubicBezTo>
                  <a:cubicBezTo>
                    <a:pt x="3011" y="330"/>
                    <a:pt x="2205" y="1"/>
                    <a:pt x="14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2404;p54">
              <a:extLst>
                <a:ext uri="{FF2B5EF4-FFF2-40B4-BE49-F238E27FC236}">
                  <a16:creationId xmlns:a16="http://schemas.microsoft.com/office/drawing/2014/main" id="{D2E4EF11-4B82-1C24-C23E-656F22205F2A}"/>
                </a:ext>
              </a:extLst>
            </p:cNvPr>
            <p:cNvSpPr/>
            <p:nvPr/>
          </p:nvSpPr>
          <p:spPr>
            <a:xfrm>
              <a:off x="4420675" y="1116175"/>
              <a:ext cx="324525" cy="196875"/>
            </a:xfrm>
            <a:custGeom>
              <a:avLst/>
              <a:gdLst/>
              <a:ahLst/>
              <a:cxnLst/>
              <a:rect l="l" t="t" r="r" b="b"/>
              <a:pathLst>
                <a:path w="12981" h="7875" extrusionOk="0">
                  <a:moveTo>
                    <a:pt x="1665" y="614"/>
                  </a:moveTo>
                  <a:cubicBezTo>
                    <a:pt x="2199" y="614"/>
                    <a:pt x="2820" y="808"/>
                    <a:pt x="3093" y="918"/>
                  </a:cubicBezTo>
                  <a:cubicBezTo>
                    <a:pt x="3360" y="1049"/>
                    <a:pt x="7200" y="2907"/>
                    <a:pt x="9134" y="3589"/>
                  </a:cubicBezTo>
                  <a:cubicBezTo>
                    <a:pt x="10129" y="3940"/>
                    <a:pt x="11979" y="4593"/>
                    <a:pt x="12274" y="5361"/>
                  </a:cubicBezTo>
                  <a:cubicBezTo>
                    <a:pt x="12343" y="5542"/>
                    <a:pt x="12322" y="5723"/>
                    <a:pt x="12208" y="5932"/>
                  </a:cubicBezTo>
                  <a:cubicBezTo>
                    <a:pt x="11767" y="6740"/>
                    <a:pt x="10499" y="7276"/>
                    <a:pt x="9337" y="7276"/>
                  </a:cubicBezTo>
                  <a:cubicBezTo>
                    <a:pt x="8931" y="7276"/>
                    <a:pt x="8538" y="7211"/>
                    <a:pt x="8197" y="7069"/>
                  </a:cubicBezTo>
                  <a:cubicBezTo>
                    <a:pt x="7567" y="6806"/>
                    <a:pt x="7356" y="5865"/>
                    <a:pt x="7170" y="5034"/>
                  </a:cubicBezTo>
                  <a:cubicBezTo>
                    <a:pt x="6992" y="4233"/>
                    <a:pt x="6837" y="3542"/>
                    <a:pt x="6271" y="3461"/>
                  </a:cubicBezTo>
                  <a:cubicBezTo>
                    <a:pt x="6225" y="3454"/>
                    <a:pt x="6180" y="3451"/>
                    <a:pt x="6134" y="3451"/>
                  </a:cubicBezTo>
                  <a:cubicBezTo>
                    <a:pt x="5704" y="3451"/>
                    <a:pt x="5357" y="3745"/>
                    <a:pt x="4990" y="4058"/>
                  </a:cubicBezTo>
                  <a:cubicBezTo>
                    <a:pt x="4534" y="4446"/>
                    <a:pt x="4062" y="4847"/>
                    <a:pt x="3335" y="4847"/>
                  </a:cubicBezTo>
                  <a:cubicBezTo>
                    <a:pt x="2824" y="4847"/>
                    <a:pt x="2236" y="4506"/>
                    <a:pt x="1722" y="3913"/>
                  </a:cubicBezTo>
                  <a:cubicBezTo>
                    <a:pt x="1025" y="3110"/>
                    <a:pt x="632" y="2044"/>
                    <a:pt x="744" y="1261"/>
                  </a:cubicBezTo>
                  <a:cubicBezTo>
                    <a:pt x="780" y="1011"/>
                    <a:pt x="880" y="846"/>
                    <a:pt x="1058" y="744"/>
                  </a:cubicBezTo>
                  <a:cubicBezTo>
                    <a:pt x="1222" y="650"/>
                    <a:pt x="1435" y="614"/>
                    <a:pt x="1665" y="614"/>
                  </a:cubicBezTo>
                  <a:close/>
                  <a:moveTo>
                    <a:pt x="1676" y="1"/>
                  </a:moveTo>
                  <a:cubicBezTo>
                    <a:pt x="1349" y="1"/>
                    <a:pt x="1025" y="56"/>
                    <a:pt x="754" y="212"/>
                  </a:cubicBezTo>
                  <a:cubicBezTo>
                    <a:pt x="413" y="408"/>
                    <a:pt x="200" y="740"/>
                    <a:pt x="138" y="1173"/>
                  </a:cubicBezTo>
                  <a:cubicBezTo>
                    <a:pt x="1" y="2137"/>
                    <a:pt x="440" y="3369"/>
                    <a:pt x="1259" y="4313"/>
                  </a:cubicBezTo>
                  <a:cubicBezTo>
                    <a:pt x="1899" y="5051"/>
                    <a:pt x="2637" y="5458"/>
                    <a:pt x="3334" y="5458"/>
                  </a:cubicBezTo>
                  <a:cubicBezTo>
                    <a:pt x="4285" y="5458"/>
                    <a:pt x="4896" y="4940"/>
                    <a:pt x="5387" y="4523"/>
                  </a:cubicBezTo>
                  <a:cubicBezTo>
                    <a:pt x="5673" y="4279"/>
                    <a:pt x="5919" y="4063"/>
                    <a:pt x="6135" y="4063"/>
                  </a:cubicBezTo>
                  <a:cubicBezTo>
                    <a:pt x="6152" y="4063"/>
                    <a:pt x="6168" y="4064"/>
                    <a:pt x="6184" y="4067"/>
                  </a:cubicBezTo>
                  <a:cubicBezTo>
                    <a:pt x="6331" y="4087"/>
                    <a:pt x="6489" y="4790"/>
                    <a:pt x="6573" y="5167"/>
                  </a:cubicBezTo>
                  <a:cubicBezTo>
                    <a:pt x="6780" y="6095"/>
                    <a:pt x="7038" y="7249"/>
                    <a:pt x="7961" y="7634"/>
                  </a:cubicBezTo>
                  <a:cubicBezTo>
                    <a:pt x="8351" y="7795"/>
                    <a:pt x="8820" y="7874"/>
                    <a:pt x="9312" y="7874"/>
                  </a:cubicBezTo>
                  <a:cubicBezTo>
                    <a:pt x="10648" y="7874"/>
                    <a:pt x="12162" y="7296"/>
                    <a:pt x="12747" y="6223"/>
                  </a:cubicBezTo>
                  <a:cubicBezTo>
                    <a:pt x="12946" y="5856"/>
                    <a:pt x="12980" y="5492"/>
                    <a:pt x="12845" y="5141"/>
                  </a:cubicBezTo>
                  <a:cubicBezTo>
                    <a:pt x="12480" y="4188"/>
                    <a:pt x="10912" y="3567"/>
                    <a:pt x="9338" y="3011"/>
                  </a:cubicBezTo>
                  <a:cubicBezTo>
                    <a:pt x="7409" y="2331"/>
                    <a:pt x="3393" y="382"/>
                    <a:pt x="3352" y="363"/>
                  </a:cubicBezTo>
                  <a:cubicBezTo>
                    <a:pt x="3346" y="360"/>
                    <a:pt x="3340" y="358"/>
                    <a:pt x="3334" y="354"/>
                  </a:cubicBezTo>
                  <a:cubicBezTo>
                    <a:pt x="3216" y="306"/>
                    <a:pt x="2440" y="1"/>
                    <a:pt x="1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2405;p54">
              <a:extLst>
                <a:ext uri="{FF2B5EF4-FFF2-40B4-BE49-F238E27FC236}">
                  <a16:creationId xmlns:a16="http://schemas.microsoft.com/office/drawing/2014/main" id="{D9424A5D-EF71-596F-C899-7C5C08CB1D0B}"/>
                </a:ext>
              </a:extLst>
            </p:cNvPr>
            <p:cNvSpPr/>
            <p:nvPr/>
          </p:nvSpPr>
          <p:spPr>
            <a:xfrm>
              <a:off x="4741275" y="1172625"/>
              <a:ext cx="66575" cy="66575"/>
            </a:xfrm>
            <a:custGeom>
              <a:avLst/>
              <a:gdLst/>
              <a:ahLst/>
              <a:cxnLst/>
              <a:rect l="l" t="t" r="r" b="b"/>
              <a:pathLst>
                <a:path w="2663" h="2663" extrusionOk="0">
                  <a:moveTo>
                    <a:pt x="0" y="2663"/>
                  </a:moveTo>
                  <a:lnTo>
                    <a:pt x="2662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2406;p54">
              <a:extLst>
                <a:ext uri="{FF2B5EF4-FFF2-40B4-BE49-F238E27FC236}">
                  <a16:creationId xmlns:a16="http://schemas.microsoft.com/office/drawing/2014/main" id="{6F2199D1-BFEA-C750-B12C-357289AD76EF}"/>
                </a:ext>
              </a:extLst>
            </p:cNvPr>
            <p:cNvSpPr/>
            <p:nvPr/>
          </p:nvSpPr>
          <p:spPr>
            <a:xfrm>
              <a:off x="4731050" y="1165075"/>
              <a:ext cx="85100" cy="81775"/>
            </a:xfrm>
            <a:custGeom>
              <a:avLst/>
              <a:gdLst/>
              <a:ahLst/>
              <a:cxnLst/>
              <a:rect l="l" t="t" r="r" b="b"/>
              <a:pathLst>
                <a:path w="3404" h="3271" extrusionOk="0">
                  <a:moveTo>
                    <a:pt x="3068" y="0"/>
                  </a:moveTo>
                  <a:cubicBezTo>
                    <a:pt x="2991" y="0"/>
                    <a:pt x="2914" y="29"/>
                    <a:pt x="2854" y="87"/>
                  </a:cubicBezTo>
                  <a:lnTo>
                    <a:pt x="193" y="2748"/>
                  </a:lnTo>
                  <a:cubicBezTo>
                    <a:pt x="0" y="2940"/>
                    <a:pt x="137" y="3270"/>
                    <a:pt x="409" y="3270"/>
                  </a:cubicBezTo>
                  <a:cubicBezTo>
                    <a:pt x="491" y="3270"/>
                    <a:pt x="569" y="3238"/>
                    <a:pt x="626" y="3181"/>
                  </a:cubicBezTo>
                  <a:lnTo>
                    <a:pt x="3287" y="519"/>
                  </a:lnTo>
                  <a:cubicBezTo>
                    <a:pt x="3403" y="399"/>
                    <a:pt x="3401" y="207"/>
                    <a:pt x="3284" y="90"/>
                  </a:cubicBezTo>
                  <a:cubicBezTo>
                    <a:pt x="3224" y="30"/>
                    <a:pt x="3146" y="0"/>
                    <a:pt x="30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2407;p54">
              <a:extLst>
                <a:ext uri="{FF2B5EF4-FFF2-40B4-BE49-F238E27FC236}">
                  <a16:creationId xmlns:a16="http://schemas.microsoft.com/office/drawing/2014/main" id="{F8DE8C8C-4FC3-A297-FC04-3985A189747C}"/>
                </a:ext>
              </a:extLst>
            </p:cNvPr>
            <p:cNvSpPr/>
            <p:nvPr/>
          </p:nvSpPr>
          <p:spPr>
            <a:xfrm>
              <a:off x="4449025" y="1051100"/>
              <a:ext cx="34775" cy="78150"/>
            </a:xfrm>
            <a:custGeom>
              <a:avLst/>
              <a:gdLst/>
              <a:ahLst/>
              <a:cxnLst/>
              <a:rect l="l" t="t" r="r" b="b"/>
              <a:pathLst>
                <a:path w="1391" h="3126" extrusionOk="0">
                  <a:moveTo>
                    <a:pt x="1" y="3126"/>
                  </a:moveTo>
                  <a:lnTo>
                    <a:pt x="139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2408;p54">
              <a:extLst>
                <a:ext uri="{FF2B5EF4-FFF2-40B4-BE49-F238E27FC236}">
                  <a16:creationId xmlns:a16="http://schemas.microsoft.com/office/drawing/2014/main" id="{28DB4F67-AB44-8B1E-E7D2-06E1B7788F44}"/>
                </a:ext>
              </a:extLst>
            </p:cNvPr>
            <p:cNvSpPr/>
            <p:nvPr/>
          </p:nvSpPr>
          <p:spPr>
            <a:xfrm>
              <a:off x="4439775" y="1043475"/>
              <a:ext cx="52725" cy="93425"/>
            </a:xfrm>
            <a:custGeom>
              <a:avLst/>
              <a:gdLst/>
              <a:ahLst/>
              <a:cxnLst/>
              <a:rect l="l" t="t" r="r" b="b"/>
              <a:pathLst>
                <a:path w="2109" h="3737" extrusionOk="0">
                  <a:moveTo>
                    <a:pt x="1761" y="0"/>
                  </a:moveTo>
                  <a:cubicBezTo>
                    <a:pt x="1643" y="0"/>
                    <a:pt x="1531" y="68"/>
                    <a:pt x="1480" y="182"/>
                  </a:cubicBezTo>
                  <a:lnTo>
                    <a:pt x="91" y="3307"/>
                  </a:lnTo>
                  <a:cubicBezTo>
                    <a:pt x="1" y="3508"/>
                    <a:pt x="149" y="3737"/>
                    <a:pt x="371" y="3737"/>
                  </a:cubicBezTo>
                  <a:cubicBezTo>
                    <a:pt x="492" y="3737"/>
                    <a:pt x="601" y="3666"/>
                    <a:pt x="650" y="3556"/>
                  </a:cubicBezTo>
                  <a:lnTo>
                    <a:pt x="2040" y="431"/>
                  </a:lnTo>
                  <a:cubicBezTo>
                    <a:pt x="2109" y="277"/>
                    <a:pt x="2039" y="95"/>
                    <a:pt x="1885" y="27"/>
                  </a:cubicBezTo>
                  <a:cubicBezTo>
                    <a:pt x="1845" y="9"/>
                    <a:pt x="1802" y="0"/>
                    <a:pt x="1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2409;p54">
              <a:extLst>
                <a:ext uri="{FF2B5EF4-FFF2-40B4-BE49-F238E27FC236}">
                  <a16:creationId xmlns:a16="http://schemas.microsoft.com/office/drawing/2014/main" id="{344C170F-D5B4-06EE-0B4D-F003D881F82F}"/>
                </a:ext>
              </a:extLst>
            </p:cNvPr>
            <p:cNvSpPr/>
            <p:nvPr/>
          </p:nvSpPr>
          <p:spPr>
            <a:xfrm>
              <a:off x="4963425" y="1742925"/>
              <a:ext cx="355200" cy="389300"/>
            </a:xfrm>
            <a:custGeom>
              <a:avLst/>
              <a:gdLst/>
              <a:ahLst/>
              <a:cxnLst/>
              <a:rect l="l" t="t" r="r" b="b"/>
              <a:pathLst>
                <a:path w="14208" h="15572" extrusionOk="0">
                  <a:moveTo>
                    <a:pt x="11745" y="0"/>
                  </a:moveTo>
                  <a:cubicBezTo>
                    <a:pt x="11745" y="0"/>
                    <a:pt x="4073" y="6821"/>
                    <a:pt x="2084" y="8809"/>
                  </a:cubicBezTo>
                  <a:cubicBezTo>
                    <a:pt x="95" y="10798"/>
                    <a:pt x="1" y="14587"/>
                    <a:pt x="1895" y="15439"/>
                  </a:cubicBezTo>
                  <a:cubicBezTo>
                    <a:pt x="2098" y="15531"/>
                    <a:pt x="2348" y="15572"/>
                    <a:pt x="2634" y="15572"/>
                  </a:cubicBezTo>
                  <a:cubicBezTo>
                    <a:pt x="5011" y="15572"/>
                    <a:pt x="9858" y="12706"/>
                    <a:pt x="10704" y="12029"/>
                  </a:cubicBezTo>
                  <a:cubicBezTo>
                    <a:pt x="11651" y="11272"/>
                    <a:pt x="14208" y="474"/>
                    <a:pt x="11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2410;p54">
              <a:extLst>
                <a:ext uri="{FF2B5EF4-FFF2-40B4-BE49-F238E27FC236}">
                  <a16:creationId xmlns:a16="http://schemas.microsoft.com/office/drawing/2014/main" id="{B06706BA-0251-6CD0-613E-BA3B590FF5D4}"/>
                </a:ext>
              </a:extLst>
            </p:cNvPr>
            <p:cNvSpPr/>
            <p:nvPr/>
          </p:nvSpPr>
          <p:spPr>
            <a:xfrm>
              <a:off x="4963175" y="1735275"/>
              <a:ext cx="340650" cy="404475"/>
            </a:xfrm>
            <a:custGeom>
              <a:avLst/>
              <a:gdLst/>
              <a:ahLst/>
              <a:cxnLst/>
              <a:rect l="l" t="t" r="r" b="b"/>
              <a:pathLst>
                <a:path w="13626" h="16179" extrusionOk="0">
                  <a:moveTo>
                    <a:pt x="11828" y="651"/>
                  </a:moveTo>
                  <a:lnTo>
                    <a:pt x="11828" y="652"/>
                  </a:lnTo>
                  <a:cubicBezTo>
                    <a:pt x="12052" y="765"/>
                    <a:pt x="12224" y="1056"/>
                    <a:pt x="12338" y="1517"/>
                  </a:cubicBezTo>
                  <a:cubicBezTo>
                    <a:pt x="13034" y="4335"/>
                    <a:pt x="11168" y="11580"/>
                    <a:pt x="10521" y="12096"/>
                  </a:cubicBezTo>
                  <a:cubicBezTo>
                    <a:pt x="9523" y="12897"/>
                    <a:pt x="4799" y="15576"/>
                    <a:pt x="2652" y="15576"/>
                  </a:cubicBezTo>
                  <a:cubicBezTo>
                    <a:pt x="2409" y="15576"/>
                    <a:pt x="2198" y="15542"/>
                    <a:pt x="2030" y="15466"/>
                  </a:cubicBezTo>
                  <a:cubicBezTo>
                    <a:pt x="1464" y="15212"/>
                    <a:pt x="1068" y="14612"/>
                    <a:pt x="915" y="13778"/>
                  </a:cubicBezTo>
                  <a:cubicBezTo>
                    <a:pt x="637" y="12260"/>
                    <a:pt x="1210" y="10431"/>
                    <a:pt x="2310" y="9331"/>
                  </a:cubicBezTo>
                  <a:cubicBezTo>
                    <a:pt x="4128" y="7513"/>
                    <a:pt x="10807" y="1560"/>
                    <a:pt x="11828" y="651"/>
                  </a:cubicBezTo>
                  <a:close/>
                  <a:moveTo>
                    <a:pt x="11755" y="0"/>
                  </a:moveTo>
                  <a:cubicBezTo>
                    <a:pt x="11681" y="0"/>
                    <a:pt x="11608" y="28"/>
                    <a:pt x="11551" y="78"/>
                  </a:cubicBezTo>
                  <a:cubicBezTo>
                    <a:pt x="11474" y="145"/>
                    <a:pt x="3850" y="6926"/>
                    <a:pt x="1877" y="8899"/>
                  </a:cubicBezTo>
                  <a:cubicBezTo>
                    <a:pt x="643" y="10132"/>
                    <a:pt x="1" y="12184"/>
                    <a:pt x="312" y="13888"/>
                  </a:cubicBezTo>
                  <a:cubicBezTo>
                    <a:pt x="503" y="14926"/>
                    <a:pt x="1023" y="15685"/>
                    <a:pt x="1779" y="16024"/>
                  </a:cubicBezTo>
                  <a:cubicBezTo>
                    <a:pt x="2016" y="16131"/>
                    <a:pt x="2300" y="16178"/>
                    <a:pt x="2625" y="16178"/>
                  </a:cubicBezTo>
                  <a:cubicBezTo>
                    <a:pt x="5231" y="16178"/>
                    <a:pt x="10257" y="13093"/>
                    <a:pt x="10905" y="12575"/>
                  </a:cubicBezTo>
                  <a:cubicBezTo>
                    <a:pt x="11876" y="11797"/>
                    <a:pt x="13625" y="4177"/>
                    <a:pt x="12932" y="1372"/>
                  </a:cubicBezTo>
                  <a:cubicBezTo>
                    <a:pt x="12733" y="571"/>
                    <a:pt x="12357" y="111"/>
                    <a:pt x="11813" y="6"/>
                  </a:cubicBezTo>
                  <a:cubicBezTo>
                    <a:pt x="11794" y="2"/>
                    <a:pt x="11774" y="0"/>
                    <a:pt x="11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2411;p54">
              <a:extLst>
                <a:ext uri="{FF2B5EF4-FFF2-40B4-BE49-F238E27FC236}">
                  <a16:creationId xmlns:a16="http://schemas.microsoft.com/office/drawing/2014/main" id="{8AD2FCA5-D8EF-2C3A-651A-4C88A5231D39}"/>
                </a:ext>
              </a:extLst>
            </p:cNvPr>
            <p:cNvSpPr/>
            <p:nvPr/>
          </p:nvSpPr>
          <p:spPr>
            <a:xfrm>
              <a:off x="5303800" y="2169800"/>
              <a:ext cx="690925" cy="680600"/>
            </a:xfrm>
            <a:custGeom>
              <a:avLst/>
              <a:gdLst/>
              <a:ahLst/>
              <a:cxnLst/>
              <a:rect l="l" t="t" r="r" b="b"/>
              <a:pathLst>
                <a:path w="27637" h="27224" extrusionOk="0">
                  <a:moveTo>
                    <a:pt x="17325" y="0"/>
                  </a:moveTo>
                  <a:lnTo>
                    <a:pt x="0" y="11137"/>
                  </a:lnTo>
                  <a:lnTo>
                    <a:pt x="3712" y="27224"/>
                  </a:lnTo>
                  <a:cubicBezTo>
                    <a:pt x="3712" y="27224"/>
                    <a:pt x="23512" y="16912"/>
                    <a:pt x="25574" y="13613"/>
                  </a:cubicBezTo>
                  <a:cubicBezTo>
                    <a:pt x="27637" y="10313"/>
                    <a:pt x="17325" y="0"/>
                    <a:pt x="173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2412;p54">
              <a:extLst>
                <a:ext uri="{FF2B5EF4-FFF2-40B4-BE49-F238E27FC236}">
                  <a16:creationId xmlns:a16="http://schemas.microsoft.com/office/drawing/2014/main" id="{38265EC4-86E3-EDD9-F084-5798FA8144B2}"/>
                </a:ext>
              </a:extLst>
            </p:cNvPr>
            <p:cNvSpPr/>
            <p:nvPr/>
          </p:nvSpPr>
          <p:spPr>
            <a:xfrm>
              <a:off x="5295625" y="2162175"/>
              <a:ext cx="679925" cy="695875"/>
            </a:xfrm>
            <a:custGeom>
              <a:avLst/>
              <a:gdLst/>
              <a:ahLst/>
              <a:cxnLst/>
              <a:rect l="l" t="t" r="r" b="b"/>
              <a:pathLst>
                <a:path w="27197" h="27835" extrusionOk="0">
                  <a:moveTo>
                    <a:pt x="17609" y="696"/>
                  </a:moveTo>
                  <a:cubicBezTo>
                    <a:pt x="20530" y="3654"/>
                    <a:pt x="27196" y="11268"/>
                    <a:pt x="25642" y="13755"/>
                  </a:cubicBezTo>
                  <a:cubicBezTo>
                    <a:pt x="23795" y="16709"/>
                    <a:pt x="6907" y="25674"/>
                    <a:pt x="4249" y="27074"/>
                  </a:cubicBezTo>
                  <a:lnTo>
                    <a:pt x="674" y="11584"/>
                  </a:lnTo>
                  <a:lnTo>
                    <a:pt x="17609" y="696"/>
                  </a:lnTo>
                  <a:close/>
                  <a:moveTo>
                    <a:pt x="17650" y="0"/>
                  </a:moveTo>
                  <a:cubicBezTo>
                    <a:pt x="17594" y="0"/>
                    <a:pt x="17536" y="16"/>
                    <a:pt x="17486" y="48"/>
                  </a:cubicBezTo>
                  <a:lnTo>
                    <a:pt x="162" y="11186"/>
                  </a:lnTo>
                  <a:cubicBezTo>
                    <a:pt x="54" y="11256"/>
                    <a:pt x="0" y="11385"/>
                    <a:pt x="29" y="11512"/>
                  </a:cubicBezTo>
                  <a:lnTo>
                    <a:pt x="3741" y="27599"/>
                  </a:lnTo>
                  <a:cubicBezTo>
                    <a:pt x="3774" y="27736"/>
                    <a:pt x="3898" y="27835"/>
                    <a:pt x="4039" y="27835"/>
                  </a:cubicBezTo>
                  <a:cubicBezTo>
                    <a:pt x="4089" y="27835"/>
                    <a:pt x="4137" y="27824"/>
                    <a:pt x="4181" y="27801"/>
                  </a:cubicBezTo>
                  <a:cubicBezTo>
                    <a:pt x="4992" y="27378"/>
                    <a:pt x="24078" y="17413"/>
                    <a:pt x="26161" y="14080"/>
                  </a:cubicBezTo>
                  <a:cubicBezTo>
                    <a:pt x="27092" y="12592"/>
                    <a:pt x="25958" y="9768"/>
                    <a:pt x="22792" y="5687"/>
                  </a:cubicBezTo>
                  <a:cubicBezTo>
                    <a:pt x="20487" y="2716"/>
                    <a:pt x="17893" y="116"/>
                    <a:pt x="17868" y="90"/>
                  </a:cubicBezTo>
                  <a:cubicBezTo>
                    <a:pt x="17808" y="31"/>
                    <a:pt x="17730" y="0"/>
                    <a:pt x="176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2413;p54">
              <a:extLst>
                <a:ext uri="{FF2B5EF4-FFF2-40B4-BE49-F238E27FC236}">
                  <a16:creationId xmlns:a16="http://schemas.microsoft.com/office/drawing/2014/main" id="{1337A555-C9EB-9B21-54B5-4C821ED0C091}"/>
                </a:ext>
              </a:extLst>
            </p:cNvPr>
            <p:cNvSpPr/>
            <p:nvPr/>
          </p:nvSpPr>
          <p:spPr>
            <a:xfrm>
              <a:off x="5155250" y="1720875"/>
              <a:ext cx="703275" cy="1107200"/>
            </a:xfrm>
            <a:custGeom>
              <a:avLst/>
              <a:gdLst/>
              <a:ahLst/>
              <a:cxnLst/>
              <a:rect l="l" t="t" r="r" b="b"/>
              <a:pathLst>
                <a:path w="28131" h="44288" extrusionOk="0">
                  <a:moveTo>
                    <a:pt x="11663" y="1"/>
                  </a:moveTo>
                  <a:cubicBezTo>
                    <a:pt x="10696" y="1"/>
                    <a:pt x="10040" y="220"/>
                    <a:pt x="10040" y="220"/>
                  </a:cubicBezTo>
                  <a:cubicBezTo>
                    <a:pt x="10040" y="220"/>
                    <a:pt x="9267" y="152"/>
                    <a:pt x="8252" y="152"/>
                  </a:cubicBezTo>
                  <a:cubicBezTo>
                    <a:pt x="6857" y="152"/>
                    <a:pt x="5005" y="279"/>
                    <a:pt x="4072" y="882"/>
                  </a:cubicBezTo>
                  <a:cubicBezTo>
                    <a:pt x="2463" y="1924"/>
                    <a:pt x="1326" y="11586"/>
                    <a:pt x="1041" y="17364"/>
                  </a:cubicBezTo>
                  <a:cubicBezTo>
                    <a:pt x="758" y="23141"/>
                    <a:pt x="0" y="27783"/>
                    <a:pt x="379" y="28920"/>
                  </a:cubicBezTo>
                  <a:cubicBezTo>
                    <a:pt x="758" y="30056"/>
                    <a:pt x="10608" y="42465"/>
                    <a:pt x="12029" y="44171"/>
                  </a:cubicBezTo>
                  <a:cubicBezTo>
                    <a:pt x="12095" y="44250"/>
                    <a:pt x="12183" y="44288"/>
                    <a:pt x="12290" y="44288"/>
                  </a:cubicBezTo>
                  <a:cubicBezTo>
                    <a:pt x="14492" y="44288"/>
                    <a:pt x="24985" y="28284"/>
                    <a:pt x="26521" y="24942"/>
                  </a:cubicBezTo>
                  <a:cubicBezTo>
                    <a:pt x="28131" y="21437"/>
                    <a:pt x="27089" y="18217"/>
                    <a:pt x="25006" y="13386"/>
                  </a:cubicBezTo>
                  <a:cubicBezTo>
                    <a:pt x="22922" y="8556"/>
                    <a:pt x="18470" y="4103"/>
                    <a:pt x="15818" y="1641"/>
                  </a:cubicBezTo>
                  <a:cubicBezTo>
                    <a:pt x="14381" y="307"/>
                    <a:pt x="12805" y="1"/>
                    <a:pt x="116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2414;p54">
              <a:extLst>
                <a:ext uri="{FF2B5EF4-FFF2-40B4-BE49-F238E27FC236}">
                  <a16:creationId xmlns:a16="http://schemas.microsoft.com/office/drawing/2014/main" id="{B67CBC0E-34EA-E958-8903-D36040B96889}"/>
                </a:ext>
              </a:extLst>
            </p:cNvPr>
            <p:cNvSpPr/>
            <p:nvPr/>
          </p:nvSpPr>
          <p:spPr>
            <a:xfrm>
              <a:off x="5151400" y="1713075"/>
              <a:ext cx="716700" cy="1122625"/>
            </a:xfrm>
            <a:custGeom>
              <a:avLst/>
              <a:gdLst/>
              <a:ahLst/>
              <a:cxnLst/>
              <a:rect l="l" t="t" r="r" b="b"/>
              <a:pathLst>
                <a:path w="28668" h="44905" extrusionOk="0">
                  <a:moveTo>
                    <a:pt x="11811" y="621"/>
                  </a:moveTo>
                  <a:cubicBezTo>
                    <a:pt x="12896" y="621"/>
                    <a:pt x="14399" y="909"/>
                    <a:pt x="15764" y="2177"/>
                  </a:cubicBezTo>
                  <a:cubicBezTo>
                    <a:pt x="20295" y="6383"/>
                    <a:pt x="23361" y="10299"/>
                    <a:pt x="24880" y="13818"/>
                  </a:cubicBezTo>
                  <a:cubicBezTo>
                    <a:pt x="26843" y="18371"/>
                    <a:pt x="28010" y="21617"/>
                    <a:pt x="26397" y="25125"/>
                  </a:cubicBezTo>
                  <a:cubicBezTo>
                    <a:pt x="24405" y="29462"/>
                    <a:pt x="14158" y="44303"/>
                    <a:pt x="12506" y="44303"/>
                  </a:cubicBezTo>
                  <a:cubicBezTo>
                    <a:pt x="12473" y="44303"/>
                    <a:pt x="12444" y="44297"/>
                    <a:pt x="12418" y="44285"/>
                  </a:cubicBezTo>
                  <a:cubicBezTo>
                    <a:pt x="10573" y="42071"/>
                    <a:pt x="1158" y="30140"/>
                    <a:pt x="823" y="29134"/>
                  </a:cubicBezTo>
                  <a:cubicBezTo>
                    <a:pt x="621" y="28527"/>
                    <a:pt x="798" y="26576"/>
                    <a:pt x="1020" y="24106"/>
                  </a:cubicBezTo>
                  <a:cubicBezTo>
                    <a:pt x="1183" y="22313"/>
                    <a:pt x="1384" y="20079"/>
                    <a:pt x="1501" y="17690"/>
                  </a:cubicBezTo>
                  <a:cubicBezTo>
                    <a:pt x="1855" y="10524"/>
                    <a:pt x="3100" y="2287"/>
                    <a:pt x="4392" y="1451"/>
                  </a:cubicBezTo>
                  <a:cubicBezTo>
                    <a:pt x="5261" y="889"/>
                    <a:pt x="7036" y="770"/>
                    <a:pt x="8390" y="770"/>
                  </a:cubicBezTo>
                  <a:cubicBezTo>
                    <a:pt x="9383" y="770"/>
                    <a:pt x="10150" y="834"/>
                    <a:pt x="10168" y="836"/>
                  </a:cubicBezTo>
                  <a:cubicBezTo>
                    <a:pt x="10177" y="837"/>
                    <a:pt x="10186" y="837"/>
                    <a:pt x="10194" y="837"/>
                  </a:cubicBezTo>
                  <a:cubicBezTo>
                    <a:pt x="10227" y="837"/>
                    <a:pt x="10260" y="832"/>
                    <a:pt x="10291" y="822"/>
                  </a:cubicBezTo>
                  <a:cubicBezTo>
                    <a:pt x="10304" y="817"/>
                    <a:pt x="10915" y="621"/>
                    <a:pt x="11811" y="621"/>
                  </a:cubicBezTo>
                  <a:close/>
                  <a:moveTo>
                    <a:pt x="11828" y="0"/>
                  </a:moveTo>
                  <a:cubicBezTo>
                    <a:pt x="10982" y="0"/>
                    <a:pt x="10359" y="162"/>
                    <a:pt x="10161" y="221"/>
                  </a:cubicBezTo>
                  <a:cubicBezTo>
                    <a:pt x="9950" y="205"/>
                    <a:pt x="9266" y="156"/>
                    <a:pt x="8408" y="156"/>
                  </a:cubicBezTo>
                  <a:cubicBezTo>
                    <a:pt x="6974" y="156"/>
                    <a:pt x="5056" y="292"/>
                    <a:pt x="4060" y="937"/>
                  </a:cubicBezTo>
                  <a:cubicBezTo>
                    <a:pt x="2082" y="2219"/>
                    <a:pt x="1085" y="13729"/>
                    <a:pt x="891" y="17661"/>
                  </a:cubicBezTo>
                  <a:cubicBezTo>
                    <a:pt x="773" y="20037"/>
                    <a:pt x="573" y="22263"/>
                    <a:pt x="410" y="24051"/>
                  </a:cubicBezTo>
                  <a:cubicBezTo>
                    <a:pt x="163" y="26790"/>
                    <a:pt x="0" y="28600"/>
                    <a:pt x="243" y="29328"/>
                  </a:cubicBezTo>
                  <a:cubicBezTo>
                    <a:pt x="654" y="30562"/>
                    <a:pt x="10675" y="43149"/>
                    <a:pt x="11949" y="44678"/>
                  </a:cubicBezTo>
                  <a:cubicBezTo>
                    <a:pt x="12073" y="44826"/>
                    <a:pt x="12246" y="44905"/>
                    <a:pt x="12446" y="44905"/>
                  </a:cubicBezTo>
                  <a:cubicBezTo>
                    <a:pt x="12481" y="44904"/>
                    <a:pt x="12517" y="44901"/>
                    <a:pt x="12552" y="44897"/>
                  </a:cubicBezTo>
                  <a:cubicBezTo>
                    <a:pt x="15078" y="44562"/>
                    <a:pt x="25466" y="28619"/>
                    <a:pt x="26953" y="25381"/>
                  </a:cubicBezTo>
                  <a:cubicBezTo>
                    <a:pt x="28667" y="21650"/>
                    <a:pt x="27408" y="18135"/>
                    <a:pt x="25441" y="13576"/>
                  </a:cubicBezTo>
                  <a:cubicBezTo>
                    <a:pt x="23889" y="9979"/>
                    <a:pt x="20773" y="5992"/>
                    <a:pt x="16180" y="1728"/>
                  </a:cubicBezTo>
                  <a:cubicBezTo>
                    <a:pt x="14670" y="325"/>
                    <a:pt x="13026" y="0"/>
                    <a:pt x="11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2415;p54">
              <a:extLst>
                <a:ext uri="{FF2B5EF4-FFF2-40B4-BE49-F238E27FC236}">
                  <a16:creationId xmlns:a16="http://schemas.microsoft.com/office/drawing/2014/main" id="{8FF50CA4-4A3A-047E-8A93-27F4FA746671}"/>
                </a:ext>
              </a:extLst>
            </p:cNvPr>
            <p:cNvSpPr/>
            <p:nvPr/>
          </p:nvSpPr>
          <p:spPr>
            <a:xfrm>
              <a:off x="5380200" y="1851550"/>
              <a:ext cx="295000" cy="407600"/>
            </a:xfrm>
            <a:custGeom>
              <a:avLst/>
              <a:gdLst/>
              <a:ahLst/>
              <a:cxnLst/>
              <a:rect l="l" t="t" r="r" b="b"/>
              <a:pathLst>
                <a:path w="11800" h="16304" extrusionOk="0">
                  <a:moveTo>
                    <a:pt x="9835" y="1"/>
                  </a:moveTo>
                  <a:cubicBezTo>
                    <a:pt x="6881" y="1"/>
                    <a:pt x="1490" y="4488"/>
                    <a:pt x="948" y="6454"/>
                  </a:cubicBezTo>
                  <a:cubicBezTo>
                    <a:pt x="948" y="6454"/>
                    <a:pt x="922" y="6584"/>
                    <a:pt x="880" y="6820"/>
                  </a:cubicBezTo>
                  <a:cubicBezTo>
                    <a:pt x="758" y="7500"/>
                    <a:pt x="496" y="9051"/>
                    <a:pt x="285" y="10811"/>
                  </a:cubicBezTo>
                  <a:cubicBezTo>
                    <a:pt x="1" y="13178"/>
                    <a:pt x="96" y="16304"/>
                    <a:pt x="852" y="16304"/>
                  </a:cubicBezTo>
                  <a:cubicBezTo>
                    <a:pt x="1610" y="16304"/>
                    <a:pt x="11557" y="9106"/>
                    <a:pt x="11745" y="2570"/>
                  </a:cubicBezTo>
                  <a:cubicBezTo>
                    <a:pt x="11799" y="710"/>
                    <a:pt x="11010" y="1"/>
                    <a:pt x="98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2416;p54">
              <a:extLst>
                <a:ext uri="{FF2B5EF4-FFF2-40B4-BE49-F238E27FC236}">
                  <a16:creationId xmlns:a16="http://schemas.microsoft.com/office/drawing/2014/main" id="{EC252067-5026-3996-7764-367D9FE70EF8}"/>
                </a:ext>
              </a:extLst>
            </p:cNvPr>
            <p:cNvSpPr/>
            <p:nvPr/>
          </p:nvSpPr>
          <p:spPr>
            <a:xfrm>
              <a:off x="5372500" y="1843925"/>
              <a:ext cx="310525" cy="422900"/>
            </a:xfrm>
            <a:custGeom>
              <a:avLst/>
              <a:gdLst/>
              <a:ahLst/>
              <a:cxnLst/>
              <a:rect l="l" t="t" r="r" b="b"/>
              <a:pathLst>
                <a:path w="12421" h="16916" extrusionOk="0">
                  <a:moveTo>
                    <a:pt x="10142" y="612"/>
                  </a:moveTo>
                  <a:cubicBezTo>
                    <a:pt x="10257" y="612"/>
                    <a:pt x="10368" y="619"/>
                    <a:pt x="10474" y="635"/>
                  </a:cubicBezTo>
                  <a:cubicBezTo>
                    <a:pt x="11370" y="770"/>
                    <a:pt x="11786" y="1499"/>
                    <a:pt x="11747" y="2866"/>
                  </a:cubicBezTo>
                  <a:cubicBezTo>
                    <a:pt x="11562" y="9242"/>
                    <a:pt x="1922" y="16149"/>
                    <a:pt x="1175" y="16307"/>
                  </a:cubicBezTo>
                  <a:cubicBezTo>
                    <a:pt x="843" y="16137"/>
                    <a:pt x="573" y="13846"/>
                    <a:pt x="896" y="11152"/>
                  </a:cubicBezTo>
                  <a:cubicBezTo>
                    <a:pt x="1111" y="9363"/>
                    <a:pt x="1382" y="7778"/>
                    <a:pt x="1489" y="7180"/>
                  </a:cubicBezTo>
                  <a:lnTo>
                    <a:pt x="1554" y="6827"/>
                  </a:lnTo>
                  <a:cubicBezTo>
                    <a:pt x="2091" y="4947"/>
                    <a:pt x="7390" y="612"/>
                    <a:pt x="10142" y="612"/>
                  </a:cubicBezTo>
                  <a:close/>
                  <a:moveTo>
                    <a:pt x="10158" y="1"/>
                  </a:moveTo>
                  <a:cubicBezTo>
                    <a:pt x="7090" y="1"/>
                    <a:pt x="1554" y="4523"/>
                    <a:pt x="960" y="6677"/>
                  </a:cubicBezTo>
                  <a:lnTo>
                    <a:pt x="954" y="6701"/>
                  </a:lnTo>
                  <a:lnTo>
                    <a:pt x="887" y="7071"/>
                  </a:lnTo>
                  <a:cubicBezTo>
                    <a:pt x="779" y="7676"/>
                    <a:pt x="506" y="9274"/>
                    <a:pt x="289" y="11079"/>
                  </a:cubicBezTo>
                  <a:cubicBezTo>
                    <a:pt x="77" y="12835"/>
                    <a:pt x="1" y="15911"/>
                    <a:pt x="691" y="16689"/>
                  </a:cubicBezTo>
                  <a:cubicBezTo>
                    <a:pt x="857" y="16876"/>
                    <a:pt x="1038" y="16916"/>
                    <a:pt x="1160" y="16916"/>
                  </a:cubicBezTo>
                  <a:cubicBezTo>
                    <a:pt x="2334" y="16916"/>
                    <a:pt x="12172" y="9354"/>
                    <a:pt x="12359" y="2884"/>
                  </a:cubicBezTo>
                  <a:cubicBezTo>
                    <a:pt x="12421" y="758"/>
                    <a:pt x="11417" y="159"/>
                    <a:pt x="10564" y="30"/>
                  </a:cubicBezTo>
                  <a:cubicBezTo>
                    <a:pt x="10435" y="10"/>
                    <a:pt x="10299" y="1"/>
                    <a:pt x="10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2417;p54">
              <a:extLst>
                <a:ext uri="{FF2B5EF4-FFF2-40B4-BE49-F238E27FC236}">
                  <a16:creationId xmlns:a16="http://schemas.microsoft.com/office/drawing/2014/main" id="{02D014A0-3565-537F-7C90-429CDBE0A081}"/>
                </a:ext>
              </a:extLst>
            </p:cNvPr>
            <p:cNvSpPr/>
            <p:nvPr/>
          </p:nvSpPr>
          <p:spPr>
            <a:xfrm>
              <a:off x="5337550" y="1666475"/>
              <a:ext cx="362350" cy="431725"/>
            </a:xfrm>
            <a:custGeom>
              <a:avLst/>
              <a:gdLst/>
              <a:ahLst/>
              <a:cxnLst/>
              <a:rect l="l" t="t" r="r" b="b"/>
              <a:pathLst>
                <a:path w="14494" h="17269" extrusionOk="0">
                  <a:moveTo>
                    <a:pt x="5169" y="0"/>
                  </a:moveTo>
                  <a:cubicBezTo>
                    <a:pt x="3951" y="0"/>
                    <a:pt x="2874" y="280"/>
                    <a:pt x="2180" y="974"/>
                  </a:cubicBezTo>
                  <a:cubicBezTo>
                    <a:pt x="2180" y="974"/>
                    <a:pt x="1232" y="4479"/>
                    <a:pt x="1232" y="5048"/>
                  </a:cubicBezTo>
                  <a:cubicBezTo>
                    <a:pt x="1232" y="5616"/>
                    <a:pt x="1611" y="7036"/>
                    <a:pt x="1611" y="7036"/>
                  </a:cubicBezTo>
                  <a:cubicBezTo>
                    <a:pt x="1611" y="7036"/>
                    <a:pt x="1" y="9594"/>
                    <a:pt x="190" y="9879"/>
                  </a:cubicBezTo>
                  <a:cubicBezTo>
                    <a:pt x="379" y="10162"/>
                    <a:pt x="948" y="10636"/>
                    <a:pt x="948" y="10636"/>
                  </a:cubicBezTo>
                  <a:cubicBezTo>
                    <a:pt x="948" y="10636"/>
                    <a:pt x="759" y="14236"/>
                    <a:pt x="1516" y="14993"/>
                  </a:cubicBezTo>
                  <a:cubicBezTo>
                    <a:pt x="1853" y="15330"/>
                    <a:pt x="2656" y="15423"/>
                    <a:pt x="3446" y="15423"/>
                  </a:cubicBezTo>
                  <a:cubicBezTo>
                    <a:pt x="4434" y="15423"/>
                    <a:pt x="5400" y="15277"/>
                    <a:pt x="5400" y="15277"/>
                  </a:cubicBezTo>
                  <a:lnTo>
                    <a:pt x="5400" y="15277"/>
                  </a:lnTo>
                  <a:cubicBezTo>
                    <a:pt x="5400" y="15277"/>
                    <a:pt x="3885" y="17171"/>
                    <a:pt x="5589" y="17266"/>
                  </a:cubicBezTo>
                  <a:cubicBezTo>
                    <a:pt x="5610" y="17268"/>
                    <a:pt x="5632" y="17268"/>
                    <a:pt x="5654" y="17268"/>
                  </a:cubicBezTo>
                  <a:cubicBezTo>
                    <a:pt x="7406" y="17268"/>
                    <a:pt x="11857" y="13545"/>
                    <a:pt x="13168" y="11394"/>
                  </a:cubicBezTo>
                  <a:cubicBezTo>
                    <a:pt x="14494" y="9215"/>
                    <a:pt x="14398" y="5237"/>
                    <a:pt x="13168" y="3247"/>
                  </a:cubicBezTo>
                  <a:cubicBezTo>
                    <a:pt x="12283" y="1819"/>
                    <a:pt x="8272" y="0"/>
                    <a:pt x="51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2418;p54">
              <a:extLst>
                <a:ext uri="{FF2B5EF4-FFF2-40B4-BE49-F238E27FC236}">
                  <a16:creationId xmlns:a16="http://schemas.microsoft.com/office/drawing/2014/main" id="{179431AA-8ED4-D7FB-D621-C455EDD6F03C}"/>
                </a:ext>
              </a:extLst>
            </p:cNvPr>
            <p:cNvSpPr/>
            <p:nvPr/>
          </p:nvSpPr>
          <p:spPr>
            <a:xfrm>
              <a:off x="5328600" y="1658800"/>
              <a:ext cx="378100" cy="447050"/>
            </a:xfrm>
            <a:custGeom>
              <a:avLst/>
              <a:gdLst/>
              <a:ahLst/>
              <a:cxnLst/>
              <a:rect l="l" t="t" r="r" b="b"/>
              <a:pathLst>
                <a:path w="15124" h="17882" extrusionOk="0">
                  <a:moveTo>
                    <a:pt x="5520" y="612"/>
                  </a:moveTo>
                  <a:cubicBezTo>
                    <a:pt x="5882" y="612"/>
                    <a:pt x="6235" y="638"/>
                    <a:pt x="6558" y="675"/>
                  </a:cubicBezTo>
                  <a:cubicBezTo>
                    <a:pt x="9486" y="1014"/>
                    <a:pt x="12569" y="2589"/>
                    <a:pt x="13265" y="3715"/>
                  </a:cubicBezTo>
                  <a:cubicBezTo>
                    <a:pt x="14477" y="5673"/>
                    <a:pt x="14477" y="9549"/>
                    <a:pt x="13264" y="11542"/>
                  </a:cubicBezTo>
                  <a:cubicBezTo>
                    <a:pt x="11973" y="13663"/>
                    <a:pt x="7625" y="17269"/>
                    <a:pt x="6020" y="17269"/>
                  </a:cubicBezTo>
                  <a:cubicBezTo>
                    <a:pt x="6003" y="17269"/>
                    <a:pt x="5984" y="17268"/>
                    <a:pt x="5965" y="17268"/>
                  </a:cubicBezTo>
                  <a:cubicBezTo>
                    <a:pt x="5808" y="17259"/>
                    <a:pt x="5533" y="17221"/>
                    <a:pt x="5467" y="17074"/>
                  </a:cubicBezTo>
                  <a:cubicBezTo>
                    <a:pt x="5342" y="16797"/>
                    <a:pt x="5710" y="16134"/>
                    <a:pt x="5997" y="15774"/>
                  </a:cubicBezTo>
                  <a:cubicBezTo>
                    <a:pt x="6157" y="15574"/>
                    <a:pt x="6015" y="15278"/>
                    <a:pt x="5758" y="15278"/>
                  </a:cubicBezTo>
                  <a:cubicBezTo>
                    <a:pt x="5742" y="15278"/>
                    <a:pt x="5728" y="15279"/>
                    <a:pt x="5712" y="15282"/>
                  </a:cubicBezTo>
                  <a:cubicBezTo>
                    <a:pt x="5164" y="15365"/>
                    <a:pt x="4476" y="15423"/>
                    <a:pt x="3842" y="15423"/>
                  </a:cubicBezTo>
                  <a:cubicBezTo>
                    <a:pt x="3049" y="15423"/>
                    <a:pt x="2340" y="15332"/>
                    <a:pt x="2091" y="15084"/>
                  </a:cubicBezTo>
                  <a:cubicBezTo>
                    <a:pt x="1610" y="14602"/>
                    <a:pt x="1542" y="12298"/>
                    <a:pt x="1612" y="10959"/>
                  </a:cubicBezTo>
                  <a:cubicBezTo>
                    <a:pt x="1617" y="10862"/>
                    <a:pt x="1576" y="10769"/>
                    <a:pt x="1502" y="10707"/>
                  </a:cubicBezTo>
                  <a:cubicBezTo>
                    <a:pt x="1317" y="10552"/>
                    <a:pt x="996" y="10261"/>
                    <a:pt x="846" y="10074"/>
                  </a:cubicBezTo>
                  <a:cubicBezTo>
                    <a:pt x="920" y="9726"/>
                    <a:pt x="1602" y="8503"/>
                    <a:pt x="2229" y="7507"/>
                  </a:cubicBezTo>
                  <a:cubicBezTo>
                    <a:pt x="2274" y="7435"/>
                    <a:pt x="2288" y="7346"/>
                    <a:pt x="2266" y="7263"/>
                  </a:cubicBezTo>
                  <a:cubicBezTo>
                    <a:pt x="2164" y="6879"/>
                    <a:pt x="1898" y="5787"/>
                    <a:pt x="1898" y="5354"/>
                  </a:cubicBezTo>
                  <a:cubicBezTo>
                    <a:pt x="1898" y="4977"/>
                    <a:pt x="2449" y="2790"/>
                    <a:pt x="2812" y="1442"/>
                  </a:cubicBezTo>
                  <a:cubicBezTo>
                    <a:pt x="3501" y="799"/>
                    <a:pt x="4543" y="612"/>
                    <a:pt x="5520" y="612"/>
                  </a:cubicBezTo>
                  <a:close/>
                  <a:moveTo>
                    <a:pt x="5525" y="1"/>
                  </a:moveTo>
                  <a:cubicBezTo>
                    <a:pt x="4119" y="1"/>
                    <a:pt x="3024" y="363"/>
                    <a:pt x="2322" y="1065"/>
                  </a:cubicBezTo>
                  <a:cubicBezTo>
                    <a:pt x="2284" y="1103"/>
                    <a:pt x="2256" y="1150"/>
                    <a:pt x="2243" y="1202"/>
                  </a:cubicBezTo>
                  <a:cubicBezTo>
                    <a:pt x="2144" y="1564"/>
                    <a:pt x="1285" y="4762"/>
                    <a:pt x="1285" y="5355"/>
                  </a:cubicBezTo>
                  <a:cubicBezTo>
                    <a:pt x="1285" y="5862"/>
                    <a:pt x="1542" y="6911"/>
                    <a:pt x="1640" y="7293"/>
                  </a:cubicBezTo>
                  <a:cubicBezTo>
                    <a:pt x="1" y="9913"/>
                    <a:pt x="191" y="10200"/>
                    <a:pt x="294" y="10355"/>
                  </a:cubicBezTo>
                  <a:cubicBezTo>
                    <a:pt x="453" y="10592"/>
                    <a:pt x="806" y="10915"/>
                    <a:pt x="994" y="11077"/>
                  </a:cubicBezTo>
                  <a:cubicBezTo>
                    <a:pt x="956" y="11948"/>
                    <a:pt x="898" y="14756"/>
                    <a:pt x="1659" y="15516"/>
                  </a:cubicBezTo>
                  <a:cubicBezTo>
                    <a:pt x="2071" y="15929"/>
                    <a:pt x="2968" y="16042"/>
                    <a:pt x="3831" y="16042"/>
                  </a:cubicBezTo>
                  <a:cubicBezTo>
                    <a:pt x="4304" y="16042"/>
                    <a:pt x="4767" y="16008"/>
                    <a:pt x="5134" y="15970"/>
                  </a:cubicBezTo>
                  <a:lnTo>
                    <a:pt x="5134" y="15970"/>
                  </a:lnTo>
                  <a:cubicBezTo>
                    <a:pt x="4913" y="16374"/>
                    <a:pt x="4720" y="16902"/>
                    <a:pt x="4907" y="17323"/>
                  </a:cubicBezTo>
                  <a:cubicBezTo>
                    <a:pt x="5059" y="17663"/>
                    <a:pt x="5403" y="17849"/>
                    <a:pt x="5931" y="17879"/>
                  </a:cubicBezTo>
                  <a:cubicBezTo>
                    <a:pt x="5956" y="17880"/>
                    <a:pt x="5982" y="17881"/>
                    <a:pt x="6007" y="17881"/>
                  </a:cubicBezTo>
                  <a:cubicBezTo>
                    <a:pt x="7959" y="17881"/>
                    <a:pt x="12483" y="14002"/>
                    <a:pt x="13787" y="11861"/>
                  </a:cubicBezTo>
                  <a:cubicBezTo>
                    <a:pt x="15123" y="9666"/>
                    <a:pt x="15122" y="5552"/>
                    <a:pt x="13786" y="3394"/>
                  </a:cubicBezTo>
                  <a:cubicBezTo>
                    <a:pt x="12915" y="1987"/>
                    <a:pt x="9503" y="402"/>
                    <a:pt x="6629" y="68"/>
                  </a:cubicBezTo>
                  <a:cubicBezTo>
                    <a:pt x="6242" y="23"/>
                    <a:pt x="5874" y="1"/>
                    <a:pt x="55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2419;p54">
              <a:extLst>
                <a:ext uri="{FF2B5EF4-FFF2-40B4-BE49-F238E27FC236}">
                  <a16:creationId xmlns:a16="http://schemas.microsoft.com/office/drawing/2014/main" id="{8494D341-5DA7-2C08-4EFD-26C0984DCA1B}"/>
                </a:ext>
              </a:extLst>
            </p:cNvPr>
            <p:cNvSpPr/>
            <p:nvPr/>
          </p:nvSpPr>
          <p:spPr>
            <a:xfrm>
              <a:off x="5349400" y="1516775"/>
              <a:ext cx="483100" cy="429875"/>
            </a:xfrm>
            <a:custGeom>
              <a:avLst/>
              <a:gdLst/>
              <a:ahLst/>
              <a:cxnLst/>
              <a:rect l="l" t="t" r="r" b="b"/>
              <a:pathLst>
                <a:path w="19324" h="17195" extrusionOk="0">
                  <a:moveTo>
                    <a:pt x="11115" y="1"/>
                  </a:moveTo>
                  <a:cubicBezTo>
                    <a:pt x="10707" y="1"/>
                    <a:pt x="10313" y="46"/>
                    <a:pt x="9946" y="143"/>
                  </a:cubicBezTo>
                  <a:cubicBezTo>
                    <a:pt x="9946" y="143"/>
                    <a:pt x="2653" y="1090"/>
                    <a:pt x="1327" y="3931"/>
                  </a:cubicBezTo>
                  <a:cubicBezTo>
                    <a:pt x="1" y="6773"/>
                    <a:pt x="3032" y="10278"/>
                    <a:pt x="5211" y="10751"/>
                  </a:cubicBezTo>
                  <a:cubicBezTo>
                    <a:pt x="6764" y="11089"/>
                    <a:pt x="7933" y="11138"/>
                    <a:pt x="8475" y="11138"/>
                  </a:cubicBezTo>
                  <a:cubicBezTo>
                    <a:pt x="8693" y="11138"/>
                    <a:pt x="8810" y="11130"/>
                    <a:pt x="8810" y="11130"/>
                  </a:cubicBezTo>
                  <a:lnTo>
                    <a:pt x="8810" y="11130"/>
                  </a:lnTo>
                  <a:cubicBezTo>
                    <a:pt x="8810" y="11130"/>
                    <a:pt x="6537" y="13119"/>
                    <a:pt x="7957" y="13592"/>
                  </a:cubicBezTo>
                  <a:cubicBezTo>
                    <a:pt x="9378" y="14066"/>
                    <a:pt x="10042" y="13782"/>
                    <a:pt x="10042" y="14256"/>
                  </a:cubicBezTo>
                  <a:cubicBezTo>
                    <a:pt x="10042" y="14729"/>
                    <a:pt x="8620" y="16244"/>
                    <a:pt x="9852" y="16340"/>
                  </a:cubicBezTo>
                  <a:cubicBezTo>
                    <a:pt x="9879" y="16342"/>
                    <a:pt x="9905" y="16343"/>
                    <a:pt x="9930" y="16343"/>
                  </a:cubicBezTo>
                  <a:cubicBezTo>
                    <a:pt x="10982" y="16343"/>
                    <a:pt x="11394" y="14662"/>
                    <a:pt x="12006" y="14662"/>
                  </a:cubicBezTo>
                  <a:cubicBezTo>
                    <a:pt x="12074" y="14662"/>
                    <a:pt x="12145" y="14683"/>
                    <a:pt x="12220" y="14729"/>
                  </a:cubicBezTo>
                  <a:cubicBezTo>
                    <a:pt x="12977" y="15203"/>
                    <a:pt x="11935" y="17097"/>
                    <a:pt x="12315" y="17193"/>
                  </a:cubicBezTo>
                  <a:cubicBezTo>
                    <a:pt x="12319" y="17194"/>
                    <a:pt x="12324" y="17194"/>
                    <a:pt x="12330" y="17194"/>
                  </a:cubicBezTo>
                  <a:cubicBezTo>
                    <a:pt x="12781" y="17194"/>
                    <a:pt x="16311" y="13450"/>
                    <a:pt x="17808" y="9520"/>
                  </a:cubicBezTo>
                  <a:cubicBezTo>
                    <a:pt x="19324" y="5542"/>
                    <a:pt x="17240" y="3078"/>
                    <a:pt x="15724" y="1752"/>
                  </a:cubicBezTo>
                  <a:cubicBezTo>
                    <a:pt x="14517" y="696"/>
                    <a:pt x="12710" y="1"/>
                    <a:pt x="111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2420;p54">
              <a:extLst>
                <a:ext uri="{FF2B5EF4-FFF2-40B4-BE49-F238E27FC236}">
                  <a16:creationId xmlns:a16="http://schemas.microsoft.com/office/drawing/2014/main" id="{FCEAEB2B-8BFD-59B9-AE9C-8659CFAB16C0}"/>
                </a:ext>
              </a:extLst>
            </p:cNvPr>
            <p:cNvSpPr/>
            <p:nvPr/>
          </p:nvSpPr>
          <p:spPr>
            <a:xfrm>
              <a:off x="5358625" y="1509100"/>
              <a:ext cx="472550" cy="445100"/>
            </a:xfrm>
            <a:custGeom>
              <a:avLst/>
              <a:gdLst/>
              <a:ahLst/>
              <a:cxnLst/>
              <a:rect l="l" t="t" r="r" b="b"/>
              <a:pathLst>
                <a:path w="18902" h="17804" extrusionOk="0">
                  <a:moveTo>
                    <a:pt x="10741" y="615"/>
                  </a:moveTo>
                  <a:cubicBezTo>
                    <a:pt x="12224" y="615"/>
                    <a:pt x="13962" y="1248"/>
                    <a:pt x="15154" y="2290"/>
                  </a:cubicBezTo>
                  <a:cubicBezTo>
                    <a:pt x="17590" y="4422"/>
                    <a:pt x="18245" y="6852"/>
                    <a:pt x="17153" y="9718"/>
                  </a:cubicBezTo>
                  <a:cubicBezTo>
                    <a:pt x="15875" y="13072"/>
                    <a:pt x="13205" y="16127"/>
                    <a:pt x="12223" y="16977"/>
                  </a:cubicBezTo>
                  <a:cubicBezTo>
                    <a:pt x="12237" y="16910"/>
                    <a:pt x="12254" y="16845"/>
                    <a:pt x="12267" y="16785"/>
                  </a:cubicBezTo>
                  <a:cubicBezTo>
                    <a:pt x="12429" y="16106"/>
                    <a:pt x="12650" y="15176"/>
                    <a:pt x="12012" y="14777"/>
                  </a:cubicBezTo>
                  <a:cubicBezTo>
                    <a:pt x="11880" y="14694"/>
                    <a:pt x="11755" y="14659"/>
                    <a:pt x="11639" y="14659"/>
                  </a:cubicBezTo>
                  <a:lnTo>
                    <a:pt x="11639" y="14658"/>
                  </a:lnTo>
                  <a:cubicBezTo>
                    <a:pt x="11219" y="14658"/>
                    <a:pt x="10892" y="15111"/>
                    <a:pt x="10639" y="15460"/>
                  </a:cubicBezTo>
                  <a:cubicBezTo>
                    <a:pt x="10268" y="15972"/>
                    <a:pt x="9961" y="16344"/>
                    <a:pt x="9564" y="16344"/>
                  </a:cubicBezTo>
                  <a:cubicBezTo>
                    <a:pt x="9545" y="16344"/>
                    <a:pt x="9525" y="16343"/>
                    <a:pt x="9505" y="16341"/>
                  </a:cubicBezTo>
                  <a:cubicBezTo>
                    <a:pt x="9350" y="16329"/>
                    <a:pt x="9297" y="16291"/>
                    <a:pt x="9293" y="16282"/>
                  </a:cubicBezTo>
                  <a:cubicBezTo>
                    <a:pt x="9222" y="16151"/>
                    <a:pt x="9522" y="15612"/>
                    <a:pt x="9648" y="15382"/>
                  </a:cubicBezTo>
                  <a:cubicBezTo>
                    <a:pt x="9832" y="15050"/>
                    <a:pt x="9977" y="14789"/>
                    <a:pt x="9977" y="14562"/>
                  </a:cubicBezTo>
                  <a:cubicBezTo>
                    <a:pt x="9977" y="14028"/>
                    <a:pt x="9515" y="13967"/>
                    <a:pt x="9068" y="13909"/>
                  </a:cubicBezTo>
                  <a:cubicBezTo>
                    <a:pt x="8734" y="13866"/>
                    <a:pt x="8280" y="13807"/>
                    <a:pt x="7684" y="13609"/>
                  </a:cubicBezTo>
                  <a:cubicBezTo>
                    <a:pt x="7457" y="13533"/>
                    <a:pt x="7438" y="13436"/>
                    <a:pt x="7432" y="13404"/>
                  </a:cubicBezTo>
                  <a:cubicBezTo>
                    <a:pt x="7353" y="13012"/>
                    <a:pt x="8107" y="12136"/>
                    <a:pt x="8641" y="11666"/>
                  </a:cubicBezTo>
                  <a:cubicBezTo>
                    <a:pt x="8740" y="11581"/>
                    <a:pt x="8773" y="11440"/>
                    <a:pt x="8723" y="11319"/>
                  </a:cubicBezTo>
                  <a:cubicBezTo>
                    <a:pt x="8675" y="11204"/>
                    <a:pt x="8574" y="11130"/>
                    <a:pt x="8440" y="11130"/>
                  </a:cubicBezTo>
                  <a:cubicBezTo>
                    <a:pt x="8433" y="11130"/>
                    <a:pt x="8427" y="11131"/>
                    <a:pt x="8420" y="11131"/>
                  </a:cubicBezTo>
                  <a:cubicBezTo>
                    <a:pt x="8416" y="11131"/>
                    <a:pt x="8312" y="11138"/>
                    <a:pt x="8120" y="11138"/>
                  </a:cubicBezTo>
                  <a:cubicBezTo>
                    <a:pt x="7601" y="11138"/>
                    <a:pt x="6442" y="11092"/>
                    <a:pt x="4906" y="10758"/>
                  </a:cubicBezTo>
                  <a:cubicBezTo>
                    <a:pt x="3666" y="10489"/>
                    <a:pt x="2175" y="9164"/>
                    <a:pt x="1437" y="7675"/>
                  </a:cubicBezTo>
                  <a:cubicBezTo>
                    <a:pt x="1026" y="6846"/>
                    <a:pt x="659" y="5600"/>
                    <a:pt x="1235" y="4367"/>
                  </a:cubicBezTo>
                  <a:cubicBezTo>
                    <a:pt x="2475" y="1711"/>
                    <a:pt x="9545" y="762"/>
                    <a:pt x="9616" y="752"/>
                  </a:cubicBezTo>
                  <a:cubicBezTo>
                    <a:pt x="9629" y="751"/>
                    <a:pt x="9643" y="749"/>
                    <a:pt x="9655" y="746"/>
                  </a:cubicBezTo>
                  <a:cubicBezTo>
                    <a:pt x="9991" y="657"/>
                    <a:pt x="10357" y="615"/>
                    <a:pt x="10741" y="615"/>
                  </a:cubicBezTo>
                  <a:close/>
                  <a:moveTo>
                    <a:pt x="10754" y="1"/>
                  </a:moveTo>
                  <a:cubicBezTo>
                    <a:pt x="10321" y="1"/>
                    <a:pt x="9904" y="49"/>
                    <a:pt x="9518" y="149"/>
                  </a:cubicBezTo>
                  <a:cubicBezTo>
                    <a:pt x="9009" y="216"/>
                    <a:pt x="2039" y="1195"/>
                    <a:pt x="680" y="4109"/>
                  </a:cubicBezTo>
                  <a:cubicBezTo>
                    <a:pt x="1" y="5562"/>
                    <a:pt x="418" y="6998"/>
                    <a:pt x="889" y="7946"/>
                  </a:cubicBezTo>
                  <a:cubicBezTo>
                    <a:pt x="1714" y="9612"/>
                    <a:pt x="3349" y="11047"/>
                    <a:pt x="4775" y="11357"/>
                  </a:cubicBezTo>
                  <a:cubicBezTo>
                    <a:pt x="6039" y="11633"/>
                    <a:pt x="7049" y="11719"/>
                    <a:pt x="7691" y="11744"/>
                  </a:cubicBezTo>
                  <a:cubicBezTo>
                    <a:pt x="7239" y="12234"/>
                    <a:pt x="6715" y="12950"/>
                    <a:pt x="6831" y="13526"/>
                  </a:cubicBezTo>
                  <a:cubicBezTo>
                    <a:pt x="6874" y="13743"/>
                    <a:pt x="7025" y="14035"/>
                    <a:pt x="7490" y="14190"/>
                  </a:cubicBezTo>
                  <a:cubicBezTo>
                    <a:pt x="8142" y="14407"/>
                    <a:pt x="8651" y="14473"/>
                    <a:pt x="8988" y="14518"/>
                  </a:cubicBezTo>
                  <a:cubicBezTo>
                    <a:pt x="9133" y="14535"/>
                    <a:pt x="9309" y="14561"/>
                    <a:pt x="9355" y="14561"/>
                  </a:cubicBezTo>
                  <a:cubicBezTo>
                    <a:pt x="9360" y="14561"/>
                    <a:pt x="9363" y="14560"/>
                    <a:pt x="9365" y="14560"/>
                  </a:cubicBezTo>
                  <a:lnTo>
                    <a:pt x="9365" y="14560"/>
                  </a:lnTo>
                  <a:cubicBezTo>
                    <a:pt x="9358" y="14644"/>
                    <a:pt x="9211" y="14910"/>
                    <a:pt x="9113" y="15086"/>
                  </a:cubicBezTo>
                  <a:cubicBezTo>
                    <a:pt x="8837" y="15583"/>
                    <a:pt x="8524" y="16148"/>
                    <a:pt x="8753" y="16574"/>
                  </a:cubicBezTo>
                  <a:cubicBezTo>
                    <a:pt x="8875" y="16798"/>
                    <a:pt x="9111" y="16925"/>
                    <a:pt x="9459" y="16951"/>
                  </a:cubicBezTo>
                  <a:cubicBezTo>
                    <a:pt x="9493" y="16954"/>
                    <a:pt x="9527" y="16955"/>
                    <a:pt x="9560" y="16955"/>
                  </a:cubicBezTo>
                  <a:cubicBezTo>
                    <a:pt x="10313" y="16955"/>
                    <a:pt x="10786" y="16303"/>
                    <a:pt x="11134" y="15820"/>
                  </a:cubicBezTo>
                  <a:cubicBezTo>
                    <a:pt x="11393" y="15464"/>
                    <a:pt x="11540" y="15283"/>
                    <a:pt x="11642" y="15283"/>
                  </a:cubicBezTo>
                  <a:cubicBezTo>
                    <a:pt x="11658" y="15283"/>
                    <a:pt x="11673" y="15287"/>
                    <a:pt x="11688" y="15296"/>
                  </a:cubicBezTo>
                  <a:cubicBezTo>
                    <a:pt x="11954" y="15461"/>
                    <a:pt x="11784" y="16173"/>
                    <a:pt x="11672" y="16643"/>
                  </a:cubicBezTo>
                  <a:cubicBezTo>
                    <a:pt x="11545" y="17178"/>
                    <a:pt x="11424" y="17685"/>
                    <a:pt x="11872" y="17797"/>
                  </a:cubicBezTo>
                  <a:cubicBezTo>
                    <a:pt x="11891" y="17801"/>
                    <a:pt x="11913" y="17803"/>
                    <a:pt x="11934" y="17803"/>
                  </a:cubicBezTo>
                  <a:cubicBezTo>
                    <a:pt x="12913" y="17803"/>
                    <a:pt x="16481" y="13200"/>
                    <a:pt x="17724" y="9936"/>
                  </a:cubicBezTo>
                  <a:cubicBezTo>
                    <a:pt x="18901" y="6846"/>
                    <a:pt x="18171" y="4118"/>
                    <a:pt x="15556" y="1829"/>
                  </a:cubicBezTo>
                  <a:cubicBezTo>
                    <a:pt x="14244" y="682"/>
                    <a:pt x="12386" y="1"/>
                    <a:pt x="10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2421;p54">
              <a:extLst>
                <a:ext uri="{FF2B5EF4-FFF2-40B4-BE49-F238E27FC236}">
                  <a16:creationId xmlns:a16="http://schemas.microsoft.com/office/drawing/2014/main" id="{D25DC611-B8D4-5000-360F-2AA4D64D0E87}"/>
                </a:ext>
              </a:extLst>
            </p:cNvPr>
            <p:cNvSpPr/>
            <p:nvPr/>
          </p:nvSpPr>
          <p:spPr>
            <a:xfrm>
              <a:off x="5574375" y="1873175"/>
              <a:ext cx="99475" cy="100225"/>
            </a:xfrm>
            <a:custGeom>
              <a:avLst/>
              <a:gdLst/>
              <a:ahLst/>
              <a:cxnLst/>
              <a:rect l="l" t="t" r="r" b="b"/>
              <a:pathLst>
                <a:path w="3979" h="4009" extrusionOk="0">
                  <a:moveTo>
                    <a:pt x="2862" y="0"/>
                  </a:moveTo>
                  <a:cubicBezTo>
                    <a:pt x="2025" y="0"/>
                    <a:pt x="947" y="2464"/>
                    <a:pt x="947" y="2464"/>
                  </a:cubicBezTo>
                  <a:lnTo>
                    <a:pt x="0" y="3599"/>
                  </a:lnTo>
                  <a:cubicBezTo>
                    <a:pt x="0" y="3599"/>
                    <a:pt x="863" y="4008"/>
                    <a:pt x="1709" y="4008"/>
                  </a:cubicBezTo>
                  <a:cubicBezTo>
                    <a:pt x="2084" y="4008"/>
                    <a:pt x="2456" y="3927"/>
                    <a:pt x="2747" y="3694"/>
                  </a:cubicBezTo>
                  <a:cubicBezTo>
                    <a:pt x="3694" y="2937"/>
                    <a:pt x="3978" y="759"/>
                    <a:pt x="3126" y="95"/>
                  </a:cubicBezTo>
                  <a:cubicBezTo>
                    <a:pt x="3042" y="30"/>
                    <a:pt x="2953" y="0"/>
                    <a:pt x="28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2422;p54">
              <a:extLst>
                <a:ext uri="{FF2B5EF4-FFF2-40B4-BE49-F238E27FC236}">
                  <a16:creationId xmlns:a16="http://schemas.microsoft.com/office/drawing/2014/main" id="{70D225F9-D434-509F-6EEA-9826047C76A0}"/>
                </a:ext>
              </a:extLst>
            </p:cNvPr>
            <p:cNvSpPr/>
            <p:nvPr/>
          </p:nvSpPr>
          <p:spPr>
            <a:xfrm>
              <a:off x="5565675" y="1865500"/>
              <a:ext cx="107325" cy="115500"/>
            </a:xfrm>
            <a:custGeom>
              <a:avLst/>
              <a:gdLst/>
              <a:ahLst/>
              <a:cxnLst/>
              <a:rect l="l" t="t" r="r" b="b"/>
              <a:pathLst>
                <a:path w="4293" h="4620" extrusionOk="0">
                  <a:moveTo>
                    <a:pt x="3212" y="0"/>
                  </a:moveTo>
                  <a:cubicBezTo>
                    <a:pt x="3148" y="0"/>
                    <a:pt x="3083" y="9"/>
                    <a:pt x="3017" y="26"/>
                  </a:cubicBezTo>
                  <a:cubicBezTo>
                    <a:pt x="2101" y="257"/>
                    <a:pt x="1188" y="2250"/>
                    <a:pt x="1015" y="2647"/>
                  </a:cubicBezTo>
                  <a:cubicBezTo>
                    <a:pt x="948" y="2802"/>
                    <a:pt x="1017" y="2982"/>
                    <a:pt x="1172" y="3050"/>
                  </a:cubicBezTo>
                  <a:cubicBezTo>
                    <a:pt x="1212" y="3067"/>
                    <a:pt x="1254" y="3076"/>
                    <a:pt x="1295" y="3076"/>
                  </a:cubicBezTo>
                  <a:cubicBezTo>
                    <a:pt x="1413" y="3076"/>
                    <a:pt x="1526" y="3007"/>
                    <a:pt x="1576" y="2892"/>
                  </a:cubicBezTo>
                  <a:cubicBezTo>
                    <a:pt x="1959" y="2018"/>
                    <a:pt x="2704" y="736"/>
                    <a:pt x="3167" y="618"/>
                  </a:cubicBezTo>
                  <a:cubicBezTo>
                    <a:pt x="3183" y="614"/>
                    <a:pt x="3196" y="612"/>
                    <a:pt x="3209" y="612"/>
                  </a:cubicBezTo>
                  <a:cubicBezTo>
                    <a:pt x="3236" y="612"/>
                    <a:pt x="3259" y="622"/>
                    <a:pt x="3286" y="643"/>
                  </a:cubicBezTo>
                  <a:cubicBezTo>
                    <a:pt x="3530" y="832"/>
                    <a:pt x="3673" y="1240"/>
                    <a:pt x="3676" y="1760"/>
                  </a:cubicBezTo>
                  <a:cubicBezTo>
                    <a:pt x="3681" y="2558"/>
                    <a:pt x="3356" y="3400"/>
                    <a:pt x="2904" y="3762"/>
                  </a:cubicBezTo>
                  <a:cubicBezTo>
                    <a:pt x="2680" y="3942"/>
                    <a:pt x="2376" y="4007"/>
                    <a:pt x="2056" y="4007"/>
                  </a:cubicBezTo>
                  <a:cubicBezTo>
                    <a:pt x="1447" y="4007"/>
                    <a:pt x="777" y="3769"/>
                    <a:pt x="479" y="3629"/>
                  </a:cubicBezTo>
                  <a:cubicBezTo>
                    <a:pt x="437" y="3610"/>
                    <a:pt x="393" y="3601"/>
                    <a:pt x="350" y="3601"/>
                  </a:cubicBezTo>
                  <a:cubicBezTo>
                    <a:pt x="235" y="3601"/>
                    <a:pt x="125" y="3665"/>
                    <a:pt x="72" y="3775"/>
                  </a:cubicBezTo>
                  <a:cubicBezTo>
                    <a:pt x="0" y="3928"/>
                    <a:pt x="65" y="4110"/>
                    <a:pt x="217" y="4183"/>
                  </a:cubicBezTo>
                  <a:cubicBezTo>
                    <a:pt x="272" y="4209"/>
                    <a:pt x="1154" y="4619"/>
                    <a:pt x="2055" y="4619"/>
                  </a:cubicBezTo>
                  <a:cubicBezTo>
                    <a:pt x="2492" y="4619"/>
                    <a:pt x="2933" y="4523"/>
                    <a:pt x="3286" y="4240"/>
                  </a:cubicBezTo>
                  <a:cubicBezTo>
                    <a:pt x="3985" y="3681"/>
                    <a:pt x="4293" y="2589"/>
                    <a:pt x="4287" y="1756"/>
                  </a:cubicBezTo>
                  <a:cubicBezTo>
                    <a:pt x="4283" y="1037"/>
                    <a:pt x="4060" y="470"/>
                    <a:pt x="3662" y="160"/>
                  </a:cubicBezTo>
                  <a:cubicBezTo>
                    <a:pt x="3526" y="54"/>
                    <a:pt x="3373" y="0"/>
                    <a:pt x="3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2423;p54">
              <a:extLst>
                <a:ext uri="{FF2B5EF4-FFF2-40B4-BE49-F238E27FC236}">
                  <a16:creationId xmlns:a16="http://schemas.microsoft.com/office/drawing/2014/main" id="{2A31C25C-00CD-F694-513C-962662D38914}"/>
                </a:ext>
              </a:extLst>
            </p:cNvPr>
            <p:cNvSpPr/>
            <p:nvPr/>
          </p:nvSpPr>
          <p:spPr>
            <a:xfrm>
              <a:off x="5387300" y="2105200"/>
              <a:ext cx="75800" cy="113725"/>
            </a:xfrm>
            <a:custGeom>
              <a:avLst/>
              <a:gdLst/>
              <a:ahLst/>
              <a:cxnLst/>
              <a:rect l="l" t="t" r="r" b="b"/>
              <a:pathLst>
                <a:path w="3032" h="4549" extrusionOk="0">
                  <a:moveTo>
                    <a:pt x="3031" y="1"/>
                  </a:moveTo>
                  <a:lnTo>
                    <a:pt x="0" y="1516"/>
                  </a:lnTo>
                  <a:lnTo>
                    <a:pt x="2558" y="4548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2424;p54">
              <a:extLst>
                <a:ext uri="{FF2B5EF4-FFF2-40B4-BE49-F238E27FC236}">
                  <a16:creationId xmlns:a16="http://schemas.microsoft.com/office/drawing/2014/main" id="{66C5B85F-8D0C-8743-8EBB-B44BC215ACC0}"/>
                </a:ext>
              </a:extLst>
            </p:cNvPr>
            <p:cNvSpPr/>
            <p:nvPr/>
          </p:nvSpPr>
          <p:spPr>
            <a:xfrm>
              <a:off x="5378425" y="2097550"/>
              <a:ext cx="92750" cy="129025"/>
            </a:xfrm>
            <a:custGeom>
              <a:avLst/>
              <a:gdLst/>
              <a:ahLst/>
              <a:cxnLst/>
              <a:rect l="l" t="t" r="r" b="b"/>
              <a:pathLst>
                <a:path w="3710" h="5161" extrusionOk="0">
                  <a:moveTo>
                    <a:pt x="3386" y="1"/>
                  </a:moveTo>
                  <a:cubicBezTo>
                    <a:pt x="3341" y="1"/>
                    <a:pt x="3295" y="11"/>
                    <a:pt x="3250" y="33"/>
                  </a:cubicBezTo>
                  <a:lnTo>
                    <a:pt x="218" y="1549"/>
                  </a:lnTo>
                  <a:cubicBezTo>
                    <a:pt x="65" y="1623"/>
                    <a:pt x="1" y="1809"/>
                    <a:pt x="77" y="1962"/>
                  </a:cubicBezTo>
                  <a:cubicBezTo>
                    <a:pt x="131" y="2069"/>
                    <a:pt x="239" y="2130"/>
                    <a:pt x="351" y="2130"/>
                  </a:cubicBezTo>
                  <a:cubicBezTo>
                    <a:pt x="398" y="2130"/>
                    <a:pt x="446" y="2119"/>
                    <a:pt x="491" y="2096"/>
                  </a:cubicBezTo>
                  <a:lnTo>
                    <a:pt x="3024" y="831"/>
                  </a:lnTo>
                  <a:lnTo>
                    <a:pt x="2608" y="4822"/>
                  </a:lnTo>
                  <a:cubicBezTo>
                    <a:pt x="2591" y="4991"/>
                    <a:pt x="2713" y="5140"/>
                    <a:pt x="2881" y="5158"/>
                  </a:cubicBezTo>
                  <a:cubicBezTo>
                    <a:pt x="2892" y="5159"/>
                    <a:pt x="2903" y="5160"/>
                    <a:pt x="2913" y="5160"/>
                  </a:cubicBezTo>
                  <a:cubicBezTo>
                    <a:pt x="3070" y="5160"/>
                    <a:pt x="3201" y="5042"/>
                    <a:pt x="3217" y="4885"/>
                  </a:cubicBezTo>
                  <a:lnTo>
                    <a:pt x="3691" y="339"/>
                  </a:lnTo>
                  <a:cubicBezTo>
                    <a:pt x="3710" y="149"/>
                    <a:pt x="3558" y="1"/>
                    <a:pt x="3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2425;p54">
              <a:extLst>
                <a:ext uri="{FF2B5EF4-FFF2-40B4-BE49-F238E27FC236}">
                  <a16:creationId xmlns:a16="http://schemas.microsoft.com/office/drawing/2014/main" id="{52674D9A-554F-4A67-38BE-1D42A8FC9045}"/>
                </a:ext>
              </a:extLst>
            </p:cNvPr>
            <p:cNvSpPr/>
            <p:nvPr/>
          </p:nvSpPr>
          <p:spPr>
            <a:xfrm>
              <a:off x="4851350" y="4089525"/>
              <a:ext cx="1146875" cy="870725"/>
            </a:xfrm>
            <a:custGeom>
              <a:avLst/>
              <a:gdLst/>
              <a:ahLst/>
              <a:cxnLst/>
              <a:rect l="l" t="t" r="r" b="b"/>
              <a:pathLst>
                <a:path w="45875" h="34829" extrusionOk="0">
                  <a:moveTo>
                    <a:pt x="44465" y="0"/>
                  </a:moveTo>
                  <a:cubicBezTo>
                    <a:pt x="44465" y="0"/>
                    <a:pt x="38371" y="7489"/>
                    <a:pt x="33188" y="8785"/>
                  </a:cubicBezTo>
                  <a:cubicBezTo>
                    <a:pt x="31245" y="9271"/>
                    <a:pt x="26811" y="9423"/>
                    <a:pt x="22027" y="9423"/>
                  </a:cubicBezTo>
                  <a:cubicBezTo>
                    <a:pt x="14055" y="9423"/>
                    <a:pt x="5113" y="9001"/>
                    <a:pt x="5113" y="9001"/>
                  </a:cubicBezTo>
                  <a:cubicBezTo>
                    <a:pt x="3972" y="16229"/>
                    <a:pt x="820" y="30660"/>
                    <a:pt x="85" y="33999"/>
                  </a:cubicBezTo>
                  <a:cubicBezTo>
                    <a:pt x="1" y="34382"/>
                    <a:pt x="255" y="34756"/>
                    <a:pt x="642" y="34818"/>
                  </a:cubicBezTo>
                  <a:cubicBezTo>
                    <a:pt x="681" y="34825"/>
                    <a:pt x="720" y="34828"/>
                    <a:pt x="758" y="34828"/>
                  </a:cubicBezTo>
                  <a:cubicBezTo>
                    <a:pt x="1049" y="34828"/>
                    <a:pt x="1314" y="34641"/>
                    <a:pt x="1406" y="34357"/>
                  </a:cubicBezTo>
                  <a:cubicBezTo>
                    <a:pt x="2324" y="31504"/>
                    <a:pt x="6432" y="18621"/>
                    <a:pt x="6625" y="16128"/>
                  </a:cubicBezTo>
                  <a:cubicBezTo>
                    <a:pt x="6627" y="16098"/>
                    <a:pt x="6629" y="16069"/>
                    <a:pt x="6632" y="16042"/>
                  </a:cubicBezTo>
                  <a:cubicBezTo>
                    <a:pt x="6822" y="13816"/>
                    <a:pt x="8731" y="12148"/>
                    <a:pt x="10946" y="12148"/>
                  </a:cubicBezTo>
                  <a:cubicBezTo>
                    <a:pt x="11011" y="12148"/>
                    <a:pt x="11075" y="12149"/>
                    <a:pt x="11140" y="12152"/>
                  </a:cubicBezTo>
                  <a:cubicBezTo>
                    <a:pt x="17154" y="12416"/>
                    <a:pt x="30325" y="13040"/>
                    <a:pt x="32972" y="13536"/>
                  </a:cubicBezTo>
                  <a:cubicBezTo>
                    <a:pt x="36427" y="14184"/>
                    <a:pt x="37508" y="15480"/>
                    <a:pt x="37508" y="15480"/>
                  </a:cubicBezTo>
                  <a:lnTo>
                    <a:pt x="43545" y="34009"/>
                  </a:lnTo>
                  <a:cubicBezTo>
                    <a:pt x="43681" y="34429"/>
                    <a:pt x="44055" y="34727"/>
                    <a:pt x="44494" y="34766"/>
                  </a:cubicBezTo>
                  <a:cubicBezTo>
                    <a:pt x="44529" y="34770"/>
                    <a:pt x="44563" y="34771"/>
                    <a:pt x="44597" y="34771"/>
                  </a:cubicBezTo>
                  <a:cubicBezTo>
                    <a:pt x="45331" y="34771"/>
                    <a:pt x="45874" y="34056"/>
                    <a:pt x="45647" y="33339"/>
                  </a:cubicBezTo>
                  <a:cubicBezTo>
                    <a:pt x="44269" y="28955"/>
                    <a:pt x="40491" y="16852"/>
                    <a:pt x="40315" y="15264"/>
                  </a:cubicBezTo>
                  <a:cubicBezTo>
                    <a:pt x="40099" y="13320"/>
                    <a:pt x="45546" y="2592"/>
                    <a:pt x="45546" y="2592"/>
                  </a:cubicBezTo>
                  <a:cubicBezTo>
                    <a:pt x="45760" y="0"/>
                    <a:pt x="44465" y="0"/>
                    <a:pt x="444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2426;p54">
              <a:extLst>
                <a:ext uri="{FF2B5EF4-FFF2-40B4-BE49-F238E27FC236}">
                  <a16:creationId xmlns:a16="http://schemas.microsoft.com/office/drawing/2014/main" id="{73B738A7-172D-C084-0301-A4504A861980}"/>
                </a:ext>
              </a:extLst>
            </p:cNvPr>
            <p:cNvSpPr/>
            <p:nvPr/>
          </p:nvSpPr>
          <p:spPr>
            <a:xfrm>
              <a:off x="4844500" y="4081875"/>
              <a:ext cx="1158900" cy="886050"/>
            </a:xfrm>
            <a:custGeom>
              <a:avLst/>
              <a:gdLst/>
              <a:ahLst/>
              <a:cxnLst/>
              <a:rect l="l" t="t" r="r" b="b"/>
              <a:pathLst>
                <a:path w="46356" h="35442" extrusionOk="0">
                  <a:moveTo>
                    <a:pt x="44858" y="642"/>
                  </a:moveTo>
                  <a:cubicBezTo>
                    <a:pt x="44970" y="687"/>
                    <a:pt x="45070" y="759"/>
                    <a:pt x="45147" y="851"/>
                  </a:cubicBezTo>
                  <a:cubicBezTo>
                    <a:pt x="45365" y="1101"/>
                    <a:pt x="45606" y="1643"/>
                    <a:pt x="45518" y="2813"/>
                  </a:cubicBezTo>
                  <a:cubicBezTo>
                    <a:pt x="44841" y="4149"/>
                    <a:pt x="40068" y="13655"/>
                    <a:pt x="40284" y="15603"/>
                  </a:cubicBezTo>
                  <a:cubicBezTo>
                    <a:pt x="40460" y="17191"/>
                    <a:pt x="44080" y="28812"/>
                    <a:pt x="45629" y="33735"/>
                  </a:cubicBezTo>
                  <a:cubicBezTo>
                    <a:pt x="45792" y="34253"/>
                    <a:pt x="45401" y="34770"/>
                    <a:pt x="44872" y="34770"/>
                  </a:cubicBezTo>
                  <a:cubicBezTo>
                    <a:pt x="44846" y="34770"/>
                    <a:pt x="44821" y="34769"/>
                    <a:pt x="44795" y="34767"/>
                  </a:cubicBezTo>
                  <a:cubicBezTo>
                    <a:pt x="44478" y="34738"/>
                    <a:pt x="44208" y="34523"/>
                    <a:pt x="44109" y="34219"/>
                  </a:cubicBezTo>
                  <a:lnTo>
                    <a:pt x="38072" y="15690"/>
                  </a:lnTo>
                  <a:cubicBezTo>
                    <a:pt x="38060" y="15653"/>
                    <a:pt x="38041" y="15619"/>
                    <a:pt x="38016" y="15589"/>
                  </a:cubicBezTo>
                  <a:cubicBezTo>
                    <a:pt x="37969" y="15532"/>
                    <a:pt x="36826" y="14202"/>
                    <a:pt x="33303" y="13541"/>
                  </a:cubicBezTo>
                  <a:cubicBezTo>
                    <a:pt x="30611" y="13037"/>
                    <a:pt x="17108" y="12401"/>
                    <a:pt x="11429" y="12151"/>
                  </a:cubicBezTo>
                  <a:cubicBezTo>
                    <a:pt x="11360" y="12149"/>
                    <a:pt x="11291" y="12147"/>
                    <a:pt x="11222" y="12147"/>
                  </a:cubicBezTo>
                  <a:cubicBezTo>
                    <a:pt x="8799" y="12147"/>
                    <a:pt x="6805" y="13940"/>
                    <a:pt x="6601" y="16321"/>
                  </a:cubicBezTo>
                  <a:lnTo>
                    <a:pt x="6594" y="16410"/>
                  </a:lnTo>
                  <a:cubicBezTo>
                    <a:pt x="6403" y="18885"/>
                    <a:pt x="2225" y="31971"/>
                    <a:pt x="1389" y="34568"/>
                  </a:cubicBezTo>
                  <a:cubicBezTo>
                    <a:pt x="1340" y="34726"/>
                    <a:pt x="1195" y="34829"/>
                    <a:pt x="1035" y="34829"/>
                  </a:cubicBezTo>
                  <a:cubicBezTo>
                    <a:pt x="1012" y="34829"/>
                    <a:pt x="990" y="34827"/>
                    <a:pt x="967" y="34823"/>
                  </a:cubicBezTo>
                  <a:cubicBezTo>
                    <a:pt x="863" y="34807"/>
                    <a:pt x="771" y="34747"/>
                    <a:pt x="713" y="34660"/>
                  </a:cubicBezTo>
                  <a:cubicBezTo>
                    <a:pt x="655" y="34575"/>
                    <a:pt x="635" y="34471"/>
                    <a:pt x="658" y="34370"/>
                  </a:cubicBezTo>
                  <a:cubicBezTo>
                    <a:pt x="1543" y="30350"/>
                    <a:pt x="4492" y="16806"/>
                    <a:pt x="5646" y="9626"/>
                  </a:cubicBezTo>
                  <a:cubicBezTo>
                    <a:pt x="7274" y="9699"/>
                    <a:pt x="15139" y="10038"/>
                    <a:pt x="22264" y="10038"/>
                  </a:cubicBezTo>
                  <a:cubicBezTo>
                    <a:pt x="27077" y="10038"/>
                    <a:pt x="31551" y="9883"/>
                    <a:pt x="33535" y="9388"/>
                  </a:cubicBezTo>
                  <a:cubicBezTo>
                    <a:pt x="38420" y="8166"/>
                    <a:pt x="43956" y="1722"/>
                    <a:pt x="44858" y="642"/>
                  </a:cubicBezTo>
                  <a:close/>
                  <a:moveTo>
                    <a:pt x="44739" y="0"/>
                  </a:moveTo>
                  <a:cubicBezTo>
                    <a:pt x="44648" y="0"/>
                    <a:pt x="44560" y="41"/>
                    <a:pt x="44502" y="113"/>
                  </a:cubicBezTo>
                  <a:cubicBezTo>
                    <a:pt x="44443" y="187"/>
                    <a:pt x="38413" y="7538"/>
                    <a:pt x="33388" y="8794"/>
                  </a:cubicBezTo>
                  <a:cubicBezTo>
                    <a:pt x="31479" y="9272"/>
                    <a:pt x="27087" y="9421"/>
                    <a:pt x="22335" y="9421"/>
                  </a:cubicBezTo>
                  <a:cubicBezTo>
                    <a:pt x="14437" y="9421"/>
                    <a:pt x="5544" y="9008"/>
                    <a:pt x="5401" y="9001"/>
                  </a:cubicBezTo>
                  <a:cubicBezTo>
                    <a:pt x="5390" y="9000"/>
                    <a:pt x="5379" y="8999"/>
                    <a:pt x="5368" y="8999"/>
                  </a:cubicBezTo>
                  <a:cubicBezTo>
                    <a:pt x="5223" y="8999"/>
                    <a:pt x="5107" y="9116"/>
                    <a:pt x="5084" y="9259"/>
                  </a:cubicBezTo>
                  <a:cubicBezTo>
                    <a:pt x="3938" y="16530"/>
                    <a:pt x="698" y="31345"/>
                    <a:pt x="61" y="34239"/>
                  </a:cubicBezTo>
                  <a:cubicBezTo>
                    <a:pt x="1" y="34503"/>
                    <a:pt x="53" y="34780"/>
                    <a:pt x="205" y="35004"/>
                  </a:cubicBezTo>
                  <a:cubicBezTo>
                    <a:pt x="391" y="35277"/>
                    <a:pt x="701" y="35441"/>
                    <a:pt x="1033" y="35441"/>
                  </a:cubicBezTo>
                  <a:cubicBezTo>
                    <a:pt x="1034" y="35441"/>
                    <a:pt x="1035" y="35441"/>
                    <a:pt x="1036" y="35441"/>
                  </a:cubicBezTo>
                  <a:cubicBezTo>
                    <a:pt x="1464" y="35441"/>
                    <a:pt x="1842" y="35165"/>
                    <a:pt x="1972" y="34757"/>
                  </a:cubicBezTo>
                  <a:cubicBezTo>
                    <a:pt x="3151" y="31090"/>
                    <a:pt x="7013" y="18937"/>
                    <a:pt x="7205" y="16458"/>
                  </a:cubicBezTo>
                  <a:lnTo>
                    <a:pt x="7211" y="16373"/>
                  </a:lnTo>
                  <a:cubicBezTo>
                    <a:pt x="7387" y="14320"/>
                    <a:pt x="9114" y="12759"/>
                    <a:pt x="11199" y="12759"/>
                  </a:cubicBezTo>
                  <a:cubicBezTo>
                    <a:pt x="11266" y="12759"/>
                    <a:pt x="11334" y="12761"/>
                    <a:pt x="11402" y="12764"/>
                  </a:cubicBezTo>
                  <a:cubicBezTo>
                    <a:pt x="17070" y="13013"/>
                    <a:pt x="30538" y="13646"/>
                    <a:pt x="33191" y="14142"/>
                  </a:cubicBezTo>
                  <a:cubicBezTo>
                    <a:pt x="36142" y="14696"/>
                    <a:pt x="37304" y="15737"/>
                    <a:pt x="37511" y="15944"/>
                  </a:cubicBezTo>
                  <a:lnTo>
                    <a:pt x="43529" y="34409"/>
                  </a:lnTo>
                  <a:cubicBezTo>
                    <a:pt x="43703" y="34945"/>
                    <a:pt x="44180" y="35326"/>
                    <a:pt x="44741" y="35377"/>
                  </a:cubicBezTo>
                  <a:cubicBezTo>
                    <a:pt x="44781" y="35380"/>
                    <a:pt x="44822" y="35382"/>
                    <a:pt x="44862" y="35382"/>
                  </a:cubicBezTo>
                  <a:cubicBezTo>
                    <a:pt x="45292" y="35382"/>
                    <a:pt x="45696" y="35194"/>
                    <a:pt x="45968" y="34858"/>
                  </a:cubicBezTo>
                  <a:cubicBezTo>
                    <a:pt x="46264" y="34491"/>
                    <a:pt x="46356" y="34000"/>
                    <a:pt x="46214" y="33551"/>
                  </a:cubicBezTo>
                  <a:cubicBezTo>
                    <a:pt x="45010" y="29724"/>
                    <a:pt x="41068" y="17113"/>
                    <a:pt x="40893" y="15536"/>
                  </a:cubicBezTo>
                  <a:cubicBezTo>
                    <a:pt x="40725" y="14016"/>
                    <a:pt x="44589" y="5998"/>
                    <a:pt x="46093" y="3036"/>
                  </a:cubicBezTo>
                  <a:cubicBezTo>
                    <a:pt x="46111" y="3000"/>
                    <a:pt x="46121" y="2961"/>
                    <a:pt x="46124" y="2923"/>
                  </a:cubicBezTo>
                  <a:cubicBezTo>
                    <a:pt x="46222" y="1757"/>
                    <a:pt x="46040" y="915"/>
                    <a:pt x="45585" y="421"/>
                  </a:cubicBezTo>
                  <a:cubicBezTo>
                    <a:pt x="45208" y="11"/>
                    <a:pt x="44786" y="0"/>
                    <a:pt x="447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2427;p54">
              <a:extLst>
                <a:ext uri="{FF2B5EF4-FFF2-40B4-BE49-F238E27FC236}">
                  <a16:creationId xmlns:a16="http://schemas.microsoft.com/office/drawing/2014/main" id="{EFBD2D18-21E1-E0DA-2B4B-1A9213CDA7B9}"/>
                </a:ext>
              </a:extLst>
            </p:cNvPr>
            <p:cNvSpPr/>
            <p:nvPr/>
          </p:nvSpPr>
          <p:spPr>
            <a:xfrm>
              <a:off x="5859350" y="3227275"/>
              <a:ext cx="371100" cy="1006475"/>
            </a:xfrm>
            <a:custGeom>
              <a:avLst/>
              <a:gdLst/>
              <a:ahLst/>
              <a:cxnLst/>
              <a:rect l="l" t="t" r="r" b="b"/>
              <a:pathLst>
                <a:path w="14844" h="40259" extrusionOk="0">
                  <a:moveTo>
                    <a:pt x="7765" y="0"/>
                  </a:moveTo>
                  <a:cubicBezTo>
                    <a:pt x="7421" y="0"/>
                    <a:pt x="7000" y="342"/>
                    <a:pt x="6508" y="1350"/>
                  </a:cubicBezTo>
                  <a:cubicBezTo>
                    <a:pt x="4979" y="4486"/>
                    <a:pt x="317" y="11939"/>
                    <a:pt x="159" y="14094"/>
                  </a:cubicBezTo>
                  <a:cubicBezTo>
                    <a:pt x="0" y="16247"/>
                    <a:pt x="200" y="40081"/>
                    <a:pt x="2568" y="40255"/>
                  </a:cubicBezTo>
                  <a:cubicBezTo>
                    <a:pt x="2604" y="40258"/>
                    <a:pt x="2642" y="40259"/>
                    <a:pt x="2680" y="40259"/>
                  </a:cubicBezTo>
                  <a:cubicBezTo>
                    <a:pt x="5142" y="40259"/>
                    <a:pt x="11651" y="34793"/>
                    <a:pt x="13235" y="30645"/>
                  </a:cubicBezTo>
                  <a:cubicBezTo>
                    <a:pt x="14843" y="26432"/>
                    <a:pt x="8878" y="1524"/>
                    <a:pt x="8878" y="1524"/>
                  </a:cubicBezTo>
                  <a:cubicBezTo>
                    <a:pt x="8878" y="1524"/>
                    <a:pt x="8491" y="0"/>
                    <a:pt x="77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2428;p54">
              <a:extLst>
                <a:ext uri="{FF2B5EF4-FFF2-40B4-BE49-F238E27FC236}">
                  <a16:creationId xmlns:a16="http://schemas.microsoft.com/office/drawing/2014/main" id="{11BEC99A-02F3-30A9-CABD-1922052CA2C9}"/>
                </a:ext>
              </a:extLst>
            </p:cNvPr>
            <p:cNvSpPr/>
            <p:nvPr/>
          </p:nvSpPr>
          <p:spPr>
            <a:xfrm>
              <a:off x="5853625" y="3219625"/>
              <a:ext cx="384350" cy="1021800"/>
            </a:xfrm>
            <a:custGeom>
              <a:avLst/>
              <a:gdLst/>
              <a:ahLst/>
              <a:cxnLst/>
              <a:rect l="l" t="t" r="r" b="b"/>
              <a:pathLst>
                <a:path w="15374" h="40872" extrusionOk="0">
                  <a:moveTo>
                    <a:pt x="8016" y="612"/>
                  </a:moveTo>
                  <a:cubicBezTo>
                    <a:pt x="8340" y="646"/>
                    <a:pt x="8682" y="1401"/>
                    <a:pt x="8810" y="1903"/>
                  </a:cubicBezTo>
                  <a:cubicBezTo>
                    <a:pt x="8899" y="2275"/>
                    <a:pt x="14731" y="26774"/>
                    <a:pt x="13179" y="30840"/>
                  </a:cubicBezTo>
                  <a:cubicBezTo>
                    <a:pt x="11578" y="35031"/>
                    <a:pt x="5070" y="40258"/>
                    <a:pt x="2910" y="40258"/>
                  </a:cubicBezTo>
                  <a:cubicBezTo>
                    <a:pt x="2879" y="40258"/>
                    <a:pt x="2849" y="40257"/>
                    <a:pt x="2820" y="40255"/>
                  </a:cubicBezTo>
                  <a:cubicBezTo>
                    <a:pt x="2693" y="40246"/>
                    <a:pt x="1557" y="39828"/>
                    <a:pt x="950" y="28206"/>
                  </a:cubicBezTo>
                  <a:cubicBezTo>
                    <a:pt x="628" y="22019"/>
                    <a:pt x="614" y="15511"/>
                    <a:pt x="693" y="14421"/>
                  </a:cubicBezTo>
                  <a:cubicBezTo>
                    <a:pt x="796" y="13018"/>
                    <a:pt x="3042" y="9009"/>
                    <a:pt x="4846" y="5788"/>
                  </a:cubicBezTo>
                  <a:cubicBezTo>
                    <a:pt x="5708" y="4248"/>
                    <a:pt x="6524" y="2792"/>
                    <a:pt x="7013" y="1789"/>
                  </a:cubicBezTo>
                  <a:cubicBezTo>
                    <a:pt x="7535" y="720"/>
                    <a:pt x="7882" y="612"/>
                    <a:pt x="7998" y="612"/>
                  </a:cubicBezTo>
                  <a:cubicBezTo>
                    <a:pt x="8002" y="612"/>
                    <a:pt x="8006" y="613"/>
                    <a:pt x="8010" y="613"/>
                  </a:cubicBezTo>
                  <a:cubicBezTo>
                    <a:pt x="8012" y="613"/>
                    <a:pt x="8014" y="613"/>
                    <a:pt x="8016" y="612"/>
                  </a:cubicBezTo>
                  <a:close/>
                  <a:moveTo>
                    <a:pt x="7995" y="0"/>
                  </a:moveTo>
                  <a:cubicBezTo>
                    <a:pt x="7469" y="0"/>
                    <a:pt x="6962" y="494"/>
                    <a:pt x="6462" y="1522"/>
                  </a:cubicBezTo>
                  <a:cubicBezTo>
                    <a:pt x="5980" y="2510"/>
                    <a:pt x="5169" y="3958"/>
                    <a:pt x="4310" y="5490"/>
                  </a:cubicBezTo>
                  <a:cubicBezTo>
                    <a:pt x="2382" y="8934"/>
                    <a:pt x="196" y="12839"/>
                    <a:pt x="82" y="14376"/>
                  </a:cubicBezTo>
                  <a:cubicBezTo>
                    <a:pt x="1" y="15479"/>
                    <a:pt x="14" y="22028"/>
                    <a:pt x="339" y="28238"/>
                  </a:cubicBezTo>
                  <a:cubicBezTo>
                    <a:pt x="991" y="40736"/>
                    <a:pt x="2241" y="40827"/>
                    <a:pt x="2776" y="40867"/>
                  </a:cubicBezTo>
                  <a:cubicBezTo>
                    <a:pt x="2817" y="40870"/>
                    <a:pt x="2859" y="40871"/>
                    <a:pt x="2902" y="40871"/>
                  </a:cubicBezTo>
                  <a:cubicBezTo>
                    <a:pt x="5540" y="40871"/>
                    <a:pt x="12115" y="35344"/>
                    <a:pt x="13750" y="31060"/>
                  </a:cubicBezTo>
                  <a:cubicBezTo>
                    <a:pt x="15374" y="26807"/>
                    <a:pt x="9647" y="2779"/>
                    <a:pt x="9404" y="1759"/>
                  </a:cubicBezTo>
                  <a:cubicBezTo>
                    <a:pt x="9403" y="1758"/>
                    <a:pt x="9403" y="1756"/>
                    <a:pt x="9403" y="1754"/>
                  </a:cubicBezTo>
                  <a:cubicBezTo>
                    <a:pt x="9333" y="1477"/>
                    <a:pt x="8939" y="93"/>
                    <a:pt x="8077" y="4"/>
                  </a:cubicBezTo>
                  <a:cubicBezTo>
                    <a:pt x="8050" y="2"/>
                    <a:pt x="8022" y="0"/>
                    <a:pt x="79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2429;p54">
              <a:extLst>
                <a:ext uri="{FF2B5EF4-FFF2-40B4-BE49-F238E27FC236}">
                  <a16:creationId xmlns:a16="http://schemas.microsoft.com/office/drawing/2014/main" id="{49A6384B-F652-7138-4AC7-15E52DB1D8E2}"/>
                </a:ext>
              </a:extLst>
            </p:cNvPr>
            <p:cNvSpPr/>
            <p:nvPr/>
          </p:nvSpPr>
          <p:spPr>
            <a:xfrm>
              <a:off x="4912175" y="3628875"/>
              <a:ext cx="957850" cy="772475"/>
            </a:xfrm>
            <a:custGeom>
              <a:avLst/>
              <a:gdLst/>
              <a:ahLst/>
              <a:cxnLst/>
              <a:rect l="l" t="t" r="r" b="b"/>
              <a:pathLst>
                <a:path w="38314" h="30899" extrusionOk="0">
                  <a:moveTo>
                    <a:pt x="6782" y="0"/>
                  </a:moveTo>
                  <a:cubicBezTo>
                    <a:pt x="1199" y="0"/>
                    <a:pt x="957" y="10787"/>
                    <a:pt x="721" y="14442"/>
                  </a:cubicBezTo>
                  <a:cubicBezTo>
                    <a:pt x="652" y="15519"/>
                    <a:pt x="0" y="20748"/>
                    <a:pt x="123" y="24618"/>
                  </a:cubicBezTo>
                  <a:cubicBezTo>
                    <a:pt x="200" y="27046"/>
                    <a:pt x="580" y="28939"/>
                    <a:pt x="1600" y="28939"/>
                  </a:cubicBezTo>
                  <a:cubicBezTo>
                    <a:pt x="3451" y="28939"/>
                    <a:pt x="22736" y="30898"/>
                    <a:pt x="28859" y="30898"/>
                  </a:cubicBezTo>
                  <a:cubicBezTo>
                    <a:pt x="29165" y="30898"/>
                    <a:pt x="29439" y="30893"/>
                    <a:pt x="29675" y="30883"/>
                  </a:cubicBezTo>
                  <a:cubicBezTo>
                    <a:pt x="34643" y="30666"/>
                    <a:pt x="38314" y="28075"/>
                    <a:pt x="38314" y="24404"/>
                  </a:cubicBezTo>
                  <a:cubicBezTo>
                    <a:pt x="38314" y="20732"/>
                    <a:pt x="38098" y="4536"/>
                    <a:pt x="34427" y="2375"/>
                  </a:cubicBezTo>
                  <a:cubicBezTo>
                    <a:pt x="30754" y="216"/>
                    <a:pt x="11318" y="0"/>
                    <a:pt x="67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2430;p54">
              <a:extLst>
                <a:ext uri="{FF2B5EF4-FFF2-40B4-BE49-F238E27FC236}">
                  <a16:creationId xmlns:a16="http://schemas.microsoft.com/office/drawing/2014/main" id="{43D54290-6822-B9E6-C6D6-59E923BD7C44}"/>
                </a:ext>
              </a:extLst>
            </p:cNvPr>
            <p:cNvSpPr/>
            <p:nvPr/>
          </p:nvSpPr>
          <p:spPr>
            <a:xfrm>
              <a:off x="4905150" y="3621200"/>
              <a:ext cx="972525" cy="787800"/>
            </a:xfrm>
            <a:custGeom>
              <a:avLst/>
              <a:gdLst/>
              <a:ahLst/>
              <a:cxnLst/>
              <a:rect l="l" t="t" r="r" b="b"/>
              <a:pathLst>
                <a:path w="38901" h="31512" extrusionOk="0">
                  <a:moveTo>
                    <a:pt x="7063" y="613"/>
                  </a:moveTo>
                  <a:cubicBezTo>
                    <a:pt x="15800" y="613"/>
                    <a:pt x="31421" y="1104"/>
                    <a:pt x="34551" y="2946"/>
                  </a:cubicBezTo>
                  <a:cubicBezTo>
                    <a:pt x="37310" y="4569"/>
                    <a:pt x="38289" y="15684"/>
                    <a:pt x="38289" y="24711"/>
                  </a:cubicBezTo>
                  <a:cubicBezTo>
                    <a:pt x="38289" y="28131"/>
                    <a:pt x="34857" y="30669"/>
                    <a:pt x="29943" y="30883"/>
                  </a:cubicBezTo>
                  <a:cubicBezTo>
                    <a:pt x="29709" y="30893"/>
                    <a:pt x="29437" y="30898"/>
                    <a:pt x="29132" y="30898"/>
                  </a:cubicBezTo>
                  <a:cubicBezTo>
                    <a:pt x="25178" y="30898"/>
                    <a:pt x="15594" y="30068"/>
                    <a:pt x="9096" y="29505"/>
                  </a:cubicBezTo>
                  <a:cubicBezTo>
                    <a:pt x="5296" y="29177"/>
                    <a:pt x="2551" y="28939"/>
                    <a:pt x="1881" y="28939"/>
                  </a:cubicBezTo>
                  <a:cubicBezTo>
                    <a:pt x="1568" y="28939"/>
                    <a:pt x="825" y="28547"/>
                    <a:pt x="710" y="24916"/>
                  </a:cubicBezTo>
                  <a:cubicBezTo>
                    <a:pt x="615" y="21889"/>
                    <a:pt x="994" y="18044"/>
                    <a:pt x="1197" y="15978"/>
                  </a:cubicBezTo>
                  <a:cubicBezTo>
                    <a:pt x="1253" y="15421"/>
                    <a:pt x="1293" y="15000"/>
                    <a:pt x="1308" y="14768"/>
                  </a:cubicBezTo>
                  <a:lnTo>
                    <a:pt x="1354" y="13991"/>
                  </a:lnTo>
                  <a:cubicBezTo>
                    <a:pt x="1584" y="9987"/>
                    <a:pt x="2122" y="614"/>
                    <a:pt x="7063" y="613"/>
                  </a:cubicBezTo>
                  <a:close/>
                  <a:moveTo>
                    <a:pt x="7063" y="1"/>
                  </a:moveTo>
                  <a:cubicBezTo>
                    <a:pt x="1544" y="2"/>
                    <a:pt x="982" y="9780"/>
                    <a:pt x="743" y="13955"/>
                  </a:cubicBezTo>
                  <a:lnTo>
                    <a:pt x="697" y="14730"/>
                  </a:lnTo>
                  <a:cubicBezTo>
                    <a:pt x="682" y="14957"/>
                    <a:pt x="641" y="15371"/>
                    <a:pt x="588" y="15918"/>
                  </a:cubicBezTo>
                  <a:cubicBezTo>
                    <a:pt x="383" y="17997"/>
                    <a:pt x="1" y="21869"/>
                    <a:pt x="97" y="24935"/>
                  </a:cubicBezTo>
                  <a:cubicBezTo>
                    <a:pt x="198" y="28085"/>
                    <a:pt x="764" y="29552"/>
                    <a:pt x="1881" y="29552"/>
                  </a:cubicBezTo>
                  <a:cubicBezTo>
                    <a:pt x="2526" y="29552"/>
                    <a:pt x="5401" y="29801"/>
                    <a:pt x="9043" y="30115"/>
                  </a:cubicBezTo>
                  <a:cubicBezTo>
                    <a:pt x="15932" y="30711"/>
                    <a:pt x="25180" y="31511"/>
                    <a:pt x="29132" y="31511"/>
                  </a:cubicBezTo>
                  <a:cubicBezTo>
                    <a:pt x="29446" y="31511"/>
                    <a:pt x="29727" y="31506"/>
                    <a:pt x="29970" y="31496"/>
                  </a:cubicBezTo>
                  <a:cubicBezTo>
                    <a:pt x="35228" y="31266"/>
                    <a:pt x="38900" y="28477"/>
                    <a:pt x="38900" y="24711"/>
                  </a:cubicBezTo>
                  <a:cubicBezTo>
                    <a:pt x="38900" y="20038"/>
                    <a:pt x="38610" y="4623"/>
                    <a:pt x="34863" y="2419"/>
                  </a:cubicBezTo>
                  <a:cubicBezTo>
                    <a:pt x="30868" y="68"/>
                    <a:pt x="9488" y="1"/>
                    <a:pt x="70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2431;p54">
              <a:extLst>
                <a:ext uri="{FF2B5EF4-FFF2-40B4-BE49-F238E27FC236}">
                  <a16:creationId xmlns:a16="http://schemas.microsoft.com/office/drawing/2014/main" id="{93CE5AF2-62D3-9C03-9E34-970188C7E063}"/>
                </a:ext>
              </a:extLst>
            </p:cNvPr>
            <p:cNvSpPr/>
            <p:nvPr/>
          </p:nvSpPr>
          <p:spPr>
            <a:xfrm>
              <a:off x="4875725" y="3558675"/>
              <a:ext cx="955700" cy="751450"/>
            </a:xfrm>
            <a:custGeom>
              <a:avLst/>
              <a:gdLst/>
              <a:ahLst/>
              <a:cxnLst/>
              <a:rect l="l" t="t" r="r" b="b"/>
              <a:pathLst>
                <a:path w="38228" h="30058" extrusionOk="0">
                  <a:moveTo>
                    <a:pt x="30448" y="1"/>
                  </a:moveTo>
                  <a:cubicBezTo>
                    <a:pt x="27320" y="1"/>
                    <a:pt x="24181" y="1155"/>
                    <a:pt x="23027" y="2310"/>
                  </a:cubicBezTo>
                  <a:cubicBezTo>
                    <a:pt x="20455" y="4880"/>
                    <a:pt x="19338" y="8681"/>
                    <a:pt x="16096" y="13264"/>
                  </a:cubicBezTo>
                  <a:cubicBezTo>
                    <a:pt x="12855" y="17846"/>
                    <a:pt x="0" y="27012"/>
                    <a:pt x="0" y="27012"/>
                  </a:cubicBezTo>
                  <a:cubicBezTo>
                    <a:pt x="0" y="27012"/>
                    <a:pt x="12519" y="29024"/>
                    <a:pt x="18220" y="29806"/>
                  </a:cubicBezTo>
                  <a:cubicBezTo>
                    <a:pt x="19466" y="29977"/>
                    <a:pt x="20626" y="30057"/>
                    <a:pt x="21716" y="30057"/>
                  </a:cubicBezTo>
                  <a:cubicBezTo>
                    <a:pt x="25609" y="30057"/>
                    <a:pt x="28590" y="29032"/>
                    <a:pt x="31297" y="27459"/>
                  </a:cubicBezTo>
                  <a:cubicBezTo>
                    <a:pt x="34762" y="25447"/>
                    <a:pt x="36440" y="18629"/>
                    <a:pt x="36440" y="15163"/>
                  </a:cubicBezTo>
                  <a:cubicBezTo>
                    <a:pt x="36440" y="11699"/>
                    <a:pt x="38227" y="7340"/>
                    <a:pt x="38227" y="7340"/>
                  </a:cubicBezTo>
                  <a:cubicBezTo>
                    <a:pt x="38104" y="1737"/>
                    <a:pt x="34284" y="1"/>
                    <a:pt x="304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2432;p54">
              <a:extLst>
                <a:ext uri="{FF2B5EF4-FFF2-40B4-BE49-F238E27FC236}">
                  <a16:creationId xmlns:a16="http://schemas.microsoft.com/office/drawing/2014/main" id="{121DC58C-FA07-D1AC-D052-AE414CE18110}"/>
                </a:ext>
              </a:extLst>
            </p:cNvPr>
            <p:cNvSpPr/>
            <p:nvPr/>
          </p:nvSpPr>
          <p:spPr>
            <a:xfrm>
              <a:off x="4865700" y="3551175"/>
              <a:ext cx="973400" cy="766650"/>
            </a:xfrm>
            <a:custGeom>
              <a:avLst/>
              <a:gdLst/>
              <a:ahLst/>
              <a:cxnLst/>
              <a:rect l="l" t="t" r="r" b="b"/>
              <a:pathLst>
                <a:path w="38936" h="30666" extrusionOk="0">
                  <a:moveTo>
                    <a:pt x="30877" y="611"/>
                  </a:moveTo>
                  <a:cubicBezTo>
                    <a:pt x="32092" y="611"/>
                    <a:pt x="33305" y="791"/>
                    <a:pt x="34390" y="1226"/>
                  </a:cubicBezTo>
                  <a:cubicBezTo>
                    <a:pt x="36911" y="2239"/>
                    <a:pt x="38234" y="4377"/>
                    <a:pt x="38322" y="7584"/>
                  </a:cubicBezTo>
                  <a:cubicBezTo>
                    <a:pt x="38097" y="8144"/>
                    <a:pt x="36534" y="12159"/>
                    <a:pt x="36534" y="15465"/>
                  </a:cubicBezTo>
                  <a:cubicBezTo>
                    <a:pt x="36534" y="19198"/>
                    <a:pt x="34758" y="25631"/>
                    <a:pt x="31545" y="27495"/>
                  </a:cubicBezTo>
                  <a:cubicBezTo>
                    <a:pt x="28565" y="29225"/>
                    <a:pt x="25559" y="30052"/>
                    <a:pt x="22107" y="30052"/>
                  </a:cubicBezTo>
                  <a:cubicBezTo>
                    <a:pt x="21009" y="30052"/>
                    <a:pt x="19865" y="29969"/>
                    <a:pt x="18663" y="29804"/>
                  </a:cubicBezTo>
                  <a:cubicBezTo>
                    <a:pt x="13824" y="29139"/>
                    <a:pt x="3947" y="27568"/>
                    <a:pt x="1182" y="27127"/>
                  </a:cubicBezTo>
                  <a:cubicBezTo>
                    <a:pt x="3792" y="25236"/>
                    <a:pt x="13879" y="17796"/>
                    <a:pt x="16748" y="13741"/>
                  </a:cubicBezTo>
                  <a:cubicBezTo>
                    <a:pt x="18200" y="11686"/>
                    <a:pt x="19235" y="9778"/>
                    <a:pt x="20147" y="8096"/>
                  </a:cubicBezTo>
                  <a:cubicBezTo>
                    <a:pt x="21276" y="6017"/>
                    <a:pt x="22249" y="4222"/>
                    <a:pt x="23644" y="2827"/>
                  </a:cubicBezTo>
                  <a:cubicBezTo>
                    <a:pt x="24706" y="1764"/>
                    <a:pt x="27798" y="611"/>
                    <a:pt x="30877" y="611"/>
                  </a:cubicBezTo>
                  <a:close/>
                  <a:moveTo>
                    <a:pt x="30851" y="1"/>
                  </a:moveTo>
                  <a:cubicBezTo>
                    <a:pt x="27681" y="1"/>
                    <a:pt x="24464" y="1140"/>
                    <a:pt x="23210" y="2394"/>
                  </a:cubicBezTo>
                  <a:cubicBezTo>
                    <a:pt x="21753" y="3852"/>
                    <a:pt x="20759" y="5683"/>
                    <a:pt x="19609" y="7803"/>
                  </a:cubicBezTo>
                  <a:cubicBezTo>
                    <a:pt x="18705" y="9473"/>
                    <a:pt x="17679" y="11362"/>
                    <a:pt x="16247" y="13387"/>
                  </a:cubicBezTo>
                  <a:cubicBezTo>
                    <a:pt x="13073" y="17876"/>
                    <a:pt x="353" y="26971"/>
                    <a:pt x="224" y="27063"/>
                  </a:cubicBezTo>
                  <a:cubicBezTo>
                    <a:pt x="0" y="27221"/>
                    <a:pt x="82" y="27571"/>
                    <a:pt x="354" y="27615"/>
                  </a:cubicBezTo>
                  <a:cubicBezTo>
                    <a:pt x="479" y="27635"/>
                    <a:pt x="12941" y="29635"/>
                    <a:pt x="18579" y="30410"/>
                  </a:cubicBezTo>
                  <a:cubicBezTo>
                    <a:pt x="19814" y="30580"/>
                    <a:pt x="20988" y="30665"/>
                    <a:pt x="22117" y="30665"/>
                  </a:cubicBezTo>
                  <a:cubicBezTo>
                    <a:pt x="25675" y="30665"/>
                    <a:pt x="28776" y="29811"/>
                    <a:pt x="31852" y="28023"/>
                  </a:cubicBezTo>
                  <a:cubicBezTo>
                    <a:pt x="35548" y="25879"/>
                    <a:pt x="37146" y="18669"/>
                    <a:pt x="37146" y="15465"/>
                  </a:cubicBezTo>
                  <a:cubicBezTo>
                    <a:pt x="37146" y="12100"/>
                    <a:pt x="38894" y="7799"/>
                    <a:pt x="38912" y="7756"/>
                  </a:cubicBezTo>
                  <a:cubicBezTo>
                    <a:pt x="38928" y="7717"/>
                    <a:pt x="38935" y="7676"/>
                    <a:pt x="38934" y="7634"/>
                  </a:cubicBezTo>
                  <a:cubicBezTo>
                    <a:pt x="38839" y="3261"/>
                    <a:pt x="36534" y="1427"/>
                    <a:pt x="34617" y="658"/>
                  </a:cubicBezTo>
                  <a:cubicBezTo>
                    <a:pt x="33465" y="196"/>
                    <a:pt x="32162" y="1"/>
                    <a:pt x="308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2433;p54">
              <a:extLst>
                <a:ext uri="{FF2B5EF4-FFF2-40B4-BE49-F238E27FC236}">
                  <a16:creationId xmlns:a16="http://schemas.microsoft.com/office/drawing/2014/main" id="{4832E844-DC0C-8F22-F4E7-BE601B8D6CAE}"/>
                </a:ext>
              </a:extLst>
            </p:cNvPr>
            <p:cNvSpPr/>
            <p:nvPr/>
          </p:nvSpPr>
          <p:spPr>
            <a:xfrm>
              <a:off x="2190775" y="1954750"/>
              <a:ext cx="3435550" cy="2655075"/>
            </a:xfrm>
            <a:custGeom>
              <a:avLst/>
              <a:gdLst/>
              <a:ahLst/>
              <a:cxnLst/>
              <a:rect l="l" t="t" r="r" b="b"/>
              <a:pathLst>
                <a:path w="137422" h="106203" extrusionOk="0">
                  <a:moveTo>
                    <a:pt x="68710" y="0"/>
                  </a:moveTo>
                  <a:cubicBezTo>
                    <a:pt x="50488" y="0"/>
                    <a:pt x="33011" y="5595"/>
                    <a:pt x="20126" y="15554"/>
                  </a:cubicBezTo>
                  <a:cubicBezTo>
                    <a:pt x="7240" y="25511"/>
                    <a:pt x="1" y="39018"/>
                    <a:pt x="1" y="53102"/>
                  </a:cubicBezTo>
                  <a:cubicBezTo>
                    <a:pt x="1" y="67185"/>
                    <a:pt x="7240" y="80692"/>
                    <a:pt x="20126" y="90650"/>
                  </a:cubicBezTo>
                  <a:cubicBezTo>
                    <a:pt x="33011" y="100609"/>
                    <a:pt x="50488" y="106203"/>
                    <a:pt x="68712" y="106203"/>
                  </a:cubicBezTo>
                  <a:cubicBezTo>
                    <a:pt x="86934" y="106203"/>
                    <a:pt x="104411" y="100609"/>
                    <a:pt x="117296" y="90650"/>
                  </a:cubicBezTo>
                  <a:cubicBezTo>
                    <a:pt x="130182" y="80692"/>
                    <a:pt x="137421" y="67185"/>
                    <a:pt x="137421" y="53102"/>
                  </a:cubicBezTo>
                  <a:cubicBezTo>
                    <a:pt x="137421" y="39018"/>
                    <a:pt x="130182" y="25511"/>
                    <a:pt x="117296" y="15554"/>
                  </a:cubicBezTo>
                  <a:cubicBezTo>
                    <a:pt x="104411" y="5595"/>
                    <a:pt x="86934" y="0"/>
                    <a:pt x="687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2434;p54">
              <a:extLst>
                <a:ext uri="{FF2B5EF4-FFF2-40B4-BE49-F238E27FC236}">
                  <a16:creationId xmlns:a16="http://schemas.microsoft.com/office/drawing/2014/main" id="{60C948BF-12DA-F288-F65C-7AD041F38D3B}"/>
                </a:ext>
              </a:extLst>
            </p:cNvPr>
            <p:cNvSpPr/>
            <p:nvPr/>
          </p:nvSpPr>
          <p:spPr>
            <a:xfrm>
              <a:off x="2183100" y="1947100"/>
              <a:ext cx="3450900" cy="2670400"/>
            </a:xfrm>
            <a:custGeom>
              <a:avLst/>
              <a:gdLst/>
              <a:ahLst/>
              <a:cxnLst/>
              <a:rect l="l" t="t" r="r" b="b"/>
              <a:pathLst>
                <a:path w="138036" h="106816" extrusionOk="0">
                  <a:moveTo>
                    <a:pt x="69019" y="612"/>
                  </a:moveTo>
                  <a:cubicBezTo>
                    <a:pt x="106736" y="612"/>
                    <a:pt x="137424" y="24295"/>
                    <a:pt x="137424" y="53408"/>
                  </a:cubicBezTo>
                  <a:cubicBezTo>
                    <a:pt x="137424" y="82520"/>
                    <a:pt x="106737" y="106203"/>
                    <a:pt x="69019" y="106203"/>
                  </a:cubicBezTo>
                  <a:cubicBezTo>
                    <a:pt x="31299" y="106203"/>
                    <a:pt x="614" y="82519"/>
                    <a:pt x="614" y="53408"/>
                  </a:cubicBezTo>
                  <a:cubicBezTo>
                    <a:pt x="614" y="24296"/>
                    <a:pt x="31300" y="612"/>
                    <a:pt x="69019" y="612"/>
                  </a:cubicBezTo>
                  <a:close/>
                  <a:moveTo>
                    <a:pt x="69019" y="1"/>
                  </a:moveTo>
                  <a:cubicBezTo>
                    <a:pt x="30962" y="1"/>
                    <a:pt x="1" y="23959"/>
                    <a:pt x="1" y="53408"/>
                  </a:cubicBezTo>
                  <a:cubicBezTo>
                    <a:pt x="1" y="82857"/>
                    <a:pt x="30962" y="106816"/>
                    <a:pt x="69019" y="106816"/>
                  </a:cubicBezTo>
                  <a:cubicBezTo>
                    <a:pt x="107074" y="106816"/>
                    <a:pt x="138035" y="82857"/>
                    <a:pt x="138035" y="53408"/>
                  </a:cubicBezTo>
                  <a:cubicBezTo>
                    <a:pt x="138035" y="23959"/>
                    <a:pt x="107074" y="1"/>
                    <a:pt x="690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2435;p54">
              <a:extLst>
                <a:ext uri="{FF2B5EF4-FFF2-40B4-BE49-F238E27FC236}">
                  <a16:creationId xmlns:a16="http://schemas.microsoft.com/office/drawing/2014/main" id="{BD5801A5-1BBB-2CE3-CFBB-3971B019C7FF}"/>
                </a:ext>
              </a:extLst>
            </p:cNvPr>
            <p:cNvSpPr/>
            <p:nvPr/>
          </p:nvSpPr>
          <p:spPr>
            <a:xfrm>
              <a:off x="2190775" y="1914975"/>
              <a:ext cx="3435550" cy="2655125"/>
            </a:xfrm>
            <a:custGeom>
              <a:avLst/>
              <a:gdLst/>
              <a:ahLst/>
              <a:cxnLst/>
              <a:rect l="l" t="t" r="r" b="b"/>
              <a:pathLst>
                <a:path w="137422" h="106205" extrusionOk="0">
                  <a:moveTo>
                    <a:pt x="68710" y="1"/>
                  </a:moveTo>
                  <a:cubicBezTo>
                    <a:pt x="50488" y="1"/>
                    <a:pt x="33011" y="5596"/>
                    <a:pt x="20126" y="15554"/>
                  </a:cubicBezTo>
                  <a:cubicBezTo>
                    <a:pt x="7240" y="25513"/>
                    <a:pt x="1" y="39019"/>
                    <a:pt x="1" y="53102"/>
                  </a:cubicBezTo>
                  <a:cubicBezTo>
                    <a:pt x="1" y="67186"/>
                    <a:pt x="7240" y="80692"/>
                    <a:pt x="20126" y="90651"/>
                  </a:cubicBezTo>
                  <a:cubicBezTo>
                    <a:pt x="33011" y="100609"/>
                    <a:pt x="50488" y="106204"/>
                    <a:pt x="68712" y="106204"/>
                  </a:cubicBezTo>
                  <a:cubicBezTo>
                    <a:pt x="86934" y="106204"/>
                    <a:pt x="104411" y="100609"/>
                    <a:pt x="117296" y="90651"/>
                  </a:cubicBezTo>
                  <a:cubicBezTo>
                    <a:pt x="130182" y="80692"/>
                    <a:pt x="137421" y="67186"/>
                    <a:pt x="137421" y="53102"/>
                  </a:cubicBezTo>
                  <a:cubicBezTo>
                    <a:pt x="137421" y="39019"/>
                    <a:pt x="130182" y="25513"/>
                    <a:pt x="117296" y="15554"/>
                  </a:cubicBezTo>
                  <a:cubicBezTo>
                    <a:pt x="104411" y="5596"/>
                    <a:pt x="86934" y="1"/>
                    <a:pt x="6871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2436;p54">
              <a:extLst>
                <a:ext uri="{FF2B5EF4-FFF2-40B4-BE49-F238E27FC236}">
                  <a16:creationId xmlns:a16="http://schemas.microsoft.com/office/drawing/2014/main" id="{565F49A1-4153-62F4-D2C6-76C4898957AE}"/>
                </a:ext>
              </a:extLst>
            </p:cNvPr>
            <p:cNvSpPr/>
            <p:nvPr/>
          </p:nvSpPr>
          <p:spPr>
            <a:xfrm>
              <a:off x="2183100" y="1907300"/>
              <a:ext cx="3450900" cy="2670425"/>
            </a:xfrm>
            <a:custGeom>
              <a:avLst/>
              <a:gdLst/>
              <a:ahLst/>
              <a:cxnLst/>
              <a:rect l="l" t="t" r="r" b="b"/>
              <a:pathLst>
                <a:path w="138036" h="106817" extrusionOk="0">
                  <a:moveTo>
                    <a:pt x="69019" y="613"/>
                  </a:moveTo>
                  <a:cubicBezTo>
                    <a:pt x="106736" y="613"/>
                    <a:pt x="137424" y="24298"/>
                    <a:pt x="137424" y="53409"/>
                  </a:cubicBezTo>
                  <a:cubicBezTo>
                    <a:pt x="137424" y="82521"/>
                    <a:pt x="106737" y="106204"/>
                    <a:pt x="69019" y="106204"/>
                  </a:cubicBezTo>
                  <a:cubicBezTo>
                    <a:pt x="31299" y="106204"/>
                    <a:pt x="614" y="82521"/>
                    <a:pt x="614" y="53409"/>
                  </a:cubicBezTo>
                  <a:cubicBezTo>
                    <a:pt x="614" y="24298"/>
                    <a:pt x="31300" y="613"/>
                    <a:pt x="69019" y="613"/>
                  </a:cubicBezTo>
                  <a:close/>
                  <a:moveTo>
                    <a:pt x="69019" y="1"/>
                  </a:moveTo>
                  <a:cubicBezTo>
                    <a:pt x="30962" y="1"/>
                    <a:pt x="1" y="23961"/>
                    <a:pt x="1" y="53410"/>
                  </a:cubicBezTo>
                  <a:cubicBezTo>
                    <a:pt x="1" y="82858"/>
                    <a:pt x="30962" y="106817"/>
                    <a:pt x="69019" y="106817"/>
                  </a:cubicBezTo>
                  <a:cubicBezTo>
                    <a:pt x="107074" y="106817"/>
                    <a:pt x="138035" y="82859"/>
                    <a:pt x="138035" y="53410"/>
                  </a:cubicBezTo>
                  <a:cubicBezTo>
                    <a:pt x="138035" y="23960"/>
                    <a:pt x="107074" y="1"/>
                    <a:pt x="690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2437;p54">
              <a:extLst>
                <a:ext uri="{FF2B5EF4-FFF2-40B4-BE49-F238E27FC236}">
                  <a16:creationId xmlns:a16="http://schemas.microsoft.com/office/drawing/2014/main" id="{9D7BBF6E-8B94-C651-3228-4AC0E709E2EF}"/>
                </a:ext>
              </a:extLst>
            </p:cNvPr>
            <p:cNvSpPr/>
            <p:nvPr/>
          </p:nvSpPr>
          <p:spPr>
            <a:xfrm>
              <a:off x="4369050" y="2427275"/>
              <a:ext cx="608600" cy="516250"/>
            </a:xfrm>
            <a:custGeom>
              <a:avLst/>
              <a:gdLst/>
              <a:ahLst/>
              <a:cxnLst/>
              <a:rect l="l" t="t" r="r" b="b"/>
              <a:pathLst>
                <a:path w="24344" h="20650" extrusionOk="0">
                  <a:moveTo>
                    <a:pt x="15629" y="0"/>
                  </a:moveTo>
                  <a:lnTo>
                    <a:pt x="1" y="9852"/>
                  </a:lnTo>
                  <a:lnTo>
                    <a:pt x="8904" y="20649"/>
                  </a:lnTo>
                  <a:lnTo>
                    <a:pt x="24344" y="9567"/>
                  </a:lnTo>
                  <a:lnTo>
                    <a:pt x="156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2438;p54">
              <a:extLst>
                <a:ext uri="{FF2B5EF4-FFF2-40B4-BE49-F238E27FC236}">
                  <a16:creationId xmlns:a16="http://schemas.microsoft.com/office/drawing/2014/main" id="{04A1CA70-8F8A-2BAC-7DE7-549AE155A3EA}"/>
                </a:ext>
              </a:extLst>
            </p:cNvPr>
            <p:cNvSpPr/>
            <p:nvPr/>
          </p:nvSpPr>
          <p:spPr>
            <a:xfrm>
              <a:off x="4360200" y="2419650"/>
              <a:ext cx="626175" cy="531500"/>
            </a:xfrm>
            <a:custGeom>
              <a:avLst/>
              <a:gdLst/>
              <a:ahLst/>
              <a:cxnLst/>
              <a:rect l="l" t="t" r="r" b="b"/>
              <a:pathLst>
                <a:path w="25047" h="21260" extrusionOk="0">
                  <a:moveTo>
                    <a:pt x="15930" y="702"/>
                  </a:moveTo>
                  <a:lnTo>
                    <a:pt x="24240" y="9824"/>
                  </a:lnTo>
                  <a:lnTo>
                    <a:pt x="9312" y="20540"/>
                  </a:lnTo>
                  <a:lnTo>
                    <a:pt x="812" y="10230"/>
                  </a:lnTo>
                  <a:lnTo>
                    <a:pt x="15930" y="702"/>
                  </a:lnTo>
                  <a:close/>
                  <a:moveTo>
                    <a:pt x="15984" y="0"/>
                  </a:moveTo>
                  <a:cubicBezTo>
                    <a:pt x="15927" y="0"/>
                    <a:pt x="15871" y="16"/>
                    <a:pt x="15820" y="47"/>
                  </a:cubicBezTo>
                  <a:lnTo>
                    <a:pt x="192" y="9897"/>
                  </a:lnTo>
                  <a:cubicBezTo>
                    <a:pt x="35" y="9995"/>
                    <a:pt x="0" y="10209"/>
                    <a:pt x="119" y="10352"/>
                  </a:cubicBezTo>
                  <a:lnTo>
                    <a:pt x="9023" y="21149"/>
                  </a:lnTo>
                  <a:cubicBezTo>
                    <a:pt x="9081" y="21219"/>
                    <a:pt x="9167" y="21260"/>
                    <a:pt x="9258" y="21260"/>
                  </a:cubicBezTo>
                  <a:cubicBezTo>
                    <a:pt x="9260" y="21260"/>
                    <a:pt x="9261" y="21260"/>
                    <a:pt x="9263" y="21260"/>
                  </a:cubicBezTo>
                  <a:cubicBezTo>
                    <a:pt x="9325" y="21260"/>
                    <a:pt x="9387" y="21240"/>
                    <a:pt x="9437" y="21203"/>
                  </a:cubicBezTo>
                  <a:lnTo>
                    <a:pt x="24876" y="10121"/>
                  </a:lnTo>
                  <a:cubicBezTo>
                    <a:pt x="25025" y="10014"/>
                    <a:pt x="25047" y="9802"/>
                    <a:pt x="24925" y="9666"/>
                  </a:cubicBezTo>
                  <a:lnTo>
                    <a:pt x="16210" y="99"/>
                  </a:lnTo>
                  <a:cubicBezTo>
                    <a:pt x="16151" y="34"/>
                    <a:pt x="16068" y="0"/>
                    <a:pt x="15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2439;p54">
              <a:extLst>
                <a:ext uri="{FF2B5EF4-FFF2-40B4-BE49-F238E27FC236}">
                  <a16:creationId xmlns:a16="http://schemas.microsoft.com/office/drawing/2014/main" id="{9F2BCEC3-A77D-2056-B8FE-45C978A18B80}"/>
                </a:ext>
              </a:extLst>
            </p:cNvPr>
            <p:cNvSpPr/>
            <p:nvPr/>
          </p:nvSpPr>
          <p:spPr>
            <a:xfrm>
              <a:off x="3224600" y="2447925"/>
              <a:ext cx="682450" cy="570375"/>
            </a:xfrm>
            <a:custGeom>
              <a:avLst/>
              <a:gdLst/>
              <a:ahLst/>
              <a:cxnLst/>
              <a:rect l="l" t="t" r="r" b="b"/>
              <a:pathLst>
                <a:path w="27298" h="22815" extrusionOk="0">
                  <a:moveTo>
                    <a:pt x="14260" y="1"/>
                  </a:moveTo>
                  <a:lnTo>
                    <a:pt x="1" y="7333"/>
                  </a:lnTo>
                  <a:lnTo>
                    <a:pt x="12631" y="22814"/>
                  </a:lnTo>
                  <a:lnTo>
                    <a:pt x="27298" y="13037"/>
                  </a:lnTo>
                  <a:lnTo>
                    <a:pt x="142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2440;p54">
              <a:extLst>
                <a:ext uri="{FF2B5EF4-FFF2-40B4-BE49-F238E27FC236}">
                  <a16:creationId xmlns:a16="http://schemas.microsoft.com/office/drawing/2014/main" id="{1F831256-75DF-8D3D-149A-F532BEB5455C}"/>
                </a:ext>
              </a:extLst>
            </p:cNvPr>
            <p:cNvSpPr/>
            <p:nvPr/>
          </p:nvSpPr>
          <p:spPr>
            <a:xfrm>
              <a:off x="3215600" y="2440250"/>
              <a:ext cx="700250" cy="585675"/>
            </a:xfrm>
            <a:custGeom>
              <a:avLst/>
              <a:gdLst/>
              <a:ahLst/>
              <a:cxnLst/>
              <a:rect l="l" t="t" r="r" b="b"/>
              <a:pathLst>
                <a:path w="28010" h="23427" extrusionOk="0">
                  <a:moveTo>
                    <a:pt x="14562" y="682"/>
                  </a:moveTo>
                  <a:lnTo>
                    <a:pt x="27176" y="13296"/>
                  </a:lnTo>
                  <a:lnTo>
                    <a:pt x="13052" y="22712"/>
                  </a:lnTo>
                  <a:lnTo>
                    <a:pt x="837" y="7740"/>
                  </a:lnTo>
                  <a:lnTo>
                    <a:pt x="14562" y="682"/>
                  </a:lnTo>
                  <a:close/>
                  <a:moveTo>
                    <a:pt x="14620" y="1"/>
                  </a:moveTo>
                  <a:cubicBezTo>
                    <a:pt x="14573" y="1"/>
                    <a:pt x="14525" y="12"/>
                    <a:pt x="14481" y="35"/>
                  </a:cubicBezTo>
                  <a:lnTo>
                    <a:pt x="221" y="7369"/>
                  </a:lnTo>
                  <a:cubicBezTo>
                    <a:pt x="49" y="7457"/>
                    <a:pt x="1" y="7683"/>
                    <a:pt x="124" y="7834"/>
                  </a:cubicBezTo>
                  <a:lnTo>
                    <a:pt x="12754" y="23315"/>
                  </a:lnTo>
                  <a:cubicBezTo>
                    <a:pt x="12811" y="23385"/>
                    <a:pt x="12897" y="23427"/>
                    <a:pt x="12987" y="23427"/>
                  </a:cubicBezTo>
                  <a:cubicBezTo>
                    <a:pt x="12988" y="23427"/>
                    <a:pt x="12990" y="23427"/>
                    <a:pt x="12991" y="23427"/>
                  </a:cubicBezTo>
                  <a:cubicBezTo>
                    <a:pt x="13052" y="23427"/>
                    <a:pt x="13110" y="23409"/>
                    <a:pt x="13160" y="23375"/>
                  </a:cubicBezTo>
                  <a:lnTo>
                    <a:pt x="27827" y="13598"/>
                  </a:lnTo>
                  <a:cubicBezTo>
                    <a:pt x="27988" y="13491"/>
                    <a:pt x="28010" y="13263"/>
                    <a:pt x="27874" y="13127"/>
                  </a:cubicBezTo>
                  <a:lnTo>
                    <a:pt x="14836" y="91"/>
                  </a:lnTo>
                  <a:cubicBezTo>
                    <a:pt x="14777" y="32"/>
                    <a:pt x="14699" y="1"/>
                    <a:pt x="146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2441;p54">
              <a:extLst>
                <a:ext uri="{FF2B5EF4-FFF2-40B4-BE49-F238E27FC236}">
                  <a16:creationId xmlns:a16="http://schemas.microsoft.com/office/drawing/2014/main" id="{B16648F3-E200-1D95-D598-9F98D0898C1C}"/>
                </a:ext>
              </a:extLst>
            </p:cNvPr>
            <p:cNvSpPr/>
            <p:nvPr/>
          </p:nvSpPr>
          <p:spPr>
            <a:xfrm>
              <a:off x="3765325" y="2835600"/>
              <a:ext cx="682425" cy="570375"/>
            </a:xfrm>
            <a:custGeom>
              <a:avLst/>
              <a:gdLst/>
              <a:ahLst/>
              <a:cxnLst/>
              <a:rect l="l" t="t" r="r" b="b"/>
              <a:pathLst>
                <a:path w="27297" h="22815" extrusionOk="0">
                  <a:moveTo>
                    <a:pt x="14259" y="0"/>
                  </a:moveTo>
                  <a:lnTo>
                    <a:pt x="0" y="7334"/>
                  </a:lnTo>
                  <a:lnTo>
                    <a:pt x="12630" y="22815"/>
                  </a:lnTo>
                  <a:lnTo>
                    <a:pt x="27297" y="13037"/>
                  </a:lnTo>
                  <a:lnTo>
                    <a:pt x="142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2442;p54">
              <a:extLst>
                <a:ext uri="{FF2B5EF4-FFF2-40B4-BE49-F238E27FC236}">
                  <a16:creationId xmlns:a16="http://schemas.microsoft.com/office/drawing/2014/main" id="{C6BC2263-ABC0-77BF-499D-D2BB1F184588}"/>
                </a:ext>
              </a:extLst>
            </p:cNvPr>
            <p:cNvSpPr/>
            <p:nvPr/>
          </p:nvSpPr>
          <p:spPr>
            <a:xfrm>
              <a:off x="3756325" y="2827950"/>
              <a:ext cx="700250" cy="585700"/>
            </a:xfrm>
            <a:custGeom>
              <a:avLst/>
              <a:gdLst/>
              <a:ahLst/>
              <a:cxnLst/>
              <a:rect l="l" t="t" r="r" b="b"/>
              <a:pathLst>
                <a:path w="28010" h="23428" extrusionOk="0">
                  <a:moveTo>
                    <a:pt x="14561" y="681"/>
                  </a:moveTo>
                  <a:lnTo>
                    <a:pt x="27176" y="13295"/>
                  </a:lnTo>
                  <a:lnTo>
                    <a:pt x="13052" y="22711"/>
                  </a:lnTo>
                  <a:lnTo>
                    <a:pt x="837" y="7738"/>
                  </a:lnTo>
                  <a:lnTo>
                    <a:pt x="14561" y="681"/>
                  </a:lnTo>
                  <a:close/>
                  <a:moveTo>
                    <a:pt x="14619" y="0"/>
                  </a:moveTo>
                  <a:cubicBezTo>
                    <a:pt x="14572" y="0"/>
                    <a:pt x="14524" y="11"/>
                    <a:pt x="14480" y="34"/>
                  </a:cubicBezTo>
                  <a:lnTo>
                    <a:pt x="221" y="7368"/>
                  </a:lnTo>
                  <a:cubicBezTo>
                    <a:pt x="48" y="7457"/>
                    <a:pt x="0" y="7683"/>
                    <a:pt x="124" y="7834"/>
                  </a:cubicBezTo>
                  <a:lnTo>
                    <a:pt x="12753" y="23315"/>
                  </a:lnTo>
                  <a:cubicBezTo>
                    <a:pt x="12810" y="23386"/>
                    <a:pt x="12898" y="23428"/>
                    <a:pt x="12990" y="23428"/>
                  </a:cubicBezTo>
                  <a:cubicBezTo>
                    <a:pt x="13051" y="23427"/>
                    <a:pt x="13110" y="23409"/>
                    <a:pt x="13159" y="23376"/>
                  </a:cubicBezTo>
                  <a:lnTo>
                    <a:pt x="27826" y="13597"/>
                  </a:lnTo>
                  <a:cubicBezTo>
                    <a:pt x="27987" y="13490"/>
                    <a:pt x="28009" y="13263"/>
                    <a:pt x="27873" y="13127"/>
                  </a:cubicBezTo>
                  <a:lnTo>
                    <a:pt x="14835" y="89"/>
                  </a:lnTo>
                  <a:cubicBezTo>
                    <a:pt x="14777" y="31"/>
                    <a:pt x="14699" y="0"/>
                    <a:pt x="146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2443;p54">
              <a:extLst>
                <a:ext uri="{FF2B5EF4-FFF2-40B4-BE49-F238E27FC236}">
                  <a16:creationId xmlns:a16="http://schemas.microsoft.com/office/drawing/2014/main" id="{F29A758B-33D7-783E-4249-7157E4F72BAB}"/>
                </a:ext>
              </a:extLst>
            </p:cNvPr>
            <p:cNvSpPr/>
            <p:nvPr/>
          </p:nvSpPr>
          <p:spPr>
            <a:xfrm>
              <a:off x="3697975" y="2863625"/>
              <a:ext cx="644700" cy="553250"/>
            </a:xfrm>
            <a:custGeom>
              <a:avLst/>
              <a:gdLst/>
              <a:ahLst/>
              <a:cxnLst/>
              <a:rect l="l" t="t" r="r" b="b"/>
              <a:pathLst>
                <a:path w="25788" h="22130" extrusionOk="0">
                  <a:moveTo>
                    <a:pt x="15363" y="0"/>
                  </a:moveTo>
                  <a:lnTo>
                    <a:pt x="0" y="4594"/>
                  </a:lnTo>
                  <a:lnTo>
                    <a:pt x="9577" y="22129"/>
                  </a:lnTo>
                  <a:lnTo>
                    <a:pt x="25788" y="15208"/>
                  </a:lnTo>
                  <a:lnTo>
                    <a:pt x="153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2444;p54">
              <a:extLst>
                <a:ext uri="{FF2B5EF4-FFF2-40B4-BE49-F238E27FC236}">
                  <a16:creationId xmlns:a16="http://schemas.microsoft.com/office/drawing/2014/main" id="{6C35058A-27DD-5736-05F1-A1324E3F267E}"/>
                </a:ext>
              </a:extLst>
            </p:cNvPr>
            <p:cNvSpPr/>
            <p:nvPr/>
          </p:nvSpPr>
          <p:spPr>
            <a:xfrm>
              <a:off x="3688925" y="2856000"/>
              <a:ext cx="662800" cy="568550"/>
            </a:xfrm>
            <a:custGeom>
              <a:avLst/>
              <a:gdLst/>
              <a:ahLst/>
              <a:cxnLst/>
              <a:rect l="l" t="t" r="r" b="b"/>
              <a:pathLst>
                <a:path w="26512" h="22742" extrusionOk="0">
                  <a:moveTo>
                    <a:pt x="15598" y="663"/>
                  </a:moveTo>
                  <a:lnTo>
                    <a:pt x="25686" y="15378"/>
                  </a:lnTo>
                  <a:lnTo>
                    <a:pt x="10074" y="22044"/>
                  </a:lnTo>
                  <a:lnTo>
                    <a:pt x="812" y="5084"/>
                  </a:lnTo>
                  <a:lnTo>
                    <a:pt x="15598" y="663"/>
                  </a:lnTo>
                  <a:close/>
                  <a:moveTo>
                    <a:pt x="15724" y="0"/>
                  </a:moveTo>
                  <a:cubicBezTo>
                    <a:pt x="15695" y="0"/>
                    <a:pt x="15665" y="4"/>
                    <a:pt x="15636" y="13"/>
                  </a:cubicBezTo>
                  <a:lnTo>
                    <a:pt x="275" y="4607"/>
                  </a:lnTo>
                  <a:cubicBezTo>
                    <a:pt x="88" y="4662"/>
                    <a:pt x="1" y="4876"/>
                    <a:pt x="94" y="5047"/>
                  </a:cubicBezTo>
                  <a:lnTo>
                    <a:pt x="9670" y="22582"/>
                  </a:lnTo>
                  <a:cubicBezTo>
                    <a:pt x="9724" y="22679"/>
                    <a:pt x="9827" y="22740"/>
                    <a:pt x="9939" y="22741"/>
                  </a:cubicBezTo>
                  <a:cubicBezTo>
                    <a:pt x="9980" y="22741"/>
                    <a:pt x="10021" y="22732"/>
                    <a:pt x="10060" y="22716"/>
                  </a:cubicBezTo>
                  <a:lnTo>
                    <a:pt x="26270" y="15794"/>
                  </a:lnTo>
                  <a:cubicBezTo>
                    <a:pt x="26448" y="15718"/>
                    <a:pt x="26511" y="15499"/>
                    <a:pt x="26401" y="15339"/>
                  </a:cubicBezTo>
                  <a:lnTo>
                    <a:pt x="15976" y="133"/>
                  </a:lnTo>
                  <a:cubicBezTo>
                    <a:pt x="15918" y="48"/>
                    <a:pt x="15823" y="0"/>
                    <a:pt x="157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2445;p54">
              <a:extLst>
                <a:ext uri="{FF2B5EF4-FFF2-40B4-BE49-F238E27FC236}">
                  <a16:creationId xmlns:a16="http://schemas.microsoft.com/office/drawing/2014/main" id="{5739B412-140B-18B7-E94B-6750DBBC97CB}"/>
                </a:ext>
              </a:extLst>
            </p:cNvPr>
            <p:cNvSpPr/>
            <p:nvPr/>
          </p:nvSpPr>
          <p:spPr>
            <a:xfrm>
              <a:off x="3532750" y="2215900"/>
              <a:ext cx="160375" cy="51225"/>
            </a:xfrm>
            <a:custGeom>
              <a:avLst/>
              <a:gdLst/>
              <a:ahLst/>
              <a:cxnLst/>
              <a:rect l="l" t="t" r="r" b="b"/>
              <a:pathLst>
                <a:path w="6415" h="2049" extrusionOk="0">
                  <a:moveTo>
                    <a:pt x="5981" y="1"/>
                  </a:moveTo>
                  <a:cubicBezTo>
                    <a:pt x="5202" y="1"/>
                    <a:pt x="3644" y="585"/>
                    <a:pt x="3644" y="585"/>
                  </a:cubicBezTo>
                  <a:cubicBezTo>
                    <a:pt x="3644" y="585"/>
                    <a:pt x="3367" y="557"/>
                    <a:pt x="2969" y="557"/>
                  </a:cubicBezTo>
                  <a:cubicBezTo>
                    <a:pt x="2371" y="557"/>
                    <a:pt x="1498" y="619"/>
                    <a:pt x="874" y="931"/>
                  </a:cubicBezTo>
                  <a:cubicBezTo>
                    <a:pt x="1" y="1368"/>
                    <a:pt x="2798" y="2049"/>
                    <a:pt x="4431" y="2049"/>
                  </a:cubicBezTo>
                  <a:cubicBezTo>
                    <a:pt x="4741" y="2049"/>
                    <a:pt x="5009" y="2025"/>
                    <a:pt x="5202" y="1969"/>
                  </a:cubicBezTo>
                  <a:cubicBezTo>
                    <a:pt x="6414" y="1624"/>
                    <a:pt x="6414" y="931"/>
                    <a:pt x="6414" y="239"/>
                  </a:cubicBezTo>
                  <a:cubicBezTo>
                    <a:pt x="6414" y="66"/>
                    <a:pt x="6241" y="1"/>
                    <a:pt x="59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2446;p54">
              <a:extLst>
                <a:ext uri="{FF2B5EF4-FFF2-40B4-BE49-F238E27FC236}">
                  <a16:creationId xmlns:a16="http://schemas.microsoft.com/office/drawing/2014/main" id="{F76C159E-0EBC-AFB5-4FF8-38BE66B1985A}"/>
                </a:ext>
              </a:extLst>
            </p:cNvPr>
            <p:cNvSpPr/>
            <p:nvPr/>
          </p:nvSpPr>
          <p:spPr>
            <a:xfrm>
              <a:off x="3540350" y="2208425"/>
              <a:ext cx="160500" cy="66150"/>
            </a:xfrm>
            <a:custGeom>
              <a:avLst/>
              <a:gdLst/>
              <a:ahLst/>
              <a:cxnLst/>
              <a:rect l="l" t="t" r="r" b="b"/>
              <a:pathLst>
                <a:path w="6420" h="2646" extrusionOk="0">
                  <a:moveTo>
                    <a:pt x="5687" y="601"/>
                  </a:moveTo>
                  <a:cubicBezTo>
                    <a:pt x="5733" y="601"/>
                    <a:pt x="5773" y="605"/>
                    <a:pt x="5804" y="611"/>
                  </a:cubicBezTo>
                  <a:cubicBezTo>
                    <a:pt x="5803" y="1244"/>
                    <a:pt x="5768" y="1702"/>
                    <a:pt x="4815" y="1975"/>
                  </a:cubicBezTo>
                  <a:cubicBezTo>
                    <a:pt x="4634" y="2027"/>
                    <a:pt x="4389" y="2049"/>
                    <a:pt x="4109" y="2049"/>
                  </a:cubicBezTo>
                  <a:cubicBezTo>
                    <a:pt x="3025" y="2049"/>
                    <a:pt x="1407" y="1713"/>
                    <a:pt x="855" y="1437"/>
                  </a:cubicBezTo>
                  <a:lnTo>
                    <a:pt x="854" y="1437"/>
                  </a:lnTo>
                  <a:cubicBezTo>
                    <a:pt x="1410" y="1211"/>
                    <a:pt x="2143" y="1163"/>
                    <a:pt x="2662" y="1163"/>
                  </a:cubicBezTo>
                  <a:cubicBezTo>
                    <a:pt x="3038" y="1163"/>
                    <a:pt x="3303" y="1188"/>
                    <a:pt x="3310" y="1188"/>
                  </a:cubicBezTo>
                  <a:cubicBezTo>
                    <a:pt x="3319" y="1189"/>
                    <a:pt x="3329" y="1190"/>
                    <a:pt x="3338" y="1190"/>
                  </a:cubicBezTo>
                  <a:cubicBezTo>
                    <a:pt x="3375" y="1190"/>
                    <a:pt x="3413" y="1183"/>
                    <a:pt x="3448" y="1170"/>
                  </a:cubicBezTo>
                  <a:cubicBezTo>
                    <a:pt x="4347" y="834"/>
                    <a:pt x="5283" y="601"/>
                    <a:pt x="5687" y="601"/>
                  </a:cubicBezTo>
                  <a:close/>
                  <a:moveTo>
                    <a:pt x="5664" y="0"/>
                  </a:moveTo>
                  <a:cubicBezTo>
                    <a:pt x="4949" y="0"/>
                    <a:pt x="3867" y="362"/>
                    <a:pt x="3299" y="573"/>
                  </a:cubicBezTo>
                  <a:cubicBezTo>
                    <a:pt x="3187" y="565"/>
                    <a:pt x="2957" y="550"/>
                    <a:pt x="2665" y="550"/>
                  </a:cubicBezTo>
                  <a:cubicBezTo>
                    <a:pt x="2035" y="550"/>
                    <a:pt x="1111" y="618"/>
                    <a:pt x="433" y="957"/>
                  </a:cubicBezTo>
                  <a:cubicBezTo>
                    <a:pt x="1" y="1173"/>
                    <a:pt x="104" y="1505"/>
                    <a:pt x="128" y="1569"/>
                  </a:cubicBezTo>
                  <a:cubicBezTo>
                    <a:pt x="368" y="2187"/>
                    <a:pt x="2714" y="2646"/>
                    <a:pt x="4150" y="2646"/>
                  </a:cubicBezTo>
                  <a:cubicBezTo>
                    <a:pt x="4493" y="2646"/>
                    <a:pt x="4784" y="2621"/>
                    <a:pt x="4982" y="2564"/>
                  </a:cubicBezTo>
                  <a:cubicBezTo>
                    <a:pt x="6417" y="2153"/>
                    <a:pt x="6417" y="1258"/>
                    <a:pt x="6417" y="538"/>
                  </a:cubicBezTo>
                  <a:cubicBezTo>
                    <a:pt x="6419" y="372"/>
                    <a:pt x="6338" y="216"/>
                    <a:pt x="6200" y="122"/>
                  </a:cubicBezTo>
                  <a:cubicBezTo>
                    <a:pt x="6075" y="36"/>
                    <a:pt x="5888" y="0"/>
                    <a:pt x="56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2447;p54">
              <a:extLst>
                <a:ext uri="{FF2B5EF4-FFF2-40B4-BE49-F238E27FC236}">
                  <a16:creationId xmlns:a16="http://schemas.microsoft.com/office/drawing/2014/main" id="{55BD33FF-85AA-7F3E-BDAA-9ED69150992B}"/>
                </a:ext>
              </a:extLst>
            </p:cNvPr>
            <p:cNvSpPr/>
            <p:nvPr/>
          </p:nvSpPr>
          <p:spPr>
            <a:xfrm>
              <a:off x="2970550" y="1486750"/>
              <a:ext cx="740725" cy="865250"/>
            </a:xfrm>
            <a:custGeom>
              <a:avLst/>
              <a:gdLst/>
              <a:ahLst/>
              <a:cxnLst/>
              <a:rect l="l" t="t" r="r" b="b"/>
              <a:pathLst>
                <a:path w="29629" h="34610" extrusionOk="0">
                  <a:moveTo>
                    <a:pt x="10793" y="0"/>
                  </a:moveTo>
                  <a:cubicBezTo>
                    <a:pt x="10793" y="0"/>
                    <a:pt x="7195" y="1270"/>
                    <a:pt x="5397" y="3492"/>
                  </a:cubicBezTo>
                  <a:cubicBezTo>
                    <a:pt x="3598" y="5714"/>
                    <a:pt x="2752" y="11534"/>
                    <a:pt x="2328" y="14073"/>
                  </a:cubicBezTo>
                  <a:cubicBezTo>
                    <a:pt x="1905" y="16613"/>
                    <a:pt x="0" y="26242"/>
                    <a:pt x="1058" y="27405"/>
                  </a:cubicBezTo>
                  <a:cubicBezTo>
                    <a:pt x="2117" y="28569"/>
                    <a:pt x="13439" y="32485"/>
                    <a:pt x="15661" y="33119"/>
                  </a:cubicBezTo>
                  <a:cubicBezTo>
                    <a:pt x="17769" y="33721"/>
                    <a:pt x="20257" y="34610"/>
                    <a:pt x="21772" y="34610"/>
                  </a:cubicBezTo>
                  <a:cubicBezTo>
                    <a:pt x="21854" y="34610"/>
                    <a:pt x="21933" y="34607"/>
                    <a:pt x="22010" y="34601"/>
                  </a:cubicBezTo>
                  <a:cubicBezTo>
                    <a:pt x="23491" y="34495"/>
                    <a:pt x="24973" y="33437"/>
                    <a:pt x="24973" y="33437"/>
                  </a:cubicBezTo>
                  <a:cubicBezTo>
                    <a:pt x="24973" y="33437"/>
                    <a:pt x="27512" y="34601"/>
                    <a:pt x="28148" y="34601"/>
                  </a:cubicBezTo>
                  <a:cubicBezTo>
                    <a:pt x="28782" y="34601"/>
                    <a:pt x="29629" y="33437"/>
                    <a:pt x="28888" y="32273"/>
                  </a:cubicBezTo>
                  <a:cubicBezTo>
                    <a:pt x="28147" y="31109"/>
                    <a:pt x="26084" y="29404"/>
                    <a:pt x="24921" y="29404"/>
                  </a:cubicBezTo>
                  <a:cubicBezTo>
                    <a:pt x="23756" y="29404"/>
                    <a:pt x="19471" y="30051"/>
                    <a:pt x="19471" y="30051"/>
                  </a:cubicBezTo>
                  <a:cubicBezTo>
                    <a:pt x="19471" y="30051"/>
                    <a:pt x="12169" y="26347"/>
                    <a:pt x="10053" y="24866"/>
                  </a:cubicBezTo>
                  <a:cubicBezTo>
                    <a:pt x="7936" y="23384"/>
                    <a:pt x="6350" y="21691"/>
                    <a:pt x="6350" y="21691"/>
                  </a:cubicBezTo>
                  <a:lnTo>
                    <a:pt x="10688" y="8148"/>
                  </a:lnTo>
                  <a:lnTo>
                    <a:pt x="10793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2448;p54">
              <a:extLst>
                <a:ext uri="{FF2B5EF4-FFF2-40B4-BE49-F238E27FC236}">
                  <a16:creationId xmlns:a16="http://schemas.microsoft.com/office/drawing/2014/main" id="{5A717F05-9A5B-A5CC-8A69-49B39AA50419}"/>
                </a:ext>
              </a:extLst>
            </p:cNvPr>
            <p:cNvSpPr/>
            <p:nvPr/>
          </p:nvSpPr>
          <p:spPr>
            <a:xfrm>
              <a:off x="2970150" y="1479125"/>
              <a:ext cx="740175" cy="880500"/>
            </a:xfrm>
            <a:custGeom>
              <a:avLst/>
              <a:gdLst/>
              <a:ahLst/>
              <a:cxnLst/>
              <a:rect l="l" t="t" r="r" b="b"/>
              <a:pathLst>
                <a:path w="29607" h="35220" extrusionOk="0">
                  <a:moveTo>
                    <a:pt x="10803" y="1"/>
                  </a:moveTo>
                  <a:cubicBezTo>
                    <a:pt x="10771" y="1"/>
                    <a:pt x="10739" y="6"/>
                    <a:pt x="10707" y="16"/>
                  </a:cubicBezTo>
                  <a:cubicBezTo>
                    <a:pt x="10557" y="69"/>
                    <a:pt x="7007" y="1341"/>
                    <a:pt x="5175" y="3605"/>
                  </a:cubicBezTo>
                  <a:cubicBezTo>
                    <a:pt x="3449" y="5737"/>
                    <a:pt x="2595" y="10955"/>
                    <a:pt x="2135" y="13759"/>
                  </a:cubicBezTo>
                  <a:lnTo>
                    <a:pt x="2042" y="14328"/>
                  </a:lnTo>
                  <a:cubicBezTo>
                    <a:pt x="1987" y="14660"/>
                    <a:pt x="1906" y="15114"/>
                    <a:pt x="1810" y="15653"/>
                  </a:cubicBezTo>
                  <a:cubicBezTo>
                    <a:pt x="620" y="22341"/>
                    <a:pt x="1" y="26985"/>
                    <a:pt x="848" y="27916"/>
                  </a:cubicBezTo>
                  <a:cubicBezTo>
                    <a:pt x="1991" y="29175"/>
                    <a:pt x="13466" y="33112"/>
                    <a:pt x="15593" y="33719"/>
                  </a:cubicBezTo>
                  <a:cubicBezTo>
                    <a:pt x="16061" y="33853"/>
                    <a:pt x="16548" y="34001"/>
                    <a:pt x="17038" y="34150"/>
                  </a:cubicBezTo>
                  <a:cubicBezTo>
                    <a:pt x="18773" y="34677"/>
                    <a:pt x="20563" y="35220"/>
                    <a:pt x="21790" y="35220"/>
                  </a:cubicBezTo>
                  <a:cubicBezTo>
                    <a:pt x="21879" y="35220"/>
                    <a:pt x="21965" y="35218"/>
                    <a:pt x="22047" y="35211"/>
                  </a:cubicBezTo>
                  <a:cubicBezTo>
                    <a:pt x="23335" y="35119"/>
                    <a:pt x="24592" y="34368"/>
                    <a:pt x="25017" y="34091"/>
                  </a:cubicBezTo>
                  <a:cubicBezTo>
                    <a:pt x="25676" y="34389"/>
                    <a:pt x="27553" y="35212"/>
                    <a:pt x="28161" y="35212"/>
                  </a:cubicBezTo>
                  <a:cubicBezTo>
                    <a:pt x="28571" y="35212"/>
                    <a:pt x="29003" y="34906"/>
                    <a:pt x="29264" y="34432"/>
                  </a:cubicBezTo>
                  <a:cubicBezTo>
                    <a:pt x="29606" y="33809"/>
                    <a:pt x="29568" y="33053"/>
                    <a:pt x="29161" y="32414"/>
                  </a:cubicBezTo>
                  <a:cubicBezTo>
                    <a:pt x="28407" y="31230"/>
                    <a:pt x="26254" y="29404"/>
                    <a:pt x="24936" y="29404"/>
                  </a:cubicBezTo>
                  <a:cubicBezTo>
                    <a:pt x="23847" y="29404"/>
                    <a:pt x="20198" y="29940"/>
                    <a:pt x="19536" y="30039"/>
                  </a:cubicBezTo>
                  <a:cubicBezTo>
                    <a:pt x="18706" y="29616"/>
                    <a:pt x="12194" y="26286"/>
                    <a:pt x="10243" y="24921"/>
                  </a:cubicBezTo>
                  <a:cubicBezTo>
                    <a:pt x="8513" y="23708"/>
                    <a:pt x="7124" y="22335"/>
                    <a:pt x="6713" y="21916"/>
                  </a:cubicBezTo>
                  <a:lnTo>
                    <a:pt x="10994" y="8546"/>
                  </a:lnTo>
                  <a:cubicBezTo>
                    <a:pt x="11043" y="8386"/>
                    <a:pt x="10953" y="8218"/>
                    <a:pt x="10795" y="8167"/>
                  </a:cubicBezTo>
                  <a:cubicBezTo>
                    <a:pt x="10764" y="8157"/>
                    <a:pt x="10732" y="8152"/>
                    <a:pt x="10701" y="8152"/>
                  </a:cubicBezTo>
                  <a:cubicBezTo>
                    <a:pt x="10573" y="8152"/>
                    <a:pt x="10455" y="8232"/>
                    <a:pt x="10412" y="8360"/>
                  </a:cubicBezTo>
                  <a:lnTo>
                    <a:pt x="6074" y="21903"/>
                  </a:lnTo>
                  <a:cubicBezTo>
                    <a:pt x="6039" y="22010"/>
                    <a:pt x="6066" y="22125"/>
                    <a:pt x="6141" y="22206"/>
                  </a:cubicBezTo>
                  <a:cubicBezTo>
                    <a:pt x="6208" y="22277"/>
                    <a:pt x="7775" y="23940"/>
                    <a:pt x="9893" y="25423"/>
                  </a:cubicBezTo>
                  <a:cubicBezTo>
                    <a:pt x="12002" y="26899"/>
                    <a:pt x="19049" y="30478"/>
                    <a:pt x="19347" y="30629"/>
                  </a:cubicBezTo>
                  <a:cubicBezTo>
                    <a:pt x="19392" y="30651"/>
                    <a:pt x="19441" y="30662"/>
                    <a:pt x="19490" y="30662"/>
                  </a:cubicBezTo>
                  <a:cubicBezTo>
                    <a:pt x="19504" y="30662"/>
                    <a:pt x="19518" y="30661"/>
                    <a:pt x="19532" y="30659"/>
                  </a:cubicBezTo>
                  <a:cubicBezTo>
                    <a:pt x="19574" y="30653"/>
                    <a:pt x="23808" y="30016"/>
                    <a:pt x="24936" y="30016"/>
                  </a:cubicBezTo>
                  <a:cubicBezTo>
                    <a:pt x="25934" y="30016"/>
                    <a:pt x="27903" y="31577"/>
                    <a:pt x="28644" y="32743"/>
                  </a:cubicBezTo>
                  <a:cubicBezTo>
                    <a:pt x="29055" y="33388"/>
                    <a:pt x="28839" y="33934"/>
                    <a:pt x="28726" y="34138"/>
                  </a:cubicBezTo>
                  <a:cubicBezTo>
                    <a:pt x="28560" y="34441"/>
                    <a:pt x="28317" y="34600"/>
                    <a:pt x="28163" y="34600"/>
                  </a:cubicBezTo>
                  <a:cubicBezTo>
                    <a:pt x="27749" y="34600"/>
                    <a:pt x="26074" y="33903"/>
                    <a:pt x="25116" y="33464"/>
                  </a:cubicBezTo>
                  <a:cubicBezTo>
                    <a:pt x="25076" y="33445"/>
                    <a:pt x="25032" y="33436"/>
                    <a:pt x="24989" y="33436"/>
                  </a:cubicBezTo>
                  <a:cubicBezTo>
                    <a:pt x="24926" y="33436"/>
                    <a:pt x="24863" y="33456"/>
                    <a:pt x="24810" y="33493"/>
                  </a:cubicBezTo>
                  <a:cubicBezTo>
                    <a:pt x="24796" y="33503"/>
                    <a:pt x="23384" y="34502"/>
                    <a:pt x="22003" y="34601"/>
                  </a:cubicBezTo>
                  <a:cubicBezTo>
                    <a:pt x="21934" y="34606"/>
                    <a:pt x="21862" y="34608"/>
                    <a:pt x="21787" y="34608"/>
                  </a:cubicBezTo>
                  <a:cubicBezTo>
                    <a:pt x="20660" y="34608"/>
                    <a:pt x="18911" y="34079"/>
                    <a:pt x="17217" y="33564"/>
                  </a:cubicBezTo>
                  <a:cubicBezTo>
                    <a:pt x="16723" y="33414"/>
                    <a:pt x="16232" y="33265"/>
                    <a:pt x="15761" y="33131"/>
                  </a:cubicBezTo>
                  <a:cubicBezTo>
                    <a:pt x="13436" y="32466"/>
                    <a:pt x="2266" y="28568"/>
                    <a:pt x="1301" y="27504"/>
                  </a:cubicBezTo>
                  <a:cubicBezTo>
                    <a:pt x="483" y="26605"/>
                    <a:pt x="1885" y="18726"/>
                    <a:pt x="2412" y="15761"/>
                  </a:cubicBezTo>
                  <a:cubicBezTo>
                    <a:pt x="2510" y="15218"/>
                    <a:pt x="2591" y="14763"/>
                    <a:pt x="2646" y="14428"/>
                  </a:cubicBezTo>
                  <a:lnTo>
                    <a:pt x="2740" y="13858"/>
                  </a:lnTo>
                  <a:cubicBezTo>
                    <a:pt x="3190" y="11110"/>
                    <a:pt x="4026" y="5996"/>
                    <a:pt x="5650" y="3990"/>
                  </a:cubicBezTo>
                  <a:cubicBezTo>
                    <a:pt x="7373" y="1863"/>
                    <a:pt x="10876" y="606"/>
                    <a:pt x="10911" y="594"/>
                  </a:cubicBezTo>
                  <a:cubicBezTo>
                    <a:pt x="11067" y="536"/>
                    <a:pt x="11147" y="363"/>
                    <a:pt x="11092" y="205"/>
                  </a:cubicBezTo>
                  <a:cubicBezTo>
                    <a:pt x="11047" y="80"/>
                    <a:pt x="10930" y="1"/>
                    <a:pt x="10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2449;p54">
              <a:extLst>
                <a:ext uri="{FF2B5EF4-FFF2-40B4-BE49-F238E27FC236}">
                  <a16:creationId xmlns:a16="http://schemas.microsoft.com/office/drawing/2014/main" id="{0ACD78F2-DC6C-634D-9EEE-23B9AF81CE3D}"/>
                </a:ext>
              </a:extLst>
            </p:cNvPr>
            <p:cNvSpPr/>
            <p:nvPr/>
          </p:nvSpPr>
          <p:spPr>
            <a:xfrm>
              <a:off x="3353725" y="2212850"/>
              <a:ext cx="357550" cy="139150"/>
            </a:xfrm>
            <a:custGeom>
              <a:avLst/>
              <a:gdLst/>
              <a:ahLst/>
              <a:cxnLst/>
              <a:rect l="l" t="t" r="r" b="b"/>
              <a:pathLst>
                <a:path w="14302" h="5566" extrusionOk="0">
                  <a:moveTo>
                    <a:pt x="2187" y="1"/>
                  </a:moveTo>
                  <a:cubicBezTo>
                    <a:pt x="1417" y="587"/>
                    <a:pt x="514" y="1459"/>
                    <a:pt x="228" y="2489"/>
                  </a:cubicBezTo>
                  <a:cubicBezTo>
                    <a:pt x="67" y="3068"/>
                    <a:pt x="10" y="3560"/>
                    <a:pt x="0" y="3977"/>
                  </a:cubicBezTo>
                  <a:cubicBezTo>
                    <a:pt x="126" y="4014"/>
                    <a:pt x="240" y="4049"/>
                    <a:pt x="334" y="4075"/>
                  </a:cubicBezTo>
                  <a:cubicBezTo>
                    <a:pt x="2442" y="4678"/>
                    <a:pt x="4930" y="5566"/>
                    <a:pt x="6445" y="5566"/>
                  </a:cubicBezTo>
                  <a:cubicBezTo>
                    <a:pt x="6527" y="5566"/>
                    <a:pt x="6606" y="5563"/>
                    <a:pt x="6683" y="5557"/>
                  </a:cubicBezTo>
                  <a:cubicBezTo>
                    <a:pt x="8164" y="5452"/>
                    <a:pt x="9646" y="4393"/>
                    <a:pt x="9646" y="4393"/>
                  </a:cubicBezTo>
                  <a:cubicBezTo>
                    <a:pt x="9646" y="4393"/>
                    <a:pt x="12186" y="5557"/>
                    <a:pt x="12821" y="5557"/>
                  </a:cubicBezTo>
                  <a:cubicBezTo>
                    <a:pt x="13455" y="5557"/>
                    <a:pt x="14302" y="4393"/>
                    <a:pt x="13561" y="3230"/>
                  </a:cubicBezTo>
                  <a:cubicBezTo>
                    <a:pt x="12820" y="2066"/>
                    <a:pt x="10757" y="361"/>
                    <a:pt x="9593" y="361"/>
                  </a:cubicBezTo>
                  <a:cubicBezTo>
                    <a:pt x="8429" y="361"/>
                    <a:pt x="4144" y="1008"/>
                    <a:pt x="4144" y="1008"/>
                  </a:cubicBezTo>
                  <a:cubicBezTo>
                    <a:pt x="4144" y="1008"/>
                    <a:pt x="3338" y="599"/>
                    <a:pt x="21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2450;p54">
              <a:extLst>
                <a:ext uri="{FF2B5EF4-FFF2-40B4-BE49-F238E27FC236}">
                  <a16:creationId xmlns:a16="http://schemas.microsoft.com/office/drawing/2014/main" id="{325813CB-79BD-92E2-3DA4-598F58EF383A}"/>
                </a:ext>
              </a:extLst>
            </p:cNvPr>
            <p:cNvSpPr/>
            <p:nvPr/>
          </p:nvSpPr>
          <p:spPr>
            <a:xfrm>
              <a:off x="3346000" y="2205200"/>
              <a:ext cx="364350" cy="154425"/>
            </a:xfrm>
            <a:custGeom>
              <a:avLst/>
              <a:gdLst/>
              <a:ahLst/>
              <a:cxnLst/>
              <a:rect l="l" t="t" r="r" b="b"/>
              <a:pathLst>
                <a:path w="14574" h="6177" extrusionOk="0">
                  <a:moveTo>
                    <a:pt x="2529" y="668"/>
                  </a:moveTo>
                  <a:cubicBezTo>
                    <a:pt x="3587" y="1217"/>
                    <a:pt x="4313" y="1586"/>
                    <a:pt x="4313" y="1586"/>
                  </a:cubicBezTo>
                  <a:cubicBezTo>
                    <a:pt x="4358" y="1608"/>
                    <a:pt x="4407" y="1619"/>
                    <a:pt x="4456" y="1619"/>
                  </a:cubicBezTo>
                  <a:cubicBezTo>
                    <a:pt x="4470" y="1619"/>
                    <a:pt x="4484" y="1618"/>
                    <a:pt x="4498" y="1616"/>
                  </a:cubicBezTo>
                  <a:cubicBezTo>
                    <a:pt x="4540" y="1610"/>
                    <a:pt x="8774" y="973"/>
                    <a:pt x="9902" y="973"/>
                  </a:cubicBezTo>
                  <a:cubicBezTo>
                    <a:pt x="10900" y="973"/>
                    <a:pt x="12869" y="2535"/>
                    <a:pt x="13610" y="3700"/>
                  </a:cubicBezTo>
                  <a:cubicBezTo>
                    <a:pt x="14021" y="4346"/>
                    <a:pt x="13805" y="4891"/>
                    <a:pt x="13692" y="5095"/>
                  </a:cubicBezTo>
                  <a:cubicBezTo>
                    <a:pt x="13526" y="5398"/>
                    <a:pt x="13283" y="5557"/>
                    <a:pt x="13129" y="5557"/>
                  </a:cubicBezTo>
                  <a:cubicBezTo>
                    <a:pt x="12715" y="5557"/>
                    <a:pt x="11040" y="4860"/>
                    <a:pt x="10082" y="4421"/>
                  </a:cubicBezTo>
                  <a:cubicBezTo>
                    <a:pt x="10042" y="4402"/>
                    <a:pt x="9998" y="4393"/>
                    <a:pt x="9955" y="4393"/>
                  </a:cubicBezTo>
                  <a:cubicBezTo>
                    <a:pt x="9892" y="4393"/>
                    <a:pt x="9829" y="4413"/>
                    <a:pt x="9776" y="4450"/>
                  </a:cubicBezTo>
                  <a:cubicBezTo>
                    <a:pt x="9762" y="4460"/>
                    <a:pt x="8350" y="5459"/>
                    <a:pt x="6969" y="5558"/>
                  </a:cubicBezTo>
                  <a:cubicBezTo>
                    <a:pt x="6900" y="5563"/>
                    <a:pt x="6828" y="5565"/>
                    <a:pt x="6753" y="5565"/>
                  </a:cubicBezTo>
                  <a:cubicBezTo>
                    <a:pt x="5626" y="5565"/>
                    <a:pt x="3877" y="5036"/>
                    <a:pt x="2183" y="4521"/>
                  </a:cubicBezTo>
                  <a:cubicBezTo>
                    <a:pt x="1689" y="4371"/>
                    <a:pt x="1198" y="4223"/>
                    <a:pt x="727" y="4088"/>
                  </a:cubicBezTo>
                  <a:lnTo>
                    <a:pt x="626" y="4058"/>
                  </a:lnTo>
                  <a:cubicBezTo>
                    <a:pt x="654" y="3658"/>
                    <a:pt x="723" y="3262"/>
                    <a:pt x="831" y="2876"/>
                  </a:cubicBezTo>
                  <a:cubicBezTo>
                    <a:pt x="1079" y="1983"/>
                    <a:pt x="1861" y="1200"/>
                    <a:pt x="2529" y="668"/>
                  </a:cubicBezTo>
                  <a:close/>
                  <a:moveTo>
                    <a:pt x="2496" y="0"/>
                  </a:moveTo>
                  <a:cubicBezTo>
                    <a:pt x="2431" y="0"/>
                    <a:pt x="2365" y="22"/>
                    <a:pt x="2311" y="63"/>
                  </a:cubicBezTo>
                  <a:cubicBezTo>
                    <a:pt x="1540" y="650"/>
                    <a:pt x="554" y="1586"/>
                    <a:pt x="242" y="2713"/>
                  </a:cubicBezTo>
                  <a:cubicBezTo>
                    <a:pt x="93" y="3247"/>
                    <a:pt x="16" y="3758"/>
                    <a:pt x="4" y="4276"/>
                  </a:cubicBezTo>
                  <a:cubicBezTo>
                    <a:pt x="0" y="4412"/>
                    <a:pt x="89" y="4535"/>
                    <a:pt x="220" y="4575"/>
                  </a:cubicBezTo>
                  <a:lnTo>
                    <a:pt x="559" y="4676"/>
                  </a:lnTo>
                  <a:cubicBezTo>
                    <a:pt x="1027" y="4810"/>
                    <a:pt x="1514" y="4958"/>
                    <a:pt x="2004" y="5107"/>
                  </a:cubicBezTo>
                  <a:cubicBezTo>
                    <a:pt x="3739" y="5634"/>
                    <a:pt x="5529" y="6177"/>
                    <a:pt x="6756" y="6177"/>
                  </a:cubicBezTo>
                  <a:cubicBezTo>
                    <a:pt x="6845" y="6177"/>
                    <a:pt x="6931" y="6175"/>
                    <a:pt x="7014" y="6168"/>
                  </a:cubicBezTo>
                  <a:cubicBezTo>
                    <a:pt x="8302" y="6076"/>
                    <a:pt x="9559" y="5325"/>
                    <a:pt x="9984" y="5048"/>
                  </a:cubicBezTo>
                  <a:cubicBezTo>
                    <a:pt x="10643" y="5346"/>
                    <a:pt x="12520" y="6169"/>
                    <a:pt x="13129" y="6169"/>
                  </a:cubicBezTo>
                  <a:cubicBezTo>
                    <a:pt x="13537" y="6169"/>
                    <a:pt x="13969" y="5863"/>
                    <a:pt x="14230" y="5389"/>
                  </a:cubicBezTo>
                  <a:cubicBezTo>
                    <a:pt x="14573" y="4766"/>
                    <a:pt x="14534" y="4010"/>
                    <a:pt x="14128" y="3371"/>
                  </a:cubicBezTo>
                  <a:cubicBezTo>
                    <a:pt x="13375" y="2187"/>
                    <a:pt x="11221" y="361"/>
                    <a:pt x="9902" y="361"/>
                  </a:cubicBezTo>
                  <a:cubicBezTo>
                    <a:pt x="8813" y="361"/>
                    <a:pt x="5164" y="897"/>
                    <a:pt x="4503" y="996"/>
                  </a:cubicBezTo>
                  <a:cubicBezTo>
                    <a:pt x="4266" y="875"/>
                    <a:pt x="3564" y="516"/>
                    <a:pt x="2638" y="35"/>
                  </a:cubicBezTo>
                  <a:cubicBezTo>
                    <a:pt x="2593" y="12"/>
                    <a:pt x="2545" y="0"/>
                    <a:pt x="24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2451;p54">
              <a:extLst>
                <a:ext uri="{FF2B5EF4-FFF2-40B4-BE49-F238E27FC236}">
                  <a16:creationId xmlns:a16="http://schemas.microsoft.com/office/drawing/2014/main" id="{7940C906-1B6B-77D5-4FF9-6D1C88990476}"/>
                </a:ext>
              </a:extLst>
            </p:cNvPr>
            <p:cNvSpPr/>
            <p:nvPr/>
          </p:nvSpPr>
          <p:spPr>
            <a:xfrm>
              <a:off x="2301725" y="1746050"/>
              <a:ext cx="318700" cy="436725"/>
            </a:xfrm>
            <a:custGeom>
              <a:avLst/>
              <a:gdLst/>
              <a:ahLst/>
              <a:cxnLst/>
              <a:rect l="l" t="t" r="r" b="b"/>
              <a:pathLst>
                <a:path w="12748" h="17469" extrusionOk="0">
                  <a:moveTo>
                    <a:pt x="4057" y="1"/>
                  </a:moveTo>
                  <a:cubicBezTo>
                    <a:pt x="3762" y="1"/>
                    <a:pt x="3478" y="38"/>
                    <a:pt x="3214" y="115"/>
                  </a:cubicBezTo>
                  <a:cubicBezTo>
                    <a:pt x="2888" y="211"/>
                    <a:pt x="428" y="2900"/>
                    <a:pt x="214" y="6007"/>
                  </a:cubicBezTo>
                  <a:cubicBezTo>
                    <a:pt x="1" y="9114"/>
                    <a:pt x="2357" y="14255"/>
                    <a:pt x="2785" y="15112"/>
                  </a:cubicBezTo>
                  <a:cubicBezTo>
                    <a:pt x="3213" y="15970"/>
                    <a:pt x="2678" y="17469"/>
                    <a:pt x="3749" y="17469"/>
                  </a:cubicBezTo>
                  <a:cubicBezTo>
                    <a:pt x="4820" y="17469"/>
                    <a:pt x="8142" y="12541"/>
                    <a:pt x="8142" y="12541"/>
                  </a:cubicBezTo>
                  <a:cubicBezTo>
                    <a:pt x="8142" y="12541"/>
                    <a:pt x="8498" y="12562"/>
                    <a:pt x="9003" y="12562"/>
                  </a:cubicBezTo>
                  <a:cubicBezTo>
                    <a:pt x="10137" y="12562"/>
                    <a:pt x="12022" y="12459"/>
                    <a:pt x="12319" y="11791"/>
                  </a:cubicBezTo>
                  <a:cubicBezTo>
                    <a:pt x="12748" y="10828"/>
                    <a:pt x="9320" y="5472"/>
                    <a:pt x="8570" y="3222"/>
                  </a:cubicBezTo>
                  <a:cubicBezTo>
                    <a:pt x="7929" y="1298"/>
                    <a:pt x="5799" y="1"/>
                    <a:pt x="40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2452;p54">
              <a:extLst>
                <a:ext uri="{FF2B5EF4-FFF2-40B4-BE49-F238E27FC236}">
                  <a16:creationId xmlns:a16="http://schemas.microsoft.com/office/drawing/2014/main" id="{D15B9A9F-26F5-4C44-2A61-3FE3D4BAC155}"/>
                </a:ext>
              </a:extLst>
            </p:cNvPr>
            <p:cNvSpPr/>
            <p:nvPr/>
          </p:nvSpPr>
          <p:spPr>
            <a:xfrm>
              <a:off x="2293450" y="1738550"/>
              <a:ext cx="330750" cy="451900"/>
            </a:xfrm>
            <a:custGeom>
              <a:avLst/>
              <a:gdLst/>
              <a:ahLst/>
              <a:cxnLst/>
              <a:rect l="l" t="t" r="r" b="b"/>
              <a:pathLst>
                <a:path w="13230" h="18076" extrusionOk="0">
                  <a:moveTo>
                    <a:pt x="4397" y="605"/>
                  </a:moveTo>
                  <a:cubicBezTo>
                    <a:pt x="5993" y="605"/>
                    <a:pt x="7999" y="1784"/>
                    <a:pt x="8611" y="3619"/>
                  </a:cubicBezTo>
                  <a:cubicBezTo>
                    <a:pt x="8921" y="4549"/>
                    <a:pt x="9646" y="5937"/>
                    <a:pt x="10414" y="7408"/>
                  </a:cubicBezTo>
                  <a:cubicBezTo>
                    <a:pt x="11271" y="9047"/>
                    <a:pt x="12566" y="11526"/>
                    <a:pt x="12371" y="11967"/>
                  </a:cubicBezTo>
                  <a:cubicBezTo>
                    <a:pt x="12195" y="12362"/>
                    <a:pt x="10805" y="12560"/>
                    <a:pt x="9363" y="12560"/>
                  </a:cubicBezTo>
                  <a:cubicBezTo>
                    <a:pt x="9071" y="12560"/>
                    <a:pt x="8776" y="12552"/>
                    <a:pt x="8489" y="12536"/>
                  </a:cubicBezTo>
                  <a:cubicBezTo>
                    <a:pt x="8485" y="12535"/>
                    <a:pt x="8481" y="12535"/>
                    <a:pt x="8476" y="12535"/>
                  </a:cubicBezTo>
                  <a:cubicBezTo>
                    <a:pt x="8374" y="12535"/>
                    <a:pt x="8277" y="12586"/>
                    <a:pt x="8219" y="12671"/>
                  </a:cubicBezTo>
                  <a:cubicBezTo>
                    <a:pt x="6666" y="14976"/>
                    <a:pt x="4642" y="17463"/>
                    <a:pt x="4080" y="17463"/>
                  </a:cubicBezTo>
                  <a:cubicBezTo>
                    <a:pt x="3756" y="17463"/>
                    <a:pt x="3684" y="17311"/>
                    <a:pt x="3632" y="16504"/>
                  </a:cubicBezTo>
                  <a:cubicBezTo>
                    <a:pt x="3606" y="16103"/>
                    <a:pt x="3577" y="15650"/>
                    <a:pt x="3390" y="15276"/>
                  </a:cubicBezTo>
                  <a:cubicBezTo>
                    <a:pt x="2670" y="13836"/>
                    <a:pt x="659" y="9103"/>
                    <a:pt x="851" y="6328"/>
                  </a:cubicBezTo>
                  <a:cubicBezTo>
                    <a:pt x="1053" y="3408"/>
                    <a:pt x="3314" y="911"/>
                    <a:pt x="3649" y="703"/>
                  </a:cubicBezTo>
                  <a:cubicBezTo>
                    <a:pt x="3882" y="637"/>
                    <a:pt x="4134" y="605"/>
                    <a:pt x="4397" y="605"/>
                  </a:cubicBezTo>
                  <a:close/>
                  <a:moveTo>
                    <a:pt x="4355" y="0"/>
                  </a:moveTo>
                  <a:cubicBezTo>
                    <a:pt x="4039" y="0"/>
                    <a:pt x="3736" y="40"/>
                    <a:pt x="3458" y="122"/>
                  </a:cubicBezTo>
                  <a:cubicBezTo>
                    <a:pt x="2967" y="266"/>
                    <a:pt x="459" y="3100"/>
                    <a:pt x="240" y="6286"/>
                  </a:cubicBezTo>
                  <a:cubicBezTo>
                    <a:pt x="0" y="9755"/>
                    <a:pt x="2814" y="15492"/>
                    <a:pt x="2843" y="15550"/>
                  </a:cubicBezTo>
                  <a:cubicBezTo>
                    <a:pt x="2974" y="15812"/>
                    <a:pt x="2998" y="16184"/>
                    <a:pt x="3021" y="16542"/>
                  </a:cubicBezTo>
                  <a:cubicBezTo>
                    <a:pt x="3063" y="17189"/>
                    <a:pt x="3120" y="18076"/>
                    <a:pt x="4080" y="18076"/>
                  </a:cubicBezTo>
                  <a:cubicBezTo>
                    <a:pt x="5182" y="18076"/>
                    <a:pt x="7727" y="14483"/>
                    <a:pt x="8629" y="13156"/>
                  </a:cubicBezTo>
                  <a:cubicBezTo>
                    <a:pt x="8844" y="13166"/>
                    <a:pt x="9125" y="13175"/>
                    <a:pt x="9441" y="13175"/>
                  </a:cubicBezTo>
                  <a:cubicBezTo>
                    <a:pt x="10720" y="13175"/>
                    <a:pt x="12568" y="13029"/>
                    <a:pt x="12929" y="12215"/>
                  </a:cubicBezTo>
                  <a:cubicBezTo>
                    <a:pt x="13229" y="11540"/>
                    <a:pt x="12375" y="9840"/>
                    <a:pt x="10956" y="7124"/>
                  </a:cubicBezTo>
                  <a:cubicBezTo>
                    <a:pt x="10233" y="5739"/>
                    <a:pt x="9485" y="4308"/>
                    <a:pt x="9190" y="3425"/>
                  </a:cubicBezTo>
                  <a:cubicBezTo>
                    <a:pt x="8495" y="1337"/>
                    <a:pt x="6194" y="0"/>
                    <a:pt x="43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2453;p54">
              <a:extLst>
                <a:ext uri="{FF2B5EF4-FFF2-40B4-BE49-F238E27FC236}">
                  <a16:creationId xmlns:a16="http://schemas.microsoft.com/office/drawing/2014/main" id="{D829C243-9441-0881-BBD5-6D4722A06EAC}"/>
                </a:ext>
              </a:extLst>
            </p:cNvPr>
            <p:cNvSpPr/>
            <p:nvPr/>
          </p:nvSpPr>
          <p:spPr>
            <a:xfrm>
              <a:off x="2352600" y="1687325"/>
              <a:ext cx="257100" cy="396375"/>
            </a:xfrm>
            <a:custGeom>
              <a:avLst/>
              <a:gdLst/>
              <a:ahLst/>
              <a:cxnLst/>
              <a:rect l="l" t="t" r="r" b="b"/>
              <a:pathLst>
                <a:path w="10284" h="15855" extrusionOk="0">
                  <a:moveTo>
                    <a:pt x="1868" y="0"/>
                  </a:moveTo>
                  <a:cubicBezTo>
                    <a:pt x="1489" y="0"/>
                    <a:pt x="1197" y="207"/>
                    <a:pt x="964" y="857"/>
                  </a:cubicBezTo>
                  <a:cubicBezTo>
                    <a:pt x="964" y="857"/>
                    <a:pt x="964" y="3749"/>
                    <a:pt x="536" y="5249"/>
                  </a:cubicBezTo>
                  <a:cubicBezTo>
                    <a:pt x="107" y="6749"/>
                    <a:pt x="0" y="7499"/>
                    <a:pt x="1607" y="9856"/>
                  </a:cubicBezTo>
                  <a:cubicBezTo>
                    <a:pt x="3214" y="12213"/>
                    <a:pt x="6857" y="15854"/>
                    <a:pt x="6857" y="15854"/>
                  </a:cubicBezTo>
                  <a:cubicBezTo>
                    <a:pt x="6857" y="15854"/>
                    <a:pt x="7070" y="13390"/>
                    <a:pt x="7178" y="11998"/>
                  </a:cubicBezTo>
                  <a:cubicBezTo>
                    <a:pt x="7284" y="10605"/>
                    <a:pt x="9427" y="9749"/>
                    <a:pt x="9855" y="9106"/>
                  </a:cubicBezTo>
                  <a:cubicBezTo>
                    <a:pt x="10284" y="8463"/>
                    <a:pt x="7499" y="8034"/>
                    <a:pt x="6428" y="6107"/>
                  </a:cubicBezTo>
                  <a:cubicBezTo>
                    <a:pt x="5357" y="4178"/>
                    <a:pt x="5357" y="857"/>
                    <a:pt x="3857" y="536"/>
                  </a:cubicBezTo>
                  <a:cubicBezTo>
                    <a:pt x="3007" y="354"/>
                    <a:pt x="2364" y="0"/>
                    <a:pt x="1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2454;p54">
              <a:extLst>
                <a:ext uri="{FF2B5EF4-FFF2-40B4-BE49-F238E27FC236}">
                  <a16:creationId xmlns:a16="http://schemas.microsoft.com/office/drawing/2014/main" id="{FA94B37A-EB45-47AB-78CC-A58BFE9F7B95}"/>
                </a:ext>
              </a:extLst>
            </p:cNvPr>
            <p:cNvSpPr/>
            <p:nvPr/>
          </p:nvSpPr>
          <p:spPr>
            <a:xfrm>
              <a:off x="2346175" y="1679775"/>
              <a:ext cx="262025" cy="411575"/>
            </a:xfrm>
            <a:custGeom>
              <a:avLst/>
              <a:gdLst/>
              <a:ahLst/>
              <a:cxnLst/>
              <a:rect l="l" t="t" r="r" b="b"/>
              <a:pathLst>
                <a:path w="10481" h="16463" extrusionOk="0">
                  <a:moveTo>
                    <a:pt x="2132" y="605"/>
                  </a:moveTo>
                  <a:cubicBezTo>
                    <a:pt x="2341" y="605"/>
                    <a:pt x="2614" y="698"/>
                    <a:pt x="3000" y="830"/>
                  </a:cubicBezTo>
                  <a:cubicBezTo>
                    <a:pt x="3307" y="934"/>
                    <a:pt x="3655" y="1053"/>
                    <a:pt x="4049" y="1137"/>
                  </a:cubicBezTo>
                  <a:cubicBezTo>
                    <a:pt x="4788" y="1295"/>
                    <a:pt x="5124" y="2555"/>
                    <a:pt x="5481" y="3888"/>
                  </a:cubicBezTo>
                  <a:cubicBezTo>
                    <a:pt x="5729" y="4818"/>
                    <a:pt x="5986" y="5781"/>
                    <a:pt x="6418" y="6557"/>
                  </a:cubicBezTo>
                  <a:cubicBezTo>
                    <a:pt x="7054" y="7703"/>
                    <a:pt x="8211" y="8332"/>
                    <a:pt x="9057" y="8792"/>
                  </a:cubicBezTo>
                  <a:cubicBezTo>
                    <a:pt x="9342" y="8947"/>
                    <a:pt x="9723" y="9154"/>
                    <a:pt x="9832" y="9274"/>
                  </a:cubicBezTo>
                  <a:cubicBezTo>
                    <a:pt x="9701" y="9439"/>
                    <a:pt x="9391" y="9659"/>
                    <a:pt x="9064" y="9892"/>
                  </a:cubicBezTo>
                  <a:cubicBezTo>
                    <a:pt x="8239" y="10479"/>
                    <a:pt x="7212" y="11210"/>
                    <a:pt x="7129" y="12277"/>
                  </a:cubicBezTo>
                  <a:cubicBezTo>
                    <a:pt x="7057" y="13215"/>
                    <a:pt x="6936" y="14640"/>
                    <a:pt x="6865" y="15468"/>
                  </a:cubicBezTo>
                  <a:cubicBezTo>
                    <a:pt x="5835" y="14408"/>
                    <a:pt x="3350" y="11794"/>
                    <a:pt x="2117" y="9986"/>
                  </a:cubicBezTo>
                  <a:cubicBezTo>
                    <a:pt x="578" y="7726"/>
                    <a:pt x="681" y="7059"/>
                    <a:pt x="1087" y="5636"/>
                  </a:cubicBezTo>
                  <a:cubicBezTo>
                    <a:pt x="1495" y="4209"/>
                    <a:pt x="1525" y="1633"/>
                    <a:pt x="1527" y="1214"/>
                  </a:cubicBezTo>
                  <a:cubicBezTo>
                    <a:pt x="1694" y="767"/>
                    <a:pt x="1858" y="605"/>
                    <a:pt x="2132" y="605"/>
                  </a:cubicBezTo>
                  <a:close/>
                  <a:moveTo>
                    <a:pt x="2122" y="0"/>
                  </a:moveTo>
                  <a:cubicBezTo>
                    <a:pt x="1648" y="0"/>
                    <a:pt x="1224" y="241"/>
                    <a:pt x="933" y="1057"/>
                  </a:cubicBezTo>
                  <a:cubicBezTo>
                    <a:pt x="921" y="1089"/>
                    <a:pt x="916" y="1125"/>
                    <a:pt x="916" y="1159"/>
                  </a:cubicBezTo>
                  <a:cubicBezTo>
                    <a:pt x="916" y="1188"/>
                    <a:pt x="910" y="4027"/>
                    <a:pt x="499" y="5467"/>
                  </a:cubicBezTo>
                  <a:cubicBezTo>
                    <a:pt x="27" y="7120"/>
                    <a:pt x="0" y="7967"/>
                    <a:pt x="1611" y="10330"/>
                  </a:cubicBezTo>
                  <a:cubicBezTo>
                    <a:pt x="3215" y="12683"/>
                    <a:pt x="6748" y="16224"/>
                    <a:pt x="6896" y="16373"/>
                  </a:cubicBezTo>
                  <a:cubicBezTo>
                    <a:pt x="6954" y="16431"/>
                    <a:pt x="7032" y="16463"/>
                    <a:pt x="7114" y="16463"/>
                  </a:cubicBezTo>
                  <a:cubicBezTo>
                    <a:pt x="7272" y="16463"/>
                    <a:pt x="7404" y="16341"/>
                    <a:pt x="7418" y="16184"/>
                  </a:cubicBezTo>
                  <a:cubicBezTo>
                    <a:pt x="7418" y="16184"/>
                    <a:pt x="7633" y="13718"/>
                    <a:pt x="7739" y="12324"/>
                  </a:cubicBezTo>
                  <a:cubicBezTo>
                    <a:pt x="7800" y="11542"/>
                    <a:pt x="8698" y="10904"/>
                    <a:pt x="9419" y="10390"/>
                  </a:cubicBezTo>
                  <a:cubicBezTo>
                    <a:pt x="9834" y="10095"/>
                    <a:pt x="10192" y="9841"/>
                    <a:pt x="10367" y="9578"/>
                  </a:cubicBezTo>
                  <a:cubicBezTo>
                    <a:pt x="10480" y="9410"/>
                    <a:pt x="10473" y="9252"/>
                    <a:pt x="10448" y="9151"/>
                  </a:cubicBezTo>
                  <a:cubicBezTo>
                    <a:pt x="10363" y="8805"/>
                    <a:pt x="9959" y="8586"/>
                    <a:pt x="9350" y="8254"/>
                  </a:cubicBezTo>
                  <a:cubicBezTo>
                    <a:pt x="8570" y="7830"/>
                    <a:pt x="7502" y="7250"/>
                    <a:pt x="6953" y="6260"/>
                  </a:cubicBezTo>
                  <a:cubicBezTo>
                    <a:pt x="6557" y="5549"/>
                    <a:pt x="6310" y="4624"/>
                    <a:pt x="6072" y="3730"/>
                  </a:cubicBezTo>
                  <a:cubicBezTo>
                    <a:pt x="5666" y="2210"/>
                    <a:pt x="5282" y="776"/>
                    <a:pt x="4178" y="539"/>
                  </a:cubicBezTo>
                  <a:cubicBezTo>
                    <a:pt x="3819" y="462"/>
                    <a:pt x="3489" y="349"/>
                    <a:pt x="3199" y="251"/>
                  </a:cubicBezTo>
                  <a:cubicBezTo>
                    <a:pt x="2834" y="126"/>
                    <a:pt x="2465" y="0"/>
                    <a:pt x="21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2455;p54">
              <a:extLst>
                <a:ext uri="{FF2B5EF4-FFF2-40B4-BE49-F238E27FC236}">
                  <a16:creationId xmlns:a16="http://schemas.microsoft.com/office/drawing/2014/main" id="{87DE82FE-4457-9695-9CC0-C6ACB0F07141}"/>
                </a:ext>
              </a:extLst>
            </p:cNvPr>
            <p:cNvSpPr/>
            <p:nvPr/>
          </p:nvSpPr>
          <p:spPr>
            <a:xfrm>
              <a:off x="2258850" y="1329150"/>
              <a:ext cx="551725" cy="488550"/>
            </a:xfrm>
            <a:custGeom>
              <a:avLst/>
              <a:gdLst/>
              <a:ahLst/>
              <a:cxnLst/>
              <a:rect l="l" t="t" r="r" b="b"/>
              <a:pathLst>
                <a:path w="22069" h="19542" extrusionOk="0">
                  <a:moveTo>
                    <a:pt x="11387" y="1"/>
                  </a:moveTo>
                  <a:cubicBezTo>
                    <a:pt x="10813" y="1"/>
                    <a:pt x="10230" y="26"/>
                    <a:pt x="9643" y="80"/>
                  </a:cubicBezTo>
                  <a:cubicBezTo>
                    <a:pt x="3750" y="616"/>
                    <a:pt x="1073" y="4472"/>
                    <a:pt x="537" y="8328"/>
                  </a:cubicBezTo>
                  <a:cubicBezTo>
                    <a:pt x="1" y="12185"/>
                    <a:pt x="4072" y="15934"/>
                    <a:pt x="4500" y="16577"/>
                  </a:cubicBezTo>
                  <a:cubicBezTo>
                    <a:pt x="4929" y="17220"/>
                    <a:pt x="4393" y="17863"/>
                    <a:pt x="5679" y="18291"/>
                  </a:cubicBezTo>
                  <a:cubicBezTo>
                    <a:pt x="6107" y="18434"/>
                    <a:pt x="6548" y="18481"/>
                    <a:pt x="6944" y="18481"/>
                  </a:cubicBezTo>
                  <a:cubicBezTo>
                    <a:pt x="7738" y="18481"/>
                    <a:pt x="8357" y="18291"/>
                    <a:pt x="8357" y="18291"/>
                  </a:cubicBezTo>
                  <a:cubicBezTo>
                    <a:pt x="8357" y="18291"/>
                    <a:pt x="9190" y="19542"/>
                    <a:pt x="10637" y="19542"/>
                  </a:cubicBezTo>
                  <a:cubicBezTo>
                    <a:pt x="10831" y="19542"/>
                    <a:pt x="11035" y="19519"/>
                    <a:pt x="11249" y="19469"/>
                  </a:cubicBezTo>
                  <a:cubicBezTo>
                    <a:pt x="13070" y="19041"/>
                    <a:pt x="12534" y="15398"/>
                    <a:pt x="13285" y="14970"/>
                  </a:cubicBezTo>
                  <a:cubicBezTo>
                    <a:pt x="14035" y="14542"/>
                    <a:pt x="14570" y="13149"/>
                    <a:pt x="16820" y="11864"/>
                  </a:cubicBezTo>
                  <a:cubicBezTo>
                    <a:pt x="19069" y="10578"/>
                    <a:pt x="19069" y="8650"/>
                    <a:pt x="19069" y="8650"/>
                  </a:cubicBezTo>
                  <a:cubicBezTo>
                    <a:pt x="19069" y="8650"/>
                    <a:pt x="22069" y="7793"/>
                    <a:pt x="21532" y="4793"/>
                  </a:cubicBezTo>
                  <a:cubicBezTo>
                    <a:pt x="21051" y="2093"/>
                    <a:pt x="16574" y="1"/>
                    <a:pt x="113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2456;p54">
              <a:extLst>
                <a:ext uri="{FF2B5EF4-FFF2-40B4-BE49-F238E27FC236}">
                  <a16:creationId xmlns:a16="http://schemas.microsoft.com/office/drawing/2014/main" id="{481D5F01-EA5C-87BD-52E7-5201C7C01FAD}"/>
                </a:ext>
              </a:extLst>
            </p:cNvPr>
            <p:cNvSpPr/>
            <p:nvPr/>
          </p:nvSpPr>
          <p:spPr>
            <a:xfrm>
              <a:off x="2252925" y="1321450"/>
              <a:ext cx="564075" cy="503950"/>
            </a:xfrm>
            <a:custGeom>
              <a:avLst/>
              <a:gdLst/>
              <a:ahLst/>
              <a:cxnLst/>
              <a:rect l="l" t="t" r="r" b="b"/>
              <a:pathLst>
                <a:path w="22563" h="20158" extrusionOk="0">
                  <a:moveTo>
                    <a:pt x="11629" y="614"/>
                  </a:moveTo>
                  <a:cubicBezTo>
                    <a:pt x="16606" y="614"/>
                    <a:pt x="21006" y="2561"/>
                    <a:pt x="21469" y="5154"/>
                  </a:cubicBezTo>
                  <a:cubicBezTo>
                    <a:pt x="21949" y="7841"/>
                    <a:pt x="19333" y="8631"/>
                    <a:pt x="19222" y="8664"/>
                  </a:cubicBezTo>
                  <a:cubicBezTo>
                    <a:pt x="19092" y="8701"/>
                    <a:pt x="19002" y="8820"/>
                    <a:pt x="19000" y="8956"/>
                  </a:cubicBezTo>
                  <a:cubicBezTo>
                    <a:pt x="19000" y="9028"/>
                    <a:pt x="18960" y="10731"/>
                    <a:pt x="16905" y="11905"/>
                  </a:cubicBezTo>
                  <a:cubicBezTo>
                    <a:pt x="15433" y="12747"/>
                    <a:pt x="14675" y="13629"/>
                    <a:pt x="14121" y="14274"/>
                  </a:cubicBezTo>
                  <a:cubicBezTo>
                    <a:pt x="13830" y="14614"/>
                    <a:pt x="13600" y="14882"/>
                    <a:pt x="13370" y="15012"/>
                  </a:cubicBezTo>
                  <a:cubicBezTo>
                    <a:pt x="12954" y="15251"/>
                    <a:pt x="12850" y="15927"/>
                    <a:pt x="12718" y="16785"/>
                  </a:cubicBezTo>
                  <a:cubicBezTo>
                    <a:pt x="12548" y="17889"/>
                    <a:pt x="12337" y="19263"/>
                    <a:pt x="11416" y="19479"/>
                  </a:cubicBezTo>
                  <a:cubicBezTo>
                    <a:pt x="11226" y="19524"/>
                    <a:pt x="11044" y="19544"/>
                    <a:pt x="10873" y="19544"/>
                  </a:cubicBezTo>
                  <a:cubicBezTo>
                    <a:pt x="9619" y="19544"/>
                    <a:pt x="8883" y="18479"/>
                    <a:pt x="8848" y="18429"/>
                  </a:cubicBezTo>
                  <a:cubicBezTo>
                    <a:pt x="8791" y="18345"/>
                    <a:pt x="8696" y="18294"/>
                    <a:pt x="8594" y="18293"/>
                  </a:cubicBezTo>
                  <a:cubicBezTo>
                    <a:pt x="8563" y="18293"/>
                    <a:pt x="8533" y="18297"/>
                    <a:pt x="8504" y="18306"/>
                  </a:cubicBezTo>
                  <a:cubicBezTo>
                    <a:pt x="8496" y="18309"/>
                    <a:pt x="7917" y="18483"/>
                    <a:pt x="7182" y="18483"/>
                  </a:cubicBezTo>
                  <a:cubicBezTo>
                    <a:pt x="6814" y="18483"/>
                    <a:pt x="6407" y="18439"/>
                    <a:pt x="6013" y="18308"/>
                  </a:cubicBezTo>
                  <a:cubicBezTo>
                    <a:pt x="5345" y="18085"/>
                    <a:pt x="5310" y="17862"/>
                    <a:pt x="5253" y="17489"/>
                  </a:cubicBezTo>
                  <a:cubicBezTo>
                    <a:pt x="5219" y="17268"/>
                    <a:pt x="5176" y="16991"/>
                    <a:pt x="4992" y="16715"/>
                  </a:cubicBezTo>
                  <a:cubicBezTo>
                    <a:pt x="4912" y="16595"/>
                    <a:pt x="4756" y="16419"/>
                    <a:pt x="4520" y="16152"/>
                  </a:cubicBezTo>
                  <a:cubicBezTo>
                    <a:pt x="3360" y="14844"/>
                    <a:pt x="646" y="11782"/>
                    <a:pt x="1077" y="8678"/>
                  </a:cubicBezTo>
                  <a:cubicBezTo>
                    <a:pt x="1710" y="4123"/>
                    <a:pt x="5011" y="1138"/>
                    <a:pt x="9907" y="692"/>
                  </a:cubicBezTo>
                  <a:cubicBezTo>
                    <a:pt x="10485" y="640"/>
                    <a:pt x="11061" y="614"/>
                    <a:pt x="11629" y="614"/>
                  </a:cubicBezTo>
                  <a:close/>
                  <a:moveTo>
                    <a:pt x="11661" y="1"/>
                  </a:moveTo>
                  <a:cubicBezTo>
                    <a:pt x="11066" y="1"/>
                    <a:pt x="10461" y="27"/>
                    <a:pt x="9852" y="83"/>
                  </a:cubicBezTo>
                  <a:cubicBezTo>
                    <a:pt x="4652" y="556"/>
                    <a:pt x="1145" y="3737"/>
                    <a:pt x="470" y="8594"/>
                  </a:cubicBezTo>
                  <a:cubicBezTo>
                    <a:pt x="1" y="11978"/>
                    <a:pt x="2846" y="15187"/>
                    <a:pt x="4062" y="16559"/>
                  </a:cubicBezTo>
                  <a:cubicBezTo>
                    <a:pt x="4258" y="16779"/>
                    <a:pt x="4426" y="16970"/>
                    <a:pt x="4483" y="17055"/>
                  </a:cubicBezTo>
                  <a:cubicBezTo>
                    <a:pt x="4592" y="17218"/>
                    <a:pt x="4618" y="17387"/>
                    <a:pt x="4648" y="17582"/>
                  </a:cubicBezTo>
                  <a:cubicBezTo>
                    <a:pt x="4714" y="18013"/>
                    <a:pt x="4796" y="18548"/>
                    <a:pt x="5819" y="18890"/>
                  </a:cubicBezTo>
                  <a:cubicBezTo>
                    <a:pt x="6284" y="19045"/>
                    <a:pt x="6758" y="19096"/>
                    <a:pt x="7183" y="19096"/>
                  </a:cubicBezTo>
                  <a:cubicBezTo>
                    <a:pt x="7741" y="19096"/>
                    <a:pt x="8214" y="19008"/>
                    <a:pt x="8474" y="18947"/>
                  </a:cubicBezTo>
                  <a:cubicBezTo>
                    <a:pt x="8783" y="19323"/>
                    <a:pt x="9612" y="20158"/>
                    <a:pt x="10865" y="20158"/>
                  </a:cubicBezTo>
                  <a:cubicBezTo>
                    <a:pt x="11097" y="20157"/>
                    <a:pt x="11330" y="20129"/>
                    <a:pt x="11557" y="20075"/>
                  </a:cubicBezTo>
                  <a:cubicBezTo>
                    <a:pt x="12878" y="19765"/>
                    <a:pt x="13124" y="18164"/>
                    <a:pt x="13323" y="16878"/>
                  </a:cubicBezTo>
                  <a:cubicBezTo>
                    <a:pt x="13398" y="16383"/>
                    <a:pt x="13513" y="15635"/>
                    <a:pt x="13673" y="15544"/>
                  </a:cubicBezTo>
                  <a:cubicBezTo>
                    <a:pt x="13994" y="15361"/>
                    <a:pt x="14254" y="15057"/>
                    <a:pt x="14586" y="14672"/>
                  </a:cubicBezTo>
                  <a:cubicBezTo>
                    <a:pt x="15110" y="14062"/>
                    <a:pt x="15827" y="13227"/>
                    <a:pt x="17209" y="12437"/>
                  </a:cubicBezTo>
                  <a:cubicBezTo>
                    <a:pt x="19155" y="11325"/>
                    <a:pt x="19525" y="9757"/>
                    <a:pt x="19596" y="9180"/>
                  </a:cubicBezTo>
                  <a:cubicBezTo>
                    <a:pt x="20303" y="8904"/>
                    <a:pt x="22563" y="7799"/>
                    <a:pt x="22071" y="5048"/>
                  </a:cubicBezTo>
                  <a:cubicBezTo>
                    <a:pt x="21551" y="2133"/>
                    <a:pt x="16972" y="1"/>
                    <a:pt x="116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2457;p54">
              <a:extLst>
                <a:ext uri="{FF2B5EF4-FFF2-40B4-BE49-F238E27FC236}">
                  <a16:creationId xmlns:a16="http://schemas.microsoft.com/office/drawing/2014/main" id="{12DE8A06-4D67-2E82-C5C7-A4BE7C779B2E}"/>
                </a:ext>
              </a:extLst>
            </p:cNvPr>
            <p:cNvSpPr/>
            <p:nvPr/>
          </p:nvSpPr>
          <p:spPr>
            <a:xfrm>
              <a:off x="2407475" y="1545375"/>
              <a:ext cx="360250" cy="399975"/>
            </a:xfrm>
            <a:custGeom>
              <a:avLst/>
              <a:gdLst/>
              <a:ahLst/>
              <a:cxnLst/>
              <a:rect l="l" t="t" r="r" b="b"/>
              <a:pathLst>
                <a:path w="14410" h="15999" extrusionOk="0">
                  <a:moveTo>
                    <a:pt x="13125" y="0"/>
                  </a:moveTo>
                  <a:cubicBezTo>
                    <a:pt x="13125" y="0"/>
                    <a:pt x="12589" y="1929"/>
                    <a:pt x="10875" y="1929"/>
                  </a:cubicBezTo>
                  <a:cubicBezTo>
                    <a:pt x="9160" y="1929"/>
                    <a:pt x="7447" y="1394"/>
                    <a:pt x="7446" y="1394"/>
                  </a:cubicBezTo>
                  <a:lnTo>
                    <a:pt x="7446" y="1394"/>
                  </a:lnTo>
                  <a:cubicBezTo>
                    <a:pt x="7446" y="1394"/>
                    <a:pt x="8304" y="3643"/>
                    <a:pt x="7660" y="4608"/>
                  </a:cubicBezTo>
                  <a:cubicBezTo>
                    <a:pt x="7018" y="5571"/>
                    <a:pt x="5947" y="5357"/>
                    <a:pt x="5733" y="5785"/>
                  </a:cubicBezTo>
                  <a:cubicBezTo>
                    <a:pt x="5518" y="6214"/>
                    <a:pt x="5625" y="8142"/>
                    <a:pt x="5518" y="8571"/>
                  </a:cubicBezTo>
                  <a:cubicBezTo>
                    <a:pt x="5447" y="8857"/>
                    <a:pt x="5090" y="9618"/>
                    <a:pt x="4670" y="9618"/>
                  </a:cubicBezTo>
                  <a:cubicBezTo>
                    <a:pt x="4459" y="9618"/>
                    <a:pt x="4233" y="9428"/>
                    <a:pt x="4019" y="8892"/>
                  </a:cubicBezTo>
                  <a:cubicBezTo>
                    <a:pt x="4019" y="8892"/>
                    <a:pt x="4233" y="7178"/>
                    <a:pt x="2090" y="6964"/>
                  </a:cubicBezTo>
                  <a:cubicBezTo>
                    <a:pt x="1985" y="6953"/>
                    <a:pt x="1885" y="6948"/>
                    <a:pt x="1793" y="6948"/>
                  </a:cubicBezTo>
                  <a:cubicBezTo>
                    <a:pt x="1" y="6948"/>
                    <a:pt x="505" y="8832"/>
                    <a:pt x="912" y="9749"/>
                  </a:cubicBezTo>
                  <a:cubicBezTo>
                    <a:pt x="1340" y="10714"/>
                    <a:pt x="2840" y="11462"/>
                    <a:pt x="2840" y="11462"/>
                  </a:cubicBezTo>
                  <a:cubicBezTo>
                    <a:pt x="2840" y="11462"/>
                    <a:pt x="3376" y="13926"/>
                    <a:pt x="4125" y="14140"/>
                  </a:cubicBezTo>
                  <a:cubicBezTo>
                    <a:pt x="4818" y="14338"/>
                    <a:pt x="8708" y="15998"/>
                    <a:pt x="9975" y="15998"/>
                  </a:cubicBezTo>
                  <a:cubicBezTo>
                    <a:pt x="10080" y="15998"/>
                    <a:pt x="10167" y="15987"/>
                    <a:pt x="10233" y="15962"/>
                  </a:cubicBezTo>
                  <a:cubicBezTo>
                    <a:pt x="11090" y="15640"/>
                    <a:pt x="11946" y="11676"/>
                    <a:pt x="11946" y="11676"/>
                  </a:cubicBezTo>
                  <a:cubicBezTo>
                    <a:pt x="11946" y="11676"/>
                    <a:pt x="13446" y="10927"/>
                    <a:pt x="13446" y="10177"/>
                  </a:cubicBezTo>
                  <a:cubicBezTo>
                    <a:pt x="13446" y="9427"/>
                    <a:pt x="12804" y="7285"/>
                    <a:pt x="12804" y="6749"/>
                  </a:cubicBezTo>
                  <a:cubicBezTo>
                    <a:pt x="12804" y="6214"/>
                    <a:pt x="13981" y="4714"/>
                    <a:pt x="14196" y="3535"/>
                  </a:cubicBezTo>
                  <a:cubicBezTo>
                    <a:pt x="14410" y="2358"/>
                    <a:pt x="13125" y="0"/>
                    <a:pt x="13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2458;p54">
              <a:extLst>
                <a:ext uri="{FF2B5EF4-FFF2-40B4-BE49-F238E27FC236}">
                  <a16:creationId xmlns:a16="http://schemas.microsoft.com/office/drawing/2014/main" id="{97FE97E5-2B7D-9734-052F-0EEBF9244B8B}"/>
                </a:ext>
              </a:extLst>
            </p:cNvPr>
            <p:cNvSpPr/>
            <p:nvPr/>
          </p:nvSpPr>
          <p:spPr>
            <a:xfrm>
              <a:off x="2404625" y="1537725"/>
              <a:ext cx="370950" cy="415250"/>
            </a:xfrm>
            <a:custGeom>
              <a:avLst/>
              <a:gdLst/>
              <a:ahLst/>
              <a:cxnLst/>
              <a:rect l="l" t="t" r="r" b="b"/>
              <a:pathLst>
                <a:path w="14838" h="16610" extrusionOk="0">
                  <a:moveTo>
                    <a:pt x="13263" y="1041"/>
                  </a:moveTo>
                  <a:cubicBezTo>
                    <a:pt x="13648" y="1862"/>
                    <a:pt x="14132" y="3108"/>
                    <a:pt x="14008" y="3788"/>
                  </a:cubicBezTo>
                  <a:cubicBezTo>
                    <a:pt x="13899" y="4385"/>
                    <a:pt x="13496" y="5120"/>
                    <a:pt x="13172" y="5711"/>
                  </a:cubicBezTo>
                  <a:cubicBezTo>
                    <a:pt x="12814" y="6366"/>
                    <a:pt x="12611" y="6750"/>
                    <a:pt x="12611" y="7056"/>
                  </a:cubicBezTo>
                  <a:cubicBezTo>
                    <a:pt x="12611" y="7336"/>
                    <a:pt x="12744" y="7914"/>
                    <a:pt x="12899" y="8585"/>
                  </a:cubicBezTo>
                  <a:cubicBezTo>
                    <a:pt x="13065" y="9300"/>
                    <a:pt x="13253" y="10112"/>
                    <a:pt x="13253" y="10485"/>
                  </a:cubicBezTo>
                  <a:cubicBezTo>
                    <a:pt x="13253" y="10866"/>
                    <a:pt x="12459" y="11441"/>
                    <a:pt x="11922" y="11710"/>
                  </a:cubicBezTo>
                  <a:cubicBezTo>
                    <a:pt x="11840" y="11752"/>
                    <a:pt x="11780" y="11828"/>
                    <a:pt x="11760" y="11919"/>
                  </a:cubicBezTo>
                  <a:cubicBezTo>
                    <a:pt x="11363" y="13755"/>
                    <a:pt x="10657" y="15824"/>
                    <a:pt x="10238" y="15981"/>
                  </a:cubicBezTo>
                  <a:cubicBezTo>
                    <a:pt x="10195" y="15998"/>
                    <a:pt x="10136" y="16005"/>
                    <a:pt x="10063" y="16005"/>
                  </a:cubicBezTo>
                  <a:cubicBezTo>
                    <a:pt x="9238" y="16005"/>
                    <a:pt x="6652" y="15021"/>
                    <a:pt x="5494" y="14580"/>
                  </a:cubicBezTo>
                  <a:cubicBezTo>
                    <a:pt x="4931" y="14365"/>
                    <a:pt x="4523" y="14210"/>
                    <a:pt x="4324" y="14153"/>
                  </a:cubicBezTo>
                  <a:cubicBezTo>
                    <a:pt x="3981" y="14056"/>
                    <a:pt x="3494" y="12808"/>
                    <a:pt x="3253" y="11704"/>
                  </a:cubicBezTo>
                  <a:cubicBezTo>
                    <a:pt x="3233" y="11613"/>
                    <a:pt x="3174" y="11537"/>
                    <a:pt x="3091" y="11496"/>
                  </a:cubicBezTo>
                  <a:cubicBezTo>
                    <a:pt x="3077" y="11488"/>
                    <a:pt x="1684" y="10783"/>
                    <a:pt x="1306" y="9931"/>
                  </a:cubicBezTo>
                  <a:cubicBezTo>
                    <a:pt x="1007" y="9258"/>
                    <a:pt x="773" y="8313"/>
                    <a:pt x="1098" y="7864"/>
                  </a:cubicBezTo>
                  <a:cubicBezTo>
                    <a:pt x="1244" y="7662"/>
                    <a:pt x="1514" y="7560"/>
                    <a:pt x="1904" y="7560"/>
                  </a:cubicBezTo>
                  <a:cubicBezTo>
                    <a:pt x="1988" y="7560"/>
                    <a:pt x="2079" y="7564"/>
                    <a:pt x="2174" y="7574"/>
                  </a:cubicBezTo>
                  <a:cubicBezTo>
                    <a:pt x="2799" y="7638"/>
                    <a:pt x="3256" y="7841"/>
                    <a:pt x="3531" y="8184"/>
                  </a:cubicBezTo>
                  <a:cubicBezTo>
                    <a:pt x="3883" y="8617"/>
                    <a:pt x="3831" y="9149"/>
                    <a:pt x="3829" y="9162"/>
                  </a:cubicBezTo>
                  <a:cubicBezTo>
                    <a:pt x="3823" y="9213"/>
                    <a:pt x="3829" y="9265"/>
                    <a:pt x="3848" y="9313"/>
                  </a:cubicBezTo>
                  <a:cubicBezTo>
                    <a:pt x="4093" y="9921"/>
                    <a:pt x="4414" y="10230"/>
                    <a:pt x="4781" y="10230"/>
                  </a:cubicBezTo>
                  <a:cubicBezTo>
                    <a:pt x="4797" y="10230"/>
                    <a:pt x="4813" y="10230"/>
                    <a:pt x="4829" y="10229"/>
                  </a:cubicBezTo>
                  <a:cubicBezTo>
                    <a:pt x="5482" y="10184"/>
                    <a:pt x="5869" y="9194"/>
                    <a:pt x="5929" y="8951"/>
                  </a:cubicBezTo>
                  <a:cubicBezTo>
                    <a:pt x="5979" y="8752"/>
                    <a:pt x="5987" y="8386"/>
                    <a:pt x="5998" y="7807"/>
                  </a:cubicBezTo>
                  <a:cubicBezTo>
                    <a:pt x="6008" y="7289"/>
                    <a:pt x="6024" y="6420"/>
                    <a:pt x="6120" y="6228"/>
                  </a:cubicBezTo>
                  <a:cubicBezTo>
                    <a:pt x="6148" y="6173"/>
                    <a:pt x="6381" y="6104"/>
                    <a:pt x="6535" y="6059"/>
                  </a:cubicBezTo>
                  <a:cubicBezTo>
                    <a:pt x="6978" y="5928"/>
                    <a:pt x="7586" y="5747"/>
                    <a:pt x="8029" y="5083"/>
                  </a:cubicBezTo>
                  <a:cubicBezTo>
                    <a:pt x="8549" y="4304"/>
                    <a:pt x="8259" y="2924"/>
                    <a:pt x="8030" y="2145"/>
                  </a:cubicBezTo>
                  <a:lnTo>
                    <a:pt x="8030" y="2145"/>
                  </a:lnTo>
                  <a:cubicBezTo>
                    <a:pt x="8687" y="2308"/>
                    <a:pt x="9830" y="2542"/>
                    <a:pt x="10988" y="2542"/>
                  </a:cubicBezTo>
                  <a:cubicBezTo>
                    <a:pt x="12141" y="2542"/>
                    <a:pt x="12880" y="1751"/>
                    <a:pt x="13263" y="1041"/>
                  </a:cubicBezTo>
                  <a:close/>
                  <a:moveTo>
                    <a:pt x="13241" y="0"/>
                  </a:moveTo>
                  <a:cubicBezTo>
                    <a:pt x="13229" y="0"/>
                    <a:pt x="13216" y="1"/>
                    <a:pt x="13203" y="3"/>
                  </a:cubicBezTo>
                  <a:cubicBezTo>
                    <a:pt x="13079" y="16"/>
                    <a:pt x="12976" y="104"/>
                    <a:pt x="12943" y="224"/>
                  </a:cubicBezTo>
                  <a:cubicBezTo>
                    <a:pt x="12923" y="293"/>
                    <a:pt x="12445" y="1928"/>
                    <a:pt x="10989" y="1928"/>
                  </a:cubicBezTo>
                  <a:cubicBezTo>
                    <a:pt x="9343" y="1928"/>
                    <a:pt x="7668" y="1412"/>
                    <a:pt x="7651" y="1407"/>
                  </a:cubicBezTo>
                  <a:cubicBezTo>
                    <a:pt x="7619" y="1397"/>
                    <a:pt x="7588" y="1393"/>
                    <a:pt x="7557" y="1393"/>
                  </a:cubicBezTo>
                  <a:cubicBezTo>
                    <a:pt x="7354" y="1393"/>
                    <a:pt x="7195" y="1600"/>
                    <a:pt x="7275" y="1807"/>
                  </a:cubicBezTo>
                  <a:cubicBezTo>
                    <a:pt x="7496" y="2393"/>
                    <a:pt x="7974" y="4062"/>
                    <a:pt x="7519" y="4743"/>
                  </a:cubicBezTo>
                  <a:cubicBezTo>
                    <a:pt x="7200" y="5223"/>
                    <a:pt x="6754" y="5354"/>
                    <a:pt x="6361" y="5472"/>
                  </a:cubicBezTo>
                  <a:cubicBezTo>
                    <a:pt x="6031" y="5569"/>
                    <a:pt x="5718" y="5661"/>
                    <a:pt x="5572" y="5955"/>
                  </a:cubicBezTo>
                  <a:cubicBezTo>
                    <a:pt x="5426" y="6248"/>
                    <a:pt x="5404" y="6874"/>
                    <a:pt x="5386" y="7796"/>
                  </a:cubicBezTo>
                  <a:cubicBezTo>
                    <a:pt x="5379" y="8201"/>
                    <a:pt x="5370" y="8661"/>
                    <a:pt x="5335" y="8803"/>
                  </a:cubicBezTo>
                  <a:cubicBezTo>
                    <a:pt x="5256" y="9115"/>
                    <a:pt x="4948" y="9607"/>
                    <a:pt x="4785" y="9618"/>
                  </a:cubicBezTo>
                  <a:cubicBezTo>
                    <a:pt x="4762" y="9618"/>
                    <a:pt x="4610" y="9542"/>
                    <a:pt x="4442" y="9147"/>
                  </a:cubicBezTo>
                  <a:cubicBezTo>
                    <a:pt x="4452" y="8926"/>
                    <a:pt x="4431" y="8330"/>
                    <a:pt x="4014" y="7807"/>
                  </a:cubicBezTo>
                  <a:cubicBezTo>
                    <a:pt x="3633" y="7328"/>
                    <a:pt x="3033" y="7046"/>
                    <a:pt x="2234" y="6965"/>
                  </a:cubicBezTo>
                  <a:cubicBezTo>
                    <a:pt x="2120" y="6954"/>
                    <a:pt x="2011" y="6948"/>
                    <a:pt x="1907" y="6948"/>
                  </a:cubicBezTo>
                  <a:cubicBezTo>
                    <a:pt x="1308" y="6948"/>
                    <a:pt x="869" y="7135"/>
                    <a:pt x="601" y="7506"/>
                  </a:cubicBezTo>
                  <a:cubicBezTo>
                    <a:pt x="1" y="8335"/>
                    <a:pt x="560" y="9762"/>
                    <a:pt x="745" y="10180"/>
                  </a:cubicBezTo>
                  <a:cubicBezTo>
                    <a:pt x="1140" y="11066"/>
                    <a:pt x="2293" y="11757"/>
                    <a:pt x="2686" y="11973"/>
                  </a:cubicBezTo>
                  <a:cubicBezTo>
                    <a:pt x="2858" y="12714"/>
                    <a:pt x="3352" y="14512"/>
                    <a:pt x="4155" y="14742"/>
                  </a:cubicBezTo>
                  <a:cubicBezTo>
                    <a:pt x="4330" y="14792"/>
                    <a:pt x="4769" y="14958"/>
                    <a:pt x="5277" y="15152"/>
                  </a:cubicBezTo>
                  <a:cubicBezTo>
                    <a:pt x="7702" y="16075"/>
                    <a:pt x="9274" y="16609"/>
                    <a:pt x="10084" y="16609"/>
                  </a:cubicBezTo>
                  <a:cubicBezTo>
                    <a:pt x="10232" y="16609"/>
                    <a:pt x="10355" y="16592"/>
                    <a:pt x="10453" y="16554"/>
                  </a:cubicBezTo>
                  <a:cubicBezTo>
                    <a:pt x="11352" y="16217"/>
                    <a:pt x="12082" y="13291"/>
                    <a:pt x="12328" y="12187"/>
                  </a:cubicBezTo>
                  <a:cubicBezTo>
                    <a:pt x="12768" y="11949"/>
                    <a:pt x="13866" y="11277"/>
                    <a:pt x="13866" y="10482"/>
                  </a:cubicBezTo>
                  <a:cubicBezTo>
                    <a:pt x="13866" y="10041"/>
                    <a:pt x="13678" y="9229"/>
                    <a:pt x="13496" y="8445"/>
                  </a:cubicBezTo>
                  <a:cubicBezTo>
                    <a:pt x="13361" y="7865"/>
                    <a:pt x="13222" y="7265"/>
                    <a:pt x="13222" y="7055"/>
                  </a:cubicBezTo>
                  <a:cubicBezTo>
                    <a:pt x="13222" y="6891"/>
                    <a:pt x="13493" y="6399"/>
                    <a:pt x="13709" y="6004"/>
                  </a:cubicBezTo>
                  <a:cubicBezTo>
                    <a:pt x="14072" y="5341"/>
                    <a:pt x="14484" y="4590"/>
                    <a:pt x="14610" y="3895"/>
                  </a:cubicBezTo>
                  <a:cubicBezTo>
                    <a:pt x="14837" y="2647"/>
                    <a:pt x="13643" y="410"/>
                    <a:pt x="13507" y="160"/>
                  </a:cubicBezTo>
                  <a:cubicBezTo>
                    <a:pt x="13454" y="61"/>
                    <a:pt x="13351" y="0"/>
                    <a:pt x="132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2459;p54">
              <a:extLst>
                <a:ext uri="{FF2B5EF4-FFF2-40B4-BE49-F238E27FC236}">
                  <a16:creationId xmlns:a16="http://schemas.microsoft.com/office/drawing/2014/main" id="{8F14E7E8-317D-91B5-7407-0347C92B450B}"/>
                </a:ext>
              </a:extLst>
            </p:cNvPr>
            <p:cNvSpPr/>
            <p:nvPr/>
          </p:nvSpPr>
          <p:spPr>
            <a:xfrm>
              <a:off x="2767700" y="1960475"/>
              <a:ext cx="337425" cy="678750"/>
            </a:xfrm>
            <a:custGeom>
              <a:avLst/>
              <a:gdLst/>
              <a:ahLst/>
              <a:cxnLst/>
              <a:rect l="l" t="t" r="r" b="b"/>
              <a:pathLst>
                <a:path w="13497" h="27150" extrusionOk="0">
                  <a:moveTo>
                    <a:pt x="3321" y="1"/>
                  </a:moveTo>
                  <a:lnTo>
                    <a:pt x="1" y="3964"/>
                  </a:lnTo>
                  <a:cubicBezTo>
                    <a:pt x="1" y="3964"/>
                    <a:pt x="536" y="8249"/>
                    <a:pt x="1607" y="9963"/>
                  </a:cubicBezTo>
                  <a:cubicBezTo>
                    <a:pt x="2677" y="11678"/>
                    <a:pt x="7177" y="18319"/>
                    <a:pt x="7177" y="18319"/>
                  </a:cubicBezTo>
                  <a:cubicBezTo>
                    <a:pt x="7177" y="18319"/>
                    <a:pt x="6856" y="20569"/>
                    <a:pt x="7177" y="21211"/>
                  </a:cubicBezTo>
                  <a:cubicBezTo>
                    <a:pt x="7498" y="21854"/>
                    <a:pt x="8783" y="24961"/>
                    <a:pt x="8783" y="25389"/>
                  </a:cubicBezTo>
                  <a:cubicBezTo>
                    <a:pt x="8783" y="25643"/>
                    <a:pt x="9085" y="25859"/>
                    <a:pt x="9353" y="25859"/>
                  </a:cubicBezTo>
                  <a:cubicBezTo>
                    <a:pt x="9537" y="25859"/>
                    <a:pt x="9705" y="25758"/>
                    <a:pt x="9748" y="25496"/>
                  </a:cubicBezTo>
                  <a:cubicBezTo>
                    <a:pt x="9855" y="24854"/>
                    <a:pt x="9855" y="23996"/>
                    <a:pt x="9855" y="23996"/>
                  </a:cubicBezTo>
                  <a:lnTo>
                    <a:pt x="11676" y="26782"/>
                  </a:lnTo>
                  <a:cubicBezTo>
                    <a:pt x="11676" y="26782"/>
                    <a:pt x="12148" y="27149"/>
                    <a:pt x="12542" y="27149"/>
                  </a:cubicBezTo>
                  <a:cubicBezTo>
                    <a:pt x="12711" y="27149"/>
                    <a:pt x="12865" y="27082"/>
                    <a:pt x="12962" y="26889"/>
                  </a:cubicBezTo>
                  <a:cubicBezTo>
                    <a:pt x="13283" y="26246"/>
                    <a:pt x="13068" y="22818"/>
                    <a:pt x="13283" y="21425"/>
                  </a:cubicBezTo>
                  <a:cubicBezTo>
                    <a:pt x="13497" y="20033"/>
                    <a:pt x="12426" y="18105"/>
                    <a:pt x="11568" y="17248"/>
                  </a:cubicBezTo>
                  <a:cubicBezTo>
                    <a:pt x="10712" y="16391"/>
                    <a:pt x="9641" y="14891"/>
                    <a:pt x="9320" y="14570"/>
                  </a:cubicBezTo>
                  <a:cubicBezTo>
                    <a:pt x="8998" y="14248"/>
                    <a:pt x="7606" y="9213"/>
                    <a:pt x="6962" y="5786"/>
                  </a:cubicBezTo>
                  <a:cubicBezTo>
                    <a:pt x="6320" y="2358"/>
                    <a:pt x="4606" y="216"/>
                    <a:pt x="33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2460;p54">
              <a:extLst>
                <a:ext uri="{FF2B5EF4-FFF2-40B4-BE49-F238E27FC236}">
                  <a16:creationId xmlns:a16="http://schemas.microsoft.com/office/drawing/2014/main" id="{BC97A60A-05F3-DA67-10FB-C1A3DAB68444}"/>
                </a:ext>
              </a:extLst>
            </p:cNvPr>
            <p:cNvSpPr/>
            <p:nvPr/>
          </p:nvSpPr>
          <p:spPr>
            <a:xfrm>
              <a:off x="2759600" y="1952850"/>
              <a:ext cx="353800" cy="694000"/>
            </a:xfrm>
            <a:custGeom>
              <a:avLst/>
              <a:gdLst/>
              <a:ahLst/>
              <a:cxnLst/>
              <a:rect l="l" t="t" r="r" b="b"/>
              <a:pathLst>
                <a:path w="14152" h="27760" extrusionOk="0">
                  <a:moveTo>
                    <a:pt x="3645" y="0"/>
                  </a:moveTo>
                  <a:cubicBezTo>
                    <a:pt x="3498" y="0"/>
                    <a:pt x="3368" y="106"/>
                    <a:pt x="3344" y="256"/>
                  </a:cubicBezTo>
                  <a:cubicBezTo>
                    <a:pt x="3316" y="422"/>
                    <a:pt x="3429" y="580"/>
                    <a:pt x="3595" y="608"/>
                  </a:cubicBezTo>
                  <a:cubicBezTo>
                    <a:pt x="4603" y="775"/>
                    <a:pt x="6322" y="2605"/>
                    <a:pt x="6987" y="6147"/>
                  </a:cubicBezTo>
                  <a:cubicBezTo>
                    <a:pt x="7580" y="9308"/>
                    <a:pt x="8992" y="14655"/>
                    <a:pt x="9427" y="15090"/>
                  </a:cubicBezTo>
                  <a:cubicBezTo>
                    <a:pt x="9537" y="15200"/>
                    <a:pt x="9771" y="15497"/>
                    <a:pt x="10042" y="15840"/>
                  </a:cubicBezTo>
                  <a:cubicBezTo>
                    <a:pt x="10502" y="16424"/>
                    <a:pt x="11133" y="17225"/>
                    <a:pt x="11677" y="17769"/>
                  </a:cubicBezTo>
                  <a:cubicBezTo>
                    <a:pt x="12467" y="18559"/>
                    <a:pt x="13502" y="20407"/>
                    <a:pt x="13306" y="21684"/>
                  </a:cubicBezTo>
                  <a:cubicBezTo>
                    <a:pt x="13207" y="22323"/>
                    <a:pt x="13196" y="23359"/>
                    <a:pt x="13185" y="24359"/>
                  </a:cubicBezTo>
                  <a:cubicBezTo>
                    <a:pt x="13174" y="25430"/>
                    <a:pt x="13161" y="26762"/>
                    <a:pt x="13012" y="27056"/>
                  </a:cubicBezTo>
                  <a:cubicBezTo>
                    <a:pt x="12979" y="27124"/>
                    <a:pt x="12947" y="27136"/>
                    <a:pt x="12919" y="27143"/>
                  </a:cubicBezTo>
                  <a:cubicBezTo>
                    <a:pt x="12903" y="27146"/>
                    <a:pt x="12884" y="27148"/>
                    <a:pt x="12865" y="27148"/>
                  </a:cubicBezTo>
                  <a:cubicBezTo>
                    <a:pt x="12686" y="27148"/>
                    <a:pt x="12404" y="26999"/>
                    <a:pt x="12228" y="26873"/>
                  </a:cubicBezTo>
                  <a:lnTo>
                    <a:pt x="10437" y="24134"/>
                  </a:lnTo>
                  <a:cubicBezTo>
                    <a:pt x="10379" y="24046"/>
                    <a:pt x="10282" y="23996"/>
                    <a:pt x="10181" y="23996"/>
                  </a:cubicBezTo>
                  <a:cubicBezTo>
                    <a:pt x="10152" y="23996"/>
                    <a:pt x="10122" y="24000"/>
                    <a:pt x="10093" y="24009"/>
                  </a:cubicBezTo>
                  <a:cubicBezTo>
                    <a:pt x="9964" y="24048"/>
                    <a:pt x="9875" y="24166"/>
                    <a:pt x="9875" y="24301"/>
                  </a:cubicBezTo>
                  <a:cubicBezTo>
                    <a:pt x="9875" y="24310"/>
                    <a:pt x="9874" y="25141"/>
                    <a:pt x="9772" y="25751"/>
                  </a:cubicBezTo>
                  <a:cubicBezTo>
                    <a:pt x="9756" y="25842"/>
                    <a:pt x="9731" y="25859"/>
                    <a:pt x="9688" y="25859"/>
                  </a:cubicBezTo>
                  <a:cubicBezTo>
                    <a:pt x="9680" y="25859"/>
                    <a:pt x="9671" y="25859"/>
                    <a:pt x="9661" y="25858"/>
                  </a:cubicBezTo>
                  <a:cubicBezTo>
                    <a:pt x="9532" y="25848"/>
                    <a:pt x="9415" y="25740"/>
                    <a:pt x="9415" y="25694"/>
                  </a:cubicBezTo>
                  <a:cubicBezTo>
                    <a:pt x="9415" y="25140"/>
                    <a:pt x="8015" y="21856"/>
                    <a:pt x="7776" y="21380"/>
                  </a:cubicBezTo>
                  <a:cubicBezTo>
                    <a:pt x="7573" y="20975"/>
                    <a:pt x="7686" y="19501"/>
                    <a:pt x="7806" y="18667"/>
                  </a:cubicBezTo>
                  <a:cubicBezTo>
                    <a:pt x="7816" y="18592"/>
                    <a:pt x="7798" y="18515"/>
                    <a:pt x="7756" y="18452"/>
                  </a:cubicBezTo>
                  <a:cubicBezTo>
                    <a:pt x="7710" y="18386"/>
                    <a:pt x="3247" y="11796"/>
                    <a:pt x="2192" y="10106"/>
                  </a:cubicBezTo>
                  <a:cubicBezTo>
                    <a:pt x="1169" y="8470"/>
                    <a:pt x="634" y="4274"/>
                    <a:pt x="628" y="4232"/>
                  </a:cubicBezTo>
                  <a:cubicBezTo>
                    <a:pt x="609" y="4077"/>
                    <a:pt x="477" y="3963"/>
                    <a:pt x="325" y="3963"/>
                  </a:cubicBezTo>
                  <a:cubicBezTo>
                    <a:pt x="313" y="3963"/>
                    <a:pt x="300" y="3964"/>
                    <a:pt x="287" y="3966"/>
                  </a:cubicBezTo>
                  <a:cubicBezTo>
                    <a:pt x="119" y="3987"/>
                    <a:pt x="0" y="4140"/>
                    <a:pt x="21" y="4308"/>
                  </a:cubicBezTo>
                  <a:cubicBezTo>
                    <a:pt x="44" y="4485"/>
                    <a:pt x="577" y="8679"/>
                    <a:pt x="1673" y="10431"/>
                  </a:cubicBezTo>
                  <a:cubicBezTo>
                    <a:pt x="2663" y="12016"/>
                    <a:pt x="6623" y="17870"/>
                    <a:pt x="7183" y="18698"/>
                  </a:cubicBezTo>
                  <a:cubicBezTo>
                    <a:pt x="7107" y="19271"/>
                    <a:pt x="6908" y="21013"/>
                    <a:pt x="7229" y="21653"/>
                  </a:cubicBezTo>
                  <a:cubicBezTo>
                    <a:pt x="7575" y="22346"/>
                    <a:pt x="8784" y="25317"/>
                    <a:pt x="8803" y="25694"/>
                  </a:cubicBezTo>
                  <a:cubicBezTo>
                    <a:pt x="8803" y="26117"/>
                    <a:pt x="9220" y="26435"/>
                    <a:pt x="9610" y="26467"/>
                  </a:cubicBezTo>
                  <a:cubicBezTo>
                    <a:pt x="9638" y="26470"/>
                    <a:pt x="9664" y="26471"/>
                    <a:pt x="9691" y="26471"/>
                  </a:cubicBezTo>
                  <a:cubicBezTo>
                    <a:pt x="10047" y="26471"/>
                    <a:pt x="10312" y="26231"/>
                    <a:pt x="10376" y="25851"/>
                  </a:cubicBezTo>
                  <a:cubicBezTo>
                    <a:pt x="10406" y="25664"/>
                    <a:pt x="10428" y="25461"/>
                    <a:pt x="10444" y="25265"/>
                  </a:cubicBezTo>
                  <a:lnTo>
                    <a:pt x="11745" y="27253"/>
                  </a:lnTo>
                  <a:cubicBezTo>
                    <a:pt x="11764" y="27282"/>
                    <a:pt x="11786" y="27307"/>
                    <a:pt x="11813" y="27328"/>
                  </a:cubicBezTo>
                  <a:cubicBezTo>
                    <a:pt x="11914" y="27407"/>
                    <a:pt x="12395" y="27760"/>
                    <a:pt x="12867" y="27760"/>
                  </a:cubicBezTo>
                  <a:cubicBezTo>
                    <a:pt x="12872" y="27760"/>
                    <a:pt x="12876" y="27760"/>
                    <a:pt x="12881" y="27760"/>
                  </a:cubicBezTo>
                  <a:cubicBezTo>
                    <a:pt x="12939" y="27760"/>
                    <a:pt x="12997" y="27753"/>
                    <a:pt x="13054" y="27740"/>
                  </a:cubicBezTo>
                  <a:cubicBezTo>
                    <a:pt x="13276" y="27690"/>
                    <a:pt x="13452" y="27548"/>
                    <a:pt x="13561" y="27331"/>
                  </a:cubicBezTo>
                  <a:cubicBezTo>
                    <a:pt x="13760" y="26931"/>
                    <a:pt x="13781" y="25944"/>
                    <a:pt x="13798" y="24367"/>
                  </a:cubicBezTo>
                  <a:cubicBezTo>
                    <a:pt x="13808" y="23386"/>
                    <a:pt x="13819" y="22373"/>
                    <a:pt x="13911" y="21778"/>
                  </a:cubicBezTo>
                  <a:cubicBezTo>
                    <a:pt x="14151" y="20217"/>
                    <a:pt x="12978" y="18204"/>
                    <a:pt x="12111" y="17337"/>
                  </a:cubicBezTo>
                  <a:cubicBezTo>
                    <a:pt x="11592" y="16817"/>
                    <a:pt x="10974" y="16034"/>
                    <a:pt x="10522" y="15461"/>
                  </a:cubicBezTo>
                  <a:cubicBezTo>
                    <a:pt x="10216" y="15073"/>
                    <a:pt x="9996" y="14793"/>
                    <a:pt x="9873" y="14671"/>
                  </a:cubicBezTo>
                  <a:cubicBezTo>
                    <a:pt x="9598" y="14294"/>
                    <a:pt x="8264" y="9642"/>
                    <a:pt x="7589" y="6034"/>
                  </a:cubicBezTo>
                  <a:cubicBezTo>
                    <a:pt x="6912" y="2426"/>
                    <a:pt x="5077" y="235"/>
                    <a:pt x="3696" y="4"/>
                  </a:cubicBezTo>
                  <a:cubicBezTo>
                    <a:pt x="3679" y="2"/>
                    <a:pt x="3662" y="0"/>
                    <a:pt x="36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2461;p54">
              <a:extLst>
                <a:ext uri="{FF2B5EF4-FFF2-40B4-BE49-F238E27FC236}">
                  <a16:creationId xmlns:a16="http://schemas.microsoft.com/office/drawing/2014/main" id="{8B447B66-C66A-FA52-537E-A2B3BD0E7A2F}"/>
                </a:ext>
              </a:extLst>
            </p:cNvPr>
            <p:cNvSpPr/>
            <p:nvPr/>
          </p:nvSpPr>
          <p:spPr>
            <a:xfrm>
              <a:off x="2929725" y="2339975"/>
              <a:ext cx="175450" cy="299250"/>
            </a:xfrm>
            <a:custGeom>
              <a:avLst/>
              <a:gdLst/>
              <a:ahLst/>
              <a:cxnLst/>
              <a:rect l="l" t="t" r="r" b="b"/>
              <a:pathLst>
                <a:path w="7018" h="11970" extrusionOk="0">
                  <a:moveTo>
                    <a:pt x="3346" y="1"/>
                  </a:moveTo>
                  <a:cubicBezTo>
                    <a:pt x="1729" y="423"/>
                    <a:pt x="594" y="1447"/>
                    <a:pt x="0" y="2110"/>
                  </a:cubicBezTo>
                  <a:cubicBezTo>
                    <a:pt x="425" y="2738"/>
                    <a:pt x="697" y="3139"/>
                    <a:pt x="697" y="3139"/>
                  </a:cubicBezTo>
                  <a:cubicBezTo>
                    <a:pt x="697" y="3139"/>
                    <a:pt x="376" y="5389"/>
                    <a:pt x="697" y="6031"/>
                  </a:cubicBezTo>
                  <a:cubicBezTo>
                    <a:pt x="1018" y="6674"/>
                    <a:pt x="2303" y="9781"/>
                    <a:pt x="2303" y="10209"/>
                  </a:cubicBezTo>
                  <a:cubicBezTo>
                    <a:pt x="2303" y="10463"/>
                    <a:pt x="2605" y="10679"/>
                    <a:pt x="2872" y="10679"/>
                  </a:cubicBezTo>
                  <a:cubicBezTo>
                    <a:pt x="3056" y="10679"/>
                    <a:pt x="3224" y="10578"/>
                    <a:pt x="3267" y="10316"/>
                  </a:cubicBezTo>
                  <a:cubicBezTo>
                    <a:pt x="3375" y="9674"/>
                    <a:pt x="3375" y="8816"/>
                    <a:pt x="3375" y="8816"/>
                  </a:cubicBezTo>
                  <a:lnTo>
                    <a:pt x="5196" y="11602"/>
                  </a:lnTo>
                  <a:cubicBezTo>
                    <a:pt x="5196" y="11602"/>
                    <a:pt x="5668" y="11969"/>
                    <a:pt x="6062" y="11969"/>
                  </a:cubicBezTo>
                  <a:cubicBezTo>
                    <a:pt x="6231" y="11969"/>
                    <a:pt x="6385" y="11902"/>
                    <a:pt x="6482" y="11709"/>
                  </a:cubicBezTo>
                  <a:cubicBezTo>
                    <a:pt x="6803" y="11066"/>
                    <a:pt x="6588" y="7638"/>
                    <a:pt x="6803" y="6245"/>
                  </a:cubicBezTo>
                  <a:cubicBezTo>
                    <a:pt x="7017" y="4854"/>
                    <a:pt x="5946" y="2925"/>
                    <a:pt x="5088" y="2068"/>
                  </a:cubicBezTo>
                  <a:cubicBezTo>
                    <a:pt x="4504" y="1483"/>
                    <a:pt x="3823" y="604"/>
                    <a:pt x="3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2462;p54">
              <a:extLst>
                <a:ext uri="{FF2B5EF4-FFF2-40B4-BE49-F238E27FC236}">
                  <a16:creationId xmlns:a16="http://schemas.microsoft.com/office/drawing/2014/main" id="{562732E7-A429-D4B9-79DC-5C823E026108}"/>
                </a:ext>
              </a:extLst>
            </p:cNvPr>
            <p:cNvSpPr/>
            <p:nvPr/>
          </p:nvSpPr>
          <p:spPr>
            <a:xfrm>
              <a:off x="2921450" y="2332300"/>
              <a:ext cx="191950" cy="314550"/>
            </a:xfrm>
            <a:custGeom>
              <a:avLst/>
              <a:gdLst/>
              <a:ahLst/>
              <a:cxnLst/>
              <a:rect l="l" t="t" r="r" b="b"/>
              <a:pathLst>
                <a:path w="7678" h="12582" extrusionOk="0">
                  <a:moveTo>
                    <a:pt x="3563" y="657"/>
                  </a:moveTo>
                  <a:lnTo>
                    <a:pt x="3575" y="672"/>
                  </a:lnTo>
                  <a:cubicBezTo>
                    <a:pt x="4032" y="1253"/>
                    <a:pt x="4659" y="2048"/>
                    <a:pt x="5203" y="2591"/>
                  </a:cubicBezTo>
                  <a:cubicBezTo>
                    <a:pt x="5993" y="3382"/>
                    <a:pt x="7028" y="5231"/>
                    <a:pt x="6832" y="6506"/>
                  </a:cubicBezTo>
                  <a:cubicBezTo>
                    <a:pt x="6733" y="7145"/>
                    <a:pt x="6722" y="8181"/>
                    <a:pt x="6711" y="9182"/>
                  </a:cubicBezTo>
                  <a:cubicBezTo>
                    <a:pt x="6700" y="10252"/>
                    <a:pt x="6687" y="11584"/>
                    <a:pt x="6538" y="11878"/>
                  </a:cubicBezTo>
                  <a:cubicBezTo>
                    <a:pt x="6505" y="11946"/>
                    <a:pt x="6473" y="11958"/>
                    <a:pt x="6445" y="11965"/>
                  </a:cubicBezTo>
                  <a:cubicBezTo>
                    <a:pt x="6429" y="11968"/>
                    <a:pt x="6411" y="11970"/>
                    <a:pt x="6392" y="11970"/>
                  </a:cubicBezTo>
                  <a:cubicBezTo>
                    <a:pt x="6214" y="11970"/>
                    <a:pt x="5930" y="11821"/>
                    <a:pt x="5754" y="11695"/>
                  </a:cubicBezTo>
                  <a:lnTo>
                    <a:pt x="3962" y="8956"/>
                  </a:lnTo>
                  <a:cubicBezTo>
                    <a:pt x="3905" y="8868"/>
                    <a:pt x="3808" y="8818"/>
                    <a:pt x="3706" y="8818"/>
                  </a:cubicBezTo>
                  <a:cubicBezTo>
                    <a:pt x="3677" y="8818"/>
                    <a:pt x="3647" y="8822"/>
                    <a:pt x="3618" y="8831"/>
                  </a:cubicBezTo>
                  <a:cubicBezTo>
                    <a:pt x="3489" y="8868"/>
                    <a:pt x="3400" y="8988"/>
                    <a:pt x="3400" y="9123"/>
                  </a:cubicBezTo>
                  <a:cubicBezTo>
                    <a:pt x="3400" y="9132"/>
                    <a:pt x="3399" y="9962"/>
                    <a:pt x="3297" y="10573"/>
                  </a:cubicBezTo>
                  <a:cubicBezTo>
                    <a:pt x="3282" y="10664"/>
                    <a:pt x="3256" y="10681"/>
                    <a:pt x="3213" y="10681"/>
                  </a:cubicBezTo>
                  <a:cubicBezTo>
                    <a:pt x="3205" y="10681"/>
                    <a:pt x="3196" y="10681"/>
                    <a:pt x="3186" y="10680"/>
                  </a:cubicBezTo>
                  <a:cubicBezTo>
                    <a:pt x="3057" y="10669"/>
                    <a:pt x="2940" y="10562"/>
                    <a:pt x="2940" y="10516"/>
                  </a:cubicBezTo>
                  <a:cubicBezTo>
                    <a:pt x="2940" y="9961"/>
                    <a:pt x="1540" y="6678"/>
                    <a:pt x="1302" y="6201"/>
                  </a:cubicBezTo>
                  <a:cubicBezTo>
                    <a:pt x="1099" y="5795"/>
                    <a:pt x="1212" y="4322"/>
                    <a:pt x="1331" y="3489"/>
                  </a:cubicBezTo>
                  <a:cubicBezTo>
                    <a:pt x="1342" y="3414"/>
                    <a:pt x="1324" y="3337"/>
                    <a:pt x="1281" y="3274"/>
                  </a:cubicBezTo>
                  <a:lnTo>
                    <a:pt x="721" y="2446"/>
                  </a:lnTo>
                  <a:cubicBezTo>
                    <a:pt x="1337" y="1802"/>
                    <a:pt x="2287" y="1038"/>
                    <a:pt x="3563" y="657"/>
                  </a:cubicBezTo>
                  <a:close/>
                  <a:moveTo>
                    <a:pt x="3678" y="1"/>
                  </a:moveTo>
                  <a:cubicBezTo>
                    <a:pt x="3652" y="1"/>
                    <a:pt x="3626" y="4"/>
                    <a:pt x="3600" y="11"/>
                  </a:cubicBezTo>
                  <a:cubicBezTo>
                    <a:pt x="1959" y="439"/>
                    <a:pt x="793" y="1444"/>
                    <a:pt x="104" y="2212"/>
                  </a:cubicBezTo>
                  <a:cubicBezTo>
                    <a:pt x="10" y="2316"/>
                    <a:pt x="0" y="2471"/>
                    <a:pt x="79" y="2587"/>
                  </a:cubicBezTo>
                  <a:lnTo>
                    <a:pt x="709" y="3520"/>
                  </a:lnTo>
                  <a:cubicBezTo>
                    <a:pt x="633" y="4093"/>
                    <a:pt x="434" y="5835"/>
                    <a:pt x="755" y="6475"/>
                  </a:cubicBezTo>
                  <a:cubicBezTo>
                    <a:pt x="1101" y="7168"/>
                    <a:pt x="2310" y="10139"/>
                    <a:pt x="2329" y="10516"/>
                  </a:cubicBezTo>
                  <a:cubicBezTo>
                    <a:pt x="2329" y="10939"/>
                    <a:pt x="2746" y="11258"/>
                    <a:pt x="3136" y="11290"/>
                  </a:cubicBezTo>
                  <a:cubicBezTo>
                    <a:pt x="3163" y="11293"/>
                    <a:pt x="3190" y="11294"/>
                    <a:pt x="3217" y="11294"/>
                  </a:cubicBezTo>
                  <a:cubicBezTo>
                    <a:pt x="3573" y="11294"/>
                    <a:pt x="3838" y="11053"/>
                    <a:pt x="3902" y="10674"/>
                  </a:cubicBezTo>
                  <a:cubicBezTo>
                    <a:pt x="3932" y="10486"/>
                    <a:pt x="3954" y="10283"/>
                    <a:pt x="3970" y="10087"/>
                  </a:cubicBezTo>
                  <a:lnTo>
                    <a:pt x="5271" y="12075"/>
                  </a:lnTo>
                  <a:cubicBezTo>
                    <a:pt x="5290" y="12104"/>
                    <a:pt x="5312" y="12129"/>
                    <a:pt x="5339" y="12150"/>
                  </a:cubicBezTo>
                  <a:cubicBezTo>
                    <a:pt x="5440" y="12229"/>
                    <a:pt x="5921" y="12582"/>
                    <a:pt x="6393" y="12582"/>
                  </a:cubicBezTo>
                  <a:cubicBezTo>
                    <a:pt x="6456" y="12582"/>
                    <a:pt x="6518" y="12575"/>
                    <a:pt x="6580" y="12562"/>
                  </a:cubicBezTo>
                  <a:cubicBezTo>
                    <a:pt x="6803" y="12511"/>
                    <a:pt x="6978" y="12370"/>
                    <a:pt x="7087" y="12153"/>
                  </a:cubicBezTo>
                  <a:cubicBezTo>
                    <a:pt x="7287" y="11752"/>
                    <a:pt x="7307" y="10765"/>
                    <a:pt x="7324" y="9189"/>
                  </a:cubicBezTo>
                  <a:cubicBezTo>
                    <a:pt x="7334" y="8208"/>
                    <a:pt x="7345" y="7195"/>
                    <a:pt x="7437" y="6599"/>
                  </a:cubicBezTo>
                  <a:cubicBezTo>
                    <a:pt x="7677" y="5038"/>
                    <a:pt x="6504" y="3026"/>
                    <a:pt x="5637" y="2158"/>
                  </a:cubicBezTo>
                  <a:cubicBezTo>
                    <a:pt x="5118" y="1640"/>
                    <a:pt x="4504" y="861"/>
                    <a:pt x="4056" y="293"/>
                  </a:cubicBezTo>
                  <a:lnTo>
                    <a:pt x="3917" y="117"/>
                  </a:lnTo>
                  <a:cubicBezTo>
                    <a:pt x="3858" y="43"/>
                    <a:pt x="3770" y="1"/>
                    <a:pt x="36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2463;p54">
              <a:extLst>
                <a:ext uri="{FF2B5EF4-FFF2-40B4-BE49-F238E27FC236}">
                  <a16:creationId xmlns:a16="http://schemas.microsoft.com/office/drawing/2014/main" id="{0D07F241-095F-E3EF-80ED-2B4686F00C0F}"/>
                </a:ext>
              </a:extLst>
            </p:cNvPr>
            <p:cNvSpPr/>
            <p:nvPr/>
          </p:nvSpPr>
          <p:spPr>
            <a:xfrm>
              <a:off x="2036575" y="1952450"/>
              <a:ext cx="1098050" cy="985600"/>
            </a:xfrm>
            <a:custGeom>
              <a:avLst/>
              <a:gdLst/>
              <a:ahLst/>
              <a:cxnLst/>
              <a:rect l="l" t="t" r="r" b="b"/>
              <a:pathLst>
                <a:path w="43922" h="39424" extrusionOk="0">
                  <a:moveTo>
                    <a:pt x="3536" y="0"/>
                  </a:moveTo>
                  <a:cubicBezTo>
                    <a:pt x="3536" y="0"/>
                    <a:pt x="1501" y="1393"/>
                    <a:pt x="751" y="4393"/>
                  </a:cubicBezTo>
                  <a:cubicBezTo>
                    <a:pt x="1" y="7393"/>
                    <a:pt x="2464" y="19604"/>
                    <a:pt x="3108" y="23140"/>
                  </a:cubicBezTo>
                  <a:cubicBezTo>
                    <a:pt x="3750" y="26675"/>
                    <a:pt x="6964" y="38458"/>
                    <a:pt x="7928" y="39208"/>
                  </a:cubicBezTo>
                  <a:cubicBezTo>
                    <a:pt x="8122" y="39359"/>
                    <a:pt x="8733" y="39423"/>
                    <a:pt x="9619" y="39423"/>
                  </a:cubicBezTo>
                  <a:cubicBezTo>
                    <a:pt x="13131" y="39423"/>
                    <a:pt x="20960" y="38414"/>
                    <a:pt x="24211" y="37815"/>
                  </a:cubicBezTo>
                  <a:cubicBezTo>
                    <a:pt x="28281" y="37066"/>
                    <a:pt x="37066" y="33958"/>
                    <a:pt x="38887" y="33423"/>
                  </a:cubicBezTo>
                  <a:cubicBezTo>
                    <a:pt x="40708" y="32887"/>
                    <a:pt x="41672" y="30102"/>
                    <a:pt x="42208" y="29567"/>
                  </a:cubicBezTo>
                  <a:cubicBezTo>
                    <a:pt x="42743" y="29031"/>
                    <a:pt x="43922" y="27210"/>
                    <a:pt x="43278" y="26567"/>
                  </a:cubicBezTo>
                  <a:cubicBezTo>
                    <a:pt x="43064" y="26353"/>
                    <a:pt x="42719" y="26282"/>
                    <a:pt x="42326" y="26282"/>
                  </a:cubicBezTo>
                  <a:cubicBezTo>
                    <a:pt x="41540" y="26282"/>
                    <a:pt x="40564" y="26567"/>
                    <a:pt x="40064" y="26567"/>
                  </a:cubicBezTo>
                  <a:cubicBezTo>
                    <a:pt x="39314" y="26567"/>
                    <a:pt x="37922" y="26460"/>
                    <a:pt x="36423" y="26460"/>
                  </a:cubicBezTo>
                  <a:cubicBezTo>
                    <a:pt x="34923" y="26460"/>
                    <a:pt x="33638" y="27531"/>
                    <a:pt x="33210" y="29031"/>
                  </a:cubicBezTo>
                  <a:cubicBezTo>
                    <a:pt x="32781" y="30531"/>
                    <a:pt x="32138" y="31281"/>
                    <a:pt x="32138" y="31281"/>
                  </a:cubicBezTo>
                  <a:cubicBezTo>
                    <a:pt x="32138" y="31281"/>
                    <a:pt x="21104" y="32781"/>
                    <a:pt x="18748" y="32781"/>
                  </a:cubicBezTo>
                  <a:cubicBezTo>
                    <a:pt x="16391" y="32781"/>
                    <a:pt x="14141" y="32459"/>
                    <a:pt x="14141" y="32459"/>
                  </a:cubicBezTo>
                  <a:cubicBezTo>
                    <a:pt x="14141" y="32459"/>
                    <a:pt x="12856" y="25067"/>
                    <a:pt x="11892" y="20461"/>
                  </a:cubicBezTo>
                  <a:cubicBezTo>
                    <a:pt x="10928" y="15855"/>
                    <a:pt x="10070" y="12320"/>
                    <a:pt x="9320" y="11142"/>
                  </a:cubicBezTo>
                  <a:lnTo>
                    <a:pt x="35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2464;p54">
              <a:extLst>
                <a:ext uri="{FF2B5EF4-FFF2-40B4-BE49-F238E27FC236}">
                  <a16:creationId xmlns:a16="http://schemas.microsoft.com/office/drawing/2014/main" id="{00235F71-3A7C-8FD8-C18B-A1C719FBAA38}"/>
                </a:ext>
              </a:extLst>
            </p:cNvPr>
            <p:cNvSpPr/>
            <p:nvPr/>
          </p:nvSpPr>
          <p:spPr>
            <a:xfrm>
              <a:off x="2030900" y="1944800"/>
              <a:ext cx="1115225" cy="1000750"/>
            </a:xfrm>
            <a:custGeom>
              <a:avLst/>
              <a:gdLst/>
              <a:ahLst/>
              <a:cxnLst/>
              <a:rect l="l" t="t" r="r" b="b"/>
              <a:pathLst>
                <a:path w="44609" h="40030" extrusionOk="0">
                  <a:moveTo>
                    <a:pt x="3762" y="0"/>
                  </a:moveTo>
                  <a:cubicBezTo>
                    <a:pt x="3703" y="0"/>
                    <a:pt x="3643" y="18"/>
                    <a:pt x="3590" y="54"/>
                  </a:cubicBezTo>
                  <a:cubicBezTo>
                    <a:pt x="3503" y="114"/>
                    <a:pt x="1450" y="1547"/>
                    <a:pt x="681" y="4625"/>
                  </a:cubicBezTo>
                  <a:cubicBezTo>
                    <a:pt x="1" y="7347"/>
                    <a:pt x="1857" y="17232"/>
                    <a:pt x="2750" y="21981"/>
                  </a:cubicBezTo>
                  <a:cubicBezTo>
                    <a:pt x="2863" y="22583"/>
                    <a:pt x="2961" y="23098"/>
                    <a:pt x="3034" y="23500"/>
                  </a:cubicBezTo>
                  <a:cubicBezTo>
                    <a:pt x="3589" y="26556"/>
                    <a:pt x="6834" y="38874"/>
                    <a:pt x="7967" y="39755"/>
                  </a:cubicBezTo>
                  <a:cubicBezTo>
                    <a:pt x="8216" y="39948"/>
                    <a:pt x="8943" y="40029"/>
                    <a:pt x="9964" y="40029"/>
                  </a:cubicBezTo>
                  <a:cubicBezTo>
                    <a:pt x="13890" y="40029"/>
                    <a:pt x="22177" y="38849"/>
                    <a:pt x="24493" y="38422"/>
                  </a:cubicBezTo>
                  <a:cubicBezTo>
                    <a:pt x="27565" y="37857"/>
                    <a:pt x="33293" y="35961"/>
                    <a:pt x="36714" y="34829"/>
                  </a:cubicBezTo>
                  <a:cubicBezTo>
                    <a:pt x="37851" y="34453"/>
                    <a:pt x="38749" y="34156"/>
                    <a:pt x="39200" y="34023"/>
                  </a:cubicBezTo>
                  <a:cubicBezTo>
                    <a:pt x="40627" y="33603"/>
                    <a:pt x="41535" y="31984"/>
                    <a:pt x="42136" y="30913"/>
                  </a:cubicBezTo>
                  <a:cubicBezTo>
                    <a:pt x="42339" y="30552"/>
                    <a:pt x="42530" y="30211"/>
                    <a:pt x="42652" y="30089"/>
                  </a:cubicBezTo>
                  <a:cubicBezTo>
                    <a:pt x="43128" y="29613"/>
                    <a:pt x="44608" y="27543"/>
                    <a:pt x="43723" y="26657"/>
                  </a:cubicBezTo>
                  <a:cubicBezTo>
                    <a:pt x="43440" y="26373"/>
                    <a:pt x="43016" y="26282"/>
                    <a:pt x="42549" y="26282"/>
                  </a:cubicBezTo>
                  <a:cubicBezTo>
                    <a:pt x="42085" y="26282"/>
                    <a:pt x="41579" y="26373"/>
                    <a:pt x="41128" y="26453"/>
                  </a:cubicBezTo>
                  <a:cubicBezTo>
                    <a:pt x="40799" y="26512"/>
                    <a:pt x="40488" y="26567"/>
                    <a:pt x="40293" y="26567"/>
                  </a:cubicBezTo>
                  <a:cubicBezTo>
                    <a:pt x="39986" y="26567"/>
                    <a:pt x="39569" y="26549"/>
                    <a:pt x="39082" y="26528"/>
                  </a:cubicBezTo>
                  <a:cubicBezTo>
                    <a:pt x="38393" y="26498"/>
                    <a:pt x="37535" y="26460"/>
                    <a:pt x="36650" y="26460"/>
                  </a:cubicBezTo>
                  <a:cubicBezTo>
                    <a:pt x="35030" y="26460"/>
                    <a:pt x="33620" y="27582"/>
                    <a:pt x="33142" y="29253"/>
                  </a:cubicBezTo>
                  <a:cubicBezTo>
                    <a:pt x="32821" y="30381"/>
                    <a:pt x="32370" y="31068"/>
                    <a:pt x="32200" y="31300"/>
                  </a:cubicBezTo>
                  <a:cubicBezTo>
                    <a:pt x="30977" y="31465"/>
                    <a:pt x="21151" y="32780"/>
                    <a:pt x="18976" y="32780"/>
                  </a:cubicBezTo>
                  <a:cubicBezTo>
                    <a:pt x="17089" y="32780"/>
                    <a:pt x="15251" y="32569"/>
                    <a:pt x="14632" y="32491"/>
                  </a:cubicBezTo>
                  <a:cubicBezTo>
                    <a:pt x="14409" y="31223"/>
                    <a:pt x="13279" y="24817"/>
                    <a:pt x="12419" y="20704"/>
                  </a:cubicBezTo>
                  <a:cubicBezTo>
                    <a:pt x="11241" y="15079"/>
                    <a:pt x="10485" y="12349"/>
                    <a:pt x="9807" y="11283"/>
                  </a:cubicBezTo>
                  <a:cubicBezTo>
                    <a:pt x="9748" y="11194"/>
                    <a:pt x="9650" y="11146"/>
                    <a:pt x="9551" y="11146"/>
                  </a:cubicBezTo>
                  <a:cubicBezTo>
                    <a:pt x="9494" y="11146"/>
                    <a:pt x="9438" y="11161"/>
                    <a:pt x="9387" y="11194"/>
                  </a:cubicBezTo>
                  <a:cubicBezTo>
                    <a:pt x="9246" y="11283"/>
                    <a:pt x="9203" y="11470"/>
                    <a:pt x="9290" y="11611"/>
                  </a:cubicBezTo>
                  <a:cubicBezTo>
                    <a:pt x="10079" y="12851"/>
                    <a:pt x="11012" y="16966"/>
                    <a:pt x="11819" y="20830"/>
                  </a:cubicBezTo>
                  <a:cubicBezTo>
                    <a:pt x="12772" y="25379"/>
                    <a:pt x="14055" y="32743"/>
                    <a:pt x="14067" y="32817"/>
                  </a:cubicBezTo>
                  <a:cubicBezTo>
                    <a:pt x="14090" y="32948"/>
                    <a:pt x="14194" y="33049"/>
                    <a:pt x="14325" y="33068"/>
                  </a:cubicBezTo>
                  <a:cubicBezTo>
                    <a:pt x="14348" y="33071"/>
                    <a:pt x="16625" y="33392"/>
                    <a:pt x="18976" y="33392"/>
                  </a:cubicBezTo>
                  <a:cubicBezTo>
                    <a:pt x="21325" y="33392"/>
                    <a:pt x="31955" y="31951"/>
                    <a:pt x="32407" y="31890"/>
                  </a:cubicBezTo>
                  <a:cubicBezTo>
                    <a:pt x="32482" y="31879"/>
                    <a:pt x="32549" y="31843"/>
                    <a:pt x="32598" y="31786"/>
                  </a:cubicBezTo>
                  <a:cubicBezTo>
                    <a:pt x="32626" y="31753"/>
                    <a:pt x="33289" y="30967"/>
                    <a:pt x="33731" y="29421"/>
                  </a:cubicBezTo>
                  <a:cubicBezTo>
                    <a:pt x="34133" y="28016"/>
                    <a:pt x="35305" y="27071"/>
                    <a:pt x="36650" y="27071"/>
                  </a:cubicBezTo>
                  <a:cubicBezTo>
                    <a:pt x="37522" y="27071"/>
                    <a:pt x="38373" y="27109"/>
                    <a:pt x="39055" y="27139"/>
                  </a:cubicBezTo>
                  <a:cubicBezTo>
                    <a:pt x="39554" y="27160"/>
                    <a:pt x="39979" y="27179"/>
                    <a:pt x="40293" y="27179"/>
                  </a:cubicBezTo>
                  <a:cubicBezTo>
                    <a:pt x="40542" y="27179"/>
                    <a:pt x="40863" y="27121"/>
                    <a:pt x="41234" y="27056"/>
                  </a:cubicBezTo>
                  <a:cubicBezTo>
                    <a:pt x="41647" y="26982"/>
                    <a:pt x="42147" y="26893"/>
                    <a:pt x="42564" y="26893"/>
                  </a:cubicBezTo>
                  <a:cubicBezTo>
                    <a:pt x="42878" y="26893"/>
                    <a:pt x="43144" y="26943"/>
                    <a:pt x="43290" y="27089"/>
                  </a:cubicBezTo>
                  <a:cubicBezTo>
                    <a:pt x="43691" y="27491"/>
                    <a:pt x="42817" y="29058"/>
                    <a:pt x="42219" y="29656"/>
                  </a:cubicBezTo>
                  <a:cubicBezTo>
                    <a:pt x="42037" y="29838"/>
                    <a:pt x="41846" y="30180"/>
                    <a:pt x="41602" y="30613"/>
                  </a:cubicBezTo>
                  <a:cubicBezTo>
                    <a:pt x="41049" y="31598"/>
                    <a:pt x="40215" y="33086"/>
                    <a:pt x="39027" y="33436"/>
                  </a:cubicBezTo>
                  <a:cubicBezTo>
                    <a:pt x="38567" y="33571"/>
                    <a:pt x="37664" y="33870"/>
                    <a:pt x="36522" y="34248"/>
                  </a:cubicBezTo>
                  <a:cubicBezTo>
                    <a:pt x="33115" y="35374"/>
                    <a:pt x="27412" y="37262"/>
                    <a:pt x="24383" y="37820"/>
                  </a:cubicBezTo>
                  <a:cubicBezTo>
                    <a:pt x="20321" y="38568"/>
                    <a:pt x="12889" y="39434"/>
                    <a:pt x="9752" y="39434"/>
                  </a:cubicBezTo>
                  <a:cubicBezTo>
                    <a:pt x="9002" y="39434"/>
                    <a:pt x="8498" y="39385"/>
                    <a:pt x="8343" y="39272"/>
                  </a:cubicBezTo>
                  <a:cubicBezTo>
                    <a:pt x="7537" y="38644"/>
                    <a:pt x="4332" y="27224"/>
                    <a:pt x="3635" y="23390"/>
                  </a:cubicBezTo>
                  <a:cubicBezTo>
                    <a:pt x="3562" y="22987"/>
                    <a:pt x="3465" y="22471"/>
                    <a:pt x="3352" y="21868"/>
                  </a:cubicBezTo>
                  <a:cubicBezTo>
                    <a:pt x="2536" y="17528"/>
                    <a:pt x="626" y="7365"/>
                    <a:pt x="1275" y="4773"/>
                  </a:cubicBezTo>
                  <a:cubicBezTo>
                    <a:pt x="1985" y="1932"/>
                    <a:pt x="3917" y="572"/>
                    <a:pt x="3937" y="559"/>
                  </a:cubicBezTo>
                  <a:cubicBezTo>
                    <a:pt x="4076" y="464"/>
                    <a:pt x="4112" y="273"/>
                    <a:pt x="4015" y="134"/>
                  </a:cubicBezTo>
                  <a:cubicBezTo>
                    <a:pt x="3956" y="47"/>
                    <a:pt x="3860" y="0"/>
                    <a:pt x="37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2465;p54">
              <a:extLst>
                <a:ext uri="{FF2B5EF4-FFF2-40B4-BE49-F238E27FC236}">
                  <a16:creationId xmlns:a16="http://schemas.microsoft.com/office/drawing/2014/main" id="{44C9A57D-F214-4CAA-191B-A5D7E5D3D0BF}"/>
                </a:ext>
              </a:extLst>
            </p:cNvPr>
            <p:cNvSpPr/>
            <p:nvPr/>
          </p:nvSpPr>
          <p:spPr>
            <a:xfrm>
              <a:off x="2820625" y="2609475"/>
              <a:ext cx="314000" cy="236300"/>
            </a:xfrm>
            <a:custGeom>
              <a:avLst/>
              <a:gdLst/>
              <a:ahLst/>
              <a:cxnLst/>
              <a:rect l="l" t="t" r="r" b="b"/>
              <a:pathLst>
                <a:path w="12560" h="9452" extrusionOk="0">
                  <a:moveTo>
                    <a:pt x="10965" y="1"/>
                  </a:moveTo>
                  <a:cubicBezTo>
                    <a:pt x="10179" y="1"/>
                    <a:pt x="9203" y="286"/>
                    <a:pt x="8702" y="286"/>
                  </a:cubicBezTo>
                  <a:cubicBezTo>
                    <a:pt x="7954" y="286"/>
                    <a:pt x="6560" y="179"/>
                    <a:pt x="5061" y="179"/>
                  </a:cubicBezTo>
                  <a:cubicBezTo>
                    <a:pt x="3561" y="179"/>
                    <a:pt x="2276" y="1250"/>
                    <a:pt x="1848" y="2750"/>
                  </a:cubicBezTo>
                  <a:cubicBezTo>
                    <a:pt x="1419" y="4250"/>
                    <a:pt x="776" y="5000"/>
                    <a:pt x="776" y="5000"/>
                  </a:cubicBezTo>
                  <a:cubicBezTo>
                    <a:pt x="776" y="5000"/>
                    <a:pt x="488" y="5038"/>
                    <a:pt x="1" y="5104"/>
                  </a:cubicBezTo>
                  <a:cubicBezTo>
                    <a:pt x="267" y="5684"/>
                    <a:pt x="516" y="6399"/>
                    <a:pt x="563" y="7142"/>
                  </a:cubicBezTo>
                  <a:cubicBezTo>
                    <a:pt x="610" y="7920"/>
                    <a:pt x="527" y="8762"/>
                    <a:pt x="421" y="9452"/>
                  </a:cubicBezTo>
                  <a:cubicBezTo>
                    <a:pt x="3589" y="8449"/>
                    <a:pt x="6552" y="7428"/>
                    <a:pt x="7525" y="7142"/>
                  </a:cubicBezTo>
                  <a:cubicBezTo>
                    <a:pt x="9346" y="6606"/>
                    <a:pt x="10310" y="3821"/>
                    <a:pt x="10846" y="3286"/>
                  </a:cubicBezTo>
                  <a:cubicBezTo>
                    <a:pt x="11382" y="2750"/>
                    <a:pt x="12560" y="929"/>
                    <a:pt x="11917" y="286"/>
                  </a:cubicBezTo>
                  <a:cubicBezTo>
                    <a:pt x="11703" y="72"/>
                    <a:pt x="11358" y="1"/>
                    <a:pt x="109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2466;p54">
              <a:extLst>
                <a:ext uri="{FF2B5EF4-FFF2-40B4-BE49-F238E27FC236}">
                  <a16:creationId xmlns:a16="http://schemas.microsoft.com/office/drawing/2014/main" id="{64B453B2-D7C4-5EB7-DD57-B98D41855F94}"/>
                </a:ext>
              </a:extLst>
            </p:cNvPr>
            <p:cNvSpPr/>
            <p:nvPr/>
          </p:nvSpPr>
          <p:spPr>
            <a:xfrm>
              <a:off x="2811525" y="2601850"/>
              <a:ext cx="334575" cy="251575"/>
            </a:xfrm>
            <a:custGeom>
              <a:avLst/>
              <a:gdLst/>
              <a:ahLst/>
              <a:cxnLst/>
              <a:rect l="l" t="t" r="r" b="b"/>
              <a:pathLst>
                <a:path w="13383" h="10063" extrusionOk="0">
                  <a:moveTo>
                    <a:pt x="11338" y="611"/>
                  </a:moveTo>
                  <a:cubicBezTo>
                    <a:pt x="11652" y="611"/>
                    <a:pt x="11918" y="661"/>
                    <a:pt x="12064" y="807"/>
                  </a:cubicBezTo>
                  <a:cubicBezTo>
                    <a:pt x="12466" y="1209"/>
                    <a:pt x="11592" y="2776"/>
                    <a:pt x="10993" y="3374"/>
                  </a:cubicBezTo>
                  <a:cubicBezTo>
                    <a:pt x="10812" y="3556"/>
                    <a:pt x="10620" y="3898"/>
                    <a:pt x="10377" y="4331"/>
                  </a:cubicBezTo>
                  <a:cubicBezTo>
                    <a:pt x="9824" y="5316"/>
                    <a:pt x="8990" y="6804"/>
                    <a:pt x="7802" y="7154"/>
                  </a:cubicBezTo>
                  <a:cubicBezTo>
                    <a:pt x="7341" y="7289"/>
                    <a:pt x="6435" y="7588"/>
                    <a:pt x="5291" y="7968"/>
                  </a:cubicBezTo>
                  <a:cubicBezTo>
                    <a:pt x="4112" y="8358"/>
                    <a:pt x="2667" y="8835"/>
                    <a:pt x="1154" y="9318"/>
                  </a:cubicBezTo>
                  <a:cubicBezTo>
                    <a:pt x="1240" y="8615"/>
                    <a:pt x="1265" y="7980"/>
                    <a:pt x="1231" y="7428"/>
                  </a:cubicBezTo>
                  <a:cubicBezTo>
                    <a:pt x="1197" y="6876"/>
                    <a:pt x="1054" y="6282"/>
                    <a:pt x="805" y="5658"/>
                  </a:cubicBezTo>
                  <a:lnTo>
                    <a:pt x="1181" y="5608"/>
                  </a:lnTo>
                  <a:cubicBezTo>
                    <a:pt x="1256" y="5597"/>
                    <a:pt x="1323" y="5561"/>
                    <a:pt x="1372" y="5504"/>
                  </a:cubicBezTo>
                  <a:cubicBezTo>
                    <a:pt x="1401" y="5471"/>
                    <a:pt x="2064" y="4685"/>
                    <a:pt x="2506" y="3139"/>
                  </a:cubicBezTo>
                  <a:cubicBezTo>
                    <a:pt x="2907" y="1734"/>
                    <a:pt x="4080" y="789"/>
                    <a:pt x="5425" y="789"/>
                  </a:cubicBezTo>
                  <a:cubicBezTo>
                    <a:pt x="6297" y="789"/>
                    <a:pt x="7147" y="827"/>
                    <a:pt x="7829" y="857"/>
                  </a:cubicBezTo>
                  <a:cubicBezTo>
                    <a:pt x="8329" y="878"/>
                    <a:pt x="8753" y="897"/>
                    <a:pt x="9068" y="897"/>
                  </a:cubicBezTo>
                  <a:cubicBezTo>
                    <a:pt x="9317" y="897"/>
                    <a:pt x="9637" y="839"/>
                    <a:pt x="10009" y="774"/>
                  </a:cubicBezTo>
                  <a:cubicBezTo>
                    <a:pt x="10422" y="700"/>
                    <a:pt x="10922" y="611"/>
                    <a:pt x="11338" y="611"/>
                  </a:cubicBezTo>
                  <a:close/>
                  <a:moveTo>
                    <a:pt x="11324" y="0"/>
                  </a:moveTo>
                  <a:cubicBezTo>
                    <a:pt x="10860" y="0"/>
                    <a:pt x="10353" y="91"/>
                    <a:pt x="9902" y="171"/>
                  </a:cubicBezTo>
                  <a:cubicBezTo>
                    <a:pt x="9573" y="230"/>
                    <a:pt x="9261" y="285"/>
                    <a:pt x="9068" y="285"/>
                  </a:cubicBezTo>
                  <a:cubicBezTo>
                    <a:pt x="8760" y="285"/>
                    <a:pt x="8344" y="267"/>
                    <a:pt x="7856" y="246"/>
                  </a:cubicBezTo>
                  <a:cubicBezTo>
                    <a:pt x="7168" y="216"/>
                    <a:pt x="6310" y="178"/>
                    <a:pt x="5425" y="178"/>
                  </a:cubicBezTo>
                  <a:cubicBezTo>
                    <a:pt x="3803" y="178"/>
                    <a:pt x="2394" y="1300"/>
                    <a:pt x="1917" y="2971"/>
                  </a:cubicBezTo>
                  <a:cubicBezTo>
                    <a:pt x="1595" y="4099"/>
                    <a:pt x="1145" y="4786"/>
                    <a:pt x="975" y="5018"/>
                  </a:cubicBezTo>
                  <a:lnTo>
                    <a:pt x="324" y="5105"/>
                  </a:lnTo>
                  <a:cubicBezTo>
                    <a:pt x="120" y="5132"/>
                    <a:pt x="0" y="5349"/>
                    <a:pt x="87" y="5536"/>
                  </a:cubicBezTo>
                  <a:cubicBezTo>
                    <a:pt x="404" y="6230"/>
                    <a:pt x="584" y="6879"/>
                    <a:pt x="621" y="7466"/>
                  </a:cubicBezTo>
                  <a:cubicBezTo>
                    <a:pt x="660" y="8099"/>
                    <a:pt x="613" y="8854"/>
                    <a:pt x="482" y="9710"/>
                  </a:cubicBezTo>
                  <a:cubicBezTo>
                    <a:pt x="453" y="9895"/>
                    <a:pt x="596" y="10063"/>
                    <a:pt x="785" y="10063"/>
                  </a:cubicBezTo>
                  <a:cubicBezTo>
                    <a:pt x="816" y="10063"/>
                    <a:pt x="847" y="10058"/>
                    <a:pt x="877" y="10048"/>
                  </a:cubicBezTo>
                  <a:cubicBezTo>
                    <a:pt x="2559" y="9516"/>
                    <a:pt x="4183" y="8979"/>
                    <a:pt x="5483" y="8548"/>
                  </a:cubicBezTo>
                  <a:cubicBezTo>
                    <a:pt x="6623" y="8172"/>
                    <a:pt x="7522" y="7874"/>
                    <a:pt x="7975" y="7741"/>
                  </a:cubicBezTo>
                  <a:cubicBezTo>
                    <a:pt x="9401" y="7321"/>
                    <a:pt x="10309" y="5702"/>
                    <a:pt x="10911" y="4631"/>
                  </a:cubicBezTo>
                  <a:cubicBezTo>
                    <a:pt x="11114" y="4270"/>
                    <a:pt x="11305" y="3929"/>
                    <a:pt x="11426" y="3807"/>
                  </a:cubicBezTo>
                  <a:cubicBezTo>
                    <a:pt x="11902" y="3331"/>
                    <a:pt x="13382" y="1261"/>
                    <a:pt x="12497" y="375"/>
                  </a:cubicBezTo>
                  <a:cubicBezTo>
                    <a:pt x="12214" y="91"/>
                    <a:pt x="11790" y="0"/>
                    <a:pt x="11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2467;p54">
              <a:extLst>
                <a:ext uri="{FF2B5EF4-FFF2-40B4-BE49-F238E27FC236}">
                  <a16:creationId xmlns:a16="http://schemas.microsoft.com/office/drawing/2014/main" id="{0FFF16C5-6DDD-A93F-D1B6-17CEFA8EE2A1}"/>
                </a:ext>
              </a:extLst>
            </p:cNvPr>
            <p:cNvSpPr/>
            <p:nvPr/>
          </p:nvSpPr>
          <p:spPr>
            <a:xfrm>
              <a:off x="2857025" y="3034975"/>
              <a:ext cx="273125" cy="92025"/>
            </a:xfrm>
            <a:custGeom>
              <a:avLst/>
              <a:gdLst/>
              <a:ahLst/>
              <a:cxnLst/>
              <a:rect l="l" t="t" r="r" b="b"/>
              <a:pathLst>
                <a:path w="10925" h="3681" extrusionOk="0">
                  <a:moveTo>
                    <a:pt x="2170" y="0"/>
                  </a:moveTo>
                  <a:lnTo>
                    <a:pt x="0" y="3450"/>
                  </a:lnTo>
                  <a:cubicBezTo>
                    <a:pt x="0" y="3450"/>
                    <a:pt x="2760" y="3680"/>
                    <a:pt x="3681" y="3680"/>
                  </a:cubicBezTo>
                  <a:cubicBezTo>
                    <a:pt x="4600" y="3680"/>
                    <a:pt x="10924" y="2990"/>
                    <a:pt x="10005" y="1955"/>
                  </a:cubicBezTo>
                  <a:cubicBezTo>
                    <a:pt x="9084" y="920"/>
                    <a:pt x="2170" y="0"/>
                    <a:pt x="21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2468;p54">
              <a:extLst>
                <a:ext uri="{FF2B5EF4-FFF2-40B4-BE49-F238E27FC236}">
                  <a16:creationId xmlns:a16="http://schemas.microsoft.com/office/drawing/2014/main" id="{673A5AE5-E544-8DFC-7388-A6047BDBCE40}"/>
                </a:ext>
              </a:extLst>
            </p:cNvPr>
            <p:cNvSpPr/>
            <p:nvPr/>
          </p:nvSpPr>
          <p:spPr>
            <a:xfrm>
              <a:off x="2847500" y="3027275"/>
              <a:ext cx="270700" cy="107350"/>
            </a:xfrm>
            <a:custGeom>
              <a:avLst/>
              <a:gdLst/>
              <a:ahLst/>
              <a:cxnLst/>
              <a:rect l="l" t="t" r="r" b="b"/>
              <a:pathLst>
                <a:path w="10828" h="4294" extrusionOk="0">
                  <a:moveTo>
                    <a:pt x="2704" y="637"/>
                  </a:moveTo>
                  <a:cubicBezTo>
                    <a:pt x="5352" y="1001"/>
                    <a:pt x="9557" y="1790"/>
                    <a:pt x="10174" y="2444"/>
                  </a:cubicBezTo>
                  <a:cubicBezTo>
                    <a:pt x="9907" y="3009"/>
                    <a:pt x="5371" y="3681"/>
                    <a:pt x="4062" y="3681"/>
                  </a:cubicBezTo>
                  <a:cubicBezTo>
                    <a:pt x="3402" y="3681"/>
                    <a:pt x="1747" y="3558"/>
                    <a:pt x="910" y="3493"/>
                  </a:cubicBezTo>
                  <a:lnTo>
                    <a:pt x="2704" y="637"/>
                  </a:lnTo>
                  <a:close/>
                  <a:moveTo>
                    <a:pt x="2551" y="1"/>
                  </a:moveTo>
                  <a:cubicBezTo>
                    <a:pt x="2446" y="1"/>
                    <a:pt x="2347" y="54"/>
                    <a:pt x="2291" y="144"/>
                  </a:cubicBezTo>
                  <a:lnTo>
                    <a:pt x="122" y="3594"/>
                  </a:lnTo>
                  <a:cubicBezTo>
                    <a:pt x="0" y="3789"/>
                    <a:pt x="128" y="4044"/>
                    <a:pt x="356" y="4062"/>
                  </a:cubicBezTo>
                  <a:cubicBezTo>
                    <a:pt x="469" y="4072"/>
                    <a:pt x="3140" y="4294"/>
                    <a:pt x="4062" y="4294"/>
                  </a:cubicBezTo>
                  <a:cubicBezTo>
                    <a:pt x="4120" y="4294"/>
                    <a:pt x="10193" y="3897"/>
                    <a:pt x="10733" y="2694"/>
                  </a:cubicBezTo>
                  <a:cubicBezTo>
                    <a:pt x="10828" y="2482"/>
                    <a:pt x="10785" y="2251"/>
                    <a:pt x="10614" y="2060"/>
                  </a:cubicBezTo>
                  <a:cubicBezTo>
                    <a:pt x="9647" y="971"/>
                    <a:pt x="3310" y="100"/>
                    <a:pt x="2592" y="4"/>
                  </a:cubicBezTo>
                  <a:cubicBezTo>
                    <a:pt x="2578" y="2"/>
                    <a:pt x="2564" y="1"/>
                    <a:pt x="25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2469;p54">
              <a:extLst>
                <a:ext uri="{FF2B5EF4-FFF2-40B4-BE49-F238E27FC236}">
                  <a16:creationId xmlns:a16="http://schemas.microsoft.com/office/drawing/2014/main" id="{5F2CE9D3-2944-0A4F-72CC-C319F2D8CD02}"/>
                </a:ext>
              </a:extLst>
            </p:cNvPr>
            <p:cNvSpPr/>
            <p:nvPr/>
          </p:nvSpPr>
          <p:spPr>
            <a:xfrm>
              <a:off x="2698925" y="2965975"/>
              <a:ext cx="689950" cy="629575"/>
            </a:xfrm>
            <a:custGeom>
              <a:avLst/>
              <a:gdLst/>
              <a:ahLst/>
              <a:cxnLst/>
              <a:rect l="l" t="t" r="r" b="b"/>
              <a:pathLst>
                <a:path w="27598" h="25183" extrusionOk="0">
                  <a:moveTo>
                    <a:pt x="20123" y="1"/>
                  </a:moveTo>
                  <a:lnTo>
                    <a:pt x="0" y="9315"/>
                  </a:lnTo>
                  <a:lnTo>
                    <a:pt x="7820" y="25183"/>
                  </a:lnTo>
                  <a:lnTo>
                    <a:pt x="27597" y="15178"/>
                  </a:lnTo>
                  <a:lnTo>
                    <a:pt x="20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2470;p54">
              <a:extLst>
                <a:ext uri="{FF2B5EF4-FFF2-40B4-BE49-F238E27FC236}">
                  <a16:creationId xmlns:a16="http://schemas.microsoft.com/office/drawing/2014/main" id="{941E7EDF-8644-3F42-702D-067F158571FE}"/>
                </a:ext>
              </a:extLst>
            </p:cNvPr>
            <p:cNvSpPr/>
            <p:nvPr/>
          </p:nvSpPr>
          <p:spPr>
            <a:xfrm>
              <a:off x="2690175" y="2958325"/>
              <a:ext cx="707425" cy="644875"/>
            </a:xfrm>
            <a:custGeom>
              <a:avLst/>
              <a:gdLst/>
              <a:ahLst/>
              <a:cxnLst/>
              <a:rect l="l" t="t" r="r" b="b"/>
              <a:pathLst>
                <a:path w="28297" h="25795" extrusionOk="0">
                  <a:moveTo>
                    <a:pt x="20330" y="710"/>
                  </a:moveTo>
                  <a:lnTo>
                    <a:pt x="27539" y="15348"/>
                  </a:lnTo>
                  <a:lnTo>
                    <a:pt x="8307" y="25075"/>
                  </a:lnTo>
                  <a:lnTo>
                    <a:pt x="763" y="9766"/>
                  </a:lnTo>
                  <a:lnTo>
                    <a:pt x="20330" y="710"/>
                  </a:lnTo>
                  <a:close/>
                  <a:moveTo>
                    <a:pt x="20473" y="0"/>
                  </a:moveTo>
                  <a:cubicBezTo>
                    <a:pt x="20430" y="0"/>
                    <a:pt x="20386" y="9"/>
                    <a:pt x="20344" y="29"/>
                  </a:cubicBezTo>
                  <a:lnTo>
                    <a:pt x="222" y="9342"/>
                  </a:lnTo>
                  <a:cubicBezTo>
                    <a:pt x="67" y="9415"/>
                    <a:pt x="0" y="9601"/>
                    <a:pt x="77" y="9755"/>
                  </a:cubicBezTo>
                  <a:lnTo>
                    <a:pt x="7895" y="25624"/>
                  </a:lnTo>
                  <a:cubicBezTo>
                    <a:pt x="7931" y="25697"/>
                    <a:pt x="7995" y="25753"/>
                    <a:pt x="8073" y="25779"/>
                  </a:cubicBezTo>
                  <a:cubicBezTo>
                    <a:pt x="8104" y="25789"/>
                    <a:pt x="8137" y="25794"/>
                    <a:pt x="8170" y="25794"/>
                  </a:cubicBezTo>
                  <a:cubicBezTo>
                    <a:pt x="8218" y="25794"/>
                    <a:pt x="8265" y="25783"/>
                    <a:pt x="8307" y="25762"/>
                  </a:cubicBezTo>
                  <a:lnTo>
                    <a:pt x="28086" y="15758"/>
                  </a:lnTo>
                  <a:cubicBezTo>
                    <a:pt x="28235" y="15683"/>
                    <a:pt x="28296" y="15500"/>
                    <a:pt x="28222" y="15350"/>
                  </a:cubicBezTo>
                  <a:lnTo>
                    <a:pt x="20748" y="172"/>
                  </a:lnTo>
                  <a:cubicBezTo>
                    <a:pt x="20695" y="63"/>
                    <a:pt x="20586" y="0"/>
                    <a:pt x="204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2471;p54">
              <a:extLst>
                <a:ext uri="{FF2B5EF4-FFF2-40B4-BE49-F238E27FC236}">
                  <a16:creationId xmlns:a16="http://schemas.microsoft.com/office/drawing/2014/main" id="{F8C91B96-C6DD-59CC-19B0-DCDE4D07EAE5}"/>
                </a:ext>
              </a:extLst>
            </p:cNvPr>
            <p:cNvSpPr/>
            <p:nvPr/>
          </p:nvSpPr>
          <p:spPr>
            <a:xfrm>
              <a:off x="2865675" y="3066600"/>
              <a:ext cx="166725" cy="91525"/>
            </a:xfrm>
            <a:custGeom>
              <a:avLst/>
              <a:gdLst/>
              <a:ahLst/>
              <a:cxnLst/>
              <a:rect l="l" t="t" r="r" b="b"/>
              <a:pathLst>
                <a:path w="6669" h="3661" extrusionOk="0">
                  <a:moveTo>
                    <a:pt x="3565" y="0"/>
                  </a:moveTo>
                  <a:lnTo>
                    <a:pt x="0" y="1264"/>
                  </a:lnTo>
                  <a:cubicBezTo>
                    <a:pt x="0" y="1264"/>
                    <a:pt x="2414" y="1264"/>
                    <a:pt x="2989" y="1610"/>
                  </a:cubicBezTo>
                  <a:cubicBezTo>
                    <a:pt x="3497" y="1915"/>
                    <a:pt x="5446" y="3660"/>
                    <a:pt x="6128" y="3660"/>
                  </a:cubicBezTo>
                  <a:cubicBezTo>
                    <a:pt x="6217" y="3660"/>
                    <a:pt x="6285" y="3630"/>
                    <a:pt x="6324" y="3564"/>
                  </a:cubicBezTo>
                  <a:cubicBezTo>
                    <a:pt x="6669" y="2989"/>
                    <a:pt x="5289" y="1610"/>
                    <a:pt x="4714" y="1035"/>
                  </a:cubicBezTo>
                  <a:cubicBezTo>
                    <a:pt x="4139" y="460"/>
                    <a:pt x="3565" y="0"/>
                    <a:pt x="35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2472;p54">
              <a:extLst>
                <a:ext uri="{FF2B5EF4-FFF2-40B4-BE49-F238E27FC236}">
                  <a16:creationId xmlns:a16="http://schemas.microsoft.com/office/drawing/2014/main" id="{DCF74C57-E629-A91F-8C5B-58625C2977BA}"/>
                </a:ext>
              </a:extLst>
            </p:cNvPr>
            <p:cNvSpPr/>
            <p:nvPr/>
          </p:nvSpPr>
          <p:spPr>
            <a:xfrm>
              <a:off x="2857825" y="3059025"/>
              <a:ext cx="182250" cy="106750"/>
            </a:xfrm>
            <a:custGeom>
              <a:avLst/>
              <a:gdLst/>
              <a:ahLst/>
              <a:cxnLst/>
              <a:rect l="l" t="t" r="r" b="b"/>
              <a:pathLst>
                <a:path w="7290" h="4270" extrusionOk="0">
                  <a:moveTo>
                    <a:pt x="3884" y="0"/>
                  </a:moveTo>
                  <a:cubicBezTo>
                    <a:pt x="3793" y="0"/>
                    <a:pt x="3704" y="40"/>
                    <a:pt x="3644" y="115"/>
                  </a:cubicBezTo>
                  <a:cubicBezTo>
                    <a:pt x="3540" y="246"/>
                    <a:pt x="3560" y="435"/>
                    <a:pt x="3687" y="543"/>
                  </a:cubicBezTo>
                  <a:cubicBezTo>
                    <a:pt x="3693" y="546"/>
                    <a:pt x="4257" y="999"/>
                    <a:pt x="4813" y="1554"/>
                  </a:cubicBezTo>
                  <a:cubicBezTo>
                    <a:pt x="6247" y="2990"/>
                    <a:pt x="6409" y="3490"/>
                    <a:pt x="6392" y="3655"/>
                  </a:cubicBezTo>
                  <a:cubicBezTo>
                    <a:pt x="5990" y="3597"/>
                    <a:pt x="4778" y="2650"/>
                    <a:pt x="4246" y="2234"/>
                  </a:cubicBezTo>
                  <a:cubicBezTo>
                    <a:pt x="3900" y="1964"/>
                    <a:pt x="3627" y="1750"/>
                    <a:pt x="3461" y="1650"/>
                  </a:cubicBezTo>
                  <a:cubicBezTo>
                    <a:pt x="2844" y="1280"/>
                    <a:pt x="731" y="1261"/>
                    <a:pt x="314" y="1261"/>
                  </a:cubicBezTo>
                  <a:cubicBezTo>
                    <a:pt x="312" y="1261"/>
                    <a:pt x="310" y="1261"/>
                    <a:pt x="308" y="1261"/>
                  </a:cubicBezTo>
                  <a:cubicBezTo>
                    <a:pt x="139" y="1261"/>
                    <a:pt x="1" y="1399"/>
                    <a:pt x="1" y="1568"/>
                  </a:cubicBezTo>
                  <a:cubicBezTo>
                    <a:pt x="1" y="1738"/>
                    <a:pt x="139" y="1874"/>
                    <a:pt x="308" y="1874"/>
                  </a:cubicBezTo>
                  <a:cubicBezTo>
                    <a:pt x="310" y="1874"/>
                    <a:pt x="312" y="1874"/>
                    <a:pt x="314" y="1874"/>
                  </a:cubicBezTo>
                  <a:cubicBezTo>
                    <a:pt x="1281" y="1874"/>
                    <a:pt x="2800" y="1967"/>
                    <a:pt x="3146" y="2175"/>
                  </a:cubicBezTo>
                  <a:cubicBezTo>
                    <a:pt x="3280" y="2255"/>
                    <a:pt x="3552" y="2469"/>
                    <a:pt x="3869" y="2716"/>
                  </a:cubicBezTo>
                  <a:cubicBezTo>
                    <a:pt x="5024" y="3620"/>
                    <a:pt x="5900" y="4269"/>
                    <a:pt x="6448" y="4269"/>
                  </a:cubicBezTo>
                  <a:cubicBezTo>
                    <a:pt x="6484" y="4269"/>
                    <a:pt x="6522" y="4266"/>
                    <a:pt x="6559" y="4259"/>
                  </a:cubicBezTo>
                  <a:cubicBezTo>
                    <a:pt x="6702" y="4235"/>
                    <a:pt x="6827" y="4149"/>
                    <a:pt x="6901" y="4024"/>
                  </a:cubicBezTo>
                  <a:cubicBezTo>
                    <a:pt x="7290" y="3377"/>
                    <a:pt x="6520" y="2396"/>
                    <a:pt x="5245" y="1122"/>
                  </a:cubicBezTo>
                  <a:cubicBezTo>
                    <a:pt x="4664" y="540"/>
                    <a:pt x="4094" y="83"/>
                    <a:pt x="4071" y="64"/>
                  </a:cubicBezTo>
                  <a:cubicBezTo>
                    <a:pt x="4015" y="21"/>
                    <a:pt x="3949" y="0"/>
                    <a:pt x="38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2473;p54">
              <a:extLst>
                <a:ext uri="{FF2B5EF4-FFF2-40B4-BE49-F238E27FC236}">
                  <a16:creationId xmlns:a16="http://schemas.microsoft.com/office/drawing/2014/main" id="{45D9CA9D-8BE2-9E31-09C4-DFF7BCAF844C}"/>
                </a:ext>
              </a:extLst>
            </p:cNvPr>
            <p:cNvSpPr/>
            <p:nvPr/>
          </p:nvSpPr>
          <p:spPr>
            <a:xfrm>
              <a:off x="2155400" y="2899975"/>
              <a:ext cx="755875" cy="253800"/>
            </a:xfrm>
            <a:custGeom>
              <a:avLst/>
              <a:gdLst/>
              <a:ahLst/>
              <a:cxnLst/>
              <a:rect l="l" t="t" r="r" b="b"/>
              <a:pathLst>
                <a:path w="30235" h="10152" extrusionOk="0">
                  <a:moveTo>
                    <a:pt x="9503" y="1"/>
                  </a:moveTo>
                  <a:cubicBezTo>
                    <a:pt x="0" y="433"/>
                    <a:pt x="5183" y="7559"/>
                    <a:pt x="5183" y="7559"/>
                  </a:cubicBezTo>
                  <a:lnTo>
                    <a:pt x="26995" y="10151"/>
                  </a:lnTo>
                  <a:lnTo>
                    <a:pt x="30235" y="5400"/>
                  </a:lnTo>
                  <a:lnTo>
                    <a:pt x="95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2474;p54">
              <a:extLst>
                <a:ext uri="{FF2B5EF4-FFF2-40B4-BE49-F238E27FC236}">
                  <a16:creationId xmlns:a16="http://schemas.microsoft.com/office/drawing/2014/main" id="{020846EA-5C74-CFFA-B0BD-D903351BCC47}"/>
                </a:ext>
              </a:extLst>
            </p:cNvPr>
            <p:cNvSpPr/>
            <p:nvPr/>
          </p:nvSpPr>
          <p:spPr>
            <a:xfrm>
              <a:off x="2221750" y="2892325"/>
              <a:ext cx="698825" cy="269100"/>
            </a:xfrm>
            <a:custGeom>
              <a:avLst/>
              <a:gdLst/>
              <a:ahLst/>
              <a:cxnLst/>
              <a:rect l="l" t="t" r="r" b="b"/>
              <a:pathLst>
                <a:path w="27953" h="10764" extrusionOk="0">
                  <a:moveTo>
                    <a:pt x="6816" y="615"/>
                  </a:moveTo>
                  <a:lnTo>
                    <a:pt x="27083" y="5892"/>
                  </a:lnTo>
                  <a:lnTo>
                    <a:pt x="24193" y="10132"/>
                  </a:lnTo>
                  <a:lnTo>
                    <a:pt x="2702" y="7578"/>
                  </a:lnTo>
                  <a:cubicBezTo>
                    <a:pt x="2341" y="7038"/>
                    <a:pt x="818" y="4580"/>
                    <a:pt x="1690" y="2766"/>
                  </a:cubicBezTo>
                  <a:cubicBezTo>
                    <a:pt x="2312" y="1472"/>
                    <a:pt x="4037" y="748"/>
                    <a:pt x="6816" y="615"/>
                  </a:cubicBezTo>
                  <a:close/>
                  <a:moveTo>
                    <a:pt x="6846" y="1"/>
                  </a:moveTo>
                  <a:cubicBezTo>
                    <a:pt x="6842" y="1"/>
                    <a:pt x="6838" y="1"/>
                    <a:pt x="6834" y="1"/>
                  </a:cubicBezTo>
                  <a:cubicBezTo>
                    <a:pt x="3786" y="140"/>
                    <a:pt x="1869" y="982"/>
                    <a:pt x="1138" y="2501"/>
                  </a:cubicBezTo>
                  <a:cubicBezTo>
                    <a:pt x="0" y="4864"/>
                    <a:pt x="2188" y="7917"/>
                    <a:pt x="2281" y="8046"/>
                  </a:cubicBezTo>
                  <a:cubicBezTo>
                    <a:pt x="2332" y="8114"/>
                    <a:pt x="2409" y="8160"/>
                    <a:pt x="2493" y="8170"/>
                  </a:cubicBezTo>
                  <a:lnTo>
                    <a:pt x="24305" y="10761"/>
                  </a:lnTo>
                  <a:cubicBezTo>
                    <a:pt x="24317" y="10762"/>
                    <a:pt x="24329" y="10763"/>
                    <a:pt x="24341" y="10763"/>
                  </a:cubicBezTo>
                  <a:cubicBezTo>
                    <a:pt x="24442" y="10763"/>
                    <a:pt x="24537" y="10713"/>
                    <a:pt x="24594" y="10629"/>
                  </a:cubicBezTo>
                  <a:lnTo>
                    <a:pt x="27833" y="5878"/>
                  </a:lnTo>
                  <a:cubicBezTo>
                    <a:pt x="27953" y="5704"/>
                    <a:pt x="27863" y="5464"/>
                    <a:pt x="27658" y="5410"/>
                  </a:cubicBezTo>
                  <a:lnTo>
                    <a:pt x="6925" y="11"/>
                  </a:lnTo>
                  <a:cubicBezTo>
                    <a:pt x="6900" y="4"/>
                    <a:pt x="6873" y="1"/>
                    <a:pt x="68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2475;p54">
              <a:extLst>
                <a:ext uri="{FF2B5EF4-FFF2-40B4-BE49-F238E27FC236}">
                  <a16:creationId xmlns:a16="http://schemas.microsoft.com/office/drawing/2014/main" id="{8CFA5F92-7013-863F-9B86-231C124D539A}"/>
                </a:ext>
              </a:extLst>
            </p:cNvPr>
            <p:cNvSpPr/>
            <p:nvPr/>
          </p:nvSpPr>
          <p:spPr>
            <a:xfrm>
              <a:off x="1655175" y="2894050"/>
              <a:ext cx="811075" cy="1382925"/>
            </a:xfrm>
            <a:custGeom>
              <a:avLst/>
              <a:gdLst/>
              <a:ahLst/>
              <a:cxnLst/>
              <a:rect l="l" t="t" r="r" b="b"/>
              <a:pathLst>
                <a:path w="32443" h="55317" extrusionOk="0">
                  <a:moveTo>
                    <a:pt x="17974" y="0"/>
                  </a:moveTo>
                  <a:cubicBezTo>
                    <a:pt x="16936" y="0"/>
                    <a:pt x="15899" y="342"/>
                    <a:pt x="14845" y="1145"/>
                  </a:cubicBezTo>
                  <a:cubicBezTo>
                    <a:pt x="14845" y="1145"/>
                    <a:pt x="9794" y="5430"/>
                    <a:pt x="8110" y="10633"/>
                  </a:cubicBezTo>
                  <a:cubicBezTo>
                    <a:pt x="6428" y="15836"/>
                    <a:pt x="5356" y="26242"/>
                    <a:pt x="5356" y="26242"/>
                  </a:cubicBezTo>
                  <a:cubicBezTo>
                    <a:pt x="5356" y="26242"/>
                    <a:pt x="0" y="33893"/>
                    <a:pt x="0" y="34659"/>
                  </a:cubicBezTo>
                  <a:cubicBezTo>
                    <a:pt x="0" y="34914"/>
                    <a:pt x="493" y="34999"/>
                    <a:pt x="1151" y="34999"/>
                  </a:cubicBezTo>
                  <a:cubicBezTo>
                    <a:pt x="2466" y="34999"/>
                    <a:pt x="4438" y="34659"/>
                    <a:pt x="4438" y="34659"/>
                  </a:cubicBezTo>
                  <a:lnTo>
                    <a:pt x="4438" y="34659"/>
                  </a:lnTo>
                  <a:lnTo>
                    <a:pt x="153" y="42004"/>
                  </a:lnTo>
                  <a:cubicBezTo>
                    <a:pt x="153" y="42004"/>
                    <a:pt x="153" y="48125"/>
                    <a:pt x="3520" y="51338"/>
                  </a:cubicBezTo>
                  <a:cubicBezTo>
                    <a:pt x="6329" y="54020"/>
                    <a:pt x="10099" y="55317"/>
                    <a:pt x="13405" y="55317"/>
                  </a:cubicBezTo>
                  <a:cubicBezTo>
                    <a:pt x="14060" y="55317"/>
                    <a:pt x="14697" y="55266"/>
                    <a:pt x="15304" y="55165"/>
                  </a:cubicBezTo>
                  <a:cubicBezTo>
                    <a:pt x="18977" y="54552"/>
                    <a:pt x="25710" y="46288"/>
                    <a:pt x="26475" y="45829"/>
                  </a:cubicBezTo>
                  <a:cubicBezTo>
                    <a:pt x="27241" y="45371"/>
                    <a:pt x="24638" y="38331"/>
                    <a:pt x="24027" y="35730"/>
                  </a:cubicBezTo>
                  <a:cubicBezTo>
                    <a:pt x="23414" y="33129"/>
                    <a:pt x="24638" y="31292"/>
                    <a:pt x="25404" y="30832"/>
                  </a:cubicBezTo>
                  <a:cubicBezTo>
                    <a:pt x="26169" y="30374"/>
                    <a:pt x="30606" y="27619"/>
                    <a:pt x="31524" y="25630"/>
                  </a:cubicBezTo>
                  <a:cubicBezTo>
                    <a:pt x="32443" y="23641"/>
                    <a:pt x="32290" y="20274"/>
                    <a:pt x="31984" y="17672"/>
                  </a:cubicBezTo>
                  <a:cubicBezTo>
                    <a:pt x="31677" y="15070"/>
                    <a:pt x="27852" y="6042"/>
                    <a:pt x="24486" y="3288"/>
                  </a:cubicBezTo>
                  <a:cubicBezTo>
                    <a:pt x="22223" y="1436"/>
                    <a:pt x="20099" y="0"/>
                    <a:pt x="179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2476;p54">
              <a:extLst>
                <a:ext uri="{FF2B5EF4-FFF2-40B4-BE49-F238E27FC236}">
                  <a16:creationId xmlns:a16="http://schemas.microsoft.com/office/drawing/2014/main" id="{EA7757F5-8995-A353-7691-45AF2E2F6699}"/>
                </a:ext>
              </a:extLst>
            </p:cNvPr>
            <p:cNvSpPr/>
            <p:nvPr/>
          </p:nvSpPr>
          <p:spPr>
            <a:xfrm>
              <a:off x="1647500" y="2886300"/>
              <a:ext cx="825875" cy="1398450"/>
            </a:xfrm>
            <a:custGeom>
              <a:avLst/>
              <a:gdLst/>
              <a:ahLst/>
              <a:cxnLst/>
              <a:rect l="l" t="t" r="r" b="b"/>
              <a:pathLst>
                <a:path w="33035" h="55938" extrusionOk="0">
                  <a:moveTo>
                    <a:pt x="18282" y="606"/>
                  </a:moveTo>
                  <a:cubicBezTo>
                    <a:pt x="20183" y="606"/>
                    <a:pt x="22177" y="1854"/>
                    <a:pt x="24599" y="3834"/>
                  </a:cubicBezTo>
                  <a:cubicBezTo>
                    <a:pt x="27918" y="6550"/>
                    <a:pt x="31690" y="15495"/>
                    <a:pt x="31986" y="18017"/>
                  </a:cubicBezTo>
                  <a:cubicBezTo>
                    <a:pt x="32407" y="21591"/>
                    <a:pt x="32258" y="24286"/>
                    <a:pt x="31553" y="25811"/>
                  </a:cubicBezTo>
                  <a:cubicBezTo>
                    <a:pt x="30813" y="27415"/>
                    <a:pt x="27433" y="29752"/>
                    <a:pt x="25552" y="30880"/>
                  </a:cubicBezTo>
                  <a:cubicBezTo>
                    <a:pt x="24767" y="31352"/>
                    <a:pt x="23362" y="33251"/>
                    <a:pt x="24035" y="36110"/>
                  </a:cubicBezTo>
                  <a:cubicBezTo>
                    <a:pt x="24231" y="36943"/>
                    <a:pt x="24629" y="38226"/>
                    <a:pt x="25050" y="39583"/>
                  </a:cubicBezTo>
                  <a:cubicBezTo>
                    <a:pt x="25725" y="41763"/>
                    <a:pt x="26856" y="45414"/>
                    <a:pt x="26624" y="45877"/>
                  </a:cubicBezTo>
                  <a:cubicBezTo>
                    <a:pt x="26407" y="46008"/>
                    <a:pt x="25979" y="46460"/>
                    <a:pt x="25032" y="47470"/>
                  </a:cubicBezTo>
                  <a:cubicBezTo>
                    <a:pt x="22822" y="49826"/>
                    <a:pt x="18222" y="54730"/>
                    <a:pt x="15560" y="55173"/>
                  </a:cubicBezTo>
                  <a:cubicBezTo>
                    <a:pt x="14940" y="55277"/>
                    <a:pt x="14305" y="55327"/>
                    <a:pt x="13663" y="55327"/>
                  </a:cubicBezTo>
                  <a:cubicBezTo>
                    <a:pt x="10239" y="55327"/>
                    <a:pt x="6623" y="53896"/>
                    <a:pt x="4038" y="51428"/>
                  </a:cubicBezTo>
                  <a:cubicBezTo>
                    <a:pt x="1013" y="48540"/>
                    <a:pt x="785" y="43121"/>
                    <a:pt x="767" y="42395"/>
                  </a:cubicBezTo>
                  <a:lnTo>
                    <a:pt x="5010" y="35123"/>
                  </a:lnTo>
                  <a:cubicBezTo>
                    <a:pt x="5131" y="34914"/>
                    <a:pt x="4975" y="34662"/>
                    <a:pt x="4746" y="34662"/>
                  </a:cubicBezTo>
                  <a:cubicBezTo>
                    <a:pt x="4729" y="34662"/>
                    <a:pt x="4711" y="34663"/>
                    <a:pt x="4693" y="34666"/>
                  </a:cubicBezTo>
                  <a:cubicBezTo>
                    <a:pt x="3533" y="34867"/>
                    <a:pt x="2234" y="35005"/>
                    <a:pt x="1404" y="35005"/>
                  </a:cubicBezTo>
                  <a:cubicBezTo>
                    <a:pt x="1034" y="35005"/>
                    <a:pt x="757" y="34977"/>
                    <a:pt x="628" y="34915"/>
                  </a:cubicBezTo>
                  <a:cubicBezTo>
                    <a:pt x="861" y="34169"/>
                    <a:pt x="3480" y="30204"/>
                    <a:pt x="5914" y="26728"/>
                  </a:cubicBezTo>
                  <a:cubicBezTo>
                    <a:pt x="5944" y="26685"/>
                    <a:pt x="5963" y="26635"/>
                    <a:pt x="5968" y="26583"/>
                  </a:cubicBezTo>
                  <a:cubicBezTo>
                    <a:pt x="5978" y="26480"/>
                    <a:pt x="7055" y="16150"/>
                    <a:pt x="8709" y="11037"/>
                  </a:cubicBezTo>
                  <a:cubicBezTo>
                    <a:pt x="10321" y="6057"/>
                    <a:pt x="15149" y="1861"/>
                    <a:pt x="15343" y="1693"/>
                  </a:cubicBezTo>
                  <a:cubicBezTo>
                    <a:pt x="16329" y="944"/>
                    <a:pt x="17293" y="606"/>
                    <a:pt x="18282" y="606"/>
                  </a:cubicBezTo>
                  <a:close/>
                  <a:moveTo>
                    <a:pt x="18288" y="0"/>
                  </a:moveTo>
                  <a:cubicBezTo>
                    <a:pt x="17200" y="0"/>
                    <a:pt x="16092" y="354"/>
                    <a:pt x="14965" y="1211"/>
                  </a:cubicBezTo>
                  <a:lnTo>
                    <a:pt x="14952" y="1221"/>
                  </a:lnTo>
                  <a:cubicBezTo>
                    <a:pt x="14744" y="1399"/>
                    <a:pt x="9817" y="5623"/>
                    <a:pt x="8126" y="10848"/>
                  </a:cubicBezTo>
                  <a:cubicBezTo>
                    <a:pt x="6530" y="15782"/>
                    <a:pt x="5471" y="25463"/>
                    <a:pt x="5367" y="26441"/>
                  </a:cubicBezTo>
                  <a:cubicBezTo>
                    <a:pt x="4047" y="28328"/>
                    <a:pt x="1" y="34178"/>
                    <a:pt x="1" y="34969"/>
                  </a:cubicBezTo>
                  <a:cubicBezTo>
                    <a:pt x="1" y="35117"/>
                    <a:pt x="66" y="35254"/>
                    <a:pt x="187" y="35355"/>
                  </a:cubicBezTo>
                  <a:cubicBezTo>
                    <a:pt x="411" y="35545"/>
                    <a:pt x="923" y="35611"/>
                    <a:pt x="1534" y="35611"/>
                  </a:cubicBezTo>
                  <a:cubicBezTo>
                    <a:pt x="2383" y="35611"/>
                    <a:pt x="3424" y="35482"/>
                    <a:pt x="4154" y="35373"/>
                  </a:cubicBezTo>
                  <a:lnTo>
                    <a:pt x="4154" y="35373"/>
                  </a:lnTo>
                  <a:lnTo>
                    <a:pt x="196" y="42159"/>
                  </a:lnTo>
                  <a:cubicBezTo>
                    <a:pt x="168" y="42207"/>
                    <a:pt x="153" y="42260"/>
                    <a:pt x="153" y="42314"/>
                  </a:cubicBezTo>
                  <a:cubicBezTo>
                    <a:pt x="153" y="42569"/>
                    <a:pt x="193" y="48604"/>
                    <a:pt x="3615" y="51870"/>
                  </a:cubicBezTo>
                  <a:cubicBezTo>
                    <a:pt x="6312" y="54444"/>
                    <a:pt x="10088" y="55938"/>
                    <a:pt x="13668" y="55938"/>
                  </a:cubicBezTo>
                  <a:cubicBezTo>
                    <a:pt x="13675" y="55938"/>
                    <a:pt x="13682" y="55938"/>
                    <a:pt x="13688" y="55938"/>
                  </a:cubicBezTo>
                  <a:cubicBezTo>
                    <a:pt x="14350" y="55938"/>
                    <a:pt x="15009" y="55883"/>
                    <a:pt x="15661" y="55776"/>
                  </a:cubicBezTo>
                  <a:cubicBezTo>
                    <a:pt x="18527" y="55299"/>
                    <a:pt x="23049" y="50478"/>
                    <a:pt x="25478" y="47889"/>
                  </a:cubicBezTo>
                  <a:cubicBezTo>
                    <a:pt x="26151" y="47171"/>
                    <a:pt x="26787" y="46494"/>
                    <a:pt x="26939" y="46402"/>
                  </a:cubicBezTo>
                  <a:cubicBezTo>
                    <a:pt x="27563" y="46028"/>
                    <a:pt x="27160" y="44325"/>
                    <a:pt x="25633" y="39401"/>
                  </a:cubicBezTo>
                  <a:cubicBezTo>
                    <a:pt x="25216" y="38054"/>
                    <a:pt x="24821" y="36782"/>
                    <a:pt x="24631" y="35970"/>
                  </a:cubicBezTo>
                  <a:cubicBezTo>
                    <a:pt x="24041" y="33463"/>
                    <a:pt x="25233" y="31786"/>
                    <a:pt x="25868" y="31405"/>
                  </a:cubicBezTo>
                  <a:cubicBezTo>
                    <a:pt x="26402" y="31084"/>
                    <a:pt x="31121" y="28208"/>
                    <a:pt x="32109" y="26068"/>
                  </a:cubicBezTo>
                  <a:cubicBezTo>
                    <a:pt x="32870" y="24417"/>
                    <a:pt x="33034" y="21685"/>
                    <a:pt x="32593" y="17947"/>
                  </a:cubicBezTo>
                  <a:cubicBezTo>
                    <a:pt x="32295" y="15412"/>
                    <a:pt x="28543" y="6273"/>
                    <a:pt x="24985" y="3361"/>
                  </a:cubicBezTo>
                  <a:cubicBezTo>
                    <a:pt x="22851" y="1614"/>
                    <a:pt x="20614" y="0"/>
                    <a:pt x="18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2477;p54">
              <a:extLst>
                <a:ext uri="{FF2B5EF4-FFF2-40B4-BE49-F238E27FC236}">
                  <a16:creationId xmlns:a16="http://schemas.microsoft.com/office/drawing/2014/main" id="{29FD6CD4-CBF2-A354-C863-879EB45F44BC}"/>
                </a:ext>
              </a:extLst>
            </p:cNvPr>
            <p:cNvSpPr/>
            <p:nvPr/>
          </p:nvSpPr>
          <p:spPr>
            <a:xfrm>
              <a:off x="2045425" y="2880400"/>
              <a:ext cx="439975" cy="497975"/>
            </a:xfrm>
            <a:custGeom>
              <a:avLst/>
              <a:gdLst/>
              <a:ahLst/>
              <a:cxnLst/>
              <a:rect l="l" t="t" r="r" b="b"/>
              <a:pathLst>
                <a:path w="17599" h="19919" extrusionOk="0">
                  <a:moveTo>
                    <a:pt x="6102" y="0"/>
                  </a:moveTo>
                  <a:cubicBezTo>
                    <a:pt x="4746" y="0"/>
                    <a:pt x="3399" y="287"/>
                    <a:pt x="2294" y="926"/>
                  </a:cubicBezTo>
                  <a:cubicBezTo>
                    <a:pt x="2294" y="926"/>
                    <a:pt x="0" y="4292"/>
                    <a:pt x="0" y="6740"/>
                  </a:cubicBezTo>
                  <a:cubicBezTo>
                    <a:pt x="0" y="9190"/>
                    <a:pt x="1989" y="13168"/>
                    <a:pt x="3519" y="15004"/>
                  </a:cubicBezTo>
                  <a:cubicBezTo>
                    <a:pt x="5049" y="16841"/>
                    <a:pt x="6427" y="18065"/>
                    <a:pt x="6427" y="18065"/>
                  </a:cubicBezTo>
                  <a:lnTo>
                    <a:pt x="9793" y="17300"/>
                  </a:lnTo>
                  <a:lnTo>
                    <a:pt x="9947" y="19901"/>
                  </a:lnTo>
                  <a:cubicBezTo>
                    <a:pt x="9947" y="19901"/>
                    <a:pt x="10377" y="19126"/>
                    <a:pt x="11496" y="19126"/>
                  </a:cubicBezTo>
                  <a:cubicBezTo>
                    <a:pt x="11869" y="19126"/>
                    <a:pt x="12319" y="19212"/>
                    <a:pt x="12855" y="19442"/>
                  </a:cubicBezTo>
                  <a:cubicBezTo>
                    <a:pt x="13667" y="19790"/>
                    <a:pt x="14369" y="19918"/>
                    <a:pt x="14927" y="19918"/>
                  </a:cubicBezTo>
                  <a:cubicBezTo>
                    <a:pt x="15843" y="19918"/>
                    <a:pt x="16374" y="19574"/>
                    <a:pt x="16374" y="19289"/>
                  </a:cubicBezTo>
                  <a:cubicBezTo>
                    <a:pt x="16374" y="18830"/>
                    <a:pt x="17598" y="15616"/>
                    <a:pt x="16374" y="10261"/>
                  </a:cubicBezTo>
                  <a:cubicBezTo>
                    <a:pt x="15150" y="4905"/>
                    <a:pt x="13772" y="3986"/>
                    <a:pt x="11783" y="1997"/>
                  </a:cubicBezTo>
                  <a:cubicBezTo>
                    <a:pt x="10550" y="763"/>
                    <a:pt x="8315" y="0"/>
                    <a:pt x="61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2478;p54">
              <a:extLst>
                <a:ext uri="{FF2B5EF4-FFF2-40B4-BE49-F238E27FC236}">
                  <a16:creationId xmlns:a16="http://schemas.microsoft.com/office/drawing/2014/main" id="{63336724-0353-4623-9C9E-C382A68AF3F9}"/>
                </a:ext>
              </a:extLst>
            </p:cNvPr>
            <p:cNvSpPr/>
            <p:nvPr/>
          </p:nvSpPr>
          <p:spPr>
            <a:xfrm>
              <a:off x="2037725" y="2872750"/>
              <a:ext cx="450275" cy="513300"/>
            </a:xfrm>
            <a:custGeom>
              <a:avLst/>
              <a:gdLst/>
              <a:ahLst/>
              <a:cxnLst/>
              <a:rect l="l" t="t" r="r" b="b"/>
              <a:pathLst>
                <a:path w="18011" h="20532" extrusionOk="0">
                  <a:moveTo>
                    <a:pt x="6412" y="600"/>
                  </a:moveTo>
                  <a:cubicBezTo>
                    <a:pt x="8568" y="600"/>
                    <a:pt x="10719" y="1365"/>
                    <a:pt x="11874" y="2520"/>
                  </a:cubicBezTo>
                  <a:cubicBezTo>
                    <a:pt x="12060" y="2707"/>
                    <a:pt x="12242" y="2884"/>
                    <a:pt x="12418" y="3056"/>
                  </a:cubicBezTo>
                  <a:cubicBezTo>
                    <a:pt x="14088" y="4689"/>
                    <a:pt x="15293" y="5868"/>
                    <a:pt x="16383" y="10636"/>
                  </a:cubicBezTo>
                  <a:cubicBezTo>
                    <a:pt x="17382" y="15008"/>
                    <a:pt x="16721" y="17947"/>
                    <a:pt x="16472" y="19055"/>
                  </a:cubicBezTo>
                  <a:cubicBezTo>
                    <a:pt x="16410" y="19331"/>
                    <a:pt x="16375" y="19482"/>
                    <a:pt x="16377" y="19580"/>
                  </a:cubicBezTo>
                  <a:cubicBezTo>
                    <a:pt x="16369" y="19603"/>
                    <a:pt x="16302" y="19686"/>
                    <a:pt x="16113" y="19767"/>
                  </a:cubicBezTo>
                  <a:cubicBezTo>
                    <a:pt x="15900" y="19859"/>
                    <a:pt x="15604" y="19919"/>
                    <a:pt x="15237" y="19919"/>
                  </a:cubicBezTo>
                  <a:cubicBezTo>
                    <a:pt x="14714" y="19919"/>
                    <a:pt x="14048" y="19796"/>
                    <a:pt x="13282" y="19468"/>
                  </a:cubicBezTo>
                  <a:cubicBezTo>
                    <a:pt x="12710" y="19222"/>
                    <a:pt x="12222" y="19129"/>
                    <a:pt x="11811" y="19129"/>
                  </a:cubicBezTo>
                  <a:cubicBezTo>
                    <a:pt x="11237" y="19129"/>
                    <a:pt x="10814" y="19311"/>
                    <a:pt x="10521" y="19516"/>
                  </a:cubicBezTo>
                  <a:lnTo>
                    <a:pt x="10408" y="17589"/>
                  </a:lnTo>
                  <a:cubicBezTo>
                    <a:pt x="10398" y="17423"/>
                    <a:pt x="10260" y="17301"/>
                    <a:pt x="10102" y="17301"/>
                  </a:cubicBezTo>
                  <a:cubicBezTo>
                    <a:pt x="10080" y="17301"/>
                    <a:pt x="10056" y="17304"/>
                    <a:pt x="10033" y="17309"/>
                  </a:cubicBezTo>
                  <a:lnTo>
                    <a:pt x="6823" y="18038"/>
                  </a:lnTo>
                  <a:cubicBezTo>
                    <a:pt x="6462" y="17705"/>
                    <a:pt x="5307" y="16610"/>
                    <a:pt x="4062" y="15115"/>
                  </a:cubicBezTo>
                  <a:cubicBezTo>
                    <a:pt x="2622" y="13387"/>
                    <a:pt x="614" y="9482"/>
                    <a:pt x="614" y="7047"/>
                  </a:cubicBezTo>
                  <a:cubicBezTo>
                    <a:pt x="614" y="4893"/>
                    <a:pt x="2520" y="1913"/>
                    <a:pt x="2817" y="1463"/>
                  </a:cubicBezTo>
                  <a:cubicBezTo>
                    <a:pt x="3884" y="863"/>
                    <a:pt x="5149" y="600"/>
                    <a:pt x="6412" y="600"/>
                  </a:cubicBezTo>
                  <a:close/>
                  <a:moveTo>
                    <a:pt x="6385" y="1"/>
                  </a:moveTo>
                  <a:cubicBezTo>
                    <a:pt x="4998" y="1"/>
                    <a:pt x="3611" y="294"/>
                    <a:pt x="2449" y="967"/>
                  </a:cubicBezTo>
                  <a:cubicBezTo>
                    <a:pt x="2410" y="990"/>
                    <a:pt x="2375" y="1021"/>
                    <a:pt x="2350" y="1059"/>
                  </a:cubicBezTo>
                  <a:cubicBezTo>
                    <a:pt x="2253" y="1201"/>
                    <a:pt x="0" y="4533"/>
                    <a:pt x="0" y="7047"/>
                  </a:cubicBezTo>
                  <a:cubicBezTo>
                    <a:pt x="0" y="9619"/>
                    <a:pt x="2092" y="13707"/>
                    <a:pt x="3591" y="15506"/>
                  </a:cubicBezTo>
                  <a:cubicBezTo>
                    <a:pt x="5118" y="17340"/>
                    <a:pt x="6517" y="18587"/>
                    <a:pt x="6530" y="18600"/>
                  </a:cubicBezTo>
                  <a:cubicBezTo>
                    <a:pt x="6587" y="18650"/>
                    <a:pt x="6659" y="18677"/>
                    <a:pt x="6733" y="18677"/>
                  </a:cubicBezTo>
                  <a:cubicBezTo>
                    <a:pt x="6756" y="18677"/>
                    <a:pt x="6779" y="18674"/>
                    <a:pt x="6802" y="18669"/>
                  </a:cubicBezTo>
                  <a:lnTo>
                    <a:pt x="9817" y="17985"/>
                  </a:lnTo>
                  <a:lnTo>
                    <a:pt x="9948" y="20226"/>
                  </a:lnTo>
                  <a:cubicBezTo>
                    <a:pt x="9957" y="20360"/>
                    <a:pt x="10052" y="20474"/>
                    <a:pt x="10184" y="20504"/>
                  </a:cubicBezTo>
                  <a:cubicBezTo>
                    <a:pt x="10207" y="20509"/>
                    <a:pt x="10230" y="20511"/>
                    <a:pt x="10253" y="20511"/>
                  </a:cubicBezTo>
                  <a:cubicBezTo>
                    <a:pt x="10361" y="20511"/>
                    <a:pt x="10464" y="20455"/>
                    <a:pt x="10520" y="20359"/>
                  </a:cubicBezTo>
                  <a:cubicBezTo>
                    <a:pt x="10540" y="20324"/>
                    <a:pt x="10895" y="19741"/>
                    <a:pt x="11807" y="19741"/>
                  </a:cubicBezTo>
                  <a:cubicBezTo>
                    <a:pt x="12140" y="19741"/>
                    <a:pt x="12548" y="19818"/>
                    <a:pt x="13041" y="20030"/>
                  </a:cubicBezTo>
                  <a:cubicBezTo>
                    <a:pt x="13889" y="20393"/>
                    <a:pt x="14630" y="20531"/>
                    <a:pt x="15233" y="20531"/>
                  </a:cubicBezTo>
                  <a:cubicBezTo>
                    <a:pt x="15843" y="20530"/>
                    <a:pt x="16311" y="20390"/>
                    <a:pt x="16600" y="20199"/>
                  </a:cubicBezTo>
                  <a:cubicBezTo>
                    <a:pt x="16849" y="20034"/>
                    <a:pt x="16988" y="19819"/>
                    <a:pt x="16988" y="19596"/>
                  </a:cubicBezTo>
                  <a:cubicBezTo>
                    <a:pt x="16989" y="19545"/>
                    <a:pt x="17030" y="19364"/>
                    <a:pt x="17069" y="19189"/>
                  </a:cubicBezTo>
                  <a:cubicBezTo>
                    <a:pt x="17326" y="18045"/>
                    <a:pt x="18010" y="15007"/>
                    <a:pt x="16980" y="10498"/>
                  </a:cubicBezTo>
                  <a:cubicBezTo>
                    <a:pt x="15850" y="5555"/>
                    <a:pt x="14591" y="4322"/>
                    <a:pt x="12847" y="2619"/>
                  </a:cubicBezTo>
                  <a:cubicBezTo>
                    <a:pt x="12671" y="2447"/>
                    <a:pt x="12491" y="2272"/>
                    <a:pt x="12306" y="2087"/>
                  </a:cubicBezTo>
                  <a:cubicBezTo>
                    <a:pt x="11052" y="832"/>
                    <a:pt x="8719" y="1"/>
                    <a:pt x="6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2479;p54">
              <a:extLst>
                <a:ext uri="{FF2B5EF4-FFF2-40B4-BE49-F238E27FC236}">
                  <a16:creationId xmlns:a16="http://schemas.microsoft.com/office/drawing/2014/main" id="{B2D5A5E6-5080-E9E7-EA5A-023D3D83FAA8}"/>
                </a:ext>
              </a:extLst>
            </p:cNvPr>
            <p:cNvSpPr/>
            <p:nvPr/>
          </p:nvSpPr>
          <p:spPr>
            <a:xfrm>
              <a:off x="2098950" y="2915050"/>
              <a:ext cx="352000" cy="417000"/>
            </a:xfrm>
            <a:custGeom>
              <a:avLst/>
              <a:gdLst/>
              <a:ahLst/>
              <a:cxnLst/>
              <a:rect l="l" t="t" r="r" b="b"/>
              <a:pathLst>
                <a:path w="14080" h="16680" extrusionOk="0">
                  <a:moveTo>
                    <a:pt x="2823" y="0"/>
                  </a:moveTo>
                  <a:cubicBezTo>
                    <a:pt x="2336" y="0"/>
                    <a:pt x="1943" y="104"/>
                    <a:pt x="1684" y="305"/>
                  </a:cubicBezTo>
                  <a:cubicBezTo>
                    <a:pt x="1684" y="305"/>
                    <a:pt x="0" y="3213"/>
                    <a:pt x="919" y="5508"/>
                  </a:cubicBezTo>
                  <a:cubicBezTo>
                    <a:pt x="1837" y="7803"/>
                    <a:pt x="4745" y="10558"/>
                    <a:pt x="7039" y="12547"/>
                  </a:cubicBezTo>
                  <a:cubicBezTo>
                    <a:pt x="9334" y="14537"/>
                    <a:pt x="12242" y="16679"/>
                    <a:pt x="12242" y="16679"/>
                  </a:cubicBezTo>
                  <a:cubicBezTo>
                    <a:pt x="12242" y="16679"/>
                    <a:pt x="14079" y="11935"/>
                    <a:pt x="11171" y="6426"/>
                  </a:cubicBezTo>
                  <a:cubicBezTo>
                    <a:pt x="8809" y="1950"/>
                    <a:pt x="4933" y="0"/>
                    <a:pt x="28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2480;p54">
              <a:extLst>
                <a:ext uri="{FF2B5EF4-FFF2-40B4-BE49-F238E27FC236}">
                  <a16:creationId xmlns:a16="http://schemas.microsoft.com/office/drawing/2014/main" id="{62907CE4-49C3-4920-5F18-C95D672F86E7}"/>
                </a:ext>
              </a:extLst>
            </p:cNvPr>
            <p:cNvSpPr/>
            <p:nvPr/>
          </p:nvSpPr>
          <p:spPr>
            <a:xfrm>
              <a:off x="2090750" y="2907375"/>
              <a:ext cx="367750" cy="432300"/>
            </a:xfrm>
            <a:custGeom>
              <a:avLst/>
              <a:gdLst/>
              <a:ahLst/>
              <a:cxnLst/>
              <a:rect l="l" t="t" r="r" b="b"/>
              <a:pathLst>
                <a:path w="14710" h="17292" extrusionOk="0">
                  <a:moveTo>
                    <a:pt x="3152" y="614"/>
                  </a:moveTo>
                  <a:cubicBezTo>
                    <a:pt x="3420" y="614"/>
                    <a:pt x="3722" y="648"/>
                    <a:pt x="4044" y="717"/>
                  </a:cubicBezTo>
                  <a:cubicBezTo>
                    <a:pt x="6092" y="1158"/>
                    <a:pt x="9202" y="3036"/>
                    <a:pt x="11229" y="6876"/>
                  </a:cubicBezTo>
                  <a:cubicBezTo>
                    <a:pt x="13563" y="11298"/>
                    <a:pt x="12755" y="15255"/>
                    <a:pt x="12410" y="16484"/>
                  </a:cubicBezTo>
                  <a:cubicBezTo>
                    <a:pt x="11573" y="15857"/>
                    <a:pt x="9369" y="14184"/>
                    <a:pt x="7569" y="12623"/>
                  </a:cubicBezTo>
                  <a:cubicBezTo>
                    <a:pt x="4202" y="9705"/>
                    <a:pt x="2227" y="7440"/>
                    <a:pt x="1531" y="5701"/>
                  </a:cubicBezTo>
                  <a:cubicBezTo>
                    <a:pt x="746" y="3738"/>
                    <a:pt x="2030" y="1221"/>
                    <a:pt x="2247" y="820"/>
                  </a:cubicBezTo>
                  <a:cubicBezTo>
                    <a:pt x="2454" y="684"/>
                    <a:pt x="2769" y="614"/>
                    <a:pt x="3152" y="614"/>
                  </a:cubicBezTo>
                  <a:close/>
                  <a:moveTo>
                    <a:pt x="3151" y="1"/>
                  </a:moveTo>
                  <a:cubicBezTo>
                    <a:pt x="2595" y="1"/>
                    <a:pt x="2139" y="126"/>
                    <a:pt x="1824" y="371"/>
                  </a:cubicBezTo>
                  <a:cubicBezTo>
                    <a:pt x="1793" y="395"/>
                    <a:pt x="1766" y="425"/>
                    <a:pt x="1747" y="459"/>
                  </a:cubicBezTo>
                  <a:cubicBezTo>
                    <a:pt x="1675" y="582"/>
                    <a:pt x="0" y="3522"/>
                    <a:pt x="963" y="5928"/>
                  </a:cubicBezTo>
                  <a:cubicBezTo>
                    <a:pt x="1695" y="7762"/>
                    <a:pt x="3726" y="10102"/>
                    <a:pt x="7168" y="13086"/>
                  </a:cubicBezTo>
                  <a:cubicBezTo>
                    <a:pt x="9445" y="15060"/>
                    <a:pt x="12360" y="17211"/>
                    <a:pt x="12390" y="17232"/>
                  </a:cubicBezTo>
                  <a:cubicBezTo>
                    <a:pt x="12442" y="17271"/>
                    <a:pt x="12506" y="17292"/>
                    <a:pt x="12572" y="17292"/>
                  </a:cubicBezTo>
                  <a:cubicBezTo>
                    <a:pt x="12600" y="17292"/>
                    <a:pt x="12629" y="17289"/>
                    <a:pt x="12657" y="17281"/>
                  </a:cubicBezTo>
                  <a:cubicBezTo>
                    <a:pt x="12748" y="17253"/>
                    <a:pt x="12822" y="17186"/>
                    <a:pt x="12856" y="17097"/>
                  </a:cubicBezTo>
                  <a:cubicBezTo>
                    <a:pt x="12934" y="16898"/>
                    <a:pt x="14710" y="12158"/>
                    <a:pt x="11771" y="6591"/>
                  </a:cubicBezTo>
                  <a:cubicBezTo>
                    <a:pt x="9645" y="2564"/>
                    <a:pt x="6350" y="588"/>
                    <a:pt x="4173" y="119"/>
                  </a:cubicBezTo>
                  <a:cubicBezTo>
                    <a:pt x="3806" y="40"/>
                    <a:pt x="3462" y="1"/>
                    <a:pt x="31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2481;p54">
              <a:extLst>
                <a:ext uri="{FF2B5EF4-FFF2-40B4-BE49-F238E27FC236}">
                  <a16:creationId xmlns:a16="http://schemas.microsoft.com/office/drawing/2014/main" id="{DC7A7ABF-E0EB-F153-76AC-A427A29ECBD0}"/>
                </a:ext>
              </a:extLst>
            </p:cNvPr>
            <p:cNvSpPr/>
            <p:nvPr/>
          </p:nvSpPr>
          <p:spPr>
            <a:xfrm>
              <a:off x="2118075" y="2574525"/>
              <a:ext cx="436175" cy="566225"/>
            </a:xfrm>
            <a:custGeom>
              <a:avLst/>
              <a:gdLst/>
              <a:ahLst/>
              <a:cxnLst/>
              <a:rect l="l" t="t" r="r" b="b"/>
              <a:pathLst>
                <a:path w="17447" h="22649" extrusionOk="0">
                  <a:moveTo>
                    <a:pt x="14232" y="0"/>
                  </a:moveTo>
                  <a:cubicBezTo>
                    <a:pt x="14232" y="0"/>
                    <a:pt x="10100" y="2448"/>
                    <a:pt x="9029" y="2908"/>
                  </a:cubicBezTo>
                  <a:cubicBezTo>
                    <a:pt x="7958" y="3367"/>
                    <a:pt x="3367" y="5509"/>
                    <a:pt x="2756" y="8264"/>
                  </a:cubicBezTo>
                  <a:cubicBezTo>
                    <a:pt x="2143" y="11018"/>
                    <a:pt x="613" y="14844"/>
                    <a:pt x="307" y="15762"/>
                  </a:cubicBezTo>
                  <a:cubicBezTo>
                    <a:pt x="1" y="16680"/>
                    <a:pt x="307" y="17904"/>
                    <a:pt x="1225" y="19129"/>
                  </a:cubicBezTo>
                  <a:cubicBezTo>
                    <a:pt x="2143" y="20353"/>
                    <a:pt x="7041" y="22649"/>
                    <a:pt x="8112" y="22649"/>
                  </a:cubicBezTo>
                  <a:cubicBezTo>
                    <a:pt x="9182" y="22649"/>
                    <a:pt x="9642" y="16221"/>
                    <a:pt x="9642" y="16221"/>
                  </a:cubicBezTo>
                  <a:lnTo>
                    <a:pt x="13927" y="16221"/>
                  </a:lnTo>
                  <a:cubicBezTo>
                    <a:pt x="15609" y="16221"/>
                    <a:pt x="14998" y="15303"/>
                    <a:pt x="15457" y="13314"/>
                  </a:cubicBezTo>
                  <a:cubicBezTo>
                    <a:pt x="15916" y="11324"/>
                    <a:pt x="15609" y="8263"/>
                    <a:pt x="15609" y="8263"/>
                  </a:cubicBezTo>
                  <a:cubicBezTo>
                    <a:pt x="15609" y="8263"/>
                    <a:pt x="16835" y="6274"/>
                    <a:pt x="17140" y="5815"/>
                  </a:cubicBezTo>
                  <a:cubicBezTo>
                    <a:pt x="17446" y="5355"/>
                    <a:pt x="15304" y="4131"/>
                    <a:pt x="15304" y="4131"/>
                  </a:cubicBezTo>
                  <a:lnTo>
                    <a:pt x="15304" y="3060"/>
                  </a:lnTo>
                  <a:cubicBezTo>
                    <a:pt x="15304" y="2601"/>
                    <a:pt x="14232" y="0"/>
                    <a:pt x="142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2482;p54">
              <a:extLst>
                <a:ext uri="{FF2B5EF4-FFF2-40B4-BE49-F238E27FC236}">
                  <a16:creationId xmlns:a16="http://schemas.microsoft.com/office/drawing/2014/main" id="{2C3D6AB1-6D64-8668-5A48-BEC7B37D8EA6}"/>
                </a:ext>
              </a:extLst>
            </p:cNvPr>
            <p:cNvSpPr/>
            <p:nvPr/>
          </p:nvSpPr>
          <p:spPr>
            <a:xfrm>
              <a:off x="2109800" y="2566850"/>
              <a:ext cx="445875" cy="581550"/>
            </a:xfrm>
            <a:custGeom>
              <a:avLst/>
              <a:gdLst/>
              <a:ahLst/>
              <a:cxnLst/>
              <a:rect l="l" t="t" r="r" b="b"/>
              <a:pathLst>
                <a:path w="17835" h="23262" extrusionOk="0">
                  <a:moveTo>
                    <a:pt x="14414" y="750"/>
                  </a:moveTo>
                  <a:cubicBezTo>
                    <a:pt x="14875" y="1895"/>
                    <a:pt x="15328" y="3140"/>
                    <a:pt x="15328" y="3368"/>
                  </a:cubicBezTo>
                  <a:lnTo>
                    <a:pt x="15328" y="4439"/>
                  </a:lnTo>
                  <a:cubicBezTo>
                    <a:pt x="15328" y="4549"/>
                    <a:pt x="15387" y="4650"/>
                    <a:pt x="15482" y="4704"/>
                  </a:cubicBezTo>
                  <a:cubicBezTo>
                    <a:pt x="16305" y="5175"/>
                    <a:pt x="17071" y="5762"/>
                    <a:pt x="17183" y="6001"/>
                  </a:cubicBezTo>
                  <a:cubicBezTo>
                    <a:pt x="16835" y="6532"/>
                    <a:pt x="15728" y="8332"/>
                    <a:pt x="15679" y="8411"/>
                  </a:cubicBezTo>
                  <a:cubicBezTo>
                    <a:pt x="15644" y="8467"/>
                    <a:pt x="15628" y="8535"/>
                    <a:pt x="15636" y="8601"/>
                  </a:cubicBezTo>
                  <a:cubicBezTo>
                    <a:pt x="15638" y="8631"/>
                    <a:pt x="15932" y="11633"/>
                    <a:pt x="15488" y="13552"/>
                  </a:cubicBezTo>
                  <a:cubicBezTo>
                    <a:pt x="15350" y="14152"/>
                    <a:pt x="15306" y="14659"/>
                    <a:pt x="15270" y="15064"/>
                  </a:cubicBezTo>
                  <a:cubicBezTo>
                    <a:pt x="15184" y="16045"/>
                    <a:pt x="15168" y="16223"/>
                    <a:pt x="14257" y="16223"/>
                  </a:cubicBezTo>
                  <a:lnTo>
                    <a:pt x="9972" y="16223"/>
                  </a:lnTo>
                  <a:cubicBezTo>
                    <a:pt x="9811" y="16223"/>
                    <a:pt x="9678" y="16347"/>
                    <a:pt x="9667" y="16506"/>
                  </a:cubicBezTo>
                  <a:cubicBezTo>
                    <a:pt x="9440" y="19681"/>
                    <a:pt x="8875" y="22495"/>
                    <a:pt x="8442" y="22650"/>
                  </a:cubicBezTo>
                  <a:cubicBezTo>
                    <a:pt x="7475" y="22650"/>
                    <a:pt x="2664" y="20403"/>
                    <a:pt x="1801" y="19252"/>
                  </a:cubicBezTo>
                  <a:cubicBezTo>
                    <a:pt x="964" y="18137"/>
                    <a:pt x="646" y="17011"/>
                    <a:pt x="928" y="16166"/>
                  </a:cubicBezTo>
                  <a:cubicBezTo>
                    <a:pt x="995" y="15963"/>
                    <a:pt x="1124" y="15618"/>
                    <a:pt x="1288" y="15174"/>
                  </a:cubicBezTo>
                  <a:cubicBezTo>
                    <a:pt x="1853" y="13645"/>
                    <a:pt x="2905" y="10799"/>
                    <a:pt x="3385" y="8637"/>
                  </a:cubicBezTo>
                  <a:cubicBezTo>
                    <a:pt x="3989" y="5920"/>
                    <a:pt x="8920" y="3736"/>
                    <a:pt x="9481" y="3495"/>
                  </a:cubicBezTo>
                  <a:cubicBezTo>
                    <a:pt x="10398" y="3103"/>
                    <a:pt x="13430" y="1330"/>
                    <a:pt x="14414" y="750"/>
                  </a:cubicBezTo>
                  <a:close/>
                  <a:moveTo>
                    <a:pt x="14563" y="1"/>
                  </a:moveTo>
                  <a:cubicBezTo>
                    <a:pt x="14509" y="1"/>
                    <a:pt x="14455" y="15"/>
                    <a:pt x="14407" y="44"/>
                  </a:cubicBezTo>
                  <a:cubicBezTo>
                    <a:pt x="14366" y="69"/>
                    <a:pt x="10281" y="2487"/>
                    <a:pt x="9241" y="2934"/>
                  </a:cubicBezTo>
                  <a:cubicBezTo>
                    <a:pt x="8278" y="3346"/>
                    <a:pt x="3444" y="5554"/>
                    <a:pt x="2788" y="8505"/>
                  </a:cubicBezTo>
                  <a:cubicBezTo>
                    <a:pt x="2316" y="10626"/>
                    <a:pt x="1273" y="13447"/>
                    <a:pt x="714" y="14962"/>
                  </a:cubicBezTo>
                  <a:cubicBezTo>
                    <a:pt x="546" y="15414"/>
                    <a:pt x="417" y="15766"/>
                    <a:pt x="347" y="15972"/>
                  </a:cubicBezTo>
                  <a:cubicBezTo>
                    <a:pt x="1" y="17013"/>
                    <a:pt x="352" y="18341"/>
                    <a:pt x="1311" y="19619"/>
                  </a:cubicBezTo>
                  <a:cubicBezTo>
                    <a:pt x="2287" y="20921"/>
                    <a:pt x="7319" y="23262"/>
                    <a:pt x="8442" y="23262"/>
                  </a:cubicBezTo>
                  <a:cubicBezTo>
                    <a:pt x="9578" y="23262"/>
                    <a:pt x="10063" y="19361"/>
                    <a:pt x="10256" y="16835"/>
                  </a:cubicBezTo>
                  <a:lnTo>
                    <a:pt x="14258" y="16835"/>
                  </a:lnTo>
                  <a:cubicBezTo>
                    <a:pt x="15730" y="16835"/>
                    <a:pt x="15796" y="16078"/>
                    <a:pt x="15881" y="15118"/>
                  </a:cubicBezTo>
                  <a:cubicBezTo>
                    <a:pt x="15915" y="14732"/>
                    <a:pt x="15957" y="14249"/>
                    <a:pt x="16086" y="13690"/>
                  </a:cubicBezTo>
                  <a:cubicBezTo>
                    <a:pt x="16509" y="11858"/>
                    <a:pt x="16305" y="9208"/>
                    <a:pt x="16255" y="8644"/>
                  </a:cubicBezTo>
                  <a:cubicBezTo>
                    <a:pt x="16494" y="8257"/>
                    <a:pt x="17462" y="6687"/>
                    <a:pt x="17725" y="6293"/>
                  </a:cubicBezTo>
                  <a:cubicBezTo>
                    <a:pt x="17779" y="6211"/>
                    <a:pt x="17835" y="6077"/>
                    <a:pt x="17791" y="5893"/>
                  </a:cubicBezTo>
                  <a:cubicBezTo>
                    <a:pt x="17661" y="5338"/>
                    <a:pt x="16488" y="4588"/>
                    <a:pt x="15940" y="4263"/>
                  </a:cubicBezTo>
                  <a:lnTo>
                    <a:pt x="15940" y="3368"/>
                  </a:lnTo>
                  <a:cubicBezTo>
                    <a:pt x="15940" y="2886"/>
                    <a:pt x="15103" y="814"/>
                    <a:pt x="14847" y="191"/>
                  </a:cubicBezTo>
                  <a:cubicBezTo>
                    <a:pt x="14813" y="109"/>
                    <a:pt x="14745" y="45"/>
                    <a:pt x="14661" y="17"/>
                  </a:cubicBezTo>
                  <a:cubicBezTo>
                    <a:pt x="14629" y="6"/>
                    <a:pt x="14596" y="1"/>
                    <a:pt x="14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2483;p54">
              <a:extLst>
                <a:ext uri="{FF2B5EF4-FFF2-40B4-BE49-F238E27FC236}">
                  <a16:creationId xmlns:a16="http://schemas.microsoft.com/office/drawing/2014/main" id="{94FC6969-FDD9-95A2-69F6-D10A4F9E8308}"/>
                </a:ext>
              </a:extLst>
            </p:cNvPr>
            <p:cNvSpPr/>
            <p:nvPr/>
          </p:nvSpPr>
          <p:spPr>
            <a:xfrm>
              <a:off x="1808175" y="2836350"/>
              <a:ext cx="264025" cy="251425"/>
            </a:xfrm>
            <a:custGeom>
              <a:avLst/>
              <a:gdLst/>
              <a:ahLst/>
              <a:cxnLst/>
              <a:rect l="l" t="t" r="r" b="b"/>
              <a:pathLst>
                <a:path w="10561" h="10057" extrusionOk="0">
                  <a:moveTo>
                    <a:pt x="5413" y="1"/>
                  </a:moveTo>
                  <a:cubicBezTo>
                    <a:pt x="4942" y="1"/>
                    <a:pt x="4501" y="25"/>
                    <a:pt x="4133" y="87"/>
                  </a:cubicBezTo>
                  <a:cubicBezTo>
                    <a:pt x="2296" y="392"/>
                    <a:pt x="1" y="2995"/>
                    <a:pt x="1" y="5596"/>
                  </a:cubicBezTo>
                  <a:cubicBezTo>
                    <a:pt x="1" y="8197"/>
                    <a:pt x="1990" y="9726"/>
                    <a:pt x="5204" y="10033"/>
                  </a:cubicBezTo>
                  <a:cubicBezTo>
                    <a:pt x="5371" y="10049"/>
                    <a:pt x="5534" y="10057"/>
                    <a:pt x="5695" y="10057"/>
                  </a:cubicBezTo>
                  <a:cubicBezTo>
                    <a:pt x="8634" y="10057"/>
                    <a:pt x="10560" y="7506"/>
                    <a:pt x="10560" y="6054"/>
                  </a:cubicBezTo>
                  <a:cubicBezTo>
                    <a:pt x="10560" y="4524"/>
                    <a:pt x="10407" y="2841"/>
                    <a:pt x="9642" y="392"/>
                  </a:cubicBezTo>
                  <a:cubicBezTo>
                    <a:pt x="9642" y="392"/>
                    <a:pt x="7293" y="1"/>
                    <a:pt x="54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2484;p54">
              <a:extLst>
                <a:ext uri="{FF2B5EF4-FFF2-40B4-BE49-F238E27FC236}">
                  <a16:creationId xmlns:a16="http://schemas.microsoft.com/office/drawing/2014/main" id="{6FD4FED1-7552-3F7F-35CF-4F424C8554F1}"/>
                </a:ext>
              </a:extLst>
            </p:cNvPr>
            <p:cNvSpPr/>
            <p:nvPr/>
          </p:nvSpPr>
          <p:spPr>
            <a:xfrm>
              <a:off x="1800550" y="2828675"/>
              <a:ext cx="279325" cy="266750"/>
            </a:xfrm>
            <a:custGeom>
              <a:avLst/>
              <a:gdLst/>
              <a:ahLst/>
              <a:cxnLst/>
              <a:rect l="l" t="t" r="r" b="b"/>
              <a:pathLst>
                <a:path w="11173" h="10670" extrusionOk="0">
                  <a:moveTo>
                    <a:pt x="5713" y="613"/>
                  </a:moveTo>
                  <a:cubicBezTo>
                    <a:pt x="7244" y="613"/>
                    <a:pt x="9122" y="881"/>
                    <a:pt x="9711" y="972"/>
                  </a:cubicBezTo>
                  <a:cubicBezTo>
                    <a:pt x="10458" y="3421"/>
                    <a:pt x="10559" y="5068"/>
                    <a:pt x="10559" y="6361"/>
                  </a:cubicBezTo>
                  <a:cubicBezTo>
                    <a:pt x="10559" y="6961"/>
                    <a:pt x="10143" y="7944"/>
                    <a:pt x="9211" y="8791"/>
                  </a:cubicBezTo>
                  <a:cubicBezTo>
                    <a:pt x="8672" y="9282"/>
                    <a:pt x="7573" y="10059"/>
                    <a:pt x="6012" y="10059"/>
                  </a:cubicBezTo>
                  <a:cubicBezTo>
                    <a:pt x="5858" y="10059"/>
                    <a:pt x="5700" y="10052"/>
                    <a:pt x="5538" y="10036"/>
                  </a:cubicBezTo>
                  <a:cubicBezTo>
                    <a:pt x="2362" y="9733"/>
                    <a:pt x="613" y="8265"/>
                    <a:pt x="613" y="5903"/>
                  </a:cubicBezTo>
                  <a:cubicBezTo>
                    <a:pt x="613" y="3489"/>
                    <a:pt x="2780" y="980"/>
                    <a:pt x="4489" y="695"/>
                  </a:cubicBezTo>
                  <a:cubicBezTo>
                    <a:pt x="4839" y="636"/>
                    <a:pt x="5261" y="613"/>
                    <a:pt x="5713" y="613"/>
                  </a:cubicBezTo>
                  <a:close/>
                  <a:moveTo>
                    <a:pt x="5725" y="1"/>
                  </a:moveTo>
                  <a:cubicBezTo>
                    <a:pt x="5236" y="1"/>
                    <a:pt x="4775" y="27"/>
                    <a:pt x="4388" y="91"/>
                  </a:cubicBezTo>
                  <a:cubicBezTo>
                    <a:pt x="2413" y="420"/>
                    <a:pt x="0" y="3166"/>
                    <a:pt x="0" y="5903"/>
                  </a:cubicBezTo>
                  <a:cubicBezTo>
                    <a:pt x="0" y="8585"/>
                    <a:pt x="1997" y="10313"/>
                    <a:pt x="5480" y="10645"/>
                  </a:cubicBezTo>
                  <a:cubicBezTo>
                    <a:pt x="5653" y="10662"/>
                    <a:pt x="5825" y="10669"/>
                    <a:pt x="5995" y="10669"/>
                  </a:cubicBezTo>
                  <a:cubicBezTo>
                    <a:pt x="7329" y="10669"/>
                    <a:pt x="8601" y="10173"/>
                    <a:pt x="9623" y="9244"/>
                  </a:cubicBezTo>
                  <a:cubicBezTo>
                    <a:pt x="10564" y="8387"/>
                    <a:pt x="11172" y="7256"/>
                    <a:pt x="11172" y="6361"/>
                  </a:cubicBezTo>
                  <a:cubicBezTo>
                    <a:pt x="11172" y="4991"/>
                    <a:pt x="11060" y="3236"/>
                    <a:pt x="10239" y="609"/>
                  </a:cubicBezTo>
                  <a:cubicBezTo>
                    <a:pt x="10205" y="498"/>
                    <a:pt x="10111" y="416"/>
                    <a:pt x="9998" y="397"/>
                  </a:cubicBezTo>
                  <a:cubicBezTo>
                    <a:pt x="9877" y="377"/>
                    <a:pt x="7595" y="1"/>
                    <a:pt x="57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2485;p54">
              <a:extLst>
                <a:ext uri="{FF2B5EF4-FFF2-40B4-BE49-F238E27FC236}">
                  <a16:creationId xmlns:a16="http://schemas.microsoft.com/office/drawing/2014/main" id="{2B081146-3893-236C-52E7-1BF62529EF7B}"/>
                </a:ext>
              </a:extLst>
            </p:cNvPr>
            <p:cNvSpPr/>
            <p:nvPr/>
          </p:nvSpPr>
          <p:spPr>
            <a:xfrm>
              <a:off x="1945925" y="2374125"/>
              <a:ext cx="573900" cy="595300"/>
            </a:xfrm>
            <a:custGeom>
              <a:avLst/>
              <a:gdLst/>
              <a:ahLst/>
              <a:cxnLst/>
              <a:rect l="l" t="t" r="r" b="b"/>
              <a:pathLst>
                <a:path w="22956" h="23812" extrusionOk="0">
                  <a:moveTo>
                    <a:pt x="14815" y="0"/>
                  </a:moveTo>
                  <a:cubicBezTo>
                    <a:pt x="12912" y="0"/>
                    <a:pt x="10669" y="248"/>
                    <a:pt x="7805" y="1282"/>
                  </a:cubicBezTo>
                  <a:cubicBezTo>
                    <a:pt x="2296" y="3272"/>
                    <a:pt x="1" y="9699"/>
                    <a:pt x="307" y="13067"/>
                  </a:cubicBezTo>
                  <a:cubicBezTo>
                    <a:pt x="612" y="16434"/>
                    <a:pt x="5663" y="23319"/>
                    <a:pt x="8264" y="23779"/>
                  </a:cubicBezTo>
                  <a:cubicBezTo>
                    <a:pt x="8388" y="23801"/>
                    <a:pt x="8506" y="23811"/>
                    <a:pt x="8618" y="23811"/>
                  </a:cubicBezTo>
                  <a:cubicBezTo>
                    <a:pt x="10866" y="23811"/>
                    <a:pt x="10866" y="19647"/>
                    <a:pt x="10866" y="19647"/>
                  </a:cubicBezTo>
                  <a:lnTo>
                    <a:pt x="13467" y="18116"/>
                  </a:lnTo>
                  <a:cubicBezTo>
                    <a:pt x="13467" y="18116"/>
                    <a:pt x="19283" y="11841"/>
                    <a:pt x="21118" y="8016"/>
                  </a:cubicBezTo>
                  <a:cubicBezTo>
                    <a:pt x="22955" y="4190"/>
                    <a:pt x="22343" y="212"/>
                    <a:pt x="19436" y="212"/>
                  </a:cubicBezTo>
                  <a:cubicBezTo>
                    <a:pt x="18039" y="212"/>
                    <a:pt x="16573" y="0"/>
                    <a:pt x="148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2486;p54">
              <a:extLst>
                <a:ext uri="{FF2B5EF4-FFF2-40B4-BE49-F238E27FC236}">
                  <a16:creationId xmlns:a16="http://schemas.microsoft.com/office/drawing/2014/main" id="{2AFECFD0-80DA-FDC7-BABF-302FF4F51A4D}"/>
                </a:ext>
              </a:extLst>
            </p:cNvPr>
            <p:cNvSpPr/>
            <p:nvPr/>
          </p:nvSpPr>
          <p:spPr>
            <a:xfrm>
              <a:off x="1937575" y="2366500"/>
              <a:ext cx="578925" cy="610550"/>
            </a:xfrm>
            <a:custGeom>
              <a:avLst/>
              <a:gdLst/>
              <a:ahLst/>
              <a:cxnLst/>
              <a:rect l="l" t="t" r="r" b="b"/>
              <a:pathLst>
                <a:path w="23157" h="24422" extrusionOk="0">
                  <a:moveTo>
                    <a:pt x="15131" y="610"/>
                  </a:moveTo>
                  <a:cubicBezTo>
                    <a:pt x="16050" y="610"/>
                    <a:pt x="16895" y="669"/>
                    <a:pt x="17705" y="725"/>
                  </a:cubicBezTo>
                  <a:cubicBezTo>
                    <a:pt x="18423" y="775"/>
                    <a:pt x="19101" y="823"/>
                    <a:pt x="19770" y="823"/>
                  </a:cubicBezTo>
                  <a:cubicBezTo>
                    <a:pt x="20585" y="823"/>
                    <a:pt x="21213" y="1164"/>
                    <a:pt x="21636" y="1836"/>
                  </a:cubicBezTo>
                  <a:cubicBezTo>
                    <a:pt x="22515" y="3232"/>
                    <a:pt x="22331" y="5786"/>
                    <a:pt x="21177" y="8188"/>
                  </a:cubicBezTo>
                  <a:cubicBezTo>
                    <a:pt x="19448" y="11788"/>
                    <a:pt x="14061" y="17686"/>
                    <a:pt x="13607" y="18181"/>
                  </a:cubicBezTo>
                  <a:lnTo>
                    <a:pt x="11045" y="19687"/>
                  </a:lnTo>
                  <a:cubicBezTo>
                    <a:pt x="10951" y="19742"/>
                    <a:pt x="10893" y="19843"/>
                    <a:pt x="10893" y="19952"/>
                  </a:cubicBezTo>
                  <a:cubicBezTo>
                    <a:pt x="10893" y="19977"/>
                    <a:pt x="10878" y="22591"/>
                    <a:pt x="9784" y="23508"/>
                  </a:cubicBezTo>
                  <a:cubicBezTo>
                    <a:pt x="9543" y="23710"/>
                    <a:pt x="9270" y="23810"/>
                    <a:pt x="8954" y="23810"/>
                  </a:cubicBezTo>
                  <a:cubicBezTo>
                    <a:pt x="8857" y="23810"/>
                    <a:pt x="8756" y="23800"/>
                    <a:pt x="8651" y="23781"/>
                  </a:cubicBezTo>
                  <a:cubicBezTo>
                    <a:pt x="6213" y="23352"/>
                    <a:pt x="1243" y="16620"/>
                    <a:pt x="945" y="13343"/>
                  </a:cubicBezTo>
                  <a:cubicBezTo>
                    <a:pt x="627" y="9848"/>
                    <a:pt x="3043" y="3753"/>
                    <a:pt x="8243" y="1875"/>
                  </a:cubicBezTo>
                  <a:cubicBezTo>
                    <a:pt x="11065" y="856"/>
                    <a:pt x="13253" y="610"/>
                    <a:pt x="15131" y="610"/>
                  </a:cubicBezTo>
                  <a:close/>
                  <a:moveTo>
                    <a:pt x="15171" y="0"/>
                  </a:moveTo>
                  <a:cubicBezTo>
                    <a:pt x="13244" y="0"/>
                    <a:pt x="10941" y="250"/>
                    <a:pt x="8035" y="1300"/>
                  </a:cubicBezTo>
                  <a:cubicBezTo>
                    <a:pt x="2549" y="3281"/>
                    <a:pt x="0" y="9712"/>
                    <a:pt x="336" y="13398"/>
                  </a:cubicBezTo>
                  <a:cubicBezTo>
                    <a:pt x="657" y="16932"/>
                    <a:pt x="5874" y="23913"/>
                    <a:pt x="8545" y="24384"/>
                  </a:cubicBezTo>
                  <a:cubicBezTo>
                    <a:pt x="8680" y="24410"/>
                    <a:pt x="8817" y="24422"/>
                    <a:pt x="8955" y="24422"/>
                  </a:cubicBezTo>
                  <a:cubicBezTo>
                    <a:pt x="9415" y="24422"/>
                    <a:pt x="9825" y="24272"/>
                    <a:pt x="10178" y="23976"/>
                  </a:cubicBezTo>
                  <a:cubicBezTo>
                    <a:pt x="11317" y="23021"/>
                    <a:pt x="11479" y="20780"/>
                    <a:pt x="11502" y="20129"/>
                  </a:cubicBezTo>
                  <a:lnTo>
                    <a:pt x="13956" y="18685"/>
                  </a:lnTo>
                  <a:cubicBezTo>
                    <a:pt x="13982" y="18669"/>
                    <a:pt x="14005" y="18650"/>
                    <a:pt x="14025" y="18629"/>
                  </a:cubicBezTo>
                  <a:cubicBezTo>
                    <a:pt x="14264" y="18371"/>
                    <a:pt x="19893" y="12277"/>
                    <a:pt x="21728" y="8453"/>
                  </a:cubicBezTo>
                  <a:cubicBezTo>
                    <a:pt x="22989" y="5828"/>
                    <a:pt x="23156" y="3103"/>
                    <a:pt x="22154" y="1511"/>
                  </a:cubicBezTo>
                  <a:cubicBezTo>
                    <a:pt x="21619" y="660"/>
                    <a:pt x="20794" y="210"/>
                    <a:pt x="19769" y="210"/>
                  </a:cubicBezTo>
                  <a:cubicBezTo>
                    <a:pt x="19122" y="210"/>
                    <a:pt x="18454" y="164"/>
                    <a:pt x="17747" y="115"/>
                  </a:cubicBezTo>
                  <a:cubicBezTo>
                    <a:pt x="16960" y="60"/>
                    <a:pt x="16110" y="0"/>
                    <a:pt x="151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2487;p54">
              <a:extLst>
                <a:ext uri="{FF2B5EF4-FFF2-40B4-BE49-F238E27FC236}">
                  <a16:creationId xmlns:a16="http://schemas.microsoft.com/office/drawing/2014/main" id="{FEE9F682-A4AF-BDF0-033F-00734FBCE59A}"/>
                </a:ext>
              </a:extLst>
            </p:cNvPr>
            <p:cNvSpPr/>
            <p:nvPr/>
          </p:nvSpPr>
          <p:spPr>
            <a:xfrm>
              <a:off x="2183150" y="2795950"/>
              <a:ext cx="133925" cy="136850"/>
            </a:xfrm>
            <a:custGeom>
              <a:avLst/>
              <a:gdLst/>
              <a:ahLst/>
              <a:cxnLst/>
              <a:rect l="l" t="t" r="r" b="b"/>
              <a:pathLst>
                <a:path w="5357" h="5474" extrusionOk="0">
                  <a:moveTo>
                    <a:pt x="2323" y="0"/>
                  </a:moveTo>
                  <a:cubicBezTo>
                    <a:pt x="2116" y="0"/>
                    <a:pt x="1902" y="52"/>
                    <a:pt x="1683" y="172"/>
                  </a:cubicBezTo>
                  <a:cubicBezTo>
                    <a:pt x="0" y="1090"/>
                    <a:pt x="1530" y="4457"/>
                    <a:pt x="2601" y="5222"/>
                  </a:cubicBezTo>
                  <a:cubicBezTo>
                    <a:pt x="2856" y="5404"/>
                    <a:pt x="3146" y="5474"/>
                    <a:pt x="3439" y="5474"/>
                  </a:cubicBezTo>
                  <a:cubicBezTo>
                    <a:pt x="4378" y="5474"/>
                    <a:pt x="5356" y="4762"/>
                    <a:pt x="5356" y="4762"/>
                  </a:cubicBezTo>
                  <a:lnTo>
                    <a:pt x="4744" y="2314"/>
                  </a:lnTo>
                  <a:cubicBezTo>
                    <a:pt x="4744" y="2314"/>
                    <a:pt x="3702" y="0"/>
                    <a:pt x="23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2488;p54">
              <a:extLst>
                <a:ext uri="{FF2B5EF4-FFF2-40B4-BE49-F238E27FC236}">
                  <a16:creationId xmlns:a16="http://schemas.microsoft.com/office/drawing/2014/main" id="{724A3538-37D5-65C3-1D4F-66EA9060488C}"/>
                </a:ext>
              </a:extLst>
            </p:cNvPr>
            <p:cNvSpPr/>
            <p:nvPr/>
          </p:nvSpPr>
          <p:spPr>
            <a:xfrm>
              <a:off x="2196825" y="2788275"/>
              <a:ext cx="128800" cy="152175"/>
            </a:xfrm>
            <a:custGeom>
              <a:avLst/>
              <a:gdLst/>
              <a:ahLst/>
              <a:cxnLst/>
              <a:rect l="l" t="t" r="r" b="b"/>
              <a:pathLst>
                <a:path w="5152" h="6087" extrusionOk="0">
                  <a:moveTo>
                    <a:pt x="1774" y="0"/>
                  </a:moveTo>
                  <a:cubicBezTo>
                    <a:pt x="1507" y="0"/>
                    <a:pt x="1244" y="70"/>
                    <a:pt x="988" y="211"/>
                  </a:cubicBezTo>
                  <a:cubicBezTo>
                    <a:pt x="441" y="509"/>
                    <a:pt x="129" y="1048"/>
                    <a:pt x="86" y="1770"/>
                  </a:cubicBezTo>
                  <a:cubicBezTo>
                    <a:pt x="0" y="3179"/>
                    <a:pt x="998" y="5151"/>
                    <a:pt x="1876" y="5778"/>
                  </a:cubicBezTo>
                  <a:cubicBezTo>
                    <a:pt x="2189" y="6002"/>
                    <a:pt x="2539" y="6086"/>
                    <a:pt x="2889" y="6086"/>
                  </a:cubicBezTo>
                  <a:cubicBezTo>
                    <a:pt x="3915" y="6086"/>
                    <a:pt x="4932" y="5358"/>
                    <a:pt x="4989" y="5317"/>
                  </a:cubicBezTo>
                  <a:cubicBezTo>
                    <a:pt x="5123" y="5218"/>
                    <a:pt x="5151" y="5028"/>
                    <a:pt x="5053" y="4892"/>
                  </a:cubicBezTo>
                  <a:cubicBezTo>
                    <a:pt x="4993" y="4810"/>
                    <a:pt x="4899" y="4766"/>
                    <a:pt x="4805" y="4766"/>
                  </a:cubicBezTo>
                  <a:cubicBezTo>
                    <a:pt x="4744" y="4766"/>
                    <a:pt x="4682" y="4784"/>
                    <a:pt x="4629" y="4822"/>
                  </a:cubicBezTo>
                  <a:cubicBezTo>
                    <a:pt x="4617" y="4831"/>
                    <a:pt x="3703" y="5473"/>
                    <a:pt x="2889" y="5473"/>
                  </a:cubicBezTo>
                  <a:cubicBezTo>
                    <a:pt x="2653" y="5473"/>
                    <a:pt x="2426" y="5419"/>
                    <a:pt x="2231" y="5280"/>
                  </a:cubicBezTo>
                  <a:cubicBezTo>
                    <a:pt x="1571" y="4808"/>
                    <a:pt x="621" y="3064"/>
                    <a:pt x="696" y="1807"/>
                  </a:cubicBezTo>
                  <a:cubicBezTo>
                    <a:pt x="728" y="1298"/>
                    <a:pt x="924" y="943"/>
                    <a:pt x="1282" y="748"/>
                  </a:cubicBezTo>
                  <a:cubicBezTo>
                    <a:pt x="1446" y="658"/>
                    <a:pt x="1610" y="613"/>
                    <a:pt x="1776" y="613"/>
                  </a:cubicBezTo>
                  <a:cubicBezTo>
                    <a:pt x="1883" y="613"/>
                    <a:pt x="1991" y="632"/>
                    <a:pt x="2102" y="668"/>
                  </a:cubicBezTo>
                  <a:cubicBezTo>
                    <a:pt x="3123" y="1012"/>
                    <a:pt x="3908" y="2730"/>
                    <a:pt x="3916" y="2747"/>
                  </a:cubicBezTo>
                  <a:cubicBezTo>
                    <a:pt x="3967" y="2860"/>
                    <a:pt x="4079" y="2928"/>
                    <a:pt x="4196" y="2928"/>
                  </a:cubicBezTo>
                  <a:cubicBezTo>
                    <a:pt x="4238" y="2928"/>
                    <a:pt x="4281" y="2919"/>
                    <a:pt x="4322" y="2900"/>
                  </a:cubicBezTo>
                  <a:cubicBezTo>
                    <a:pt x="4476" y="2832"/>
                    <a:pt x="4544" y="2650"/>
                    <a:pt x="4475" y="2496"/>
                  </a:cubicBezTo>
                  <a:cubicBezTo>
                    <a:pt x="4438" y="2415"/>
                    <a:pt x="3572" y="517"/>
                    <a:pt x="2298" y="89"/>
                  </a:cubicBezTo>
                  <a:cubicBezTo>
                    <a:pt x="2122" y="30"/>
                    <a:pt x="1947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2489;p54">
              <a:extLst>
                <a:ext uri="{FF2B5EF4-FFF2-40B4-BE49-F238E27FC236}">
                  <a16:creationId xmlns:a16="http://schemas.microsoft.com/office/drawing/2014/main" id="{8C28652F-B3D5-B3F6-6D12-79B6F30B6E04}"/>
                </a:ext>
              </a:extLst>
            </p:cNvPr>
            <p:cNvSpPr/>
            <p:nvPr/>
          </p:nvSpPr>
          <p:spPr>
            <a:xfrm>
              <a:off x="2458000" y="2670025"/>
              <a:ext cx="51325" cy="72850"/>
            </a:xfrm>
            <a:custGeom>
              <a:avLst/>
              <a:gdLst/>
              <a:ahLst/>
              <a:cxnLst/>
              <a:rect l="l" t="t" r="r" b="b"/>
              <a:pathLst>
                <a:path w="2053" h="2914" extrusionOk="0">
                  <a:moveTo>
                    <a:pt x="1709" y="1"/>
                  </a:moveTo>
                  <a:cubicBezTo>
                    <a:pt x="1576" y="1"/>
                    <a:pt x="1453" y="88"/>
                    <a:pt x="1414" y="221"/>
                  </a:cubicBezTo>
                  <a:cubicBezTo>
                    <a:pt x="1178" y="990"/>
                    <a:pt x="650" y="2149"/>
                    <a:pt x="216" y="2323"/>
                  </a:cubicBezTo>
                  <a:cubicBezTo>
                    <a:pt x="79" y="2377"/>
                    <a:pt x="1" y="2521"/>
                    <a:pt x="28" y="2665"/>
                  </a:cubicBezTo>
                  <a:cubicBezTo>
                    <a:pt x="56" y="2809"/>
                    <a:pt x="182" y="2913"/>
                    <a:pt x="330" y="2913"/>
                  </a:cubicBezTo>
                  <a:cubicBezTo>
                    <a:pt x="368" y="2913"/>
                    <a:pt x="407" y="2906"/>
                    <a:pt x="443" y="2891"/>
                  </a:cubicBezTo>
                  <a:cubicBezTo>
                    <a:pt x="1300" y="2548"/>
                    <a:pt x="1891" y="758"/>
                    <a:pt x="1999" y="402"/>
                  </a:cubicBezTo>
                  <a:cubicBezTo>
                    <a:pt x="2052" y="239"/>
                    <a:pt x="1961" y="65"/>
                    <a:pt x="1799" y="14"/>
                  </a:cubicBezTo>
                  <a:cubicBezTo>
                    <a:pt x="1769" y="5"/>
                    <a:pt x="1738" y="1"/>
                    <a:pt x="17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2490;p54">
              <a:extLst>
                <a:ext uri="{FF2B5EF4-FFF2-40B4-BE49-F238E27FC236}">
                  <a16:creationId xmlns:a16="http://schemas.microsoft.com/office/drawing/2014/main" id="{0A7843E4-CAAC-932E-2652-CC28BF8A503B}"/>
                </a:ext>
              </a:extLst>
            </p:cNvPr>
            <p:cNvSpPr/>
            <p:nvPr/>
          </p:nvSpPr>
          <p:spPr>
            <a:xfrm>
              <a:off x="2739375" y="3363375"/>
              <a:ext cx="97725" cy="171250"/>
            </a:xfrm>
            <a:custGeom>
              <a:avLst/>
              <a:gdLst/>
              <a:ahLst/>
              <a:cxnLst/>
              <a:rect l="l" t="t" r="r" b="b"/>
              <a:pathLst>
                <a:path w="3909" h="6850" extrusionOk="0">
                  <a:moveTo>
                    <a:pt x="1383" y="1"/>
                  </a:moveTo>
                  <a:cubicBezTo>
                    <a:pt x="1140" y="1"/>
                    <a:pt x="921" y="122"/>
                    <a:pt x="859" y="522"/>
                  </a:cubicBezTo>
                  <a:cubicBezTo>
                    <a:pt x="745" y="1266"/>
                    <a:pt x="1343" y="2053"/>
                    <a:pt x="1672" y="2420"/>
                  </a:cubicBezTo>
                  <a:lnTo>
                    <a:pt x="1672" y="2420"/>
                  </a:lnTo>
                  <a:cubicBezTo>
                    <a:pt x="1380" y="2129"/>
                    <a:pt x="847" y="1640"/>
                    <a:pt x="542" y="1640"/>
                  </a:cubicBezTo>
                  <a:cubicBezTo>
                    <a:pt x="417" y="1640"/>
                    <a:pt x="330" y="1721"/>
                    <a:pt x="313" y="1930"/>
                  </a:cubicBezTo>
                  <a:cubicBezTo>
                    <a:pt x="234" y="2868"/>
                    <a:pt x="1173" y="3884"/>
                    <a:pt x="1173" y="3884"/>
                  </a:cubicBezTo>
                  <a:cubicBezTo>
                    <a:pt x="1173" y="3884"/>
                    <a:pt x="599" y="3616"/>
                    <a:pt x="254" y="3616"/>
                  </a:cubicBezTo>
                  <a:cubicBezTo>
                    <a:pt x="106" y="3616"/>
                    <a:pt x="1" y="3665"/>
                    <a:pt x="1" y="3806"/>
                  </a:cubicBezTo>
                  <a:cubicBezTo>
                    <a:pt x="1" y="4275"/>
                    <a:pt x="1641" y="5917"/>
                    <a:pt x="1720" y="6699"/>
                  </a:cubicBezTo>
                  <a:cubicBezTo>
                    <a:pt x="1730" y="6802"/>
                    <a:pt x="1765" y="6849"/>
                    <a:pt x="1818" y="6849"/>
                  </a:cubicBezTo>
                  <a:cubicBezTo>
                    <a:pt x="2170" y="6849"/>
                    <a:pt x="3324" y="4809"/>
                    <a:pt x="3597" y="3182"/>
                  </a:cubicBezTo>
                  <a:cubicBezTo>
                    <a:pt x="3909" y="1305"/>
                    <a:pt x="2189" y="288"/>
                    <a:pt x="2189" y="288"/>
                  </a:cubicBezTo>
                  <a:cubicBezTo>
                    <a:pt x="2189" y="288"/>
                    <a:pt x="1758" y="1"/>
                    <a:pt x="13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2491;p54">
              <a:extLst>
                <a:ext uri="{FF2B5EF4-FFF2-40B4-BE49-F238E27FC236}">
                  <a16:creationId xmlns:a16="http://schemas.microsoft.com/office/drawing/2014/main" id="{EFD9F6EB-945A-081A-57B2-2F65FF1EDF20}"/>
                </a:ext>
              </a:extLst>
            </p:cNvPr>
            <p:cNvSpPr/>
            <p:nvPr/>
          </p:nvSpPr>
          <p:spPr>
            <a:xfrm>
              <a:off x="2731700" y="3355750"/>
              <a:ext cx="113500" cy="186500"/>
            </a:xfrm>
            <a:custGeom>
              <a:avLst/>
              <a:gdLst/>
              <a:ahLst/>
              <a:cxnLst/>
              <a:rect l="l" t="t" r="r" b="b"/>
              <a:pathLst>
                <a:path w="4540" h="7460" extrusionOk="0">
                  <a:moveTo>
                    <a:pt x="1689" y="612"/>
                  </a:moveTo>
                  <a:cubicBezTo>
                    <a:pt x="1871" y="612"/>
                    <a:pt x="2155" y="734"/>
                    <a:pt x="2327" y="848"/>
                  </a:cubicBezTo>
                  <a:cubicBezTo>
                    <a:pt x="2332" y="850"/>
                    <a:pt x="2336" y="854"/>
                    <a:pt x="2340" y="857"/>
                  </a:cubicBezTo>
                  <a:cubicBezTo>
                    <a:pt x="2355" y="866"/>
                    <a:pt x="3877" y="1785"/>
                    <a:pt x="3601" y="3435"/>
                  </a:cubicBezTo>
                  <a:cubicBezTo>
                    <a:pt x="3387" y="4716"/>
                    <a:pt x="2651" y="6119"/>
                    <a:pt x="2252" y="6652"/>
                  </a:cubicBezTo>
                  <a:cubicBezTo>
                    <a:pt x="2079" y="6191"/>
                    <a:pt x="1668" y="5639"/>
                    <a:pt x="1268" y="5102"/>
                  </a:cubicBezTo>
                  <a:cubicBezTo>
                    <a:pt x="1055" y="4816"/>
                    <a:pt x="780" y="4445"/>
                    <a:pt x="665" y="4236"/>
                  </a:cubicBezTo>
                  <a:lnTo>
                    <a:pt x="665" y="4236"/>
                  </a:lnTo>
                  <a:cubicBezTo>
                    <a:pt x="837" y="4264"/>
                    <a:pt x="1112" y="4355"/>
                    <a:pt x="1350" y="4466"/>
                  </a:cubicBezTo>
                  <a:cubicBezTo>
                    <a:pt x="1391" y="4485"/>
                    <a:pt x="1435" y="4495"/>
                    <a:pt x="1479" y="4495"/>
                  </a:cubicBezTo>
                  <a:cubicBezTo>
                    <a:pt x="1574" y="4495"/>
                    <a:pt x="1667" y="4450"/>
                    <a:pt x="1727" y="4370"/>
                  </a:cubicBezTo>
                  <a:cubicBezTo>
                    <a:pt x="1813" y="4252"/>
                    <a:pt x="1803" y="4089"/>
                    <a:pt x="1705" y="3982"/>
                  </a:cubicBezTo>
                  <a:cubicBezTo>
                    <a:pt x="1470" y="3727"/>
                    <a:pt x="877" y="2929"/>
                    <a:pt x="924" y="2271"/>
                  </a:cubicBezTo>
                  <a:lnTo>
                    <a:pt x="924" y="2271"/>
                  </a:lnTo>
                  <a:cubicBezTo>
                    <a:pt x="1098" y="2345"/>
                    <a:pt x="1425" y="2605"/>
                    <a:pt x="1739" y="2916"/>
                  </a:cubicBezTo>
                  <a:cubicBezTo>
                    <a:pt x="1866" y="3060"/>
                    <a:pt x="1960" y="3149"/>
                    <a:pt x="1974" y="3161"/>
                  </a:cubicBezTo>
                  <a:cubicBezTo>
                    <a:pt x="2033" y="3217"/>
                    <a:pt x="2109" y="3245"/>
                    <a:pt x="2185" y="3245"/>
                  </a:cubicBezTo>
                  <a:cubicBezTo>
                    <a:pt x="2262" y="3245"/>
                    <a:pt x="2340" y="3216"/>
                    <a:pt x="2399" y="3158"/>
                  </a:cubicBezTo>
                  <a:cubicBezTo>
                    <a:pt x="2517" y="3041"/>
                    <a:pt x="2522" y="2853"/>
                    <a:pt x="2410" y="2732"/>
                  </a:cubicBezTo>
                  <a:cubicBezTo>
                    <a:pt x="2336" y="2650"/>
                    <a:pt x="2250" y="2558"/>
                    <a:pt x="2157" y="2465"/>
                  </a:cubicBezTo>
                  <a:cubicBezTo>
                    <a:pt x="1823" y="2079"/>
                    <a:pt x="1384" y="1424"/>
                    <a:pt x="1470" y="873"/>
                  </a:cubicBezTo>
                  <a:cubicBezTo>
                    <a:pt x="1484" y="780"/>
                    <a:pt x="1516" y="662"/>
                    <a:pt x="1592" y="629"/>
                  </a:cubicBezTo>
                  <a:cubicBezTo>
                    <a:pt x="1619" y="617"/>
                    <a:pt x="1652" y="612"/>
                    <a:pt x="1689" y="612"/>
                  </a:cubicBezTo>
                  <a:close/>
                  <a:moveTo>
                    <a:pt x="1688" y="0"/>
                  </a:moveTo>
                  <a:cubicBezTo>
                    <a:pt x="1571" y="0"/>
                    <a:pt x="1454" y="20"/>
                    <a:pt x="1343" y="68"/>
                  </a:cubicBezTo>
                  <a:cubicBezTo>
                    <a:pt x="1162" y="148"/>
                    <a:pt x="931" y="337"/>
                    <a:pt x="863" y="780"/>
                  </a:cubicBezTo>
                  <a:cubicBezTo>
                    <a:pt x="818" y="1077"/>
                    <a:pt x="865" y="1374"/>
                    <a:pt x="960" y="1653"/>
                  </a:cubicBezTo>
                  <a:cubicBezTo>
                    <a:pt x="917" y="1645"/>
                    <a:pt x="875" y="1640"/>
                    <a:pt x="835" y="1640"/>
                  </a:cubicBezTo>
                  <a:cubicBezTo>
                    <a:pt x="780" y="1640"/>
                    <a:pt x="727" y="1649"/>
                    <a:pt x="677" y="1667"/>
                  </a:cubicBezTo>
                  <a:cubicBezTo>
                    <a:pt x="555" y="1708"/>
                    <a:pt x="345" y="1833"/>
                    <a:pt x="314" y="2208"/>
                  </a:cubicBezTo>
                  <a:cubicBezTo>
                    <a:pt x="272" y="2713"/>
                    <a:pt x="474" y="3224"/>
                    <a:pt x="702" y="3624"/>
                  </a:cubicBezTo>
                  <a:cubicBezTo>
                    <a:pt x="657" y="3620"/>
                    <a:pt x="613" y="3617"/>
                    <a:pt x="570" y="3617"/>
                  </a:cubicBezTo>
                  <a:cubicBezTo>
                    <a:pt x="437" y="3617"/>
                    <a:pt x="314" y="3641"/>
                    <a:pt x="217" y="3703"/>
                  </a:cubicBezTo>
                  <a:cubicBezTo>
                    <a:pt x="79" y="3790"/>
                    <a:pt x="1" y="3939"/>
                    <a:pt x="1" y="4110"/>
                  </a:cubicBezTo>
                  <a:cubicBezTo>
                    <a:pt x="1" y="4411"/>
                    <a:pt x="268" y="4783"/>
                    <a:pt x="777" y="5467"/>
                  </a:cubicBezTo>
                  <a:cubicBezTo>
                    <a:pt x="1162" y="5984"/>
                    <a:pt x="1688" y="6691"/>
                    <a:pt x="1722" y="7033"/>
                  </a:cubicBezTo>
                  <a:cubicBezTo>
                    <a:pt x="1753" y="7338"/>
                    <a:pt x="1944" y="7454"/>
                    <a:pt x="2113" y="7459"/>
                  </a:cubicBezTo>
                  <a:lnTo>
                    <a:pt x="2122" y="7459"/>
                  </a:lnTo>
                  <a:cubicBezTo>
                    <a:pt x="2832" y="7459"/>
                    <a:pt x="3969" y="4952"/>
                    <a:pt x="4204" y="3535"/>
                  </a:cubicBezTo>
                  <a:cubicBezTo>
                    <a:pt x="4539" y="1522"/>
                    <a:pt x="2806" y="424"/>
                    <a:pt x="2657" y="334"/>
                  </a:cubicBezTo>
                  <a:cubicBezTo>
                    <a:pt x="2575" y="279"/>
                    <a:pt x="2131" y="0"/>
                    <a:pt x="1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2492;p54">
              <a:extLst>
                <a:ext uri="{FF2B5EF4-FFF2-40B4-BE49-F238E27FC236}">
                  <a16:creationId xmlns:a16="http://schemas.microsoft.com/office/drawing/2014/main" id="{288A58D5-007D-8144-67F1-BFCC862061C3}"/>
                </a:ext>
              </a:extLst>
            </p:cNvPr>
            <p:cNvSpPr/>
            <p:nvPr/>
          </p:nvSpPr>
          <p:spPr>
            <a:xfrm>
              <a:off x="2737850" y="3339450"/>
              <a:ext cx="164525" cy="367525"/>
            </a:xfrm>
            <a:custGeom>
              <a:avLst/>
              <a:gdLst/>
              <a:ahLst/>
              <a:cxnLst/>
              <a:rect l="l" t="t" r="r" b="b"/>
              <a:pathLst>
                <a:path w="6581" h="14701" extrusionOk="0">
                  <a:moveTo>
                    <a:pt x="2630" y="0"/>
                  </a:moveTo>
                  <a:cubicBezTo>
                    <a:pt x="2425" y="0"/>
                    <a:pt x="2213" y="51"/>
                    <a:pt x="1990" y="162"/>
                  </a:cubicBezTo>
                  <a:cubicBezTo>
                    <a:pt x="766" y="774"/>
                    <a:pt x="3367" y="2917"/>
                    <a:pt x="2756" y="4141"/>
                  </a:cubicBezTo>
                  <a:cubicBezTo>
                    <a:pt x="2143" y="5365"/>
                    <a:pt x="766" y="7507"/>
                    <a:pt x="766" y="8732"/>
                  </a:cubicBezTo>
                  <a:cubicBezTo>
                    <a:pt x="766" y="9956"/>
                    <a:pt x="1" y="12864"/>
                    <a:pt x="1" y="12864"/>
                  </a:cubicBezTo>
                  <a:lnTo>
                    <a:pt x="766" y="14700"/>
                  </a:lnTo>
                  <a:cubicBezTo>
                    <a:pt x="766" y="14700"/>
                    <a:pt x="1378" y="14394"/>
                    <a:pt x="2296" y="13476"/>
                  </a:cubicBezTo>
                  <a:cubicBezTo>
                    <a:pt x="3214" y="12558"/>
                    <a:pt x="4744" y="10415"/>
                    <a:pt x="5663" y="8426"/>
                  </a:cubicBezTo>
                  <a:cubicBezTo>
                    <a:pt x="6581" y="6436"/>
                    <a:pt x="6275" y="3528"/>
                    <a:pt x="5204" y="2151"/>
                  </a:cubicBezTo>
                  <a:cubicBezTo>
                    <a:pt x="4327" y="1025"/>
                    <a:pt x="3553" y="0"/>
                    <a:pt x="26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2493;p54">
              <a:extLst>
                <a:ext uri="{FF2B5EF4-FFF2-40B4-BE49-F238E27FC236}">
                  <a16:creationId xmlns:a16="http://schemas.microsoft.com/office/drawing/2014/main" id="{600713F1-721F-194C-BE53-E956A266963B}"/>
                </a:ext>
              </a:extLst>
            </p:cNvPr>
            <p:cNvSpPr/>
            <p:nvPr/>
          </p:nvSpPr>
          <p:spPr>
            <a:xfrm>
              <a:off x="2730025" y="3331650"/>
              <a:ext cx="179725" cy="382950"/>
            </a:xfrm>
            <a:custGeom>
              <a:avLst/>
              <a:gdLst/>
              <a:ahLst/>
              <a:cxnLst/>
              <a:rect l="l" t="t" r="r" b="b"/>
              <a:pathLst>
                <a:path w="7189" h="15318" extrusionOk="0">
                  <a:moveTo>
                    <a:pt x="2940" y="621"/>
                  </a:moveTo>
                  <a:cubicBezTo>
                    <a:pt x="3652" y="621"/>
                    <a:pt x="4306" y="1404"/>
                    <a:pt x="5213" y="2572"/>
                  </a:cubicBezTo>
                  <a:lnTo>
                    <a:pt x="5275" y="2652"/>
                  </a:lnTo>
                  <a:cubicBezTo>
                    <a:pt x="6217" y="3862"/>
                    <a:pt x="6623" y="6606"/>
                    <a:pt x="5699" y="8609"/>
                  </a:cubicBezTo>
                  <a:cubicBezTo>
                    <a:pt x="4809" y="10536"/>
                    <a:pt x="3319" y="12645"/>
                    <a:pt x="2393" y="13571"/>
                  </a:cubicBezTo>
                  <a:cubicBezTo>
                    <a:pt x="1887" y="14078"/>
                    <a:pt x="1477" y="14391"/>
                    <a:pt x="1224" y="14562"/>
                  </a:cubicBezTo>
                  <a:lnTo>
                    <a:pt x="636" y="13153"/>
                  </a:lnTo>
                  <a:cubicBezTo>
                    <a:pt x="773" y="12619"/>
                    <a:pt x="1385" y="10177"/>
                    <a:pt x="1385" y="9044"/>
                  </a:cubicBezTo>
                  <a:cubicBezTo>
                    <a:pt x="1385" y="8179"/>
                    <a:pt x="2214" y="6671"/>
                    <a:pt x="2818" y="5568"/>
                  </a:cubicBezTo>
                  <a:cubicBezTo>
                    <a:pt x="3017" y="5208"/>
                    <a:pt x="3199" y="4874"/>
                    <a:pt x="3342" y="4589"/>
                  </a:cubicBezTo>
                  <a:cubicBezTo>
                    <a:pt x="3706" y="3864"/>
                    <a:pt x="3217" y="2978"/>
                    <a:pt x="2785" y="2196"/>
                  </a:cubicBezTo>
                  <a:cubicBezTo>
                    <a:pt x="2516" y="1709"/>
                    <a:pt x="2209" y="1154"/>
                    <a:pt x="2290" y="897"/>
                  </a:cubicBezTo>
                  <a:cubicBezTo>
                    <a:pt x="2302" y="857"/>
                    <a:pt x="2331" y="802"/>
                    <a:pt x="2441" y="747"/>
                  </a:cubicBezTo>
                  <a:cubicBezTo>
                    <a:pt x="2613" y="662"/>
                    <a:pt x="2778" y="621"/>
                    <a:pt x="2940" y="621"/>
                  </a:cubicBezTo>
                  <a:close/>
                  <a:moveTo>
                    <a:pt x="2951" y="0"/>
                  </a:moveTo>
                  <a:cubicBezTo>
                    <a:pt x="2702" y="0"/>
                    <a:pt x="2442" y="62"/>
                    <a:pt x="2166" y="200"/>
                  </a:cubicBezTo>
                  <a:cubicBezTo>
                    <a:pt x="1929" y="319"/>
                    <a:pt x="1774" y="492"/>
                    <a:pt x="1704" y="715"/>
                  </a:cubicBezTo>
                  <a:cubicBezTo>
                    <a:pt x="1547" y="1222"/>
                    <a:pt x="1888" y="1840"/>
                    <a:pt x="2249" y="2493"/>
                  </a:cubicBezTo>
                  <a:cubicBezTo>
                    <a:pt x="2607" y="3142"/>
                    <a:pt x="3013" y="3877"/>
                    <a:pt x="2794" y="4316"/>
                  </a:cubicBezTo>
                  <a:cubicBezTo>
                    <a:pt x="2656" y="4595"/>
                    <a:pt x="2475" y="4922"/>
                    <a:pt x="2281" y="5274"/>
                  </a:cubicBezTo>
                  <a:cubicBezTo>
                    <a:pt x="1609" y="6499"/>
                    <a:pt x="772" y="8023"/>
                    <a:pt x="772" y="9044"/>
                  </a:cubicBezTo>
                  <a:cubicBezTo>
                    <a:pt x="772" y="10214"/>
                    <a:pt x="25" y="13069"/>
                    <a:pt x="17" y="13098"/>
                  </a:cubicBezTo>
                  <a:cubicBezTo>
                    <a:pt x="0" y="13162"/>
                    <a:pt x="5" y="13232"/>
                    <a:pt x="31" y="13293"/>
                  </a:cubicBezTo>
                  <a:lnTo>
                    <a:pt x="797" y="15130"/>
                  </a:lnTo>
                  <a:cubicBezTo>
                    <a:pt x="829" y="15208"/>
                    <a:pt x="893" y="15269"/>
                    <a:pt x="972" y="15299"/>
                  </a:cubicBezTo>
                  <a:cubicBezTo>
                    <a:pt x="1006" y="15311"/>
                    <a:pt x="1043" y="15318"/>
                    <a:pt x="1079" y="15318"/>
                  </a:cubicBezTo>
                  <a:cubicBezTo>
                    <a:pt x="1127" y="15318"/>
                    <a:pt x="1173" y="15307"/>
                    <a:pt x="1215" y="15285"/>
                  </a:cubicBezTo>
                  <a:cubicBezTo>
                    <a:pt x="1243" y="15273"/>
                    <a:pt x="1883" y="14947"/>
                    <a:pt x="2826" y="14004"/>
                  </a:cubicBezTo>
                  <a:cubicBezTo>
                    <a:pt x="3790" y="13039"/>
                    <a:pt x="5336" y="10854"/>
                    <a:pt x="6254" y="8866"/>
                  </a:cubicBezTo>
                  <a:cubicBezTo>
                    <a:pt x="7189" y="6841"/>
                    <a:pt x="6961" y="3823"/>
                    <a:pt x="5758" y="2276"/>
                  </a:cubicBezTo>
                  <a:lnTo>
                    <a:pt x="5696" y="2196"/>
                  </a:lnTo>
                  <a:cubicBezTo>
                    <a:pt x="4823" y="1074"/>
                    <a:pt x="3988" y="0"/>
                    <a:pt x="29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2494;p54">
              <a:extLst>
                <a:ext uri="{FF2B5EF4-FFF2-40B4-BE49-F238E27FC236}">
                  <a16:creationId xmlns:a16="http://schemas.microsoft.com/office/drawing/2014/main" id="{913179D2-4C3C-AE1C-991C-1E52DC1417FA}"/>
                </a:ext>
              </a:extLst>
            </p:cNvPr>
            <p:cNvSpPr/>
            <p:nvPr/>
          </p:nvSpPr>
          <p:spPr>
            <a:xfrm>
              <a:off x="2766850" y="3370525"/>
              <a:ext cx="62750" cy="217050"/>
            </a:xfrm>
            <a:custGeom>
              <a:avLst/>
              <a:gdLst/>
              <a:ahLst/>
              <a:cxnLst/>
              <a:rect l="l" t="t" r="r" b="b"/>
              <a:pathLst>
                <a:path w="2510" h="8682" extrusionOk="0">
                  <a:moveTo>
                    <a:pt x="1148" y="1"/>
                  </a:moveTo>
                  <a:cubicBezTo>
                    <a:pt x="1111" y="1"/>
                    <a:pt x="1090" y="2"/>
                    <a:pt x="1090" y="2"/>
                  </a:cubicBezTo>
                  <a:cubicBezTo>
                    <a:pt x="1090" y="2"/>
                    <a:pt x="1" y="2865"/>
                    <a:pt x="1" y="4803"/>
                  </a:cubicBezTo>
                  <a:lnTo>
                    <a:pt x="1" y="8682"/>
                  </a:lnTo>
                  <a:lnTo>
                    <a:pt x="2510" y="5146"/>
                  </a:lnTo>
                  <a:cubicBezTo>
                    <a:pt x="2510" y="5146"/>
                    <a:pt x="2053" y="2865"/>
                    <a:pt x="2281" y="1381"/>
                  </a:cubicBezTo>
                  <a:cubicBezTo>
                    <a:pt x="2482" y="81"/>
                    <a:pt x="1414" y="1"/>
                    <a:pt x="11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2495;p54">
              <a:extLst>
                <a:ext uri="{FF2B5EF4-FFF2-40B4-BE49-F238E27FC236}">
                  <a16:creationId xmlns:a16="http://schemas.microsoft.com/office/drawing/2014/main" id="{BC00D94F-2B07-F48D-5832-5527F4C41FA3}"/>
                </a:ext>
              </a:extLst>
            </p:cNvPr>
            <p:cNvSpPr/>
            <p:nvPr/>
          </p:nvSpPr>
          <p:spPr>
            <a:xfrm>
              <a:off x="2759175" y="3362900"/>
              <a:ext cx="78850" cy="232350"/>
            </a:xfrm>
            <a:custGeom>
              <a:avLst/>
              <a:gdLst/>
              <a:ahLst/>
              <a:cxnLst/>
              <a:rect l="l" t="t" r="r" b="b"/>
              <a:pathLst>
                <a:path w="3154" h="9294" extrusionOk="0">
                  <a:moveTo>
                    <a:pt x="1445" y="0"/>
                  </a:moveTo>
                  <a:cubicBezTo>
                    <a:pt x="1405" y="0"/>
                    <a:pt x="1379" y="1"/>
                    <a:pt x="1374" y="1"/>
                  </a:cubicBezTo>
                  <a:cubicBezTo>
                    <a:pt x="1256" y="10"/>
                    <a:pt x="1153" y="87"/>
                    <a:pt x="1111" y="198"/>
                  </a:cubicBezTo>
                  <a:cubicBezTo>
                    <a:pt x="1064" y="317"/>
                    <a:pt x="1" y="3136"/>
                    <a:pt x="1" y="5108"/>
                  </a:cubicBezTo>
                  <a:lnTo>
                    <a:pt x="1" y="8987"/>
                  </a:lnTo>
                  <a:cubicBezTo>
                    <a:pt x="1" y="9156"/>
                    <a:pt x="138" y="9293"/>
                    <a:pt x="308" y="9293"/>
                  </a:cubicBezTo>
                  <a:cubicBezTo>
                    <a:pt x="476" y="9293"/>
                    <a:pt x="613" y="9156"/>
                    <a:pt x="613" y="8988"/>
                  </a:cubicBezTo>
                  <a:lnTo>
                    <a:pt x="613" y="5108"/>
                  </a:lnTo>
                  <a:cubicBezTo>
                    <a:pt x="613" y="3542"/>
                    <a:pt x="1364" y="1303"/>
                    <a:pt x="1608" y="621"/>
                  </a:cubicBezTo>
                  <a:cubicBezTo>
                    <a:pt x="1767" y="640"/>
                    <a:pt x="1989" y="696"/>
                    <a:pt x="2138" y="856"/>
                  </a:cubicBezTo>
                  <a:cubicBezTo>
                    <a:pt x="2290" y="1022"/>
                    <a:pt x="2340" y="1285"/>
                    <a:pt x="2286" y="1640"/>
                  </a:cubicBezTo>
                  <a:cubicBezTo>
                    <a:pt x="2052" y="3159"/>
                    <a:pt x="2498" y="5415"/>
                    <a:pt x="2516" y="5510"/>
                  </a:cubicBezTo>
                  <a:cubicBezTo>
                    <a:pt x="2544" y="5658"/>
                    <a:pt x="2673" y="5763"/>
                    <a:pt x="2817" y="5763"/>
                  </a:cubicBezTo>
                  <a:cubicBezTo>
                    <a:pt x="2837" y="5763"/>
                    <a:pt x="2857" y="5761"/>
                    <a:pt x="2878" y="5756"/>
                  </a:cubicBezTo>
                  <a:cubicBezTo>
                    <a:pt x="3046" y="5723"/>
                    <a:pt x="3153" y="5558"/>
                    <a:pt x="3117" y="5391"/>
                  </a:cubicBezTo>
                  <a:cubicBezTo>
                    <a:pt x="3112" y="5369"/>
                    <a:pt x="2674" y="3144"/>
                    <a:pt x="2891" y="1733"/>
                  </a:cubicBezTo>
                  <a:cubicBezTo>
                    <a:pt x="2975" y="1186"/>
                    <a:pt x="2873" y="751"/>
                    <a:pt x="2586" y="440"/>
                  </a:cubicBezTo>
                  <a:cubicBezTo>
                    <a:pt x="2212" y="34"/>
                    <a:pt x="1644" y="0"/>
                    <a:pt x="14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2496;p54">
              <a:extLst>
                <a:ext uri="{FF2B5EF4-FFF2-40B4-BE49-F238E27FC236}">
                  <a16:creationId xmlns:a16="http://schemas.microsoft.com/office/drawing/2014/main" id="{2871E3D3-7B51-8B2A-836E-918792EC6835}"/>
                </a:ext>
              </a:extLst>
            </p:cNvPr>
            <p:cNvSpPr/>
            <p:nvPr/>
          </p:nvSpPr>
          <p:spPr>
            <a:xfrm>
              <a:off x="1865600" y="3423825"/>
              <a:ext cx="975575" cy="860850"/>
            </a:xfrm>
            <a:custGeom>
              <a:avLst/>
              <a:gdLst/>
              <a:ahLst/>
              <a:cxnLst/>
              <a:rect l="l" t="t" r="r" b="b"/>
              <a:pathLst>
                <a:path w="39023" h="34434" extrusionOk="0">
                  <a:moveTo>
                    <a:pt x="8110" y="0"/>
                  </a:moveTo>
                  <a:lnTo>
                    <a:pt x="2143" y="4285"/>
                  </a:lnTo>
                  <a:cubicBezTo>
                    <a:pt x="2143" y="4285"/>
                    <a:pt x="0" y="7346"/>
                    <a:pt x="1071" y="10713"/>
                  </a:cubicBezTo>
                  <a:cubicBezTo>
                    <a:pt x="2143" y="14080"/>
                    <a:pt x="17446" y="34433"/>
                    <a:pt x="19588" y="34433"/>
                  </a:cubicBezTo>
                  <a:cubicBezTo>
                    <a:pt x="21730" y="34433"/>
                    <a:pt x="37186" y="14386"/>
                    <a:pt x="38104" y="13162"/>
                  </a:cubicBezTo>
                  <a:cubicBezTo>
                    <a:pt x="39023" y="11938"/>
                    <a:pt x="35044" y="8877"/>
                    <a:pt x="35044" y="8877"/>
                  </a:cubicBezTo>
                  <a:lnTo>
                    <a:pt x="19588" y="22956"/>
                  </a:lnTo>
                  <a:cubicBezTo>
                    <a:pt x="19588" y="22956"/>
                    <a:pt x="15456" y="6428"/>
                    <a:pt x="13772" y="3368"/>
                  </a:cubicBezTo>
                  <a:cubicBezTo>
                    <a:pt x="12089" y="307"/>
                    <a:pt x="8110" y="0"/>
                    <a:pt x="8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2497;p54">
              <a:extLst>
                <a:ext uri="{FF2B5EF4-FFF2-40B4-BE49-F238E27FC236}">
                  <a16:creationId xmlns:a16="http://schemas.microsoft.com/office/drawing/2014/main" id="{C16CE806-A746-A9C9-D658-C69D14187880}"/>
                </a:ext>
              </a:extLst>
            </p:cNvPr>
            <p:cNvSpPr/>
            <p:nvPr/>
          </p:nvSpPr>
          <p:spPr>
            <a:xfrm>
              <a:off x="1857450" y="3416125"/>
              <a:ext cx="993025" cy="876200"/>
            </a:xfrm>
            <a:custGeom>
              <a:avLst/>
              <a:gdLst/>
              <a:ahLst/>
              <a:cxnLst/>
              <a:rect l="l" t="t" r="r" b="b"/>
              <a:pathLst>
                <a:path w="39721" h="35048" extrusionOk="0">
                  <a:moveTo>
                    <a:pt x="8415" y="0"/>
                  </a:moveTo>
                  <a:cubicBezTo>
                    <a:pt x="8263" y="0"/>
                    <a:pt x="8143" y="132"/>
                    <a:pt x="8132" y="285"/>
                  </a:cubicBezTo>
                  <a:cubicBezTo>
                    <a:pt x="8118" y="454"/>
                    <a:pt x="8244" y="601"/>
                    <a:pt x="8412" y="614"/>
                  </a:cubicBezTo>
                  <a:cubicBezTo>
                    <a:pt x="8451" y="616"/>
                    <a:pt x="12248" y="948"/>
                    <a:pt x="13830" y="3823"/>
                  </a:cubicBezTo>
                  <a:cubicBezTo>
                    <a:pt x="15475" y="6813"/>
                    <a:pt x="19575" y="23173"/>
                    <a:pt x="19616" y="23338"/>
                  </a:cubicBezTo>
                  <a:cubicBezTo>
                    <a:pt x="19653" y="23483"/>
                    <a:pt x="19782" y="23569"/>
                    <a:pt x="19915" y="23569"/>
                  </a:cubicBezTo>
                  <a:cubicBezTo>
                    <a:pt x="19987" y="23569"/>
                    <a:pt x="20060" y="23544"/>
                    <a:pt x="20120" y="23490"/>
                  </a:cubicBezTo>
                  <a:lnTo>
                    <a:pt x="35384" y="9585"/>
                  </a:lnTo>
                  <a:cubicBezTo>
                    <a:pt x="36862" y="10764"/>
                    <a:pt x="38665" y="12646"/>
                    <a:pt x="38186" y="13286"/>
                  </a:cubicBezTo>
                  <a:cubicBezTo>
                    <a:pt x="34491" y="18212"/>
                    <a:pt x="21572" y="34436"/>
                    <a:pt x="19914" y="34436"/>
                  </a:cubicBezTo>
                  <a:cubicBezTo>
                    <a:pt x="18207" y="34436"/>
                    <a:pt x="2877" y="14663"/>
                    <a:pt x="1689" y="10929"/>
                  </a:cubicBezTo>
                  <a:cubicBezTo>
                    <a:pt x="677" y="7750"/>
                    <a:pt x="2699" y="4798"/>
                    <a:pt x="2719" y="4768"/>
                  </a:cubicBezTo>
                  <a:cubicBezTo>
                    <a:pt x="2815" y="4630"/>
                    <a:pt x="2782" y="4439"/>
                    <a:pt x="2644" y="4343"/>
                  </a:cubicBezTo>
                  <a:cubicBezTo>
                    <a:pt x="2590" y="4305"/>
                    <a:pt x="2529" y="4287"/>
                    <a:pt x="2469" y="4287"/>
                  </a:cubicBezTo>
                  <a:cubicBezTo>
                    <a:pt x="2372" y="4287"/>
                    <a:pt x="2277" y="4333"/>
                    <a:pt x="2217" y="4418"/>
                  </a:cubicBezTo>
                  <a:cubicBezTo>
                    <a:pt x="2126" y="4548"/>
                    <a:pt x="1" y="7643"/>
                    <a:pt x="1105" y="11114"/>
                  </a:cubicBezTo>
                  <a:cubicBezTo>
                    <a:pt x="1680" y="12919"/>
                    <a:pt x="6020" y="19130"/>
                    <a:pt x="10010" y="24329"/>
                  </a:cubicBezTo>
                  <a:cubicBezTo>
                    <a:pt x="12484" y="27552"/>
                    <a:pt x="18399" y="35047"/>
                    <a:pt x="19914" y="35047"/>
                  </a:cubicBezTo>
                  <a:cubicBezTo>
                    <a:pt x="22342" y="35047"/>
                    <a:pt x="38515" y="13867"/>
                    <a:pt x="38674" y="13653"/>
                  </a:cubicBezTo>
                  <a:cubicBezTo>
                    <a:pt x="39721" y="12258"/>
                    <a:pt x="36260" y="9484"/>
                    <a:pt x="35556" y="8941"/>
                  </a:cubicBezTo>
                  <a:cubicBezTo>
                    <a:pt x="35501" y="8899"/>
                    <a:pt x="35435" y="8879"/>
                    <a:pt x="35370" y="8879"/>
                  </a:cubicBezTo>
                  <a:cubicBezTo>
                    <a:pt x="35296" y="8879"/>
                    <a:pt x="35221" y="8905"/>
                    <a:pt x="35162" y="8958"/>
                  </a:cubicBezTo>
                  <a:lnTo>
                    <a:pt x="20086" y="22692"/>
                  </a:lnTo>
                  <a:cubicBezTo>
                    <a:pt x="19370" y="19864"/>
                    <a:pt x="15904" y="6325"/>
                    <a:pt x="14366" y="3528"/>
                  </a:cubicBezTo>
                  <a:cubicBezTo>
                    <a:pt x="12624" y="359"/>
                    <a:pt x="8629" y="16"/>
                    <a:pt x="8460" y="4"/>
                  </a:cubicBezTo>
                  <a:cubicBezTo>
                    <a:pt x="8444" y="1"/>
                    <a:pt x="8429" y="0"/>
                    <a:pt x="8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2498;p54">
              <a:extLst>
                <a:ext uri="{FF2B5EF4-FFF2-40B4-BE49-F238E27FC236}">
                  <a16:creationId xmlns:a16="http://schemas.microsoft.com/office/drawing/2014/main" id="{BDDC8ECD-A6BE-19C6-1850-6917BDF16B03}"/>
                </a:ext>
              </a:extLst>
            </p:cNvPr>
            <p:cNvSpPr/>
            <p:nvPr/>
          </p:nvSpPr>
          <p:spPr>
            <a:xfrm>
              <a:off x="3748275" y="1839425"/>
              <a:ext cx="212500" cy="174025"/>
            </a:xfrm>
            <a:custGeom>
              <a:avLst/>
              <a:gdLst/>
              <a:ahLst/>
              <a:cxnLst/>
              <a:rect l="l" t="t" r="r" b="b"/>
              <a:pathLst>
                <a:path w="8500" h="6961" extrusionOk="0">
                  <a:moveTo>
                    <a:pt x="5902" y="1"/>
                  </a:moveTo>
                  <a:cubicBezTo>
                    <a:pt x="5677" y="1"/>
                    <a:pt x="5438" y="24"/>
                    <a:pt x="5185" y="73"/>
                  </a:cubicBezTo>
                  <a:cubicBezTo>
                    <a:pt x="2963" y="496"/>
                    <a:pt x="847" y="2823"/>
                    <a:pt x="847" y="2823"/>
                  </a:cubicBezTo>
                  <a:cubicBezTo>
                    <a:pt x="847" y="2823"/>
                    <a:pt x="1" y="3564"/>
                    <a:pt x="529" y="4939"/>
                  </a:cubicBezTo>
                  <a:cubicBezTo>
                    <a:pt x="1059" y="6315"/>
                    <a:pt x="2963" y="6844"/>
                    <a:pt x="4127" y="6950"/>
                  </a:cubicBezTo>
                  <a:cubicBezTo>
                    <a:pt x="4206" y="6957"/>
                    <a:pt x="4289" y="6961"/>
                    <a:pt x="4375" y="6961"/>
                  </a:cubicBezTo>
                  <a:cubicBezTo>
                    <a:pt x="5558" y="6961"/>
                    <a:pt x="7344" y="6242"/>
                    <a:pt x="7937" y="3776"/>
                  </a:cubicBezTo>
                  <a:cubicBezTo>
                    <a:pt x="8500" y="1432"/>
                    <a:pt x="7649" y="1"/>
                    <a:pt x="590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2499;p54">
              <a:extLst>
                <a:ext uri="{FF2B5EF4-FFF2-40B4-BE49-F238E27FC236}">
                  <a16:creationId xmlns:a16="http://schemas.microsoft.com/office/drawing/2014/main" id="{CC5F9D2E-6C80-1D24-8EE5-52B342A825A5}"/>
                </a:ext>
              </a:extLst>
            </p:cNvPr>
            <p:cNvSpPr/>
            <p:nvPr/>
          </p:nvSpPr>
          <p:spPr>
            <a:xfrm>
              <a:off x="3740250" y="1831750"/>
              <a:ext cx="222875" cy="189325"/>
            </a:xfrm>
            <a:custGeom>
              <a:avLst/>
              <a:gdLst/>
              <a:ahLst/>
              <a:cxnLst/>
              <a:rect l="l" t="t" r="r" b="b"/>
              <a:pathLst>
                <a:path w="8915" h="7573" extrusionOk="0">
                  <a:moveTo>
                    <a:pt x="6223" y="613"/>
                  </a:moveTo>
                  <a:cubicBezTo>
                    <a:pt x="6801" y="613"/>
                    <a:pt x="7268" y="787"/>
                    <a:pt x="7593" y="1127"/>
                  </a:cubicBezTo>
                  <a:cubicBezTo>
                    <a:pt x="8139" y="1699"/>
                    <a:pt x="8269" y="2723"/>
                    <a:pt x="7960" y="4011"/>
                  </a:cubicBezTo>
                  <a:cubicBezTo>
                    <a:pt x="7400" y="6347"/>
                    <a:pt x="5748" y="6963"/>
                    <a:pt x="4706" y="6963"/>
                  </a:cubicBezTo>
                  <a:cubicBezTo>
                    <a:pt x="4625" y="6963"/>
                    <a:pt x="4548" y="6959"/>
                    <a:pt x="4476" y="6952"/>
                  </a:cubicBezTo>
                  <a:cubicBezTo>
                    <a:pt x="3213" y="6837"/>
                    <a:pt x="1581" y="6293"/>
                    <a:pt x="1136" y="5136"/>
                  </a:cubicBezTo>
                  <a:cubicBezTo>
                    <a:pt x="695" y="3991"/>
                    <a:pt x="1344" y="3384"/>
                    <a:pt x="1372" y="3358"/>
                  </a:cubicBezTo>
                  <a:cubicBezTo>
                    <a:pt x="1380" y="3352"/>
                    <a:pt x="1388" y="3345"/>
                    <a:pt x="1395" y="3336"/>
                  </a:cubicBezTo>
                  <a:cubicBezTo>
                    <a:pt x="1415" y="3313"/>
                    <a:pt x="3467" y="1079"/>
                    <a:pt x="5564" y="680"/>
                  </a:cubicBezTo>
                  <a:cubicBezTo>
                    <a:pt x="5797" y="635"/>
                    <a:pt x="6017" y="613"/>
                    <a:pt x="6223" y="613"/>
                  </a:cubicBezTo>
                  <a:close/>
                  <a:moveTo>
                    <a:pt x="6227" y="1"/>
                  </a:moveTo>
                  <a:cubicBezTo>
                    <a:pt x="5981" y="1"/>
                    <a:pt x="5721" y="26"/>
                    <a:pt x="5449" y="78"/>
                  </a:cubicBezTo>
                  <a:cubicBezTo>
                    <a:pt x="3205" y="506"/>
                    <a:pt x="1128" y="2721"/>
                    <a:pt x="951" y="2914"/>
                  </a:cubicBezTo>
                  <a:cubicBezTo>
                    <a:pt x="820" y="3037"/>
                    <a:pt x="1" y="3889"/>
                    <a:pt x="564" y="5357"/>
                  </a:cubicBezTo>
                  <a:cubicBezTo>
                    <a:pt x="1112" y="6775"/>
                    <a:pt x="2983" y="7432"/>
                    <a:pt x="4421" y="7562"/>
                  </a:cubicBezTo>
                  <a:cubicBezTo>
                    <a:pt x="4498" y="7569"/>
                    <a:pt x="4581" y="7572"/>
                    <a:pt x="4669" y="7572"/>
                  </a:cubicBezTo>
                  <a:cubicBezTo>
                    <a:pt x="5854" y="7572"/>
                    <a:pt x="7901" y="6881"/>
                    <a:pt x="8556" y="4154"/>
                  </a:cubicBezTo>
                  <a:cubicBezTo>
                    <a:pt x="8915" y="2657"/>
                    <a:pt x="8730" y="1433"/>
                    <a:pt x="8036" y="705"/>
                  </a:cubicBezTo>
                  <a:cubicBezTo>
                    <a:pt x="7591" y="239"/>
                    <a:pt x="6974" y="1"/>
                    <a:pt x="62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2500;p54">
              <a:extLst>
                <a:ext uri="{FF2B5EF4-FFF2-40B4-BE49-F238E27FC236}">
                  <a16:creationId xmlns:a16="http://schemas.microsoft.com/office/drawing/2014/main" id="{AD4ED023-1C60-01C8-112E-92852DE1D595}"/>
                </a:ext>
              </a:extLst>
            </p:cNvPr>
            <p:cNvSpPr/>
            <p:nvPr/>
          </p:nvSpPr>
          <p:spPr>
            <a:xfrm>
              <a:off x="3573675" y="1894125"/>
              <a:ext cx="283075" cy="198425"/>
            </a:xfrm>
            <a:custGeom>
              <a:avLst/>
              <a:gdLst/>
              <a:ahLst/>
              <a:cxnLst/>
              <a:rect l="l" t="t" r="r" b="b"/>
              <a:pathLst>
                <a:path w="11323" h="7937" extrusionOk="0">
                  <a:moveTo>
                    <a:pt x="9101" y="1"/>
                  </a:moveTo>
                  <a:cubicBezTo>
                    <a:pt x="9101" y="1"/>
                    <a:pt x="4551" y="635"/>
                    <a:pt x="3493" y="1376"/>
                  </a:cubicBezTo>
                  <a:cubicBezTo>
                    <a:pt x="2434" y="2116"/>
                    <a:pt x="0" y="6244"/>
                    <a:pt x="0" y="6772"/>
                  </a:cubicBezTo>
                  <a:cubicBezTo>
                    <a:pt x="0" y="7302"/>
                    <a:pt x="1483" y="7830"/>
                    <a:pt x="2223" y="7830"/>
                  </a:cubicBezTo>
                  <a:cubicBezTo>
                    <a:pt x="2964" y="7830"/>
                    <a:pt x="4868" y="5292"/>
                    <a:pt x="4868" y="5291"/>
                  </a:cubicBezTo>
                  <a:lnTo>
                    <a:pt x="4868" y="5291"/>
                  </a:lnTo>
                  <a:lnTo>
                    <a:pt x="3915" y="7937"/>
                  </a:lnTo>
                  <a:cubicBezTo>
                    <a:pt x="3915" y="7937"/>
                    <a:pt x="4868" y="7830"/>
                    <a:pt x="4973" y="7407"/>
                  </a:cubicBezTo>
                  <a:cubicBezTo>
                    <a:pt x="5080" y="6984"/>
                    <a:pt x="6561" y="4127"/>
                    <a:pt x="6561" y="4127"/>
                  </a:cubicBezTo>
                  <a:cubicBezTo>
                    <a:pt x="6561" y="4127"/>
                    <a:pt x="6616" y="4129"/>
                    <a:pt x="6714" y="4129"/>
                  </a:cubicBezTo>
                  <a:cubicBezTo>
                    <a:pt x="7303" y="4129"/>
                    <a:pt x="9418" y="4052"/>
                    <a:pt x="10052" y="2963"/>
                  </a:cubicBezTo>
                  <a:cubicBezTo>
                    <a:pt x="10793" y="1693"/>
                    <a:pt x="11323" y="847"/>
                    <a:pt x="9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2501;p54">
              <a:extLst>
                <a:ext uri="{FF2B5EF4-FFF2-40B4-BE49-F238E27FC236}">
                  <a16:creationId xmlns:a16="http://schemas.microsoft.com/office/drawing/2014/main" id="{6CA7FEFE-F40F-6808-3AAC-02C1B65ED79A}"/>
                </a:ext>
              </a:extLst>
            </p:cNvPr>
            <p:cNvSpPr/>
            <p:nvPr/>
          </p:nvSpPr>
          <p:spPr>
            <a:xfrm>
              <a:off x="3566025" y="1886475"/>
              <a:ext cx="286700" cy="213725"/>
            </a:xfrm>
            <a:custGeom>
              <a:avLst/>
              <a:gdLst/>
              <a:ahLst/>
              <a:cxnLst/>
              <a:rect l="l" t="t" r="r" b="b"/>
              <a:pathLst>
                <a:path w="11468" h="8549" extrusionOk="0">
                  <a:moveTo>
                    <a:pt x="9370" y="621"/>
                  </a:moveTo>
                  <a:cubicBezTo>
                    <a:pt x="10126" y="917"/>
                    <a:pt x="10548" y="1216"/>
                    <a:pt x="10661" y="1533"/>
                  </a:cubicBezTo>
                  <a:cubicBezTo>
                    <a:pt x="10795" y="1915"/>
                    <a:pt x="10498" y="2422"/>
                    <a:pt x="10095" y="3115"/>
                  </a:cubicBezTo>
                  <a:cubicBezTo>
                    <a:pt x="9601" y="3960"/>
                    <a:pt x="7863" y="4130"/>
                    <a:pt x="7047" y="4130"/>
                  </a:cubicBezTo>
                  <a:cubicBezTo>
                    <a:pt x="6985" y="4130"/>
                    <a:pt x="6929" y="4129"/>
                    <a:pt x="6879" y="4127"/>
                  </a:cubicBezTo>
                  <a:cubicBezTo>
                    <a:pt x="6875" y="4127"/>
                    <a:pt x="6871" y="4127"/>
                    <a:pt x="6867" y="4127"/>
                  </a:cubicBezTo>
                  <a:cubicBezTo>
                    <a:pt x="6753" y="4127"/>
                    <a:pt x="6648" y="4190"/>
                    <a:pt x="6595" y="4292"/>
                  </a:cubicBezTo>
                  <a:cubicBezTo>
                    <a:pt x="6345" y="4774"/>
                    <a:pt x="5092" y="7202"/>
                    <a:pt x="4983" y="7639"/>
                  </a:cubicBezTo>
                  <a:cubicBezTo>
                    <a:pt x="4970" y="7689"/>
                    <a:pt x="4859" y="7756"/>
                    <a:pt x="4701" y="7816"/>
                  </a:cubicBezTo>
                  <a:lnTo>
                    <a:pt x="5462" y="5700"/>
                  </a:lnTo>
                  <a:cubicBezTo>
                    <a:pt x="5513" y="5558"/>
                    <a:pt x="5452" y="5400"/>
                    <a:pt x="5319" y="5328"/>
                  </a:cubicBezTo>
                  <a:cubicBezTo>
                    <a:pt x="5273" y="5303"/>
                    <a:pt x="5223" y="5291"/>
                    <a:pt x="5174" y="5291"/>
                  </a:cubicBezTo>
                  <a:cubicBezTo>
                    <a:pt x="5080" y="5291"/>
                    <a:pt x="4989" y="5334"/>
                    <a:pt x="4929" y="5413"/>
                  </a:cubicBezTo>
                  <a:cubicBezTo>
                    <a:pt x="3947" y="6723"/>
                    <a:pt x="2848" y="7831"/>
                    <a:pt x="2529" y="7831"/>
                  </a:cubicBezTo>
                  <a:cubicBezTo>
                    <a:pt x="1775" y="7831"/>
                    <a:pt x="649" y="7308"/>
                    <a:pt x="612" y="7087"/>
                  </a:cubicBezTo>
                  <a:cubicBezTo>
                    <a:pt x="668" y="6584"/>
                    <a:pt x="2985" y="2625"/>
                    <a:pt x="3974" y="1933"/>
                  </a:cubicBezTo>
                  <a:cubicBezTo>
                    <a:pt x="4776" y="1371"/>
                    <a:pt x="8066" y="807"/>
                    <a:pt x="9370" y="621"/>
                  </a:cubicBezTo>
                  <a:close/>
                  <a:moveTo>
                    <a:pt x="9409" y="1"/>
                  </a:moveTo>
                  <a:cubicBezTo>
                    <a:pt x="9394" y="1"/>
                    <a:pt x="9380" y="2"/>
                    <a:pt x="9365" y="4"/>
                  </a:cubicBezTo>
                  <a:cubicBezTo>
                    <a:pt x="8892" y="69"/>
                    <a:pt x="4711" y="670"/>
                    <a:pt x="3623" y="1431"/>
                  </a:cubicBezTo>
                  <a:cubicBezTo>
                    <a:pt x="2504" y="2214"/>
                    <a:pt x="1" y="6425"/>
                    <a:pt x="1" y="7078"/>
                  </a:cubicBezTo>
                  <a:cubicBezTo>
                    <a:pt x="1" y="7914"/>
                    <a:pt x="1779" y="8443"/>
                    <a:pt x="2529" y="8443"/>
                  </a:cubicBezTo>
                  <a:cubicBezTo>
                    <a:pt x="2988" y="8443"/>
                    <a:pt x="3682" y="7817"/>
                    <a:pt x="4289" y="7154"/>
                  </a:cubicBezTo>
                  <a:lnTo>
                    <a:pt x="4289" y="7154"/>
                  </a:lnTo>
                  <a:lnTo>
                    <a:pt x="3934" y="8138"/>
                  </a:lnTo>
                  <a:cubicBezTo>
                    <a:pt x="3862" y="8338"/>
                    <a:pt x="4010" y="8548"/>
                    <a:pt x="4222" y="8548"/>
                  </a:cubicBezTo>
                  <a:cubicBezTo>
                    <a:pt x="4233" y="8548"/>
                    <a:pt x="4245" y="8548"/>
                    <a:pt x="4256" y="8547"/>
                  </a:cubicBezTo>
                  <a:cubicBezTo>
                    <a:pt x="4451" y="8525"/>
                    <a:pt x="5428" y="8388"/>
                    <a:pt x="5577" y="7788"/>
                  </a:cubicBezTo>
                  <a:cubicBezTo>
                    <a:pt x="5644" y="7519"/>
                    <a:pt x="6483" y="5844"/>
                    <a:pt x="7053" y="4742"/>
                  </a:cubicBezTo>
                  <a:cubicBezTo>
                    <a:pt x="7728" y="4739"/>
                    <a:pt x="9920" y="4631"/>
                    <a:pt x="10652" y="3375"/>
                  </a:cubicBezTo>
                  <a:cubicBezTo>
                    <a:pt x="11089" y="2626"/>
                    <a:pt x="11467" y="1979"/>
                    <a:pt x="11237" y="1330"/>
                  </a:cubicBezTo>
                  <a:cubicBezTo>
                    <a:pt x="11055" y="815"/>
                    <a:pt x="10509" y="398"/>
                    <a:pt x="9516" y="21"/>
                  </a:cubicBezTo>
                  <a:cubicBezTo>
                    <a:pt x="9482" y="7"/>
                    <a:pt x="9446" y="1"/>
                    <a:pt x="94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2502;p54">
              <a:extLst>
                <a:ext uri="{FF2B5EF4-FFF2-40B4-BE49-F238E27FC236}">
                  <a16:creationId xmlns:a16="http://schemas.microsoft.com/office/drawing/2014/main" id="{87C716F0-EE86-6E61-C9D8-A5E8731FE16A}"/>
                </a:ext>
              </a:extLst>
            </p:cNvPr>
            <p:cNvSpPr/>
            <p:nvPr/>
          </p:nvSpPr>
          <p:spPr>
            <a:xfrm>
              <a:off x="3960075" y="1719450"/>
              <a:ext cx="202550" cy="700950"/>
            </a:xfrm>
            <a:custGeom>
              <a:avLst/>
              <a:gdLst/>
              <a:ahLst/>
              <a:cxnLst/>
              <a:rect l="l" t="t" r="r" b="b"/>
              <a:pathLst>
                <a:path w="8102" h="28038" extrusionOk="0">
                  <a:moveTo>
                    <a:pt x="2778" y="1"/>
                  </a:moveTo>
                  <a:cubicBezTo>
                    <a:pt x="2778" y="1"/>
                    <a:pt x="1504" y="4283"/>
                    <a:pt x="1504" y="6945"/>
                  </a:cubicBezTo>
                  <a:cubicBezTo>
                    <a:pt x="1504" y="9607"/>
                    <a:pt x="3357" y="18172"/>
                    <a:pt x="3357" y="18172"/>
                  </a:cubicBezTo>
                  <a:cubicBezTo>
                    <a:pt x="3357" y="18172"/>
                    <a:pt x="3010" y="20486"/>
                    <a:pt x="1504" y="22106"/>
                  </a:cubicBezTo>
                  <a:cubicBezTo>
                    <a:pt x="0" y="23727"/>
                    <a:pt x="463" y="25925"/>
                    <a:pt x="1158" y="26619"/>
                  </a:cubicBezTo>
                  <a:cubicBezTo>
                    <a:pt x="1694" y="27156"/>
                    <a:pt x="2645" y="28038"/>
                    <a:pt x="3263" y="28038"/>
                  </a:cubicBezTo>
                  <a:cubicBezTo>
                    <a:pt x="3445" y="28038"/>
                    <a:pt x="3598" y="27961"/>
                    <a:pt x="3703" y="27777"/>
                  </a:cubicBezTo>
                  <a:cubicBezTo>
                    <a:pt x="4166" y="26967"/>
                    <a:pt x="3820" y="25463"/>
                    <a:pt x="4283" y="24884"/>
                  </a:cubicBezTo>
                  <a:cubicBezTo>
                    <a:pt x="4746" y="24305"/>
                    <a:pt x="6482" y="23379"/>
                    <a:pt x="6713" y="21643"/>
                  </a:cubicBezTo>
                  <a:cubicBezTo>
                    <a:pt x="6945" y="19907"/>
                    <a:pt x="6597" y="14584"/>
                    <a:pt x="6597" y="11690"/>
                  </a:cubicBezTo>
                  <a:cubicBezTo>
                    <a:pt x="6597" y="8797"/>
                    <a:pt x="8101" y="4515"/>
                    <a:pt x="6482" y="1506"/>
                  </a:cubicBezTo>
                  <a:lnTo>
                    <a:pt x="27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2503;p54">
              <a:extLst>
                <a:ext uri="{FF2B5EF4-FFF2-40B4-BE49-F238E27FC236}">
                  <a16:creationId xmlns:a16="http://schemas.microsoft.com/office/drawing/2014/main" id="{C09A4BC0-6E83-2A6F-28E8-9869FA2EBDCA}"/>
                </a:ext>
              </a:extLst>
            </p:cNvPr>
            <p:cNvSpPr/>
            <p:nvPr/>
          </p:nvSpPr>
          <p:spPr>
            <a:xfrm>
              <a:off x="3950375" y="1711825"/>
              <a:ext cx="207725" cy="716250"/>
            </a:xfrm>
            <a:custGeom>
              <a:avLst/>
              <a:gdLst/>
              <a:ahLst/>
              <a:cxnLst/>
              <a:rect l="l" t="t" r="r" b="b"/>
              <a:pathLst>
                <a:path w="8309" h="28650" extrusionOk="0">
                  <a:moveTo>
                    <a:pt x="3166" y="0"/>
                  </a:moveTo>
                  <a:cubicBezTo>
                    <a:pt x="3034" y="0"/>
                    <a:pt x="2912" y="87"/>
                    <a:pt x="2873" y="219"/>
                  </a:cubicBezTo>
                  <a:cubicBezTo>
                    <a:pt x="2820" y="397"/>
                    <a:pt x="1587" y="4575"/>
                    <a:pt x="1587" y="7250"/>
                  </a:cubicBezTo>
                  <a:cubicBezTo>
                    <a:pt x="1587" y="9829"/>
                    <a:pt x="3257" y="17665"/>
                    <a:pt x="3433" y="18483"/>
                  </a:cubicBezTo>
                  <a:cubicBezTo>
                    <a:pt x="3370" y="18829"/>
                    <a:pt x="2967" y="20806"/>
                    <a:pt x="1669" y="22203"/>
                  </a:cubicBezTo>
                  <a:cubicBezTo>
                    <a:pt x="0" y="24000"/>
                    <a:pt x="561" y="26374"/>
                    <a:pt x="1330" y="27142"/>
                  </a:cubicBezTo>
                  <a:cubicBezTo>
                    <a:pt x="2353" y="28166"/>
                    <a:pt x="3098" y="28649"/>
                    <a:pt x="3652" y="28649"/>
                  </a:cubicBezTo>
                  <a:cubicBezTo>
                    <a:pt x="3691" y="28649"/>
                    <a:pt x="3731" y="28646"/>
                    <a:pt x="3771" y="28642"/>
                  </a:cubicBezTo>
                  <a:cubicBezTo>
                    <a:pt x="4022" y="28607"/>
                    <a:pt x="4224" y="28467"/>
                    <a:pt x="4357" y="28234"/>
                  </a:cubicBezTo>
                  <a:cubicBezTo>
                    <a:pt x="4624" y="27769"/>
                    <a:pt x="4655" y="27163"/>
                    <a:pt x="4687" y="26576"/>
                  </a:cubicBezTo>
                  <a:cubicBezTo>
                    <a:pt x="4712" y="26094"/>
                    <a:pt x="4738" y="25594"/>
                    <a:pt x="4910" y="25380"/>
                  </a:cubicBezTo>
                  <a:cubicBezTo>
                    <a:pt x="5011" y="25254"/>
                    <a:pt x="5208" y="25088"/>
                    <a:pt x="5435" y="24895"/>
                  </a:cubicBezTo>
                  <a:cubicBezTo>
                    <a:pt x="6145" y="24297"/>
                    <a:pt x="7217" y="23392"/>
                    <a:pt x="7405" y="21988"/>
                  </a:cubicBezTo>
                  <a:cubicBezTo>
                    <a:pt x="7554" y="20864"/>
                    <a:pt x="7469" y="18317"/>
                    <a:pt x="7386" y="15853"/>
                  </a:cubicBezTo>
                  <a:cubicBezTo>
                    <a:pt x="7337" y="14412"/>
                    <a:pt x="7292" y="13052"/>
                    <a:pt x="7292" y="11995"/>
                  </a:cubicBezTo>
                  <a:cubicBezTo>
                    <a:pt x="7292" y="11125"/>
                    <a:pt x="7432" y="10116"/>
                    <a:pt x="7581" y="9048"/>
                  </a:cubicBezTo>
                  <a:cubicBezTo>
                    <a:pt x="7922" y="6606"/>
                    <a:pt x="8309" y="3836"/>
                    <a:pt x="7140" y="1666"/>
                  </a:cubicBezTo>
                  <a:cubicBezTo>
                    <a:pt x="7085" y="1560"/>
                    <a:pt x="6978" y="1500"/>
                    <a:pt x="6867" y="1500"/>
                  </a:cubicBezTo>
                  <a:cubicBezTo>
                    <a:pt x="6818" y="1500"/>
                    <a:pt x="6768" y="1512"/>
                    <a:pt x="6722" y="1537"/>
                  </a:cubicBezTo>
                  <a:cubicBezTo>
                    <a:pt x="6572" y="1617"/>
                    <a:pt x="6516" y="1806"/>
                    <a:pt x="6600" y="1955"/>
                  </a:cubicBezTo>
                  <a:cubicBezTo>
                    <a:pt x="7675" y="3950"/>
                    <a:pt x="7303" y="6615"/>
                    <a:pt x="6975" y="8964"/>
                  </a:cubicBezTo>
                  <a:cubicBezTo>
                    <a:pt x="6823" y="10054"/>
                    <a:pt x="6680" y="11083"/>
                    <a:pt x="6680" y="11995"/>
                  </a:cubicBezTo>
                  <a:cubicBezTo>
                    <a:pt x="6680" y="13062"/>
                    <a:pt x="6726" y="14428"/>
                    <a:pt x="6774" y="15873"/>
                  </a:cubicBezTo>
                  <a:cubicBezTo>
                    <a:pt x="6856" y="18313"/>
                    <a:pt x="6941" y="20834"/>
                    <a:pt x="6798" y="21907"/>
                  </a:cubicBezTo>
                  <a:cubicBezTo>
                    <a:pt x="6643" y="23077"/>
                    <a:pt x="5716" y="23858"/>
                    <a:pt x="5041" y="24428"/>
                  </a:cubicBezTo>
                  <a:cubicBezTo>
                    <a:pt x="4788" y="24641"/>
                    <a:pt x="4570" y="24825"/>
                    <a:pt x="4431" y="24998"/>
                  </a:cubicBezTo>
                  <a:cubicBezTo>
                    <a:pt x="4137" y="25366"/>
                    <a:pt x="4107" y="25939"/>
                    <a:pt x="4075" y="26545"/>
                  </a:cubicBezTo>
                  <a:cubicBezTo>
                    <a:pt x="4048" y="27059"/>
                    <a:pt x="4019" y="27591"/>
                    <a:pt x="3825" y="27930"/>
                  </a:cubicBezTo>
                  <a:cubicBezTo>
                    <a:pt x="3782" y="28007"/>
                    <a:pt x="3740" y="28028"/>
                    <a:pt x="3689" y="28034"/>
                  </a:cubicBezTo>
                  <a:cubicBezTo>
                    <a:pt x="3678" y="28036"/>
                    <a:pt x="3665" y="28037"/>
                    <a:pt x="3650" y="28037"/>
                  </a:cubicBezTo>
                  <a:cubicBezTo>
                    <a:pt x="3459" y="28037"/>
                    <a:pt x="2934" y="27879"/>
                    <a:pt x="1763" y="26708"/>
                  </a:cubicBezTo>
                  <a:cubicBezTo>
                    <a:pt x="1157" y="26104"/>
                    <a:pt x="733" y="24111"/>
                    <a:pt x="2117" y="22620"/>
                  </a:cubicBezTo>
                  <a:cubicBezTo>
                    <a:pt x="3669" y="20949"/>
                    <a:pt x="4034" y="18621"/>
                    <a:pt x="4048" y="18522"/>
                  </a:cubicBezTo>
                  <a:cubicBezTo>
                    <a:pt x="4054" y="18485"/>
                    <a:pt x="4053" y="18448"/>
                    <a:pt x="4044" y="18412"/>
                  </a:cubicBezTo>
                  <a:cubicBezTo>
                    <a:pt x="4026" y="18327"/>
                    <a:pt x="2199" y="9849"/>
                    <a:pt x="2199" y="7250"/>
                  </a:cubicBezTo>
                  <a:cubicBezTo>
                    <a:pt x="2199" y="4665"/>
                    <a:pt x="3448" y="436"/>
                    <a:pt x="3460" y="393"/>
                  </a:cubicBezTo>
                  <a:cubicBezTo>
                    <a:pt x="3508" y="232"/>
                    <a:pt x="3416" y="61"/>
                    <a:pt x="3254" y="13"/>
                  </a:cubicBezTo>
                  <a:cubicBezTo>
                    <a:pt x="3224" y="5"/>
                    <a:pt x="3195" y="0"/>
                    <a:pt x="3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2504;p54">
              <a:extLst>
                <a:ext uri="{FF2B5EF4-FFF2-40B4-BE49-F238E27FC236}">
                  <a16:creationId xmlns:a16="http://schemas.microsoft.com/office/drawing/2014/main" id="{BFFFB1BB-8EA8-54A3-4C45-54983D0AD0A4}"/>
                </a:ext>
              </a:extLst>
            </p:cNvPr>
            <p:cNvSpPr/>
            <p:nvPr/>
          </p:nvSpPr>
          <p:spPr>
            <a:xfrm>
              <a:off x="3960075" y="2136825"/>
              <a:ext cx="170875" cy="283575"/>
            </a:xfrm>
            <a:custGeom>
              <a:avLst/>
              <a:gdLst/>
              <a:ahLst/>
              <a:cxnLst/>
              <a:rect l="l" t="t" r="r" b="b"/>
              <a:pathLst>
                <a:path w="6835" h="11343" extrusionOk="0">
                  <a:moveTo>
                    <a:pt x="5684" y="0"/>
                  </a:moveTo>
                  <a:cubicBezTo>
                    <a:pt x="4452" y="0"/>
                    <a:pt x="3707" y="513"/>
                    <a:pt x="3267" y="1057"/>
                  </a:cubicBezTo>
                  <a:cubicBezTo>
                    <a:pt x="3323" y="1323"/>
                    <a:pt x="3357" y="1477"/>
                    <a:pt x="3357" y="1477"/>
                  </a:cubicBezTo>
                  <a:cubicBezTo>
                    <a:pt x="3357" y="1477"/>
                    <a:pt x="3009" y="3791"/>
                    <a:pt x="1504" y="5411"/>
                  </a:cubicBezTo>
                  <a:cubicBezTo>
                    <a:pt x="0" y="7032"/>
                    <a:pt x="463" y="9230"/>
                    <a:pt x="1158" y="9924"/>
                  </a:cubicBezTo>
                  <a:cubicBezTo>
                    <a:pt x="1694" y="10461"/>
                    <a:pt x="2645" y="11343"/>
                    <a:pt x="3263" y="11343"/>
                  </a:cubicBezTo>
                  <a:cubicBezTo>
                    <a:pt x="3445" y="11343"/>
                    <a:pt x="3598" y="11266"/>
                    <a:pt x="3703" y="11082"/>
                  </a:cubicBezTo>
                  <a:cubicBezTo>
                    <a:pt x="4166" y="10272"/>
                    <a:pt x="3820" y="8768"/>
                    <a:pt x="4283" y="8189"/>
                  </a:cubicBezTo>
                  <a:cubicBezTo>
                    <a:pt x="4745" y="7610"/>
                    <a:pt x="6482" y="6684"/>
                    <a:pt x="6712" y="4948"/>
                  </a:cubicBezTo>
                  <a:cubicBezTo>
                    <a:pt x="6835" y="4036"/>
                    <a:pt x="6796" y="2130"/>
                    <a:pt x="6732" y="110"/>
                  </a:cubicBezTo>
                  <a:cubicBezTo>
                    <a:pt x="6349" y="34"/>
                    <a:pt x="6001" y="0"/>
                    <a:pt x="56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2505;p54">
              <a:extLst>
                <a:ext uri="{FF2B5EF4-FFF2-40B4-BE49-F238E27FC236}">
                  <a16:creationId xmlns:a16="http://schemas.microsoft.com/office/drawing/2014/main" id="{6B6E6261-713C-5B13-DA8B-EA45E19D848E}"/>
                </a:ext>
              </a:extLst>
            </p:cNvPr>
            <p:cNvSpPr/>
            <p:nvPr/>
          </p:nvSpPr>
          <p:spPr>
            <a:xfrm>
              <a:off x="3950375" y="2129175"/>
              <a:ext cx="188075" cy="298900"/>
            </a:xfrm>
            <a:custGeom>
              <a:avLst/>
              <a:gdLst/>
              <a:ahLst/>
              <a:cxnLst/>
              <a:rect l="l" t="t" r="r" b="b"/>
              <a:pathLst>
                <a:path w="7523" h="11956" extrusionOk="0">
                  <a:moveTo>
                    <a:pt x="6084" y="614"/>
                  </a:moveTo>
                  <a:cubicBezTo>
                    <a:pt x="6318" y="614"/>
                    <a:pt x="6564" y="634"/>
                    <a:pt x="6822" y="674"/>
                  </a:cubicBezTo>
                  <a:cubicBezTo>
                    <a:pt x="6878" y="2547"/>
                    <a:pt x="6911" y="4360"/>
                    <a:pt x="6797" y="5213"/>
                  </a:cubicBezTo>
                  <a:cubicBezTo>
                    <a:pt x="6641" y="6383"/>
                    <a:pt x="5716" y="7164"/>
                    <a:pt x="5040" y="7734"/>
                  </a:cubicBezTo>
                  <a:cubicBezTo>
                    <a:pt x="4788" y="7947"/>
                    <a:pt x="4569" y="8131"/>
                    <a:pt x="4430" y="8304"/>
                  </a:cubicBezTo>
                  <a:cubicBezTo>
                    <a:pt x="4137" y="8672"/>
                    <a:pt x="4106" y="9245"/>
                    <a:pt x="4075" y="9851"/>
                  </a:cubicBezTo>
                  <a:cubicBezTo>
                    <a:pt x="4048" y="10365"/>
                    <a:pt x="4019" y="10897"/>
                    <a:pt x="3825" y="11236"/>
                  </a:cubicBezTo>
                  <a:cubicBezTo>
                    <a:pt x="3782" y="11313"/>
                    <a:pt x="3739" y="11334"/>
                    <a:pt x="3688" y="11340"/>
                  </a:cubicBezTo>
                  <a:cubicBezTo>
                    <a:pt x="3677" y="11342"/>
                    <a:pt x="3664" y="11343"/>
                    <a:pt x="3649" y="11343"/>
                  </a:cubicBezTo>
                  <a:cubicBezTo>
                    <a:pt x="3458" y="11343"/>
                    <a:pt x="2933" y="11185"/>
                    <a:pt x="1762" y="10014"/>
                  </a:cubicBezTo>
                  <a:cubicBezTo>
                    <a:pt x="1157" y="9410"/>
                    <a:pt x="733" y="7417"/>
                    <a:pt x="2117" y="5926"/>
                  </a:cubicBezTo>
                  <a:cubicBezTo>
                    <a:pt x="3668" y="4255"/>
                    <a:pt x="4034" y="1927"/>
                    <a:pt x="4047" y="1828"/>
                  </a:cubicBezTo>
                  <a:cubicBezTo>
                    <a:pt x="4053" y="1791"/>
                    <a:pt x="4051" y="1754"/>
                    <a:pt x="4044" y="1717"/>
                  </a:cubicBezTo>
                  <a:lnTo>
                    <a:pt x="3986" y="1447"/>
                  </a:lnTo>
                  <a:cubicBezTo>
                    <a:pt x="4487" y="895"/>
                    <a:pt x="5200" y="614"/>
                    <a:pt x="6084" y="614"/>
                  </a:cubicBezTo>
                  <a:close/>
                  <a:moveTo>
                    <a:pt x="6073" y="1"/>
                  </a:moveTo>
                  <a:cubicBezTo>
                    <a:pt x="4690" y="1"/>
                    <a:pt x="3877" y="602"/>
                    <a:pt x="3418" y="1170"/>
                  </a:cubicBezTo>
                  <a:cubicBezTo>
                    <a:pt x="3359" y="1242"/>
                    <a:pt x="3337" y="1336"/>
                    <a:pt x="3356" y="1426"/>
                  </a:cubicBezTo>
                  <a:lnTo>
                    <a:pt x="3433" y="1789"/>
                  </a:lnTo>
                  <a:cubicBezTo>
                    <a:pt x="3372" y="2134"/>
                    <a:pt x="2970" y="4107"/>
                    <a:pt x="1669" y="5509"/>
                  </a:cubicBezTo>
                  <a:cubicBezTo>
                    <a:pt x="0" y="7306"/>
                    <a:pt x="561" y="9680"/>
                    <a:pt x="1330" y="10448"/>
                  </a:cubicBezTo>
                  <a:cubicBezTo>
                    <a:pt x="2353" y="11472"/>
                    <a:pt x="3098" y="11955"/>
                    <a:pt x="3652" y="11955"/>
                  </a:cubicBezTo>
                  <a:cubicBezTo>
                    <a:pt x="3691" y="11955"/>
                    <a:pt x="3731" y="11953"/>
                    <a:pt x="3770" y="11948"/>
                  </a:cubicBezTo>
                  <a:cubicBezTo>
                    <a:pt x="4022" y="11914"/>
                    <a:pt x="4224" y="11774"/>
                    <a:pt x="4357" y="11540"/>
                  </a:cubicBezTo>
                  <a:cubicBezTo>
                    <a:pt x="4623" y="11075"/>
                    <a:pt x="4655" y="10469"/>
                    <a:pt x="4686" y="9883"/>
                  </a:cubicBezTo>
                  <a:cubicBezTo>
                    <a:pt x="4712" y="9400"/>
                    <a:pt x="4737" y="8901"/>
                    <a:pt x="4909" y="8686"/>
                  </a:cubicBezTo>
                  <a:cubicBezTo>
                    <a:pt x="5011" y="8560"/>
                    <a:pt x="5207" y="8394"/>
                    <a:pt x="5435" y="8202"/>
                  </a:cubicBezTo>
                  <a:cubicBezTo>
                    <a:pt x="6144" y="7604"/>
                    <a:pt x="7217" y="6699"/>
                    <a:pt x="7404" y="5295"/>
                  </a:cubicBezTo>
                  <a:cubicBezTo>
                    <a:pt x="7522" y="4412"/>
                    <a:pt x="7499" y="2702"/>
                    <a:pt x="7427" y="406"/>
                  </a:cubicBezTo>
                  <a:cubicBezTo>
                    <a:pt x="7422" y="264"/>
                    <a:pt x="7319" y="143"/>
                    <a:pt x="7180" y="115"/>
                  </a:cubicBezTo>
                  <a:cubicBezTo>
                    <a:pt x="6775" y="36"/>
                    <a:pt x="6407" y="1"/>
                    <a:pt x="6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2506;p54">
              <a:extLst>
                <a:ext uri="{FF2B5EF4-FFF2-40B4-BE49-F238E27FC236}">
                  <a16:creationId xmlns:a16="http://schemas.microsoft.com/office/drawing/2014/main" id="{77F0CE05-9A19-00EF-F77F-D18CA9901CE6}"/>
                </a:ext>
              </a:extLst>
            </p:cNvPr>
            <p:cNvSpPr/>
            <p:nvPr/>
          </p:nvSpPr>
          <p:spPr>
            <a:xfrm>
              <a:off x="3931150" y="2136125"/>
              <a:ext cx="549725" cy="515025"/>
            </a:xfrm>
            <a:custGeom>
              <a:avLst/>
              <a:gdLst/>
              <a:ahLst/>
              <a:cxnLst/>
              <a:rect l="l" t="t" r="r" b="b"/>
              <a:pathLst>
                <a:path w="21989" h="20601" extrusionOk="0">
                  <a:moveTo>
                    <a:pt x="11110" y="0"/>
                  </a:moveTo>
                  <a:lnTo>
                    <a:pt x="1" y="12614"/>
                  </a:lnTo>
                  <a:lnTo>
                    <a:pt x="11226" y="20600"/>
                  </a:lnTo>
                  <a:lnTo>
                    <a:pt x="21989" y="6944"/>
                  </a:lnTo>
                  <a:lnTo>
                    <a:pt x="111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2507;p54">
              <a:extLst>
                <a:ext uri="{FF2B5EF4-FFF2-40B4-BE49-F238E27FC236}">
                  <a16:creationId xmlns:a16="http://schemas.microsoft.com/office/drawing/2014/main" id="{61BDBD92-5484-1436-68C9-FFF25E7219F4}"/>
                </a:ext>
              </a:extLst>
            </p:cNvPr>
            <p:cNvSpPr/>
            <p:nvPr/>
          </p:nvSpPr>
          <p:spPr>
            <a:xfrm>
              <a:off x="3922400" y="2128475"/>
              <a:ext cx="567325" cy="530325"/>
            </a:xfrm>
            <a:custGeom>
              <a:avLst/>
              <a:gdLst/>
              <a:ahLst/>
              <a:cxnLst/>
              <a:rect l="l" t="t" r="r" b="b"/>
              <a:pathLst>
                <a:path w="22693" h="21213" extrusionOk="0">
                  <a:moveTo>
                    <a:pt x="11517" y="705"/>
                  </a:moveTo>
                  <a:lnTo>
                    <a:pt x="21890" y="7326"/>
                  </a:lnTo>
                  <a:lnTo>
                    <a:pt x="11517" y="20488"/>
                  </a:lnTo>
                  <a:lnTo>
                    <a:pt x="805" y="12868"/>
                  </a:lnTo>
                  <a:lnTo>
                    <a:pt x="11517" y="705"/>
                  </a:lnTo>
                  <a:close/>
                  <a:moveTo>
                    <a:pt x="11460" y="0"/>
                  </a:moveTo>
                  <a:cubicBezTo>
                    <a:pt x="11375" y="0"/>
                    <a:pt x="11291" y="36"/>
                    <a:pt x="11231" y="104"/>
                  </a:cubicBezTo>
                  <a:lnTo>
                    <a:pt x="120" y="12718"/>
                  </a:lnTo>
                  <a:cubicBezTo>
                    <a:pt x="0" y="12854"/>
                    <a:pt x="24" y="13064"/>
                    <a:pt x="172" y="13170"/>
                  </a:cubicBezTo>
                  <a:lnTo>
                    <a:pt x="11398" y="21156"/>
                  </a:lnTo>
                  <a:cubicBezTo>
                    <a:pt x="11450" y="21192"/>
                    <a:pt x="11512" y="21212"/>
                    <a:pt x="11577" y="21212"/>
                  </a:cubicBezTo>
                  <a:cubicBezTo>
                    <a:pt x="11670" y="21212"/>
                    <a:pt x="11758" y="21169"/>
                    <a:pt x="11817" y="21096"/>
                  </a:cubicBezTo>
                  <a:lnTo>
                    <a:pt x="22579" y="7439"/>
                  </a:lnTo>
                  <a:cubicBezTo>
                    <a:pt x="22692" y="7297"/>
                    <a:pt x="22657" y="7089"/>
                    <a:pt x="22504" y="6992"/>
                  </a:cubicBezTo>
                  <a:lnTo>
                    <a:pt x="11624" y="48"/>
                  </a:lnTo>
                  <a:cubicBezTo>
                    <a:pt x="11574" y="16"/>
                    <a:pt x="11517" y="0"/>
                    <a:pt x="114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2508;p54">
              <a:extLst>
                <a:ext uri="{FF2B5EF4-FFF2-40B4-BE49-F238E27FC236}">
                  <a16:creationId xmlns:a16="http://schemas.microsoft.com/office/drawing/2014/main" id="{14F76BD9-DCA8-F264-4E34-29A2F5AA4424}"/>
                </a:ext>
              </a:extLst>
            </p:cNvPr>
            <p:cNvSpPr/>
            <p:nvPr/>
          </p:nvSpPr>
          <p:spPr>
            <a:xfrm>
              <a:off x="4087375" y="2214250"/>
              <a:ext cx="63700" cy="182325"/>
            </a:xfrm>
            <a:custGeom>
              <a:avLst/>
              <a:gdLst/>
              <a:ahLst/>
              <a:cxnLst/>
              <a:rect l="l" t="t" r="r" b="b"/>
              <a:pathLst>
                <a:path w="2548" h="7293" extrusionOk="0">
                  <a:moveTo>
                    <a:pt x="1621" y="0"/>
                  </a:moveTo>
                  <a:lnTo>
                    <a:pt x="0" y="2083"/>
                  </a:lnTo>
                  <a:cubicBezTo>
                    <a:pt x="0" y="2083"/>
                    <a:pt x="117" y="6018"/>
                    <a:pt x="117" y="6597"/>
                  </a:cubicBezTo>
                  <a:cubicBezTo>
                    <a:pt x="117" y="6926"/>
                    <a:pt x="528" y="7292"/>
                    <a:pt x="904" y="7292"/>
                  </a:cubicBezTo>
                  <a:cubicBezTo>
                    <a:pt x="1189" y="7292"/>
                    <a:pt x="1455" y="7081"/>
                    <a:pt x="1505" y="6481"/>
                  </a:cubicBezTo>
                  <a:cubicBezTo>
                    <a:pt x="1621" y="5093"/>
                    <a:pt x="1621" y="4513"/>
                    <a:pt x="1736" y="4167"/>
                  </a:cubicBezTo>
                  <a:cubicBezTo>
                    <a:pt x="1853" y="3819"/>
                    <a:pt x="2547" y="1620"/>
                    <a:pt x="16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2509;p54">
              <a:extLst>
                <a:ext uri="{FF2B5EF4-FFF2-40B4-BE49-F238E27FC236}">
                  <a16:creationId xmlns:a16="http://schemas.microsoft.com/office/drawing/2014/main" id="{279D407D-84B1-3FEC-0761-DCD1289DD18D}"/>
                </a:ext>
              </a:extLst>
            </p:cNvPr>
            <p:cNvSpPr/>
            <p:nvPr/>
          </p:nvSpPr>
          <p:spPr>
            <a:xfrm>
              <a:off x="4079625" y="2206625"/>
              <a:ext cx="78525" cy="197575"/>
            </a:xfrm>
            <a:custGeom>
              <a:avLst/>
              <a:gdLst/>
              <a:ahLst/>
              <a:cxnLst/>
              <a:rect l="l" t="t" r="r" b="b"/>
              <a:pathLst>
                <a:path w="3141" h="7903" extrusionOk="0">
                  <a:moveTo>
                    <a:pt x="1932" y="0"/>
                  </a:moveTo>
                  <a:cubicBezTo>
                    <a:pt x="1881" y="0"/>
                    <a:pt x="1828" y="13"/>
                    <a:pt x="1780" y="41"/>
                  </a:cubicBezTo>
                  <a:cubicBezTo>
                    <a:pt x="1635" y="124"/>
                    <a:pt x="1583" y="310"/>
                    <a:pt x="1665" y="456"/>
                  </a:cubicBezTo>
                  <a:cubicBezTo>
                    <a:pt x="2505" y="1924"/>
                    <a:pt x="1889" y="3978"/>
                    <a:pt x="1757" y="4374"/>
                  </a:cubicBezTo>
                  <a:cubicBezTo>
                    <a:pt x="1663" y="4651"/>
                    <a:pt x="1639" y="5001"/>
                    <a:pt x="1591" y="5698"/>
                  </a:cubicBezTo>
                  <a:cubicBezTo>
                    <a:pt x="1570" y="5987"/>
                    <a:pt x="1546" y="6335"/>
                    <a:pt x="1510" y="6760"/>
                  </a:cubicBezTo>
                  <a:cubicBezTo>
                    <a:pt x="1490" y="6996"/>
                    <a:pt x="1416" y="7291"/>
                    <a:pt x="1227" y="7291"/>
                  </a:cubicBezTo>
                  <a:cubicBezTo>
                    <a:pt x="1219" y="7291"/>
                    <a:pt x="1211" y="7291"/>
                    <a:pt x="1202" y="7290"/>
                  </a:cubicBezTo>
                  <a:cubicBezTo>
                    <a:pt x="968" y="7281"/>
                    <a:pt x="733" y="7034"/>
                    <a:pt x="733" y="6902"/>
                  </a:cubicBezTo>
                  <a:cubicBezTo>
                    <a:pt x="733" y="6325"/>
                    <a:pt x="622" y="2540"/>
                    <a:pt x="616" y="2379"/>
                  </a:cubicBezTo>
                  <a:cubicBezTo>
                    <a:pt x="610" y="2213"/>
                    <a:pt x="473" y="2082"/>
                    <a:pt x="308" y="2082"/>
                  </a:cubicBezTo>
                  <a:cubicBezTo>
                    <a:pt x="306" y="2082"/>
                    <a:pt x="304" y="2082"/>
                    <a:pt x="302" y="2082"/>
                  </a:cubicBezTo>
                  <a:cubicBezTo>
                    <a:pt x="133" y="2087"/>
                    <a:pt x="0" y="2227"/>
                    <a:pt x="5" y="2397"/>
                  </a:cubicBezTo>
                  <a:cubicBezTo>
                    <a:pt x="6" y="2437"/>
                    <a:pt x="120" y="6334"/>
                    <a:pt x="120" y="6902"/>
                  </a:cubicBezTo>
                  <a:cubicBezTo>
                    <a:pt x="120" y="7384"/>
                    <a:pt x="643" y="7879"/>
                    <a:pt x="1177" y="7902"/>
                  </a:cubicBezTo>
                  <a:lnTo>
                    <a:pt x="1209" y="7902"/>
                  </a:lnTo>
                  <a:cubicBezTo>
                    <a:pt x="1439" y="7902"/>
                    <a:pt x="2037" y="7805"/>
                    <a:pt x="2121" y="6811"/>
                  </a:cubicBezTo>
                  <a:cubicBezTo>
                    <a:pt x="2157" y="6383"/>
                    <a:pt x="2182" y="6031"/>
                    <a:pt x="2201" y="5740"/>
                  </a:cubicBezTo>
                  <a:cubicBezTo>
                    <a:pt x="2246" y="5115"/>
                    <a:pt x="2270" y="4772"/>
                    <a:pt x="2338" y="4568"/>
                  </a:cubicBezTo>
                  <a:cubicBezTo>
                    <a:pt x="2544" y="3950"/>
                    <a:pt x="3141" y="1804"/>
                    <a:pt x="2197" y="152"/>
                  </a:cubicBezTo>
                  <a:cubicBezTo>
                    <a:pt x="2140" y="55"/>
                    <a:pt x="2038" y="0"/>
                    <a:pt x="19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2510;p54">
              <a:extLst>
                <a:ext uri="{FF2B5EF4-FFF2-40B4-BE49-F238E27FC236}">
                  <a16:creationId xmlns:a16="http://schemas.microsoft.com/office/drawing/2014/main" id="{3645E680-E79E-383C-1BBB-B92B6901A078}"/>
                </a:ext>
              </a:extLst>
            </p:cNvPr>
            <p:cNvSpPr/>
            <p:nvPr/>
          </p:nvSpPr>
          <p:spPr>
            <a:xfrm>
              <a:off x="4280375" y="1456175"/>
              <a:ext cx="712625" cy="1035850"/>
            </a:xfrm>
            <a:custGeom>
              <a:avLst/>
              <a:gdLst/>
              <a:ahLst/>
              <a:cxnLst/>
              <a:rect l="l" t="t" r="r" b="b"/>
              <a:pathLst>
                <a:path w="28505" h="41434" extrusionOk="0">
                  <a:moveTo>
                    <a:pt x="27232" y="0"/>
                  </a:moveTo>
                  <a:lnTo>
                    <a:pt x="23529" y="1737"/>
                  </a:lnTo>
                  <a:cubicBezTo>
                    <a:pt x="23529" y="1737"/>
                    <a:pt x="20404" y="5209"/>
                    <a:pt x="18899" y="8450"/>
                  </a:cubicBezTo>
                  <a:cubicBezTo>
                    <a:pt x="17395" y="11691"/>
                    <a:pt x="16237" y="20023"/>
                    <a:pt x="16237" y="20023"/>
                  </a:cubicBezTo>
                  <a:cubicBezTo>
                    <a:pt x="16237" y="20023"/>
                    <a:pt x="10219" y="29860"/>
                    <a:pt x="9409" y="30670"/>
                  </a:cubicBezTo>
                  <a:cubicBezTo>
                    <a:pt x="8599" y="31481"/>
                    <a:pt x="9062" y="31365"/>
                    <a:pt x="7095" y="32291"/>
                  </a:cubicBezTo>
                  <a:cubicBezTo>
                    <a:pt x="5127" y="33216"/>
                    <a:pt x="2581" y="33680"/>
                    <a:pt x="2234" y="34258"/>
                  </a:cubicBezTo>
                  <a:cubicBezTo>
                    <a:pt x="1888" y="34836"/>
                    <a:pt x="614" y="37615"/>
                    <a:pt x="266" y="37961"/>
                  </a:cubicBezTo>
                  <a:cubicBezTo>
                    <a:pt x="1" y="38227"/>
                    <a:pt x="411" y="38694"/>
                    <a:pt x="826" y="38694"/>
                  </a:cubicBezTo>
                  <a:cubicBezTo>
                    <a:pt x="954" y="38694"/>
                    <a:pt x="1083" y="38649"/>
                    <a:pt x="1193" y="38540"/>
                  </a:cubicBezTo>
                  <a:cubicBezTo>
                    <a:pt x="1656" y="38078"/>
                    <a:pt x="3275" y="36226"/>
                    <a:pt x="3275" y="36225"/>
                  </a:cubicBezTo>
                  <a:lnTo>
                    <a:pt x="3275" y="36225"/>
                  </a:lnTo>
                  <a:lnTo>
                    <a:pt x="1308" y="40854"/>
                  </a:lnTo>
                  <a:cubicBezTo>
                    <a:pt x="1308" y="40854"/>
                    <a:pt x="1308" y="41433"/>
                    <a:pt x="2002" y="41433"/>
                  </a:cubicBezTo>
                  <a:cubicBezTo>
                    <a:pt x="2697" y="41433"/>
                    <a:pt x="4433" y="40622"/>
                    <a:pt x="4433" y="40622"/>
                  </a:cubicBezTo>
                  <a:cubicBezTo>
                    <a:pt x="4433" y="40622"/>
                    <a:pt x="6400" y="40159"/>
                    <a:pt x="7095" y="39234"/>
                  </a:cubicBezTo>
                  <a:cubicBezTo>
                    <a:pt x="7789" y="38308"/>
                    <a:pt x="10335" y="33332"/>
                    <a:pt x="10335" y="33332"/>
                  </a:cubicBezTo>
                  <a:cubicBezTo>
                    <a:pt x="10335" y="33332"/>
                    <a:pt x="17047" y="29049"/>
                    <a:pt x="19477" y="26156"/>
                  </a:cubicBezTo>
                  <a:cubicBezTo>
                    <a:pt x="21908" y="23262"/>
                    <a:pt x="23529" y="19675"/>
                    <a:pt x="23875" y="18518"/>
                  </a:cubicBezTo>
                  <a:cubicBezTo>
                    <a:pt x="24222" y="17360"/>
                    <a:pt x="28505" y="4514"/>
                    <a:pt x="28389" y="2431"/>
                  </a:cubicBezTo>
                  <a:cubicBezTo>
                    <a:pt x="28274" y="348"/>
                    <a:pt x="27232" y="0"/>
                    <a:pt x="272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2511;p54">
              <a:extLst>
                <a:ext uri="{FF2B5EF4-FFF2-40B4-BE49-F238E27FC236}">
                  <a16:creationId xmlns:a16="http://schemas.microsoft.com/office/drawing/2014/main" id="{27F50672-70CE-A2C4-4E12-C930ACA09004}"/>
                </a:ext>
              </a:extLst>
            </p:cNvPr>
            <p:cNvSpPr/>
            <p:nvPr/>
          </p:nvSpPr>
          <p:spPr>
            <a:xfrm>
              <a:off x="4275250" y="1448525"/>
              <a:ext cx="724750" cy="1051125"/>
            </a:xfrm>
            <a:custGeom>
              <a:avLst/>
              <a:gdLst/>
              <a:ahLst/>
              <a:cxnLst/>
              <a:rect l="l" t="t" r="r" b="b"/>
              <a:pathLst>
                <a:path w="28990" h="42045" extrusionOk="0">
                  <a:moveTo>
                    <a:pt x="27439" y="1"/>
                  </a:moveTo>
                  <a:cubicBezTo>
                    <a:pt x="27313" y="1"/>
                    <a:pt x="27196" y="79"/>
                    <a:pt x="27153" y="204"/>
                  </a:cubicBezTo>
                  <a:cubicBezTo>
                    <a:pt x="27098" y="363"/>
                    <a:pt x="27179" y="535"/>
                    <a:pt x="27336" y="594"/>
                  </a:cubicBezTo>
                  <a:cubicBezTo>
                    <a:pt x="27370" y="607"/>
                    <a:pt x="28189" y="939"/>
                    <a:pt x="28290" y="2754"/>
                  </a:cubicBezTo>
                  <a:cubicBezTo>
                    <a:pt x="28384" y="4461"/>
                    <a:pt x="25231" y="14244"/>
                    <a:pt x="24196" y="17459"/>
                  </a:cubicBezTo>
                  <a:cubicBezTo>
                    <a:pt x="23987" y="18105"/>
                    <a:pt x="23842" y="18558"/>
                    <a:pt x="23789" y="18735"/>
                  </a:cubicBezTo>
                  <a:cubicBezTo>
                    <a:pt x="23494" y="19718"/>
                    <a:pt x="21918" y="23327"/>
                    <a:pt x="19450" y="26265"/>
                  </a:cubicBezTo>
                  <a:cubicBezTo>
                    <a:pt x="17077" y="29089"/>
                    <a:pt x="10442" y="33337"/>
                    <a:pt x="10376" y="33380"/>
                  </a:cubicBezTo>
                  <a:cubicBezTo>
                    <a:pt x="10331" y="33409"/>
                    <a:pt x="10293" y="33450"/>
                    <a:pt x="10269" y="33498"/>
                  </a:cubicBezTo>
                  <a:cubicBezTo>
                    <a:pt x="10243" y="33547"/>
                    <a:pt x="7727" y="38461"/>
                    <a:pt x="7056" y="39356"/>
                  </a:cubicBezTo>
                  <a:cubicBezTo>
                    <a:pt x="6542" y="40041"/>
                    <a:pt x="5086" y="40507"/>
                    <a:pt x="4569" y="40630"/>
                  </a:cubicBezTo>
                  <a:cubicBezTo>
                    <a:pt x="4548" y="40635"/>
                    <a:pt x="4528" y="40642"/>
                    <a:pt x="4509" y="40650"/>
                  </a:cubicBezTo>
                  <a:cubicBezTo>
                    <a:pt x="4043" y="40868"/>
                    <a:pt x="2721" y="41432"/>
                    <a:pt x="2208" y="41432"/>
                  </a:cubicBezTo>
                  <a:cubicBezTo>
                    <a:pt x="1929" y="41432"/>
                    <a:pt x="1847" y="41306"/>
                    <a:pt x="1826" y="41207"/>
                  </a:cubicBezTo>
                  <a:lnTo>
                    <a:pt x="3763" y="36650"/>
                  </a:lnTo>
                  <a:cubicBezTo>
                    <a:pt x="3822" y="36512"/>
                    <a:pt x="3773" y="36350"/>
                    <a:pt x="3644" y="36270"/>
                  </a:cubicBezTo>
                  <a:cubicBezTo>
                    <a:pt x="3594" y="36238"/>
                    <a:pt x="3538" y="36223"/>
                    <a:pt x="3482" y="36223"/>
                  </a:cubicBezTo>
                  <a:cubicBezTo>
                    <a:pt x="3396" y="36223"/>
                    <a:pt x="3311" y="36260"/>
                    <a:pt x="3251" y="36329"/>
                  </a:cubicBezTo>
                  <a:cubicBezTo>
                    <a:pt x="3234" y="36348"/>
                    <a:pt x="1632" y="38179"/>
                    <a:pt x="1182" y="38629"/>
                  </a:cubicBezTo>
                  <a:cubicBezTo>
                    <a:pt x="1162" y="38648"/>
                    <a:pt x="1116" y="38694"/>
                    <a:pt x="1030" y="38694"/>
                  </a:cubicBezTo>
                  <a:cubicBezTo>
                    <a:pt x="997" y="38694"/>
                    <a:pt x="960" y="38687"/>
                    <a:pt x="916" y="38671"/>
                  </a:cubicBezTo>
                  <a:cubicBezTo>
                    <a:pt x="774" y="38615"/>
                    <a:pt x="695" y="38501"/>
                    <a:pt x="687" y="38483"/>
                  </a:cubicBezTo>
                  <a:cubicBezTo>
                    <a:pt x="924" y="38246"/>
                    <a:pt x="1376" y="37351"/>
                    <a:pt x="2041" y="36011"/>
                  </a:cubicBezTo>
                  <a:cubicBezTo>
                    <a:pt x="2318" y="35453"/>
                    <a:pt x="2580" y="34924"/>
                    <a:pt x="2701" y="34721"/>
                  </a:cubicBezTo>
                  <a:cubicBezTo>
                    <a:pt x="2838" y="34494"/>
                    <a:pt x="3870" y="34159"/>
                    <a:pt x="4701" y="33888"/>
                  </a:cubicBezTo>
                  <a:cubicBezTo>
                    <a:pt x="5567" y="33607"/>
                    <a:pt x="6549" y="33288"/>
                    <a:pt x="7430" y="32873"/>
                  </a:cubicBezTo>
                  <a:cubicBezTo>
                    <a:pt x="8934" y="32166"/>
                    <a:pt x="9077" y="32039"/>
                    <a:pt x="9437" y="31621"/>
                  </a:cubicBezTo>
                  <a:cubicBezTo>
                    <a:pt x="9531" y="31511"/>
                    <a:pt x="9646" y="31376"/>
                    <a:pt x="9831" y="31192"/>
                  </a:cubicBezTo>
                  <a:cubicBezTo>
                    <a:pt x="10657" y="30366"/>
                    <a:pt x="16458" y="20891"/>
                    <a:pt x="16704" y="20488"/>
                  </a:cubicBezTo>
                  <a:cubicBezTo>
                    <a:pt x="16726" y="20452"/>
                    <a:pt x="16740" y="20412"/>
                    <a:pt x="16746" y="20370"/>
                  </a:cubicBezTo>
                  <a:cubicBezTo>
                    <a:pt x="16757" y="20287"/>
                    <a:pt x="17914" y="12046"/>
                    <a:pt x="19382" y="8884"/>
                  </a:cubicBezTo>
                  <a:cubicBezTo>
                    <a:pt x="20849" y="5723"/>
                    <a:pt x="23931" y="2281"/>
                    <a:pt x="23962" y="2247"/>
                  </a:cubicBezTo>
                  <a:cubicBezTo>
                    <a:pt x="24075" y="2122"/>
                    <a:pt x="24064" y="1928"/>
                    <a:pt x="23939" y="1815"/>
                  </a:cubicBezTo>
                  <a:cubicBezTo>
                    <a:pt x="23880" y="1762"/>
                    <a:pt x="23806" y="1736"/>
                    <a:pt x="23733" y="1736"/>
                  </a:cubicBezTo>
                  <a:cubicBezTo>
                    <a:pt x="23650" y="1736"/>
                    <a:pt x="23567" y="1770"/>
                    <a:pt x="23506" y="1837"/>
                  </a:cubicBezTo>
                  <a:cubicBezTo>
                    <a:pt x="23377" y="1981"/>
                    <a:pt x="20334" y="5381"/>
                    <a:pt x="18827" y="8627"/>
                  </a:cubicBezTo>
                  <a:cubicBezTo>
                    <a:pt x="17373" y="11757"/>
                    <a:pt x="16266" y="19388"/>
                    <a:pt x="16149" y="20223"/>
                  </a:cubicBezTo>
                  <a:cubicBezTo>
                    <a:pt x="14455" y="22991"/>
                    <a:pt x="10037" y="30120"/>
                    <a:pt x="9398" y="30759"/>
                  </a:cubicBezTo>
                  <a:cubicBezTo>
                    <a:pt x="9198" y="30958"/>
                    <a:pt x="9074" y="31103"/>
                    <a:pt x="8972" y="31222"/>
                  </a:cubicBezTo>
                  <a:cubicBezTo>
                    <a:pt x="8688" y="31551"/>
                    <a:pt x="8611" y="31641"/>
                    <a:pt x="7169" y="32319"/>
                  </a:cubicBezTo>
                  <a:cubicBezTo>
                    <a:pt x="6323" y="32717"/>
                    <a:pt x="5360" y="33030"/>
                    <a:pt x="4513" y="33307"/>
                  </a:cubicBezTo>
                  <a:cubicBezTo>
                    <a:pt x="3144" y="33751"/>
                    <a:pt x="2419" y="34002"/>
                    <a:pt x="2176" y="34406"/>
                  </a:cubicBezTo>
                  <a:cubicBezTo>
                    <a:pt x="2041" y="34631"/>
                    <a:pt x="1787" y="35143"/>
                    <a:pt x="1493" y="35739"/>
                  </a:cubicBezTo>
                  <a:cubicBezTo>
                    <a:pt x="1098" y="36535"/>
                    <a:pt x="438" y="37867"/>
                    <a:pt x="255" y="38050"/>
                  </a:cubicBezTo>
                  <a:cubicBezTo>
                    <a:pt x="1" y="38305"/>
                    <a:pt x="32" y="38706"/>
                    <a:pt x="329" y="39003"/>
                  </a:cubicBezTo>
                  <a:cubicBezTo>
                    <a:pt x="513" y="39187"/>
                    <a:pt x="773" y="39304"/>
                    <a:pt x="1033" y="39304"/>
                  </a:cubicBezTo>
                  <a:cubicBezTo>
                    <a:pt x="1239" y="39304"/>
                    <a:pt x="1445" y="39231"/>
                    <a:pt x="1614" y="39062"/>
                  </a:cubicBezTo>
                  <a:cubicBezTo>
                    <a:pt x="1789" y="38888"/>
                    <a:pt x="2118" y="38528"/>
                    <a:pt x="2463" y="38141"/>
                  </a:cubicBezTo>
                  <a:lnTo>
                    <a:pt x="2463" y="38141"/>
                  </a:lnTo>
                  <a:lnTo>
                    <a:pt x="1231" y="41040"/>
                  </a:lnTo>
                  <a:cubicBezTo>
                    <a:pt x="1215" y="41078"/>
                    <a:pt x="1207" y="41119"/>
                    <a:pt x="1207" y="41160"/>
                  </a:cubicBezTo>
                  <a:cubicBezTo>
                    <a:pt x="1207" y="41515"/>
                    <a:pt x="1473" y="42045"/>
                    <a:pt x="2207" y="42045"/>
                  </a:cubicBezTo>
                  <a:cubicBezTo>
                    <a:pt x="2920" y="42045"/>
                    <a:pt x="4457" y="41349"/>
                    <a:pt x="4740" y="41218"/>
                  </a:cubicBezTo>
                  <a:cubicBezTo>
                    <a:pt x="5011" y="41152"/>
                    <a:pt x="6834" y="40670"/>
                    <a:pt x="7546" y="39723"/>
                  </a:cubicBezTo>
                  <a:cubicBezTo>
                    <a:pt x="8209" y="38839"/>
                    <a:pt x="10444" y="34497"/>
                    <a:pt x="10776" y="33851"/>
                  </a:cubicBezTo>
                  <a:cubicBezTo>
                    <a:pt x="11537" y="33361"/>
                    <a:pt x="17591" y="29430"/>
                    <a:pt x="19918" y="26659"/>
                  </a:cubicBezTo>
                  <a:cubicBezTo>
                    <a:pt x="22400" y="23706"/>
                    <a:pt x="24017" y="20102"/>
                    <a:pt x="24374" y="18911"/>
                  </a:cubicBezTo>
                  <a:cubicBezTo>
                    <a:pt x="24427" y="18735"/>
                    <a:pt x="24572" y="18288"/>
                    <a:pt x="24778" y="17647"/>
                  </a:cubicBezTo>
                  <a:cubicBezTo>
                    <a:pt x="26745" y="11545"/>
                    <a:pt x="28990" y="4334"/>
                    <a:pt x="28900" y="2720"/>
                  </a:cubicBezTo>
                  <a:cubicBezTo>
                    <a:pt x="28775" y="455"/>
                    <a:pt x="27585" y="33"/>
                    <a:pt x="27534" y="16"/>
                  </a:cubicBezTo>
                  <a:cubicBezTo>
                    <a:pt x="27503" y="5"/>
                    <a:pt x="27471" y="1"/>
                    <a:pt x="27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2512;p54">
              <a:extLst>
                <a:ext uri="{FF2B5EF4-FFF2-40B4-BE49-F238E27FC236}">
                  <a16:creationId xmlns:a16="http://schemas.microsoft.com/office/drawing/2014/main" id="{EC1BA948-796E-73FB-B54C-8E018BCD15B9}"/>
                </a:ext>
              </a:extLst>
            </p:cNvPr>
            <p:cNvSpPr/>
            <p:nvPr/>
          </p:nvSpPr>
          <p:spPr>
            <a:xfrm>
              <a:off x="4280375" y="2232175"/>
              <a:ext cx="285600" cy="259850"/>
            </a:xfrm>
            <a:custGeom>
              <a:avLst/>
              <a:gdLst/>
              <a:ahLst/>
              <a:cxnLst/>
              <a:rect l="l" t="t" r="r" b="b"/>
              <a:pathLst>
                <a:path w="11424" h="10394" extrusionOk="0">
                  <a:moveTo>
                    <a:pt x="9064" y="0"/>
                  </a:moveTo>
                  <a:cubicBezTo>
                    <a:pt x="8687" y="433"/>
                    <a:pt x="8694" y="497"/>
                    <a:pt x="7095" y="1250"/>
                  </a:cubicBezTo>
                  <a:cubicBezTo>
                    <a:pt x="5127" y="2176"/>
                    <a:pt x="2581" y="2639"/>
                    <a:pt x="2234" y="3217"/>
                  </a:cubicBezTo>
                  <a:cubicBezTo>
                    <a:pt x="1888" y="3796"/>
                    <a:pt x="614" y="6574"/>
                    <a:pt x="266" y="6921"/>
                  </a:cubicBezTo>
                  <a:cubicBezTo>
                    <a:pt x="1" y="7186"/>
                    <a:pt x="411" y="7654"/>
                    <a:pt x="826" y="7654"/>
                  </a:cubicBezTo>
                  <a:cubicBezTo>
                    <a:pt x="954" y="7654"/>
                    <a:pt x="1083" y="7609"/>
                    <a:pt x="1193" y="7500"/>
                  </a:cubicBezTo>
                  <a:cubicBezTo>
                    <a:pt x="1656" y="7037"/>
                    <a:pt x="3275" y="5185"/>
                    <a:pt x="3275" y="5184"/>
                  </a:cubicBezTo>
                  <a:lnTo>
                    <a:pt x="3275" y="5184"/>
                  </a:lnTo>
                  <a:lnTo>
                    <a:pt x="1308" y="9814"/>
                  </a:lnTo>
                  <a:cubicBezTo>
                    <a:pt x="1308" y="9814"/>
                    <a:pt x="1308" y="10393"/>
                    <a:pt x="2002" y="10393"/>
                  </a:cubicBezTo>
                  <a:cubicBezTo>
                    <a:pt x="2697" y="10393"/>
                    <a:pt x="4433" y="9582"/>
                    <a:pt x="4433" y="9582"/>
                  </a:cubicBezTo>
                  <a:cubicBezTo>
                    <a:pt x="4433" y="9582"/>
                    <a:pt x="6400" y="9119"/>
                    <a:pt x="7095" y="8194"/>
                  </a:cubicBezTo>
                  <a:cubicBezTo>
                    <a:pt x="7789" y="7268"/>
                    <a:pt x="10335" y="2292"/>
                    <a:pt x="10335" y="2292"/>
                  </a:cubicBezTo>
                  <a:cubicBezTo>
                    <a:pt x="10335" y="2292"/>
                    <a:pt x="10755" y="2023"/>
                    <a:pt x="11424" y="1575"/>
                  </a:cubicBezTo>
                  <a:cubicBezTo>
                    <a:pt x="10749" y="696"/>
                    <a:pt x="9818" y="236"/>
                    <a:pt x="9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2513;p54">
              <a:extLst>
                <a:ext uri="{FF2B5EF4-FFF2-40B4-BE49-F238E27FC236}">
                  <a16:creationId xmlns:a16="http://schemas.microsoft.com/office/drawing/2014/main" id="{993D135E-F045-086A-09B6-2A0B171EA5B5}"/>
                </a:ext>
              </a:extLst>
            </p:cNvPr>
            <p:cNvSpPr/>
            <p:nvPr/>
          </p:nvSpPr>
          <p:spPr>
            <a:xfrm>
              <a:off x="4275250" y="2224500"/>
              <a:ext cx="299525" cy="275150"/>
            </a:xfrm>
            <a:custGeom>
              <a:avLst/>
              <a:gdLst/>
              <a:ahLst/>
              <a:cxnLst/>
              <a:rect l="l" t="t" r="r" b="b"/>
              <a:pathLst>
                <a:path w="11981" h="11006" extrusionOk="0">
                  <a:moveTo>
                    <a:pt x="9366" y="661"/>
                  </a:moveTo>
                  <a:cubicBezTo>
                    <a:pt x="9922" y="860"/>
                    <a:pt x="10615" y="1210"/>
                    <a:pt x="11175" y="1818"/>
                  </a:cubicBezTo>
                  <a:cubicBezTo>
                    <a:pt x="10677" y="2147"/>
                    <a:pt x="10376" y="2340"/>
                    <a:pt x="10375" y="2341"/>
                  </a:cubicBezTo>
                  <a:cubicBezTo>
                    <a:pt x="10328" y="2370"/>
                    <a:pt x="10292" y="2411"/>
                    <a:pt x="10266" y="2459"/>
                  </a:cubicBezTo>
                  <a:cubicBezTo>
                    <a:pt x="10242" y="2509"/>
                    <a:pt x="7725" y="7423"/>
                    <a:pt x="7054" y="8317"/>
                  </a:cubicBezTo>
                  <a:cubicBezTo>
                    <a:pt x="6541" y="9002"/>
                    <a:pt x="5085" y="9469"/>
                    <a:pt x="4567" y="9591"/>
                  </a:cubicBezTo>
                  <a:cubicBezTo>
                    <a:pt x="4547" y="9597"/>
                    <a:pt x="4527" y="9603"/>
                    <a:pt x="4507" y="9612"/>
                  </a:cubicBezTo>
                  <a:cubicBezTo>
                    <a:pt x="4042" y="9829"/>
                    <a:pt x="2720" y="10393"/>
                    <a:pt x="2207" y="10393"/>
                  </a:cubicBezTo>
                  <a:cubicBezTo>
                    <a:pt x="1928" y="10393"/>
                    <a:pt x="1846" y="10267"/>
                    <a:pt x="1825" y="10170"/>
                  </a:cubicBezTo>
                  <a:lnTo>
                    <a:pt x="3762" y="5611"/>
                  </a:lnTo>
                  <a:cubicBezTo>
                    <a:pt x="3821" y="5473"/>
                    <a:pt x="3771" y="5311"/>
                    <a:pt x="3643" y="5231"/>
                  </a:cubicBezTo>
                  <a:cubicBezTo>
                    <a:pt x="3593" y="5200"/>
                    <a:pt x="3536" y="5184"/>
                    <a:pt x="3481" y="5184"/>
                  </a:cubicBezTo>
                  <a:cubicBezTo>
                    <a:pt x="3395" y="5184"/>
                    <a:pt x="3309" y="5221"/>
                    <a:pt x="3250" y="5290"/>
                  </a:cubicBezTo>
                  <a:cubicBezTo>
                    <a:pt x="3233" y="5309"/>
                    <a:pt x="1630" y="7140"/>
                    <a:pt x="1180" y="7590"/>
                  </a:cubicBezTo>
                  <a:cubicBezTo>
                    <a:pt x="1161" y="7609"/>
                    <a:pt x="1115" y="7655"/>
                    <a:pt x="1029" y="7655"/>
                  </a:cubicBezTo>
                  <a:cubicBezTo>
                    <a:pt x="997" y="7655"/>
                    <a:pt x="959" y="7649"/>
                    <a:pt x="915" y="7632"/>
                  </a:cubicBezTo>
                  <a:cubicBezTo>
                    <a:pt x="772" y="7576"/>
                    <a:pt x="694" y="7462"/>
                    <a:pt x="686" y="7444"/>
                  </a:cubicBezTo>
                  <a:cubicBezTo>
                    <a:pt x="923" y="7208"/>
                    <a:pt x="1375" y="6312"/>
                    <a:pt x="2040" y="4972"/>
                  </a:cubicBezTo>
                  <a:cubicBezTo>
                    <a:pt x="2317" y="4414"/>
                    <a:pt x="2578" y="3886"/>
                    <a:pt x="2700" y="3682"/>
                  </a:cubicBezTo>
                  <a:cubicBezTo>
                    <a:pt x="2837" y="3456"/>
                    <a:pt x="3869" y="3120"/>
                    <a:pt x="4700" y="2849"/>
                  </a:cubicBezTo>
                  <a:cubicBezTo>
                    <a:pt x="5566" y="2568"/>
                    <a:pt x="6548" y="2250"/>
                    <a:pt x="7429" y="1835"/>
                  </a:cubicBezTo>
                  <a:cubicBezTo>
                    <a:pt x="8833" y="1174"/>
                    <a:pt x="9050" y="1020"/>
                    <a:pt x="9366" y="661"/>
                  </a:cubicBezTo>
                  <a:close/>
                  <a:moveTo>
                    <a:pt x="9269" y="0"/>
                  </a:moveTo>
                  <a:cubicBezTo>
                    <a:pt x="9182" y="0"/>
                    <a:pt x="9098" y="37"/>
                    <a:pt x="9039" y="105"/>
                  </a:cubicBezTo>
                  <a:lnTo>
                    <a:pt x="8971" y="183"/>
                  </a:lnTo>
                  <a:cubicBezTo>
                    <a:pt x="8688" y="512"/>
                    <a:pt x="8612" y="602"/>
                    <a:pt x="7169" y="1280"/>
                  </a:cubicBezTo>
                  <a:cubicBezTo>
                    <a:pt x="6323" y="1678"/>
                    <a:pt x="5360" y="1991"/>
                    <a:pt x="4513" y="2268"/>
                  </a:cubicBezTo>
                  <a:cubicBezTo>
                    <a:pt x="3144" y="2712"/>
                    <a:pt x="2419" y="2963"/>
                    <a:pt x="2176" y="3367"/>
                  </a:cubicBezTo>
                  <a:cubicBezTo>
                    <a:pt x="2041" y="3592"/>
                    <a:pt x="1787" y="4104"/>
                    <a:pt x="1493" y="4700"/>
                  </a:cubicBezTo>
                  <a:cubicBezTo>
                    <a:pt x="1098" y="5496"/>
                    <a:pt x="438" y="6828"/>
                    <a:pt x="255" y="7011"/>
                  </a:cubicBezTo>
                  <a:cubicBezTo>
                    <a:pt x="1" y="7266"/>
                    <a:pt x="32" y="7667"/>
                    <a:pt x="329" y="7964"/>
                  </a:cubicBezTo>
                  <a:cubicBezTo>
                    <a:pt x="513" y="8148"/>
                    <a:pt x="773" y="8265"/>
                    <a:pt x="1033" y="8265"/>
                  </a:cubicBezTo>
                  <a:cubicBezTo>
                    <a:pt x="1239" y="8265"/>
                    <a:pt x="1445" y="8192"/>
                    <a:pt x="1614" y="8023"/>
                  </a:cubicBezTo>
                  <a:cubicBezTo>
                    <a:pt x="1789" y="7849"/>
                    <a:pt x="2118" y="7489"/>
                    <a:pt x="2463" y="7102"/>
                  </a:cubicBezTo>
                  <a:lnTo>
                    <a:pt x="2463" y="7102"/>
                  </a:lnTo>
                  <a:lnTo>
                    <a:pt x="1231" y="10001"/>
                  </a:lnTo>
                  <a:cubicBezTo>
                    <a:pt x="1215" y="10039"/>
                    <a:pt x="1207" y="10080"/>
                    <a:pt x="1207" y="10121"/>
                  </a:cubicBezTo>
                  <a:cubicBezTo>
                    <a:pt x="1207" y="10476"/>
                    <a:pt x="1473" y="11006"/>
                    <a:pt x="2207" y="11006"/>
                  </a:cubicBezTo>
                  <a:cubicBezTo>
                    <a:pt x="2920" y="11006"/>
                    <a:pt x="4457" y="10310"/>
                    <a:pt x="4740" y="10179"/>
                  </a:cubicBezTo>
                  <a:cubicBezTo>
                    <a:pt x="5011" y="10112"/>
                    <a:pt x="6834" y="9631"/>
                    <a:pt x="7545" y="8684"/>
                  </a:cubicBezTo>
                  <a:cubicBezTo>
                    <a:pt x="8208" y="7800"/>
                    <a:pt x="10444" y="3458"/>
                    <a:pt x="10775" y="2812"/>
                  </a:cubicBezTo>
                  <a:cubicBezTo>
                    <a:pt x="10921" y="2718"/>
                    <a:pt x="11289" y="2479"/>
                    <a:pt x="11800" y="2137"/>
                  </a:cubicBezTo>
                  <a:cubicBezTo>
                    <a:pt x="11947" y="2038"/>
                    <a:pt x="11980" y="1837"/>
                    <a:pt x="11872" y="1696"/>
                  </a:cubicBezTo>
                  <a:cubicBezTo>
                    <a:pt x="11128" y="725"/>
                    <a:pt x="10095" y="245"/>
                    <a:pt x="9361" y="15"/>
                  </a:cubicBezTo>
                  <a:cubicBezTo>
                    <a:pt x="9331" y="5"/>
                    <a:pt x="9300" y="0"/>
                    <a:pt x="92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2514;p54">
              <a:extLst>
                <a:ext uri="{FF2B5EF4-FFF2-40B4-BE49-F238E27FC236}">
                  <a16:creationId xmlns:a16="http://schemas.microsoft.com/office/drawing/2014/main" id="{D14DFF59-5DB0-B6EF-F137-39D0E78D14C5}"/>
                </a:ext>
              </a:extLst>
            </p:cNvPr>
            <p:cNvSpPr/>
            <p:nvPr/>
          </p:nvSpPr>
          <p:spPr>
            <a:xfrm>
              <a:off x="4847400" y="2242575"/>
              <a:ext cx="1032450" cy="480900"/>
            </a:xfrm>
            <a:custGeom>
              <a:avLst/>
              <a:gdLst/>
              <a:ahLst/>
              <a:cxnLst/>
              <a:rect l="l" t="t" r="r" b="b"/>
              <a:pathLst>
                <a:path w="41298" h="19236" extrusionOk="0">
                  <a:moveTo>
                    <a:pt x="39308" y="1"/>
                  </a:moveTo>
                  <a:lnTo>
                    <a:pt x="32300" y="3221"/>
                  </a:lnTo>
                  <a:cubicBezTo>
                    <a:pt x="32300" y="3221"/>
                    <a:pt x="29742" y="8052"/>
                    <a:pt x="29269" y="9946"/>
                  </a:cubicBezTo>
                  <a:cubicBezTo>
                    <a:pt x="28795" y="11840"/>
                    <a:pt x="28037" y="13924"/>
                    <a:pt x="28037" y="13924"/>
                  </a:cubicBezTo>
                  <a:cubicBezTo>
                    <a:pt x="28037" y="13924"/>
                    <a:pt x="23301" y="13166"/>
                    <a:pt x="19228" y="12692"/>
                  </a:cubicBezTo>
                  <a:cubicBezTo>
                    <a:pt x="15154" y="12219"/>
                    <a:pt x="9377" y="11177"/>
                    <a:pt x="7956" y="10892"/>
                  </a:cubicBezTo>
                  <a:cubicBezTo>
                    <a:pt x="6861" y="10673"/>
                    <a:pt x="5033" y="10172"/>
                    <a:pt x="3993" y="10172"/>
                  </a:cubicBezTo>
                  <a:cubicBezTo>
                    <a:pt x="3685" y="10172"/>
                    <a:pt x="3446" y="10216"/>
                    <a:pt x="3316" y="10325"/>
                  </a:cubicBezTo>
                  <a:cubicBezTo>
                    <a:pt x="2747" y="10799"/>
                    <a:pt x="3126" y="10704"/>
                    <a:pt x="3789" y="10987"/>
                  </a:cubicBezTo>
                  <a:cubicBezTo>
                    <a:pt x="4073" y="11110"/>
                    <a:pt x="4428" y="11144"/>
                    <a:pt x="4739" y="11144"/>
                  </a:cubicBezTo>
                  <a:cubicBezTo>
                    <a:pt x="5154" y="11144"/>
                    <a:pt x="5493" y="11083"/>
                    <a:pt x="5494" y="11083"/>
                  </a:cubicBezTo>
                  <a:lnTo>
                    <a:pt x="5494" y="11083"/>
                  </a:lnTo>
                  <a:cubicBezTo>
                    <a:pt x="5493" y="11083"/>
                    <a:pt x="4546" y="11366"/>
                    <a:pt x="3505" y="11745"/>
                  </a:cubicBezTo>
                  <a:cubicBezTo>
                    <a:pt x="2463" y="12124"/>
                    <a:pt x="568" y="12788"/>
                    <a:pt x="285" y="13166"/>
                  </a:cubicBezTo>
                  <a:cubicBezTo>
                    <a:pt x="0" y="13545"/>
                    <a:pt x="664" y="14871"/>
                    <a:pt x="1705" y="14871"/>
                  </a:cubicBezTo>
                  <a:cubicBezTo>
                    <a:pt x="2400" y="14871"/>
                    <a:pt x="2968" y="14829"/>
                    <a:pt x="3438" y="14829"/>
                  </a:cubicBezTo>
                  <a:cubicBezTo>
                    <a:pt x="3674" y="14829"/>
                    <a:pt x="3884" y="14840"/>
                    <a:pt x="4073" y="14871"/>
                  </a:cubicBezTo>
                  <a:cubicBezTo>
                    <a:pt x="4641" y="14967"/>
                    <a:pt x="4925" y="15535"/>
                    <a:pt x="6820" y="15535"/>
                  </a:cubicBezTo>
                  <a:cubicBezTo>
                    <a:pt x="8714" y="15535"/>
                    <a:pt x="11366" y="14018"/>
                    <a:pt x="11366" y="14018"/>
                  </a:cubicBezTo>
                  <a:cubicBezTo>
                    <a:pt x="11366" y="14018"/>
                    <a:pt x="20270" y="18092"/>
                    <a:pt x="25291" y="18945"/>
                  </a:cubicBezTo>
                  <a:cubicBezTo>
                    <a:pt x="26472" y="19145"/>
                    <a:pt x="27417" y="19235"/>
                    <a:pt x="28199" y="19235"/>
                  </a:cubicBezTo>
                  <a:cubicBezTo>
                    <a:pt x="30741" y="19235"/>
                    <a:pt x="31558" y="18281"/>
                    <a:pt x="33152" y="17050"/>
                  </a:cubicBezTo>
                  <a:cubicBezTo>
                    <a:pt x="35236" y="15440"/>
                    <a:pt x="41298" y="5494"/>
                    <a:pt x="40824" y="3504"/>
                  </a:cubicBezTo>
                  <a:cubicBezTo>
                    <a:pt x="40351" y="1516"/>
                    <a:pt x="39308" y="1"/>
                    <a:pt x="393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2515;p54">
              <a:extLst>
                <a:ext uri="{FF2B5EF4-FFF2-40B4-BE49-F238E27FC236}">
                  <a16:creationId xmlns:a16="http://schemas.microsoft.com/office/drawing/2014/main" id="{D94BD8E8-7D67-7B28-997B-85B27556CAB1}"/>
                </a:ext>
              </a:extLst>
            </p:cNvPr>
            <p:cNvSpPr/>
            <p:nvPr/>
          </p:nvSpPr>
          <p:spPr>
            <a:xfrm>
              <a:off x="4843725" y="2234750"/>
              <a:ext cx="1044575" cy="496350"/>
            </a:xfrm>
            <a:custGeom>
              <a:avLst/>
              <a:gdLst/>
              <a:ahLst/>
              <a:cxnLst/>
              <a:rect l="l" t="t" r="r" b="b"/>
              <a:pathLst>
                <a:path w="41783" h="19854" extrusionOk="0">
                  <a:moveTo>
                    <a:pt x="39449" y="0"/>
                  </a:moveTo>
                  <a:cubicBezTo>
                    <a:pt x="39389" y="0"/>
                    <a:pt x="39329" y="18"/>
                    <a:pt x="39276" y="54"/>
                  </a:cubicBezTo>
                  <a:cubicBezTo>
                    <a:pt x="39134" y="152"/>
                    <a:pt x="39100" y="347"/>
                    <a:pt x="39202" y="486"/>
                  </a:cubicBezTo>
                  <a:cubicBezTo>
                    <a:pt x="39212" y="501"/>
                    <a:pt x="40219" y="1982"/>
                    <a:pt x="40672" y="3888"/>
                  </a:cubicBezTo>
                  <a:cubicBezTo>
                    <a:pt x="41096" y="5672"/>
                    <a:pt x="35249" y="15467"/>
                    <a:pt x="33110" y="17120"/>
                  </a:cubicBezTo>
                  <a:cubicBezTo>
                    <a:pt x="32904" y="17279"/>
                    <a:pt x="32711" y="17434"/>
                    <a:pt x="32525" y="17583"/>
                  </a:cubicBezTo>
                  <a:cubicBezTo>
                    <a:pt x="31312" y="18553"/>
                    <a:pt x="30453" y="19242"/>
                    <a:pt x="28337" y="19242"/>
                  </a:cubicBezTo>
                  <a:cubicBezTo>
                    <a:pt x="27575" y="19242"/>
                    <a:pt x="26650" y="19153"/>
                    <a:pt x="25486" y="18955"/>
                  </a:cubicBezTo>
                  <a:cubicBezTo>
                    <a:pt x="20565" y="18119"/>
                    <a:pt x="11727" y="14094"/>
                    <a:pt x="11639" y="14053"/>
                  </a:cubicBezTo>
                  <a:cubicBezTo>
                    <a:pt x="11598" y="14035"/>
                    <a:pt x="11555" y="14025"/>
                    <a:pt x="11511" y="14025"/>
                  </a:cubicBezTo>
                  <a:cubicBezTo>
                    <a:pt x="11459" y="14025"/>
                    <a:pt x="11407" y="14039"/>
                    <a:pt x="11360" y="14065"/>
                  </a:cubicBezTo>
                  <a:cubicBezTo>
                    <a:pt x="11333" y="14080"/>
                    <a:pt x="8755" y="15541"/>
                    <a:pt x="6964" y="15541"/>
                  </a:cubicBezTo>
                  <a:cubicBezTo>
                    <a:pt x="5728" y="15541"/>
                    <a:pt x="5245" y="15298"/>
                    <a:pt x="4857" y="15103"/>
                  </a:cubicBezTo>
                  <a:cubicBezTo>
                    <a:pt x="4668" y="15008"/>
                    <a:pt x="4490" y="14918"/>
                    <a:pt x="4268" y="14882"/>
                  </a:cubicBezTo>
                  <a:cubicBezTo>
                    <a:pt x="4060" y="14847"/>
                    <a:pt x="3836" y="14835"/>
                    <a:pt x="3588" y="14835"/>
                  </a:cubicBezTo>
                  <a:cubicBezTo>
                    <a:pt x="3371" y="14835"/>
                    <a:pt x="3135" y="14844"/>
                    <a:pt x="2873" y="14854"/>
                  </a:cubicBezTo>
                  <a:cubicBezTo>
                    <a:pt x="2567" y="14865"/>
                    <a:pt x="2228" y="14877"/>
                    <a:pt x="1850" y="14877"/>
                  </a:cubicBezTo>
                  <a:cubicBezTo>
                    <a:pt x="1301" y="14877"/>
                    <a:pt x="954" y="14396"/>
                    <a:pt x="861" y="14248"/>
                  </a:cubicBezTo>
                  <a:cubicBezTo>
                    <a:pt x="660" y="13933"/>
                    <a:pt x="657" y="13702"/>
                    <a:pt x="674" y="13662"/>
                  </a:cubicBezTo>
                  <a:cubicBezTo>
                    <a:pt x="885" y="13385"/>
                    <a:pt x="2716" y="12722"/>
                    <a:pt x="3498" y="12439"/>
                  </a:cubicBezTo>
                  <a:lnTo>
                    <a:pt x="3754" y="12346"/>
                  </a:lnTo>
                  <a:cubicBezTo>
                    <a:pt x="4775" y="11975"/>
                    <a:pt x="5718" y="11691"/>
                    <a:pt x="5727" y="11688"/>
                  </a:cubicBezTo>
                  <a:cubicBezTo>
                    <a:pt x="5882" y="11642"/>
                    <a:pt x="5974" y="11482"/>
                    <a:pt x="5936" y="11324"/>
                  </a:cubicBezTo>
                  <a:cubicBezTo>
                    <a:pt x="5903" y="11184"/>
                    <a:pt x="5778" y="11089"/>
                    <a:pt x="5639" y="11089"/>
                  </a:cubicBezTo>
                  <a:cubicBezTo>
                    <a:pt x="5621" y="11089"/>
                    <a:pt x="5602" y="11091"/>
                    <a:pt x="5584" y="11094"/>
                  </a:cubicBezTo>
                  <a:cubicBezTo>
                    <a:pt x="5451" y="11118"/>
                    <a:pt x="5183" y="11151"/>
                    <a:pt x="4889" y="11151"/>
                  </a:cubicBezTo>
                  <a:cubicBezTo>
                    <a:pt x="4601" y="11151"/>
                    <a:pt x="4289" y="11120"/>
                    <a:pt x="4054" y="11019"/>
                  </a:cubicBezTo>
                  <a:cubicBezTo>
                    <a:pt x="3906" y="10956"/>
                    <a:pt x="3772" y="10909"/>
                    <a:pt x="3657" y="10873"/>
                  </a:cubicBezTo>
                  <a:cubicBezTo>
                    <a:pt x="3732" y="10810"/>
                    <a:pt x="3890" y="10784"/>
                    <a:pt x="4102" y="10784"/>
                  </a:cubicBezTo>
                  <a:cubicBezTo>
                    <a:pt x="4836" y="10784"/>
                    <a:pt x="6216" y="11098"/>
                    <a:pt x="7042" y="11286"/>
                  </a:cubicBezTo>
                  <a:cubicBezTo>
                    <a:pt x="7409" y="11370"/>
                    <a:pt x="7751" y="11448"/>
                    <a:pt x="8042" y="11506"/>
                  </a:cubicBezTo>
                  <a:cubicBezTo>
                    <a:pt x="9333" y="11765"/>
                    <a:pt x="15197" y="12828"/>
                    <a:pt x="19338" y="13310"/>
                  </a:cubicBezTo>
                  <a:cubicBezTo>
                    <a:pt x="23357" y="13777"/>
                    <a:pt x="28086" y="14532"/>
                    <a:pt x="28134" y="14540"/>
                  </a:cubicBezTo>
                  <a:cubicBezTo>
                    <a:pt x="28150" y="14542"/>
                    <a:pt x="28165" y="14543"/>
                    <a:pt x="28181" y="14543"/>
                  </a:cubicBezTo>
                  <a:cubicBezTo>
                    <a:pt x="28308" y="14543"/>
                    <a:pt x="28424" y="14464"/>
                    <a:pt x="28470" y="14341"/>
                  </a:cubicBezTo>
                  <a:cubicBezTo>
                    <a:pt x="28477" y="14320"/>
                    <a:pt x="29238" y="12221"/>
                    <a:pt x="29710" y="10332"/>
                  </a:cubicBezTo>
                  <a:cubicBezTo>
                    <a:pt x="30170" y="8496"/>
                    <a:pt x="32690" y="3725"/>
                    <a:pt x="32716" y="3677"/>
                  </a:cubicBezTo>
                  <a:cubicBezTo>
                    <a:pt x="32801" y="3527"/>
                    <a:pt x="32746" y="3336"/>
                    <a:pt x="32593" y="3256"/>
                  </a:cubicBezTo>
                  <a:cubicBezTo>
                    <a:pt x="32547" y="3231"/>
                    <a:pt x="32498" y="3220"/>
                    <a:pt x="32450" y="3220"/>
                  </a:cubicBezTo>
                  <a:cubicBezTo>
                    <a:pt x="32337" y="3220"/>
                    <a:pt x="32229" y="3282"/>
                    <a:pt x="32175" y="3391"/>
                  </a:cubicBezTo>
                  <a:cubicBezTo>
                    <a:pt x="32070" y="3589"/>
                    <a:pt x="29594" y="8276"/>
                    <a:pt x="29118" y="10185"/>
                  </a:cubicBezTo>
                  <a:cubicBezTo>
                    <a:pt x="28745" y="11673"/>
                    <a:pt x="28189" y="13297"/>
                    <a:pt x="27980" y="13895"/>
                  </a:cubicBezTo>
                  <a:cubicBezTo>
                    <a:pt x="26945" y="13732"/>
                    <a:pt x="22911" y="13108"/>
                    <a:pt x="19409" y="12702"/>
                  </a:cubicBezTo>
                  <a:cubicBezTo>
                    <a:pt x="15288" y="12222"/>
                    <a:pt x="9448" y="11163"/>
                    <a:pt x="8162" y="10906"/>
                  </a:cubicBezTo>
                  <a:cubicBezTo>
                    <a:pt x="7876" y="10848"/>
                    <a:pt x="7539" y="10772"/>
                    <a:pt x="7179" y="10690"/>
                  </a:cubicBezTo>
                  <a:cubicBezTo>
                    <a:pt x="5912" y="10401"/>
                    <a:pt x="4867" y="10181"/>
                    <a:pt x="4145" y="10181"/>
                  </a:cubicBezTo>
                  <a:cubicBezTo>
                    <a:pt x="3750" y="10181"/>
                    <a:pt x="3452" y="10247"/>
                    <a:pt x="3266" y="10402"/>
                  </a:cubicBezTo>
                  <a:cubicBezTo>
                    <a:pt x="3028" y="10599"/>
                    <a:pt x="2836" y="10784"/>
                    <a:pt x="2886" y="11033"/>
                  </a:cubicBezTo>
                  <a:cubicBezTo>
                    <a:pt x="2934" y="11283"/>
                    <a:pt x="3166" y="11357"/>
                    <a:pt x="3412" y="11436"/>
                  </a:cubicBezTo>
                  <a:cubicBezTo>
                    <a:pt x="3524" y="11472"/>
                    <a:pt x="3661" y="11515"/>
                    <a:pt x="3815" y="11582"/>
                  </a:cubicBezTo>
                  <a:cubicBezTo>
                    <a:pt x="3856" y="11600"/>
                    <a:pt x="3898" y="11615"/>
                    <a:pt x="3941" y="11631"/>
                  </a:cubicBezTo>
                  <a:cubicBezTo>
                    <a:pt x="3812" y="11675"/>
                    <a:pt x="3680" y="11722"/>
                    <a:pt x="3547" y="11771"/>
                  </a:cubicBezTo>
                  <a:lnTo>
                    <a:pt x="3291" y="11863"/>
                  </a:lnTo>
                  <a:cubicBezTo>
                    <a:pt x="1442" y="12533"/>
                    <a:pt x="454" y="12938"/>
                    <a:pt x="186" y="13296"/>
                  </a:cubicBezTo>
                  <a:cubicBezTo>
                    <a:pt x="1" y="13544"/>
                    <a:pt x="21" y="13951"/>
                    <a:pt x="238" y="14387"/>
                  </a:cubicBezTo>
                  <a:cubicBezTo>
                    <a:pt x="493" y="14895"/>
                    <a:pt x="1069" y="15490"/>
                    <a:pt x="1852" y="15490"/>
                  </a:cubicBezTo>
                  <a:cubicBezTo>
                    <a:pt x="2237" y="15490"/>
                    <a:pt x="2584" y="15477"/>
                    <a:pt x="2897" y="15466"/>
                  </a:cubicBezTo>
                  <a:cubicBezTo>
                    <a:pt x="3152" y="15457"/>
                    <a:pt x="3381" y="15448"/>
                    <a:pt x="3587" y="15448"/>
                  </a:cubicBezTo>
                  <a:cubicBezTo>
                    <a:pt x="3807" y="15448"/>
                    <a:pt x="3999" y="15458"/>
                    <a:pt x="4169" y="15486"/>
                  </a:cubicBezTo>
                  <a:cubicBezTo>
                    <a:pt x="4300" y="15508"/>
                    <a:pt x="4419" y="15568"/>
                    <a:pt x="4585" y="15651"/>
                  </a:cubicBezTo>
                  <a:cubicBezTo>
                    <a:pt x="5007" y="15862"/>
                    <a:pt x="5586" y="16154"/>
                    <a:pt x="6967" y="16154"/>
                  </a:cubicBezTo>
                  <a:cubicBezTo>
                    <a:pt x="8691" y="16154"/>
                    <a:pt x="10946" y="14990"/>
                    <a:pt x="11527" y="14675"/>
                  </a:cubicBezTo>
                  <a:cubicBezTo>
                    <a:pt x="12725" y="15215"/>
                    <a:pt x="20670" y="18758"/>
                    <a:pt x="25386" y="19559"/>
                  </a:cubicBezTo>
                  <a:cubicBezTo>
                    <a:pt x="26582" y="19762"/>
                    <a:pt x="27545" y="19854"/>
                    <a:pt x="28346" y="19854"/>
                  </a:cubicBezTo>
                  <a:cubicBezTo>
                    <a:pt x="30670" y="19854"/>
                    <a:pt x="31629" y="19086"/>
                    <a:pt x="32908" y="18061"/>
                  </a:cubicBezTo>
                  <a:cubicBezTo>
                    <a:pt x="33091" y="17914"/>
                    <a:pt x="33281" y="17762"/>
                    <a:pt x="33484" y="17605"/>
                  </a:cubicBezTo>
                  <a:cubicBezTo>
                    <a:pt x="35632" y="15945"/>
                    <a:pt x="41783" y="5913"/>
                    <a:pt x="41268" y="3747"/>
                  </a:cubicBezTo>
                  <a:cubicBezTo>
                    <a:pt x="40786" y="1726"/>
                    <a:pt x="39750" y="204"/>
                    <a:pt x="39706" y="140"/>
                  </a:cubicBezTo>
                  <a:cubicBezTo>
                    <a:pt x="39647" y="49"/>
                    <a:pt x="39549" y="0"/>
                    <a:pt x="39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2516;p54">
              <a:extLst>
                <a:ext uri="{FF2B5EF4-FFF2-40B4-BE49-F238E27FC236}">
                  <a16:creationId xmlns:a16="http://schemas.microsoft.com/office/drawing/2014/main" id="{4077CCA7-C51F-5E98-D343-3EB4A39906C6}"/>
                </a:ext>
              </a:extLst>
            </p:cNvPr>
            <p:cNvSpPr/>
            <p:nvPr/>
          </p:nvSpPr>
          <p:spPr>
            <a:xfrm>
              <a:off x="4847400" y="2496875"/>
              <a:ext cx="335200" cy="134075"/>
            </a:xfrm>
            <a:custGeom>
              <a:avLst/>
              <a:gdLst/>
              <a:ahLst/>
              <a:cxnLst/>
              <a:rect l="l" t="t" r="r" b="b"/>
              <a:pathLst>
                <a:path w="13408" h="5363" extrusionOk="0">
                  <a:moveTo>
                    <a:pt x="3993" y="1"/>
                  </a:moveTo>
                  <a:cubicBezTo>
                    <a:pt x="3684" y="1"/>
                    <a:pt x="3446" y="45"/>
                    <a:pt x="3316" y="153"/>
                  </a:cubicBezTo>
                  <a:cubicBezTo>
                    <a:pt x="2747" y="627"/>
                    <a:pt x="3126" y="532"/>
                    <a:pt x="3789" y="817"/>
                  </a:cubicBezTo>
                  <a:cubicBezTo>
                    <a:pt x="4073" y="938"/>
                    <a:pt x="4426" y="973"/>
                    <a:pt x="4737" y="973"/>
                  </a:cubicBezTo>
                  <a:cubicBezTo>
                    <a:pt x="5153" y="973"/>
                    <a:pt x="5493" y="911"/>
                    <a:pt x="5494" y="911"/>
                  </a:cubicBezTo>
                  <a:lnTo>
                    <a:pt x="5494" y="911"/>
                  </a:lnTo>
                  <a:cubicBezTo>
                    <a:pt x="5493" y="911"/>
                    <a:pt x="4546" y="1195"/>
                    <a:pt x="3505" y="1574"/>
                  </a:cubicBezTo>
                  <a:cubicBezTo>
                    <a:pt x="2463" y="1953"/>
                    <a:pt x="568" y="2616"/>
                    <a:pt x="284" y="2994"/>
                  </a:cubicBezTo>
                  <a:cubicBezTo>
                    <a:pt x="0" y="3374"/>
                    <a:pt x="663" y="4699"/>
                    <a:pt x="1705" y="4699"/>
                  </a:cubicBezTo>
                  <a:cubicBezTo>
                    <a:pt x="2399" y="4699"/>
                    <a:pt x="2968" y="4657"/>
                    <a:pt x="3438" y="4657"/>
                  </a:cubicBezTo>
                  <a:cubicBezTo>
                    <a:pt x="3673" y="4657"/>
                    <a:pt x="3883" y="4668"/>
                    <a:pt x="4072" y="4699"/>
                  </a:cubicBezTo>
                  <a:cubicBezTo>
                    <a:pt x="4641" y="4795"/>
                    <a:pt x="4925" y="5363"/>
                    <a:pt x="6820" y="5363"/>
                  </a:cubicBezTo>
                  <a:cubicBezTo>
                    <a:pt x="8714" y="5363"/>
                    <a:pt x="11366" y="3847"/>
                    <a:pt x="11366" y="3847"/>
                  </a:cubicBezTo>
                  <a:cubicBezTo>
                    <a:pt x="11366" y="3847"/>
                    <a:pt x="12062" y="4165"/>
                    <a:pt x="13170" y="4642"/>
                  </a:cubicBezTo>
                  <a:lnTo>
                    <a:pt x="13408" y="1683"/>
                  </a:lnTo>
                  <a:cubicBezTo>
                    <a:pt x="10932" y="1280"/>
                    <a:pt x="8755" y="881"/>
                    <a:pt x="7956" y="721"/>
                  </a:cubicBezTo>
                  <a:cubicBezTo>
                    <a:pt x="6861" y="502"/>
                    <a:pt x="5032" y="1"/>
                    <a:pt x="39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2517;p54">
              <a:extLst>
                <a:ext uri="{FF2B5EF4-FFF2-40B4-BE49-F238E27FC236}">
                  <a16:creationId xmlns:a16="http://schemas.microsoft.com/office/drawing/2014/main" id="{994A99B5-95D8-5375-21E0-26D387057E35}"/>
                </a:ext>
              </a:extLst>
            </p:cNvPr>
            <p:cNvSpPr/>
            <p:nvPr/>
          </p:nvSpPr>
          <p:spPr>
            <a:xfrm>
              <a:off x="4843725" y="2489275"/>
              <a:ext cx="346800" cy="149325"/>
            </a:xfrm>
            <a:custGeom>
              <a:avLst/>
              <a:gdLst/>
              <a:ahLst/>
              <a:cxnLst/>
              <a:rect l="l" t="t" r="r" b="b"/>
              <a:pathLst>
                <a:path w="13872" h="5973" extrusionOk="0">
                  <a:moveTo>
                    <a:pt x="4104" y="603"/>
                  </a:moveTo>
                  <a:cubicBezTo>
                    <a:pt x="4839" y="603"/>
                    <a:pt x="6218" y="917"/>
                    <a:pt x="7045" y="1106"/>
                  </a:cubicBezTo>
                  <a:cubicBezTo>
                    <a:pt x="7411" y="1189"/>
                    <a:pt x="7753" y="1267"/>
                    <a:pt x="8043" y="1325"/>
                  </a:cubicBezTo>
                  <a:cubicBezTo>
                    <a:pt x="8793" y="1475"/>
                    <a:pt x="10833" y="1851"/>
                    <a:pt x="13228" y="2244"/>
                  </a:cubicBezTo>
                  <a:lnTo>
                    <a:pt x="13047" y="4495"/>
                  </a:lnTo>
                  <a:cubicBezTo>
                    <a:pt x="12173" y="4116"/>
                    <a:pt x="11642" y="3872"/>
                    <a:pt x="11641" y="3872"/>
                  </a:cubicBezTo>
                  <a:cubicBezTo>
                    <a:pt x="11601" y="3854"/>
                    <a:pt x="11557" y="3845"/>
                    <a:pt x="11514" y="3845"/>
                  </a:cubicBezTo>
                  <a:cubicBezTo>
                    <a:pt x="11462" y="3845"/>
                    <a:pt x="11409" y="3858"/>
                    <a:pt x="11362" y="3886"/>
                  </a:cubicBezTo>
                  <a:cubicBezTo>
                    <a:pt x="11337" y="3900"/>
                    <a:pt x="8758" y="5360"/>
                    <a:pt x="6968" y="5360"/>
                  </a:cubicBezTo>
                  <a:cubicBezTo>
                    <a:pt x="5731" y="5360"/>
                    <a:pt x="5248" y="5117"/>
                    <a:pt x="4860" y="4922"/>
                  </a:cubicBezTo>
                  <a:cubicBezTo>
                    <a:pt x="4670" y="4828"/>
                    <a:pt x="4492" y="4739"/>
                    <a:pt x="4270" y="4701"/>
                  </a:cubicBezTo>
                  <a:cubicBezTo>
                    <a:pt x="4061" y="4667"/>
                    <a:pt x="3837" y="4655"/>
                    <a:pt x="3588" y="4655"/>
                  </a:cubicBezTo>
                  <a:cubicBezTo>
                    <a:pt x="3371" y="4655"/>
                    <a:pt x="3136" y="4663"/>
                    <a:pt x="2876" y="4673"/>
                  </a:cubicBezTo>
                  <a:cubicBezTo>
                    <a:pt x="2569" y="4684"/>
                    <a:pt x="2230" y="4696"/>
                    <a:pt x="1853" y="4696"/>
                  </a:cubicBezTo>
                  <a:cubicBezTo>
                    <a:pt x="1304" y="4696"/>
                    <a:pt x="956" y="4215"/>
                    <a:pt x="863" y="4067"/>
                  </a:cubicBezTo>
                  <a:cubicBezTo>
                    <a:pt x="663" y="3752"/>
                    <a:pt x="659" y="3521"/>
                    <a:pt x="677" y="3482"/>
                  </a:cubicBezTo>
                  <a:cubicBezTo>
                    <a:pt x="887" y="3204"/>
                    <a:pt x="2718" y="2541"/>
                    <a:pt x="3500" y="2258"/>
                  </a:cubicBezTo>
                  <a:lnTo>
                    <a:pt x="3756" y="2165"/>
                  </a:lnTo>
                  <a:cubicBezTo>
                    <a:pt x="4778" y="1794"/>
                    <a:pt x="5720" y="1510"/>
                    <a:pt x="5729" y="1507"/>
                  </a:cubicBezTo>
                  <a:cubicBezTo>
                    <a:pt x="5884" y="1461"/>
                    <a:pt x="5976" y="1301"/>
                    <a:pt x="5939" y="1143"/>
                  </a:cubicBezTo>
                  <a:cubicBezTo>
                    <a:pt x="5905" y="1003"/>
                    <a:pt x="5780" y="908"/>
                    <a:pt x="5641" y="908"/>
                  </a:cubicBezTo>
                  <a:cubicBezTo>
                    <a:pt x="5623" y="908"/>
                    <a:pt x="5605" y="910"/>
                    <a:pt x="5586" y="913"/>
                  </a:cubicBezTo>
                  <a:cubicBezTo>
                    <a:pt x="5453" y="937"/>
                    <a:pt x="5185" y="970"/>
                    <a:pt x="4891" y="970"/>
                  </a:cubicBezTo>
                  <a:cubicBezTo>
                    <a:pt x="4604" y="970"/>
                    <a:pt x="4292" y="939"/>
                    <a:pt x="4058" y="838"/>
                  </a:cubicBezTo>
                  <a:cubicBezTo>
                    <a:pt x="3908" y="775"/>
                    <a:pt x="3774" y="730"/>
                    <a:pt x="3659" y="692"/>
                  </a:cubicBezTo>
                  <a:cubicBezTo>
                    <a:pt x="3734" y="629"/>
                    <a:pt x="3892" y="603"/>
                    <a:pt x="4104" y="603"/>
                  </a:cubicBezTo>
                  <a:close/>
                  <a:moveTo>
                    <a:pt x="4145" y="1"/>
                  </a:moveTo>
                  <a:cubicBezTo>
                    <a:pt x="3750" y="1"/>
                    <a:pt x="3452" y="66"/>
                    <a:pt x="3266" y="221"/>
                  </a:cubicBezTo>
                  <a:cubicBezTo>
                    <a:pt x="3028" y="419"/>
                    <a:pt x="2836" y="604"/>
                    <a:pt x="2886" y="852"/>
                  </a:cubicBezTo>
                  <a:cubicBezTo>
                    <a:pt x="2934" y="1102"/>
                    <a:pt x="3166" y="1176"/>
                    <a:pt x="3412" y="1255"/>
                  </a:cubicBezTo>
                  <a:cubicBezTo>
                    <a:pt x="3524" y="1291"/>
                    <a:pt x="3661" y="1335"/>
                    <a:pt x="3815" y="1401"/>
                  </a:cubicBezTo>
                  <a:cubicBezTo>
                    <a:pt x="3856" y="1419"/>
                    <a:pt x="3898" y="1434"/>
                    <a:pt x="3941" y="1450"/>
                  </a:cubicBezTo>
                  <a:cubicBezTo>
                    <a:pt x="3812" y="1494"/>
                    <a:pt x="3680" y="1541"/>
                    <a:pt x="3547" y="1590"/>
                  </a:cubicBezTo>
                  <a:lnTo>
                    <a:pt x="3291" y="1682"/>
                  </a:lnTo>
                  <a:cubicBezTo>
                    <a:pt x="1442" y="2352"/>
                    <a:pt x="454" y="2758"/>
                    <a:pt x="186" y="3115"/>
                  </a:cubicBezTo>
                  <a:cubicBezTo>
                    <a:pt x="1" y="3363"/>
                    <a:pt x="21" y="3770"/>
                    <a:pt x="238" y="4206"/>
                  </a:cubicBezTo>
                  <a:cubicBezTo>
                    <a:pt x="493" y="4715"/>
                    <a:pt x="1069" y="5309"/>
                    <a:pt x="1852" y="5309"/>
                  </a:cubicBezTo>
                  <a:cubicBezTo>
                    <a:pt x="2237" y="5309"/>
                    <a:pt x="2584" y="5297"/>
                    <a:pt x="2897" y="5285"/>
                  </a:cubicBezTo>
                  <a:cubicBezTo>
                    <a:pt x="3152" y="5276"/>
                    <a:pt x="3381" y="5267"/>
                    <a:pt x="3587" y="5267"/>
                  </a:cubicBezTo>
                  <a:cubicBezTo>
                    <a:pt x="3807" y="5267"/>
                    <a:pt x="3999" y="5277"/>
                    <a:pt x="4169" y="5305"/>
                  </a:cubicBezTo>
                  <a:cubicBezTo>
                    <a:pt x="4300" y="5327"/>
                    <a:pt x="4419" y="5387"/>
                    <a:pt x="4585" y="5470"/>
                  </a:cubicBezTo>
                  <a:cubicBezTo>
                    <a:pt x="5007" y="5681"/>
                    <a:pt x="5586" y="5973"/>
                    <a:pt x="6967" y="5973"/>
                  </a:cubicBezTo>
                  <a:cubicBezTo>
                    <a:pt x="8691" y="5973"/>
                    <a:pt x="10946" y="4809"/>
                    <a:pt x="11526" y="4493"/>
                  </a:cubicBezTo>
                  <a:cubicBezTo>
                    <a:pt x="11783" y="4609"/>
                    <a:pt x="12377" y="4875"/>
                    <a:pt x="13196" y="5226"/>
                  </a:cubicBezTo>
                  <a:cubicBezTo>
                    <a:pt x="13236" y="5243"/>
                    <a:pt x="13277" y="5251"/>
                    <a:pt x="13317" y="5251"/>
                  </a:cubicBezTo>
                  <a:cubicBezTo>
                    <a:pt x="13470" y="5251"/>
                    <a:pt x="13609" y="5135"/>
                    <a:pt x="13622" y="4969"/>
                  </a:cubicBezTo>
                  <a:lnTo>
                    <a:pt x="13858" y="2011"/>
                  </a:lnTo>
                  <a:cubicBezTo>
                    <a:pt x="13871" y="1853"/>
                    <a:pt x="13761" y="1711"/>
                    <a:pt x="13602" y="1684"/>
                  </a:cubicBezTo>
                  <a:cubicBezTo>
                    <a:pt x="11096" y="1277"/>
                    <a:pt x="8936" y="880"/>
                    <a:pt x="8162" y="725"/>
                  </a:cubicBezTo>
                  <a:cubicBezTo>
                    <a:pt x="7876" y="667"/>
                    <a:pt x="7539" y="591"/>
                    <a:pt x="7179" y="509"/>
                  </a:cubicBezTo>
                  <a:cubicBezTo>
                    <a:pt x="5912" y="220"/>
                    <a:pt x="4867" y="1"/>
                    <a:pt x="41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2518;p54">
              <a:extLst>
                <a:ext uri="{FF2B5EF4-FFF2-40B4-BE49-F238E27FC236}">
                  <a16:creationId xmlns:a16="http://schemas.microsoft.com/office/drawing/2014/main" id="{112DF5C6-5C08-0A8D-3E40-5871587CD195}"/>
                </a:ext>
              </a:extLst>
            </p:cNvPr>
            <p:cNvSpPr/>
            <p:nvPr/>
          </p:nvSpPr>
          <p:spPr>
            <a:xfrm>
              <a:off x="4722300" y="1958400"/>
              <a:ext cx="354800" cy="408550"/>
            </a:xfrm>
            <a:custGeom>
              <a:avLst/>
              <a:gdLst/>
              <a:ahLst/>
              <a:cxnLst/>
              <a:rect l="l" t="t" r="r" b="b"/>
              <a:pathLst>
                <a:path w="14192" h="16342" extrusionOk="0">
                  <a:moveTo>
                    <a:pt x="12298" y="1"/>
                  </a:moveTo>
                  <a:cubicBezTo>
                    <a:pt x="12298" y="1"/>
                    <a:pt x="7846" y="2180"/>
                    <a:pt x="6141" y="3695"/>
                  </a:cubicBezTo>
                  <a:cubicBezTo>
                    <a:pt x="4436" y="5211"/>
                    <a:pt x="173" y="14777"/>
                    <a:pt x="79" y="15440"/>
                  </a:cubicBezTo>
                  <a:cubicBezTo>
                    <a:pt x="0" y="15988"/>
                    <a:pt x="2247" y="16341"/>
                    <a:pt x="3246" y="16341"/>
                  </a:cubicBezTo>
                  <a:cubicBezTo>
                    <a:pt x="3457" y="16341"/>
                    <a:pt x="3612" y="16326"/>
                    <a:pt x="3678" y="16293"/>
                  </a:cubicBezTo>
                  <a:cubicBezTo>
                    <a:pt x="4057" y="16103"/>
                    <a:pt x="10781" y="8337"/>
                    <a:pt x="12487" y="7010"/>
                  </a:cubicBezTo>
                  <a:cubicBezTo>
                    <a:pt x="14192" y="5684"/>
                    <a:pt x="13434" y="4074"/>
                    <a:pt x="13434" y="4074"/>
                  </a:cubicBezTo>
                  <a:lnTo>
                    <a:pt x="122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2519;p54">
              <a:extLst>
                <a:ext uri="{FF2B5EF4-FFF2-40B4-BE49-F238E27FC236}">
                  <a16:creationId xmlns:a16="http://schemas.microsoft.com/office/drawing/2014/main" id="{6ACDAC78-B32B-AAE1-66E4-6E622B66195F}"/>
                </a:ext>
              </a:extLst>
            </p:cNvPr>
            <p:cNvSpPr/>
            <p:nvPr/>
          </p:nvSpPr>
          <p:spPr>
            <a:xfrm>
              <a:off x="4716150" y="1950750"/>
              <a:ext cx="369975" cy="423750"/>
            </a:xfrm>
            <a:custGeom>
              <a:avLst/>
              <a:gdLst/>
              <a:ahLst/>
              <a:cxnLst/>
              <a:rect l="l" t="t" r="r" b="b"/>
              <a:pathLst>
                <a:path w="14799" h="16950" extrusionOk="0">
                  <a:moveTo>
                    <a:pt x="12544" y="1"/>
                  </a:moveTo>
                  <a:cubicBezTo>
                    <a:pt x="12499" y="1"/>
                    <a:pt x="12453" y="11"/>
                    <a:pt x="12410" y="32"/>
                  </a:cubicBezTo>
                  <a:cubicBezTo>
                    <a:pt x="12226" y="122"/>
                    <a:pt x="7900" y="2246"/>
                    <a:pt x="6183" y="3772"/>
                  </a:cubicBezTo>
                  <a:cubicBezTo>
                    <a:pt x="4436" y="5325"/>
                    <a:pt x="121" y="15003"/>
                    <a:pt x="21" y="15704"/>
                  </a:cubicBezTo>
                  <a:cubicBezTo>
                    <a:pt x="0" y="15852"/>
                    <a:pt x="34" y="16073"/>
                    <a:pt x="315" y="16275"/>
                  </a:cubicBezTo>
                  <a:cubicBezTo>
                    <a:pt x="885" y="16687"/>
                    <a:pt x="2512" y="16950"/>
                    <a:pt x="3447" y="16950"/>
                  </a:cubicBezTo>
                  <a:cubicBezTo>
                    <a:pt x="3734" y="16950"/>
                    <a:pt x="3955" y="16925"/>
                    <a:pt x="4061" y="16872"/>
                  </a:cubicBezTo>
                  <a:cubicBezTo>
                    <a:pt x="4242" y="16783"/>
                    <a:pt x="4780" y="16200"/>
                    <a:pt x="6828" y="13946"/>
                  </a:cubicBezTo>
                  <a:cubicBezTo>
                    <a:pt x="8970" y="11584"/>
                    <a:pt x="11905" y="8349"/>
                    <a:pt x="12921" y="7558"/>
                  </a:cubicBezTo>
                  <a:cubicBezTo>
                    <a:pt x="14798" y="6098"/>
                    <a:pt x="13967" y="4267"/>
                    <a:pt x="13958" y="4249"/>
                  </a:cubicBezTo>
                  <a:cubicBezTo>
                    <a:pt x="13906" y="4139"/>
                    <a:pt x="13796" y="4074"/>
                    <a:pt x="13681" y="4074"/>
                  </a:cubicBezTo>
                  <a:cubicBezTo>
                    <a:pt x="13637" y="4074"/>
                    <a:pt x="13593" y="4083"/>
                    <a:pt x="13551" y="4103"/>
                  </a:cubicBezTo>
                  <a:cubicBezTo>
                    <a:pt x="13398" y="4175"/>
                    <a:pt x="13332" y="4357"/>
                    <a:pt x="13404" y="4510"/>
                  </a:cubicBezTo>
                  <a:cubicBezTo>
                    <a:pt x="13410" y="4524"/>
                    <a:pt x="14039" y="5912"/>
                    <a:pt x="12546" y="7075"/>
                  </a:cubicBezTo>
                  <a:cubicBezTo>
                    <a:pt x="11486" y="7898"/>
                    <a:pt x="8650" y="11023"/>
                    <a:pt x="6372" y="13533"/>
                  </a:cubicBezTo>
                  <a:cubicBezTo>
                    <a:pt x="5181" y="14846"/>
                    <a:pt x="3950" y="16204"/>
                    <a:pt x="3800" y="16320"/>
                  </a:cubicBezTo>
                  <a:cubicBezTo>
                    <a:pt x="3735" y="16341"/>
                    <a:pt x="3620" y="16350"/>
                    <a:pt x="3472" y="16350"/>
                  </a:cubicBezTo>
                  <a:cubicBezTo>
                    <a:pt x="2655" y="16350"/>
                    <a:pt x="822" y="16056"/>
                    <a:pt x="627" y="15790"/>
                  </a:cubicBezTo>
                  <a:cubicBezTo>
                    <a:pt x="745" y="15093"/>
                    <a:pt x="4975" y="5665"/>
                    <a:pt x="6589" y="4229"/>
                  </a:cubicBezTo>
                  <a:cubicBezTo>
                    <a:pt x="8244" y="2759"/>
                    <a:pt x="12635" y="604"/>
                    <a:pt x="12679" y="581"/>
                  </a:cubicBezTo>
                  <a:cubicBezTo>
                    <a:pt x="12831" y="507"/>
                    <a:pt x="12893" y="324"/>
                    <a:pt x="12818" y="173"/>
                  </a:cubicBezTo>
                  <a:cubicBezTo>
                    <a:pt x="12765" y="63"/>
                    <a:pt x="12657" y="1"/>
                    <a:pt x="125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2520;p54">
              <a:extLst>
                <a:ext uri="{FF2B5EF4-FFF2-40B4-BE49-F238E27FC236}">
                  <a16:creationId xmlns:a16="http://schemas.microsoft.com/office/drawing/2014/main" id="{71D79A67-A823-6B03-7644-13A14501534F}"/>
                </a:ext>
              </a:extLst>
            </p:cNvPr>
            <p:cNvSpPr/>
            <p:nvPr/>
          </p:nvSpPr>
          <p:spPr>
            <a:xfrm>
              <a:off x="4565600" y="2266675"/>
              <a:ext cx="284175" cy="234825"/>
            </a:xfrm>
            <a:custGeom>
              <a:avLst/>
              <a:gdLst/>
              <a:ahLst/>
              <a:cxnLst/>
              <a:rect l="l" t="t" r="r" b="b"/>
              <a:pathLst>
                <a:path w="11367" h="9393" extrusionOk="0">
                  <a:moveTo>
                    <a:pt x="10235" y="1"/>
                  </a:moveTo>
                  <a:cubicBezTo>
                    <a:pt x="9342" y="1"/>
                    <a:pt x="7957" y="1120"/>
                    <a:pt x="7957" y="1120"/>
                  </a:cubicBezTo>
                  <a:cubicBezTo>
                    <a:pt x="7957" y="1120"/>
                    <a:pt x="4926" y="1783"/>
                    <a:pt x="3789" y="2257"/>
                  </a:cubicBezTo>
                  <a:cubicBezTo>
                    <a:pt x="2651" y="2730"/>
                    <a:pt x="1" y="6141"/>
                    <a:pt x="663" y="6330"/>
                  </a:cubicBezTo>
                  <a:cubicBezTo>
                    <a:pt x="691" y="6338"/>
                    <a:pt x="720" y="6342"/>
                    <a:pt x="752" y="6342"/>
                  </a:cubicBezTo>
                  <a:cubicBezTo>
                    <a:pt x="1473" y="6342"/>
                    <a:pt x="3125" y="4341"/>
                    <a:pt x="3126" y="4341"/>
                  </a:cubicBezTo>
                  <a:lnTo>
                    <a:pt x="3126" y="4341"/>
                  </a:lnTo>
                  <a:cubicBezTo>
                    <a:pt x="3125" y="4341"/>
                    <a:pt x="1705" y="6424"/>
                    <a:pt x="1516" y="7182"/>
                  </a:cubicBezTo>
                  <a:cubicBezTo>
                    <a:pt x="1341" y="7882"/>
                    <a:pt x="1166" y="9392"/>
                    <a:pt x="1739" y="9392"/>
                  </a:cubicBezTo>
                  <a:cubicBezTo>
                    <a:pt x="1786" y="9392"/>
                    <a:pt x="1838" y="9382"/>
                    <a:pt x="1895" y="9361"/>
                  </a:cubicBezTo>
                  <a:cubicBezTo>
                    <a:pt x="2653" y="9076"/>
                    <a:pt x="4168" y="6993"/>
                    <a:pt x="4168" y="6993"/>
                  </a:cubicBezTo>
                  <a:cubicBezTo>
                    <a:pt x="4168" y="6993"/>
                    <a:pt x="6062" y="5856"/>
                    <a:pt x="7578" y="5856"/>
                  </a:cubicBezTo>
                  <a:cubicBezTo>
                    <a:pt x="9093" y="5856"/>
                    <a:pt x="10136" y="3015"/>
                    <a:pt x="10136" y="3015"/>
                  </a:cubicBezTo>
                  <a:cubicBezTo>
                    <a:pt x="10136" y="3015"/>
                    <a:pt x="11366" y="1783"/>
                    <a:pt x="10893" y="457"/>
                  </a:cubicBezTo>
                  <a:cubicBezTo>
                    <a:pt x="10775" y="125"/>
                    <a:pt x="10532" y="1"/>
                    <a:pt x="102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2521;p54">
              <a:extLst>
                <a:ext uri="{FF2B5EF4-FFF2-40B4-BE49-F238E27FC236}">
                  <a16:creationId xmlns:a16="http://schemas.microsoft.com/office/drawing/2014/main" id="{9D60AA5E-F493-F12B-3116-65A5B0A648F6}"/>
                </a:ext>
              </a:extLst>
            </p:cNvPr>
            <p:cNvSpPr/>
            <p:nvPr/>
          </p:nvSpPr>
          <p:spPr>
            <a:xfrm>
              <a:off x="4570625" y="2259075"/>
              <a:ext cx="286550" cy="250075"/>
            </a:xfrm>
            <a:custGeom>
              <a:avLst/>
              <a:gdLst/>
              <a:ahLst/>
              <a:cxnLst/>
              <a:rect l="l" t="t" r="r" b="b"/>
              <a:pathLst>
                <a:path w="11462" h="10003" extrusionOk="0">
                  <a:moveTo>
                    <a:pt x="10030" y="610"/>
                  </a:moveTo>
                  <a:cubicBezTo>
                    <a:pt x="10085" y="610"/>
                    <a:pt x="10135" y="616"/>
                    <a:pt x="10180" y="629"/>
                  </a:cubicBezTo>
                  <a:cubicBezTo>
                    <a:pt x="10252" y="649"/>
                    <a:pt x="10343" y="694"/>
                    <a:pt x="10404" y="864"/>
                  </a:cubicBezTo>
                  <a:cubicBezTo>
                    <a:pt x="10805" y="1988"/>
                    <a:pt x="9729" y="3091"/>
                    <a:pt x="9717" y="3103"/>
                  </a:cubicBezTo>
                  <a:cubicBezTo>
                    <a:pt x="9686" y="3134"/>
                    <a:pt x="9662" y="3171"/>
                    <a:pt x="9647" y="3213"/>
                  </a:cubicBezTo>
                  <a:cubicBezTo>
                    <a:pt x="9377" y="3948"/>
                    <a:pt x="8445" y="5854"/>
                    <a:pt x="7377" y="5854"/>
                  </a:cubicBezTo>
                  <a:cubicBezTo>
                    <a:pt x="5795" y="5854"/>
                    <a:pt x="3891" y="6986"/>
                    <a:pt x="3810" y="7034"/>
                  </a:cubicBezTo>
                  <a:cubicBezTo>
                    <a:pt x="3774" y="7055"/>
                    <a:pt x="3744" y="7084"/>
                    <a:pt x="3720" y="7117"/>
                  </a:cubicBezTo>
                  <a:cubicBezTo>
                    <a:pt x="3154" y="7894"/>
                    <a:pt x="2075" y="9195"/>
                    <a:pt x="1555" y="9398"/>
                  </a:cubicBezTo>
                  <a:cubicBezTo>
                    <a:pt x="1409" y="9272"/>
                    <a:pt x="1407" y="8381"/>
                    <a:pt x="1612" y="7560"/>
                  </a:cubicBezTo>
                  <a:cubicBezTo>
                    <a:pt x="1756" y="6983"/>
                    <a:pt x="2791" y="5385"/>
                    <a:pt x="3177" y="4817"/>
                  </a:cubicBezTo>
                  <a:cubicBezTo>
                    <a:pt x="3317" y="4615"/>
                    <a:pt x="3170" y="4339"/>
                    <a:pt x="2925" y="4339"/>
                  </a:cubicBezTo>
                  <a:cubicBezTo>
                    <a:pt x="2834" y="4339"/>
                    <a:pt x="2747" y="4379"/>
                    <a:pt x="2689" y="4450"/>
                  </a:cubicBezTo>
                  <a:cubicBezTo>
                    <a:pt x="1953" y="5340"/>
                    <a:pt x="1092" y="6132"/>
                    <a:pt x="698" y="6306"/>
                  </a:cubicBezTo>
                  <a:cubicBezTo>
                    <a:pt x="972" y="5552"/>
                    <a:pt x="2807" y="3218"/>
                    <a:pt x="3706" y="2843"/>
                  </a:cubicBezTo>
                  <a:cubicBezTo>
                    <a:pt x="4804" y="2386"/>
                    <a:pt x="7791" y="1729"/>
                    <a:pt x="7821" y="1722"/>
                  </a:cubicBezTo>
                  <a:cubicBezTo>
                    <a:pt x="7867" y="1712"/>
                    <a:pt x="7912" y="1691"/>
                    <a:pt x="7948" y="1662"/>
                  </a:cubicBezTo>
                  <a:cubicBezTo>
                    <a:pt x="8523" y="1198"/>
                    <a:pt x="9491" y="610"/>
                    <a:pt x="10030" y="610"/>
                  </a:cubicBezTo>
                  <a:close/>
                  <a:moveTo>
                    <a:pt x="10043" y="1"/>
                  </a:moveTo>
                  <a:cubicBezTo>
                    <a:pt x="9135" y="1"/>
                    <a:pt x="7929" y="898"/>
                    <a:pt x="7620" y="1140"/>
                  </a:cubicBezTo>
                  <a:cubicBezTo>
                    <a:pt x="7150" y="1245"/>
                    <a:pt x="4536" y="1833"/>
                    <a:pt x="3471" y="2277"/>
                  </a:cubicBezTo>
                  <a:cubicBezTo>
                    <a:pt x="2460" y="2698"/>
                    <a:pt x="0" y="5591"/>
                    <a:pt x="52" y="6502"/>
                  </a:cubicBezTo>
                  <a:cubicBezTo>
                    <a:pt x="65" y="6714"/>
                    <a:pt x="187" y="6872"/>
                    <a:pt x="378" y="6928"/>
                  </a:cubicBezTo>
                  <a:cubicBezTo>
                    <a:pt x="427" y="6941"/>
                    <a:pt x="478" y="6948"/>
                    <a:pt x="532" y="6948"/>
                  </a:cubicBezTo>
                  <a:cubicBezTo>
                    <a:pt x="774" y="6948"/>
                    <a:pt x="1062" y="6815"/>
                    <a:pt x="1360" y="6609"/>
                  </a:cubicBezTo>
                  <a:lnTo>
                    <a:pt x="1360" y="6609"/>
                  </a:lnTo>
                  <a:cubicBezTo>
                    <a:pt x="1198" y="6921"/>
                    <a:pt x="1070" y="7206"/>
                    <a:pt x="1018" y="7412"/>
                  </a:cubicBezTo>
                  <a:cubicBezTo>
                    <a:pt x="999" y="7489"/>
                    <a:pt x="549" y="9319"/>
                    <a:pt x="1148" y="9854"/>
                  </a:cubicBezTo>
                  <a:cubicBezTo>
                    <a:pt x="1255" y="9950"/>
                    <a:pt x="1394" y="10003"/>
                    <a:pt x="1538" y="10003"/>
                  </a:cubicBezTo>
                  <a:cubicBezTo>
                    <a:pt x="1627" y="10001"/>
                    <a:pt x="1717" y="9984"/>
                    <a:pt x="1801" y="9951"/>
                  </a:cubicBezTo>
                  <a:cubicBezTo>
                    <a:pt x="2576" y="9661"/>
                    <a:pt x="3897" y="7908"/>
                    <a:pt x="4176" y="7528"/>
                  </a:cubicBezTo>
                  <a:cubicBezTo>
                    <a:pt x="4483" y="7352"/>
                    <a:pt x="6096" y="6466"/>
                    <a:pt x="7377" y="6466"/>
                  </a:cubicBezTo>
                  <a:cubicBezTo>
                    <a:pt x="8972" y="6466"/>
                    <a:pt x="10028" y="3926"/>
                    <a:pt x="10198" y="3484"/>
                  </a:cubicBezTo>
                  <a:cubicBezTo>
                    <a:pt x="10440" y="3221"/>
                    <a:pt x="11461" y="2006"/>
                    <a:pt x="10980" y="658"/>
                  </a:cubicBezTo>
                  <a:cubicBezTo>
                    <a:pt x="10866" y="338"/>
                    <a:pt x="10647" y="124"/>
                    <a:pt x="10346" y="40"/>
                  </a:cubicBezTo>
                  <a:cubicBezTo>
                    <a:pt x="10250" y="13"/>
                    <a:pt x="10148" y="1"/>
                    <a:pt x="100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2522;p54">
              <a:extLst>
                <a:ext uri="{FF2B5EF4-FFF2-40B4-BE49-F238E27FC236}">
                  <a16:creationId xmlns:a16="http://schemas.microsoft.com/office/drawing/2014/main" id="{D76368BF-F486-2526-2B52-5118A1FFAA6F}"/>
                </a:ext>
              </a:extLst>
            </p:cNvPr>
            <p:cNvSpPr/>
            <p:nvPr/>
          </p:nvSpPr>
          <p:spPr>
            <a:xfrm>
              <a:off x="4731350" y="2244600"/>
              <a:ext cx="97125" cy="117925"/>
            </a:xfrm>
            <a:custGeom>
              <a:avLst/>
              <a:gdLst/>
              <a:ahLst/>
              <a:cxnLst/>
              <a:rect l="l" t="t" r="r" b="b"/>
              <a:pathLst>
                <a:path w="3885" h="4717" extrusionOk="0">
                  <a:moveTo>
                    <a:pt x="1307" y="0"/>
                  </a:moveTo>
                  <a:cubicBezTo>
                    <a:pt x="901" y="0"/>
                    <a:pt x="664" y="670"/>
                    <a:pt x="664" y="1341"/>
                  </a:cubicBezTo>
                  <a:cubicBezTo>
                    <a:pt x="664" y="2288"/>
                    <a:pt x="1611" y="2572"/>
                    <a:pt x="1611" y="2572"/>
                  </a:cubicBezTo>
                  <a:cubicBezTo>
                    <a:pt x="1611" y="2572"/>
                    <a:pt x="1" y="4087"/>
                    <a:pt x="948" y="4561"/>
                  </a:cubicBezTo>
                  <a:cubicBezTo>
                    <a:pt x="1173" y="4674"/>
                    <a:pt x="1398" y="4717"/>
                    <a:pt x="1611" y="4717"/>
                  </a:cubicBezTo>
                  <a:cubicBezTo>
                    <a:pt x="2292" y="4717"/>
                    <a:pt x="2842" y="4276"/>
                    <a:pt x="2842" y="4276"/>
                  </a:cubicBezTo>
                  <a:lnTo>
                    <a:pt x="3884" y="1246"/>
                  </a:lnTo>
                  <a:lnTo>
                    <a:pt x="3884" y="1246"/>
                  </a:lnTo>
                  <a:cubicBezTo>
                    <a:pt x="3884" y="1246"/>
                    <a:pt x="3850" y="1248"/>
                    <a:pt x="3789" y="1248"/>
                  </a:cubicBezTo>
                  <a:cubicBezTo>
                    <a:pt x="3485" y="1248"/>
                    <a:pt x="2526" y="1182"/>
                    <a:pt x="1895" y="393"/>
                  </a:cubicBezTo>
                  <a:cubicBezTo>
                    <a:pt x="1673" y="115"/>
                    <a:pt x="1475" y="0"/>
                    <a:pt x="13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2523;p54">
              <a:extLst>
                <a:ext uri="{FF2B5EF4-FFF2-40B4-BE49-F238E27FC236}">
                  <a16:creationId xmlns:a16="http://schemas.microsoft.com/office/drawing/2014/main" id="{95E4DB0C-1F3F-2CD4-DB80-C221867BD3BE}"/>
                </a:ext>
              </a:extLst>
            </p:cNvPr>
            <p:cNvSpPr/>
            <p:nvPr/>
          </p:nvSpPr>
          <p:spPr>
            <a:xfrm>
              <a:off x="4738175" y="2236950"/>
              <a:ext cx="98250" cy="133250"/>
            </a:xfrm>
            <a:custGeom>
              <a:avLst/>
              <a:gdLst/>
              <a:ahLst/>
              <a:cxnLst/>
              <a:rect l="l" t="t" r="r" b="b"/>
              <a:pathLst>
                <a:path w="3930" h="5330" extrusionOk="0">
                  <a:moveTo>
                    <a:pt x="1036" y="0"/>
                  </a:moveTo>
                  <a:cubicBezTo>
                    <a:pt x="953" y="0"/>
                    <a:pt x="878" y="16"/>
                    <a:pt x="813" y="38"/>
                  </a:cubicBezTo>
                  <a:cubicBezTo>
                    <a:pt x="275" y="227"/>
                    <a:pt x="84" y="1023"/>
                    <a:pt x="84" y="1646"/>
                  </a:cubicBezTo>
                  <a:cubicBezTo>
                    <a:pt x="84" y="2299"/>
                    <a:pt x="461" y="2728"/>
                    <a:pt x="825" y="2967"/>
                  </a:cubicBezTo>
                  <a:cubicBezTo>
                    <a:pt x="479" y="3353"/>
                    <a:pt x="0" y="3999"/>
                    <a:pt x="80" y="4538"/>
                  </a:cubicBezTo>
                  <a:cubicBezTo>
                    <a:pt x="106" y="4722"/>
                    <a:pt x="207" y="4976"/>
                    <a:pt x="538" y="5141"/>
                  </a:cubicBezTo>
                  <a:cubicBezTo>
                    <a:pt x="785" y="5264"/>
                    <a:pt x="1057" y="5329"/>
                    <a:pt x="1332" y="5329"/>
                  </a:cubicBezTo>
                  <a:cubicBezTo>
                    <a:pt x="1335" y="5329"/>
                    <a:pt x="1337" y="5329"/>
                    <a:pt x="1339" y="5329"/>
                  </a:cubicBezTo>
                  <a:cubicBezTo>
                    <a:pt x="2114" y="5329"/>
                    <a:pt x="2726" y="4848"/>
                    <a:pt x="2761" y="4822"/>
                  </a:cubicBezTo>
                  <a:cubicBezTo>
                    <a:pt x="2892" y="4716"/>
                    <a:pt x="2915" y="4524"/>
                    <a:pt x="2808" y="4391"/>
                  </a:cubicBezTo>
                  <a:cubicBezTo>
                    <a:pt x="2748" y="4315"/>
                    <a:pt x="2659" y="4276"/>
                    <a:pt x="2570" y="4276"/>
                  </a:cubicBezTo>
                  <a:cubicBezTo>
                    <a:pt x="2502" y="4276"/>
                    <a:pt x="2435" y="4298"/>
                    <a:pt x="2378" y="4343"/>
                  </a:cubicBezTo>
                  <a:cubicBezTo>
                    <a:pt x="2373" y="4348"/>
                    <a:pt x="1903" y="4716"/>
                    <a:pt x="1341" y="4716"/>
                  </a:cubicBezTo>
                  <a:cubicBezTo>
                    <a:pt x="1170" y="4716"/>
                    <a:pt x="990" y="4681"/>
                    <a:pt x="812" y="4592"/>
                  </a:cubicBezTo>
                  <a:cubicBezTo>
                    <a:pt x="698" y="4536"/>
                    <a:pt x="689" y="4479"/>
                    <a:pt x="685" y="4449"/>
                  </a:cubicBezTo>
                  <a:cubicBezTo>
                    <a:pt x="638" y="4128"/>
                    <a:pt x="1172" y="3455"/>
                    <a:pt x="1548" y="3100"/>
                  </a:cubicBezTo>
                  <a:cubicBezTo>
                    <a:pt x="1717" y="2938"/>
                    <a:pt x="1651" y="2655"/>
                    <a:pt x="1428" y="2585"/>
                  </a:cubicBezTo>
                  <a:cubicBezTo>
                    <a:pt x="1398" y="2575"/>
                    <a:pt x="697" y="2348"/>
                    <a:pt x="697" y="1646"/>
                  </a:cubicBezTo>
                  <a:cubicBezTo>
                    <a:pt x="697" y="1076"/>
                    <a:pt x="883" y="662"/>
                    <a:pt x="1016" y="615"/>
                  </a:cubicBezTo>
                  <a:cubicBezTo>
                    <a:pt x="1020" y="614"/>
                    <a:pt x="1026" y="613"/>
                    <a:pt x="1032" y="613"/>
                  </a:cubicBezTo>
                  <a:cubicBezTo>
                    <a:pt x="1087" y="613"/>
                    <a:pt x="1206" y="668"/>
                    <a:pt x="1383" y="890"/>
                  </a:cubicBezTo>
                  <a:cubicBezTo>
                    <a:pt x="2096" y="1780"/>
                    <a:pt x="3158" y="1860"/>
                    <a:pt x="3515" y="1860"/>
                  </a:cubicBezTo>
                  <a:cubicBezTo>
                    <a:pt x="3583" y="1860"/>
                    <a:pt x="3626" y="1857"/>
                    <a:pt x="3635" y="1856"/>
                  </a:cubicBezTo>
                  <a:cubicBezTo>
                    <a:pt x="3803" y="1843"/>
                    <a:pt x="3929" y="1696"/>
                    <a:pt x="3916" y="1527"/>
                  </a:cubicBezTo>
                  <a:cubicBezTo>
                    <a:pt x="3904" y="1367"/>
                    <a:pt x="3760" y="1245"/>
                    <a:pt x="3611" y="1245"/>
                  </a:cubicBezTo>
                  <a:cubicBezTo>
                    <a:pt x="3603" y="1245"/>
                    <a:pt x="3596" y="1245"/>
                    <a:pt x="3588" y="1246"/>
                  </a:cubicBezTo>
                  <a:cubicBezTo>
                    <a:pt x="3586" y="1246"/>
                    <a:pt x="3557" y="1248"/>
                    <a:pt x="3507" y="1248"/>
                  </a:cubicBezTo>
                  <a:cubicBezTo>
                    <a:pt x="3244" y="1248"/>
                    <a:pt x="2407" y="1189"/>
                    <a:pt x="1861" y="508"/>
                  </a:cubicBezTo>
                  <a:cubicBezTo>
                    <a:pt x="1545" y="113"/>
                    <a:pt x="1261" y="0"/>
                    <a:pt x="10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2524;p54">
              <a:extLst>
                <a:ext uri="{FF2B5EF4-FFF2-40B4-BE49-F238E27FC236}">
                  <a16:creationId xmlns:a16="http://schemas.microsoft.com/office/drawing/2014/main" id="{751D38F0-9A82-D4B4-C915-ECC6B3C2211B}"/>
                </a:ext>
              </a:extLst>
            </p:cNvPr>
            <p:cNvSpPr/>
            <p:nvPr/>
          </p:nvSpPr>
          <p:spPr>
            <a:xfrm>
              <a:off x="5244575" y="2861075"/>
              <a:ext cx="586850" cy="176925"/>
            </a:xfrm>
            <a:custGeom>
              <a:avLst/>
              <a:gdLst/>
              <a:ahLst/>
              <a:cxnLst/>
              <a:rect l="l" t="t" r="r" b="b"/>
              <a:pathLst>
                <a:path w="23474" h="7077" extrusionOk="0">
                  <a:moveTo>
                    <a:pt x="9885" y="1"/>
                  </a:moveTo>
                  <a:cubicBezTo>
                    <a:pt x="7870" y="1"/>
                    <a:pt x="3022" y="1974"/>
                    <a:pt x="1566" y="2494"/>
                  </a:cubicBezTo>
                  <a:cubicBezTo>
                    <a:pt x="1" y="3053"/>
                    <a:pt x="1566" y="3500"/>
                    <a:pt x="3242" y="3836"/>
                  </a:cubicBezTo>
                  <a:cubicBezTo>
                    <a:pt x="3578" y="3903"/>
                    <a:pt x="3980" y="3930"/>
                    <a:pt x="4409" y="3930"/>
                  </a:cubicBezTo>
                  <a:cubicBezTo>
                    <a:pt x="6126" y="3930"/>
                    <a:pt x="8272" y="3500"/>
                    <a:pt x="8273" y="3500"/>
                  </a:cubicBezTo>
                  <a:lnTo>
                    <a:pt x="8273" y="3500"/>
                  </a:lnTo>
                  <a:cubicBezTo>
                    <a:pt x="8272" y="3500"/>
                    <a:pt x="4584" y="5065"/>
                    <a:pt x="5478" y="5288"/>
                  </a:cubicBezTo>
                  <a:cubicBezTo>
                    <a:pt x="5653" y="5332"/>
                    <a:pt x="5862" y="5350"/>
                    <a:pt x="6097" y="5350"/>
                  </a:cubicBezTo>
                  <a:cubicBezTo>
                    <a:pt x="7063" y="5350"/>
                    <a:pt x="8467" y="5043"/>
                    <a:pt x="9725" y="4953"/>
                  </a:cubicBezTo>
                  <a:cubicBezTo>
                    <a:pt x="11290" y="4841"/>
                    <a:pt x="12854" y="3388"/>
                    <a:pt x="12854" y="3388"/>
                  </a:cubicBezTo>
                  <a:cubicBezTo>
                    <a:pt x="12854" y="3388"/>
                    <a:pt x="20344" y="7077"/>
                    <a:pt x="21238" y="7077"/>
                  </a:cubicBezTo>
                  <a:cubicBezTo>
                    <a:pt x="22132" y="7077"/>
                    <a:pt x="23473" y="4394"/>
                    <a:pt x="21574" y="3277"/>
                  </a:cubicBezTo>
                  <a:cubicBezTo>
                    <a:pt x="19673" y="2160"/>
                    <a:pt x="16655" y="1264"/>
                    <a:pt x="16655" y="1264"/>
                  </a:cubicBezTo>
                  <a:cubicBezTo>
                    <a:pt x="16655" y="1264"/>
                    <a:pt x="11961" y="370"/>
                    <a:pt x="10284" y="35"/>
                  </a:cubicBezTo>
                  <a:cubicBezTo>
                    <a:pt x="10169" y="12"/>
                    <a:pt x="10035" y="1"/>
                    <a:pt x="98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2525;p54">
              <a:extLst>
                <a:ext uri="{FF2B5EF4-FFF2-40B4-BE49-F238E27FC236}">
                  <a16:creationId xmlns:a16="http://schemas.microsoft.com/office/drawing/2014/main" id="{654494F6-F483-EF43-5A93-62ABEA2B5D39}"/>
                </a:ext>
              </a:extLst>
            </p:cNvPr>
            <p:cNvSpPr/>
            <p:nvPr/>
          </p:nvSpPr>
          <p:spPr>
            <a:xfrm>
              <a:off x="5259200" y="2853425"/>
              <a:ext cx="561600" cy="192225"/>
            </a:xfrm>
            <a:custGeom>
              <a:avLst/>
              <a:gdLst/>
              <a:ahLst/>
              <a:cxnLst/>
              <a:rect l="l" t="t" r="r" b="b"/>
              <a:pathLst>
                <a:path w="22464" h="7689" extrusionOk="0">
                  <a:moveTo>
                    <a:pt x="9288" y="611"/>
                  </a:moveTo>
                  <a:cubicBezTo>
                    <a:pt x="9420" y="611"/>
                    <a:pt x="9538" y="621"/>
                    <a:pt x="9639" y="641"/>
                  </a:cubicBezTo>
                  <a:cubicBezTo>
                    <a:pt x="11261" y="966"/>
                    <a:pt x="15702" y="1812"/>
                    <a:pt x="15997" y="1868"/>
                  </a:cubicBezTo>
                  <a:cubicBezTo>
                    <a:pt x="16224" y="1936"/>
                    <a:pt x="19052" y="2799"/>
                    <a:pt x="20834" y="3846"/>
                  </a:cubicBezTo>
                  <a:cubicBezTo>
                    <a:pt x="21827" y="4431"/>
                    <a:pt x="21675" y="5447"/>
                    <a:pt x="21564" y="5856"/>
                  </a:cubicBezTo>
                  <a:cubicBezTo>
                    <a:pt x="21364" y="6590"/>
                    <a:pt x="20883" y="7076"/>
                    <a:pt x="20653" y="7076"/>
                  </a:cubicBezTo>
                  <a:cubicBezTo>
                    <a:pt x="20118" y="7076"/>
                    <a:pt x="16005" y="5193"/>
                    <a:pt x="12406" y="3420"/>
                  </a:cubicBezTo>
                  <a:cubicBezTo>
                    <a:pt x="12363" y="3399"/>
                    <a:pt x="12317" y="3388"/>
                    <a:pt x="12270" y="3388"/>
                  </a:cubicBezTo>
                  <a:cubicBezTo>
                    <a:pt x="12193" y="3388"/>
                    <a:pt x="12119" y="3417"/>
                    <a:pt x="12062" y="3470"/>
                  </a:cubicBezTo>
                  <a:cubicBezTo>
                    <a:pt x="12048" y="3484"/>
                    <a:pt x="10559" y="4851"/>
                    <a:pt x="9119" y="4954"/>
                  </a:cubicBezTo>
                  <a:cubicBezTo>
                    <a:pt x="8547" y="4995"/>
                    <a:pt x="7955" y="5078"/>
                    <a:pt x="7382" y="5159"/>
                  </a:cubicBezTo>
                  <a:cubicBezTo>
                    <a:pt x="6702" y="5255"/>
                    <a:pt x="6047" y="5350"/>
                    <a:pt x="5536" y="5350"/>
                  </a:cubicBezTo>
                  <a:cubicBezTo>
                    <a:pt x="5453" y="5350"/>
                    <a:pt x="5374" y="5348"/>
                    <a:pt x="5299" y="5342"/>
                  </a:cubicBezTo>
                  <a:cubicBezTo>
                    <a:pt x="5788" y="5018"/>
                    <a:pt x="6856" y="4492"/>
                    <a:pt x="7807" y="4087"/>
                  </a:cubicBezTo>
                  <a:cubicBezTo>
                    <a:pt x="7951" y="4026"/>
                    <a:pt x="8027" y="3866"/>
                    <a:pt x="7980" y="3716"/>
                  </a:cubicBezTo>
                  <a:cubicBezTo>
                    <a:pt x="7940" y="3587"/>
                    <a:pt x="7818" y="3499"/>
                    <a:pt x="7688" y="3499"/>
                  </a:cubicBezTo>
                  <a:cubicBezTo>
                    <a:pt x="7668" y="3499"/>
                    <a:pt x="7648" y="3501"/>
                    <a:pt x="7628" y="3506"/>
                  </a:cubicBezTo>
                  <a:cubicBezTo>
                    <a:pt x="7601" y="3511"/>
                    <a:pt x="5487" y="3930"/>
                    <a:pt x="3826" y="3930"/>
                  </a:cubicBezTo>
                  <a:cubicBezTo>
                    <a:pt x="3416" y="3930"/>
                    <a:pt x="3034" y="3905"/>
                    <a:pt x="2717" y="3841"/>
                  </a:cubicBezTo>
                  <a:cubicBezTo>
                    <a:pt x="1337" y="3566"/>
                    <a:pt x="864" y="3365"/>
                    <a:pt x="702" y="3261"/>
                  </a:cubicBezTo>
                  <a:cubicBezTo>
                    <a:pt x="765" y="3220"/>
                    <a:pt x="881" y="3160"/>
                    <a:pt x="1084" y="3088"/>
                  </a:cubicBezTo>
                  <a:cubicBezTo>
                    <a:pt x="1321" y="3004"/>
                    <a:pt x="1649" y="2880"/>
                    <a:pt x="2040" y="2732"/>
                  </a:cubicBezTo>
                  <a:cubicBezTo>
                    <a:pt x="3919" y="2025"/>
                    <a:pt x="7673" y="611"/>
                    <a:pt x="9288" y="611"/>
                  </a:cubicBezTo>
                  <a:close/>
                  <a:moveTo>
                    <a:pt x="9293" y="0"/>
                  </a:moveTo>
                  <a:cubicBezTo>
                    <a:pt x="7695" y="0"/>
                    <a:pt x="4628" y="1103"/>
                    <a:pt x="1824" y="2160"/>
                  </a:cubicBezTo>
                  <a:cubicBezTo>
                    <a:pt x="1438" y="2305"/>
                    <a:pt x="1113" y="2427"/>
                    <a:pt x="878" y="2511"/>
                  </a:cubicBezTo>
                  <a:cubicBezTo>
                    <a:pt x="467" y="2658"/>
                    <a:pt x="1" y="2879"/>
                    <a:pt x="31" y="3293"/>
                  </a:cubicBezTo>
                  <a:cubicBezTo>
                    <a:pt x="65" y="3768"/>
                    <a:pt x="737" y="4070"/>
                    <a:pt x="2597" y="4441"/>
                  </a:cubicBezTo>
                  <a:cubicBezTo>
                    <a:pt x="2956" y="4512"/>
                    <a:pt x="3382" y="4541"/>
                    <a:pt x="3834" y="4541"/>
                  </a:cubicBezTo>
                  <a:cubicBezTo>
                    <a:pt x="4426" y="4541"/>
                    <a:pt x="5061" y="4492"/>
                    <a:pt x="5644" y="4427"/>
                  </a:cubicBezTo>
                  <a:lnTo>
                    <a:pt x="5644" y="4427"/>
                  </a:lnTo>
                  <a:cubicBezTo>
                    <a:pt x="4416" y="5091"/>
                    <a:pt x="4437" y="5369"/>
                    <a:pt x="4448" y="5510"/>
                  </a:cubicBezTo>
                  <a:cubicBezTo>
                    <a:pt x="4456" y="5598"/>
                    <a:pt x="4505" y="5813"/>
                    <a:pt x="4820" y="5891"/>
                  </a:cubicBezTo>
                  <a:cubicBezTo>
                    <a:pt x="5019" y="5940"/>
                    <a:pt x="5253" y="5961"/>
                    <a:pt x="5512" y="5961"/>
                  </a:cubicBezTo>
                  <a:cubicBezTo>
                    <a:pt x="6075" y="5961"/>
                    <a:pt x="6757" y="5865"/>
                    <a:pt x="7467" y="5764"/>
                  </a:cubicBezTo>
                  <a:cubicBezTo>
                    <a:pt x="8030" y="5686"/>
                    <a:pt x="8613" y="5603"/>
                    <a:pt x="9162" y="5564"/>
                  </a:cubicBezTo>
                  <a:cubicBezTo>
                    <a:pt x="10533" y="5466"/>
                    <a:pt x="11866" y="4441"/>
                    <a:pt x="12318" y="4060"/>
                  </a:cubicBezTo>
                  <a:cubicBezTo>
                    <a:pt x="13914" y="4844"/>
                    <a:pt x="19772" y="7689"/>
                    <a:pt x="20653" y="7689"/>
                  </a:cubicBezTo>
                  <a:cubicBezTo>
                    <a:pt x="21308" y="7689"/>
                    <a:pt x="21931" y="6839"/>
                    <a:pt x="22154" y="6017"/>
                  </a:cubicBezTo>
                  <a:cubicBezTo>
                    <a:pt x="22463" y="4882"/>
                    <a:pt x="22085" y="3873"/>
                    <a:pt x="21144" y="3320"/>
                  </a:cubicBezTo>
                  <a:cubicBezTo>
                    <a:pt x="19233" y="2195"/>
                    <a:pt x="16282" y="1315"/>
                    <a:pt x="16157" y="1277"/>
                  </a:cubicBezTo>
                  <a:cubicBezTo>
                    <a:pt x="16147" y="1274"/>
                    <a:pt x="16138" y="1271"/>
                    <a:pt x="16128" y="1270"/>
                  </a:cubicBezTo>
                  <a:cubicBezTo>
                    <a:pt x="16128" y="1270"/>
                    <a:pt x="11434" y="376"/>
                    <a:pt x="9759" y="41"/>
                  </a:cubicBezTo>
                  <a:cubicBezTo>
                    <a:pt x="9622" y="13"/>
                    <a:pt x="9466" y="0"/>
                    <a:pt x="9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2526;p54">
              <a:extLst>
                <a:ext uri="{FF2B5EF4-FFF2-40B4-BE49-F238E27FC236}">
                  <a16:creationId xmlns:a16="http://schemas.microsoft.com/office/drawing/2014/main" id="{E6E96B3A-4DA0-4AD2-DD15-90EC4DE566CA}"/>
                </a:ext>
              </a:extLst>
            </p:cNvPr>
            <p:cNvSpPr/>
            <p:nvPr/>
          </p:nvSpPr>
          <p:spPr>
            <a:xfrm>
              <a:off x="5415050" y="2937650"/>
              <a:ext cx="617575" cy="914575"/>
            </a:xfrm>
            <a:custGeom>
              <a:avLst/>
              <a:gdLst/>
              <a:ahLst/>
              <a:cxnLst/>
              <a:rect l="l" t="t" r="r" b="b"/>
              <a:pathLst>
                <a:path w="24703" h="36583" extrusionOk="0">
                  <a:moveTo>
                    <a:pt x="15671" y="1"/>
                  </a:moveTo>
                  <a:cubicBezTo>
                    <a:pt x="13489" y="1"/>
                    <a:pt x="11513" y="2337"/>
                    <a:pt x="11513" y="2337"/>
                  </a:cubicBezTo>
                  <a:cubicBezTo>
                    <a:pt x="11513" y="2337"/>
                    <a:pt x="7042" y="5579"/>
                    <a:pt x="3800" y="10161"/>
                  </a:cubicBezTo>
                  <a:cubicBezTo>
                    <a:pt x="558" y="14743"/>
                    <a:pt x="0" y="24021"/>
                    <a:pt x="670" y="26703"/>
                  </a:cubicBezTo>
                  <a:cubicBezTo>
                    <a:pt x="1342" y="29386"/>
                    <a:pt x="1788" y="32516"/>
                    <a:pt x="5029" y="34639"/>
                  </a:cubicBezTo>
                  <a:cubicBezTo>
                    <a:pt x="6789" y="35792"/>
                    <a:pt x="8284" y="36582"/>
                    <a:pt x="10177" y="36582"/>
                  </a:cubicBezTo>
                  <a:cubicBezTo>
                    <a:pt x="11772" y="36582"/>
                    <a:pt x="13650" y="36020"/>
                    <a:pt x="16207" y="34639"/>
                  </a:cubicBezTo>
                  <a:cubicBezTo>
                    <a:pt x="21796" y="31621"/>
                    <a:pt x="24702" y="21562"/>
                    <a:pt x="24143" y="13850"/>
                  </a:cubicBezTo>
                  <a:cubicBezTo>
                    <a:pt x="23585" y="6138"/>
                    <a:pt x="18890" y="771"/>
                    <a:pt x="16431" y="101"/>
                  </a:cubicBezTo>
                  <a:cubicBezTo>
                    <a:pt x="16176" y="32"/>
                    <a:pt x="15922" y="1"/>
                    <a:pt x="15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2527;p54">
              <a:extLst>
                <a:ext uri="{FF2B5EF4-FFF2-40B4-BE49-F238E27FC236}">
                  <a16:creationId xmlns:a16="http://schemas.microsoft.com/office/drawing/2014/main" id="{01B5409F-6352-A3B5-510B-712EAE46DDC3}"/>
                </a:ext>
              </a:extLst>
            </p:cNvPr>
            <p:cNvSpPr/>
            <p:nvPr/>
          </p:nvSpPr>
          <p:spPr>
            <a:xfrm>
              <a:off x="5407500" y="2929975"/>
              <a:ext cx="632800" cy="929725"/>
            </a:xfrm>
            <a:custGeom>
              <a:avLst/>
              <a:gdLst/>
              <a:ahLst/>
              <a:cxnLst/>
              <a:rect l="l" t="t" r="r" b="b"/>
              <a:pathLst>
                <a:path w="25312" h="37189" extrusionOk="0">
                  <a:moveTo>
                    <a:pt x="15972" y="614"/>
                  </a:moveTo>
                  <a:cubicBezTo>
                    <a:pt x="16202" y="614"/>
                    <a:pt x="16430" y="644"/>
                    <a:pt x="16652" y="704"/>
                  </a:cubicBezTo>
                  <a:cubicBezTo>
                    <a:pt x="18970" y="1337"/>
                    <a:pt x="23585" y="6522"/>
                    <a:pt x="24139" y="14179"/>
                  </a:cubicBezTo>
                  <a:cubicBezTo>
                    <a:pt x="24687" y="21723"/>
                    <a:pt x="21868" y="31705"/>
                    <a:pt x="16364" y="34677"/>
                  </a:cubicBezTo>
                  <a:cubicBezTo>
                    <a:pt x="13846" y="36037"/>
                    <a:pt x="12007" y="36578"/>
                    <a:pt x="10465" y="36578"/>
                  </a:cubicBezTo>
                  <a:cubicBezTo>
                    <a:pt x="8598" y="36578"/>
                    <a:pt x="7168" y="35785"/>
                    <a:pt x="5500" y="34692"/>
                  </a:cubicBezTo>
                  <a:cubicBezTo>
                    <a:pt x="2678" y="32843"/>
                    <a:pt x="2061" y="30250"/>
                    <a:pt x="1464" y="27742"/>
                  </a:cubicBezTo>
                  <a:cubicBezTo>
                    <a:pt x="1400" y="27470"/>
                    <a:pt x="1336" y="27201"/>
                    <a:pt x="1270" y="26937"/>
                  </a:cubicBezTo>
                  <a:cubicBezTo>
                    <a:pt x="633" y="24394"/>
                    <a:pt x="1173" y="15142"/>
                    <a:pt x="4352" y="10645"/>
                  </a:cubicBezTo>
                  <a:cubicBezTo>
                    <a:pt x="7526" y="6160"/>
                    <a:pt x="11950" y="2924"/>
                    <a:pt x="11995" y="2892"/>
                  </a:cubicBezTo>
                  <a:cubicBezTo>
                    <a:pt x="12015" y="2877"/>
                    <a:pt x="12032" y="2861"/>
                    <a:pt x="12049" y="2842"/>
                  </a:cubicBezTo>
                  <a:cubicBezTo>
                    <a:pt x="12070" y="2817"/>
                    <a:pt x="13960" y="614"/>
                    <a:pt x="15972" y="614"/>
                  </a:cubicBezTo>
                  <a:close/>
                  <a:moveTo>
                    <a:pt x="15964" y="1"/>
                  </a:moveTo>
                  <a:cubicBezTo>
                    <a:pt x="13779" y="1"/>
                    <a:pt x="11856" y="2129"/>
                    <a:pt x="11606" y="2418"/>
                  </a:cubicBezTo>
                  <a:cubicBezTo>
                    <a:pt x="11208" y="2712"/>
                    <a:pt x="6948" y="5916"/>
                    <a:pt x="3853" y="10292"/>
                  </a:cubicBezTo>
                  <a:cubicBezTo>
                    <a:pt x="518" y="15007"/>
                    <a:pt x="1" y="24387"/>
                    <a:pt x="675" y="27086"/>
                  </a:cubicBezTo>
                  <a:cubicBezTo>
                    <a:pt x="742" y="27348"/>
                    <a:pt x="805" y="27614"/>
                    <a:pt x="868" y="27883"/>
                  </a:cubicBezTo>
                  <a:cubicBezTo>
                    <a:pt x="1464" y="30385"/>
                    <a:pt x="2139" y="33221"/>
                    <a:pt x="5164" y="35203"/>
                  </a:cubicBezTo>
                  <a:cubicBezTo>
                    <a:pt x="6900" y="36340"/>
                    <a:pt x="8439" y="37189"/>
                    <a:pt x="10454" y="37189"/>
                  </a:cubicBezTo>
                  <a:cubicBezTo>
                    <a:pt x="12089" y="37189"/>
                    <a:pt x="14035" y="36630"/>
                    <a:pt x="16655" y="35217"/>
                  </a:cubicBezTo>
                  <a:cubicBezTo>
                    <a:pt x="22376" y="32127"/>
                    <a:pt x="25311" y="21868"/>
                    <a:pt x="24751" y="14135"/>
                  </a:cubicBezTo>
                  <a:cubicBezTo>
                    <a:pt x="24176" y="6194"/>
                    <a:pt x="19278" y="786"/>
                    <a:pt x="16814" y="114"/>
                  </a:cubicBezTo>
                  <a:cubicBezTo>
                    <a:pt x="16528" y="36"/>
                    <a:pt x="16244" y="1"/>
                    <a:pt x="159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2528;p54">
              <a:extLst>
                <a:ext uri="{FF2B5EF4-FFF2-40B4-BE49-F238E27FC236}">
                  <a16:creationId xmlns:a16="http://schemas.microsoft.com/office/drawing/2014/main" id="{5F6DD92E-6213-78FC-7294-ED6EFEA7006F}"/>
                </a:ext>
              </a:extLst>
            </p:cNvPr>
            <p:cNvSpPr/>
            <p:nvPr/>
          </p:nvSpPr>
          <p:spPr>
            <a:xfrm>
              <a:off x="5596700" y="3020350"/>
              <a:ext cx="271050" cy="253200"/>
            </a:xfrm>
            <a:custGeom>
              <a:avLst/>
              <a:gdLst/>
              <a:ahLst/>
              <a:cxnLst/>
              <a:rect l="l" t="t" r="r" b="b"/>
              <a:pathLst>
                <a:path w="10842" h="10128" extrusionOk="0">
                  <a:moveTo>
                    <a:pt x="7822" y="0"/>
                  </a:moveTo>
                  <a:cubicBezTo>
                    <a:pt x="6404" y="0"/>
                    <a:pt x="4583" y="482"/>
                    <a:pt x="4583" y="482"/>
                  </a:cubicBezTo>
                  <a:cubicBezTo>
                    <a:pt x="4583" y="482"/>
                    <a:pt x="2570" y="706"/>
                    <a:pt x="1564" y="2047"/>
                  </a:cubicBezTo>
                  <a:cubicBezTo>
                    <a:pt x="558" y="3388"/>
                    <a:pt x="894" y="3835"/>
                    <a:pt x="1564" y="4171"/>
                  </a:cubicBezTo>
                  <a:cubicBezTo>
                    <a:pt x="2236" y="4507"/>
                    <a:pt x="2347" y="5401"/>
                    <a:pt x="2347" y="5401"/>
                  </a:cubicBezTo>
                  <a:cubicBezTo>
                    <a:pt x="2347" y="5401"/>
                    <a:pt x="0" y="9200"/>
                    <a:pt x="1230" y="9984"/>
                  </a:cubicBezTo>
                  <a:cubicBezTo>
                    <a:pt x="1385" y="10082"/>
                    <a:pt x="1607" y="10128"/>
                    <a:pt x="1881" y="10128"/>
                  </a:cubicBezTo>
                  <a:cubicBezTo>
                    <a:pt x="3776" y="10128"/>
                    <a:pt x="8119" y="7955"/>
                    <a:pt x="9388" y="6295"/>
                  </a:cubicBezTo>
                  <a:cubicBezTo>
                    <a:pt x="10842" y="4394"/>
                    <a:pt x="10172" y="1264"/>
                    <a:pt x="9277" y="370"/>
                  </a:cubicBezTo>
                  <a:cubicBezTo>
                    <a:pt x="9002" y="95"/>
                    <a:pt x="8451" y="0"/>
                    <a:pt x="78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2529;p54">
              <a:extLst>
                <a:ext uri="{FF2B5EF4-FFF2-40B4-BE49-F238E27FC236}">
                  <a16:creationId xmlns:a16="http://schemas.microsoft.com/office/drawing/2014/main" id="{0D824775-BCBB-B36F-817A-3D876A93B204}"/>
                </a:ext>
              </a:extLst>
            </p:cNvPr>
            <p:cNvSpPr/>
            <p:nvPr/>
          </p:nvSpPr>
          <p:spPr>
            <a:xfrm>
              <a:off x="5589500" y="3012625"/>
              <a:ext cx="287400" cy="268300"/>
            </a:xfrm>
            <a:custGeom>
              <a:avLst/>
              <a:gdLst/>
              <a:ahLst/>
              <a:cxnLst/>
              <a:rect l="l" t="t" r="r" b="b"/>
              <a:pathLst>
                <a:path w="11496" h="10732" extrusionOk="0">
                  <a:moveTo>
                    <a:pt x="8126" y="612"/>
                  </a:moveTo>
                  <a:cubicBezTo>
                    <a:pt x="8688" y="612"/>
                    <a:pt x="9144" y="690"/>
                    <a:pt x="9349" y="896"/>
                  </a:cubicBezTo>
                  <a:cubicBezTo>
                    <a:pt x="10163" y="1710"/>
                    <a:pt x="10771" y="4669"/>
                    <a:pt x="9434" y="6418"/>
                  </a:cubicBezTo>
                  <a:cubicBezTo>
                    <a:pt x="8096" y="8167"/>
                    <a:pt x="3819" y="10139"/>
                    <a:pt x="2176" y="10139"/>
                  </a:cubicBezTo>
                  <a:cubicBezTo>
                    <a:pt x="1963" y="10139"/>
                    <a:pt x="1794" y="10106"/>
                    <a:pt x="1682" y="10034"/>
                  </a:cubicBezTo>
                  <a:cubicBezTo>
                    <a:pt x="1017" y="9611"/>
                    <a:pt x="2013" y="7299"/>
                    <a:pt x="2896" y="5870"/>
                  </a:cubicBezTo>
                  <a:cubicBezTo>
                    <a:pt x="2932" y="5810"/>
                    <a:pt x="2948" y="5741"/>
                    <a:pt x="2939" y="5671"/>
                  </a:cubicBezTo>
                  <a:cubicBezTo>
                    <a:pt x="2933" y="5628"/>
                    <a:pt x="2797" y="4611"/>
                    <a:pt x="1990" y="4206"/>
                  </a:cubicBezTo>
                  <a:cubicBezTo>
                    <a:pt x="1705" y="4064"/>
                    <a:pt x="1569" y="3941"/>
                    <a:pt x="1534" y="3793"/>
                  </a:cubicBezTo>
                  <a:cubicBezTo>
                    <a:pt x="1492" y="3618"/>
                    <a:pt x="1558" y="3259"/>
                    <a:pt x="2097" y="2539"/>
                  </a:cubicBezTo>
                  <a:cubicBezTo>
                    <a:pt x="3010" y="1323"/>
                    <a:pt x="4886" y="1097"/>
                    <a:pt x="4904" y="1096"/>
                  </a:cubicBezTo>
                  <a:cubicBezTo>
                    <a:pt x="4920" y="1094"/>
                    <a:pt x="4934" y="1091"/>
                    <a:pt x="4948" y="1087"/>
                  </a:cubicBezTo>
                  <a:cubicBezTo>
                    <a:pt x="5839" y="851"/>
                    <a:pt x="7146" y="612"/>
                    <a:pt x="8126" y="612"/>
                  </a:cubicBezTo>
                  <a:close/>
                  <a:moveTo>
                    <a:pt x="8064" y="0"/>
                  </a:moveTo>
                  <a:cubicBezTo>
                    <a:pt x="6781" y="0"/>
                    <a:pt x="5267" y="371"/>
                    <a:pt x="4813" y="490"/>
                  </a:cubicBezTo>
                  <a:cubicBezTo>
                    <a:pt x="4564" y="522"/>
                    <a:pt x="2632" y="807"/>
                    <a:pt x="1607" y="2173"/>
                  </a:cubicBezTo>
                  <a:cubicBezTo>
                    <a:pt x="1045" y="2923"/>
                    <a:pt x="832" y="3483"/>
                    <a:pt x="938" y="3934"/>
                  </a:cubicBezTo>
                  <a:cubicBezTo>
                    <a:pt x="1040" y="4367"/>
                    <a:pt x="1407" y="4600"/>
                    <a:pt x="1716" y="4754"/>
                  </a:cubicBezTo>
                  <a:cubicBezTo>
                    <a:pt x="2115" y="4953"/>
                    <a:pt x="2264" y="5440"/>
                    <a:pt x="2313" y="5650"/>
                  </a:cubicBezTo>
                  <a:cubicBezTo>
                    <a:pt x="1789" y="6514"/>
                    <a:pt x="0" y="9690"/>
                    <a:pt x="1353" y="10551"/>
                  </a:cubicBezTo>
                  <a:cubicBezTo>
                    <a:pt x="1548" y="10675"/>
                    <a:pt x="1822" y="10731"/>
                    <a:pt x="2155" y="10731"/>
                  </a:cubicBezTo>
                  <a:cubicBezTo>
                    <a:pt x="4245" y="10731"/>
                    <a:pt x="8619" y="8491"/>
                    <a:pt x="9920" y="6790"/>
                  </a:cubicBezTo>
                  <a:cubicBezTo>
                    <a:pt x="11495" y="4729"/>
                    <a:pt x="10772" y="1454"/>
                    <a:pt x="9782" y="463"/>
                  </a:cubicBezTo>
                  <a:cubicBezTo>
                    <a:pt x="9436" y="118"/>
                    <a:pt x="8787" y="0"/>
                    <a:pt x="8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2530;p54">
              <a:extLst>
                <a:ext uri="{FF2B5EF4-FFF2-40B4-BE49-F238E27FC236}">
                  <a16:creationId xmlns:a16="http://schemas.microsoft.com/office/drawing/2014/main" id="{DF05DD9E-8902-9339-8304-27EB52C0DB5D}"/>
                </a:ext>
              </a:extLst>
            </p:cNvPr>
            <p:cNvSpPr/>
            <p:nvPr/>
          </p:nvSpPr>
          <p:spPr>
            <a:xfrm>
              <a:off x="5571550" y="2661300"/>
              <a:ext cx="349300" cy="526375"/>
            </a:xfrm>
            <a:custGeom>
              <a:avLst/>
              <a:gdLst/>
              <a:ahLst/>
              <a:cxnLst/>
              <a:rect l="l" t="t" r="r" b="b"/>
              <a:pathLst>
                <a:path w="13972" h="21055" extrusionOk="0">
                  <a:moveTo>
                    <a:pt x="6374" y="0"/>
                  </a:moveTo>
                  <a:cubicBezTo>
                    <a:pt x="5139" y="0"/>
                    <a:pt x="4247" y="313"/>
                    <a:pt x="4247" y="313"/>
                  </a:cubicBezTo>
                  <a:cubicBezTo>
                    <a:pt x="4247" y="313"/>
                    <a:pt x="2906" y="1879"/>
                    <a:pt x="2012" y="2325"/>
                  </a:cubicBezTo>
                  <a:cubicBezTo>
                    <a:pt x="1118" y="2773"/>
                    <a:pt x="0" y="3220"/>
                    <a:pt x="894" y="3890"/>
                  </a:cubicBezTo>
                  <a:cubicBezTo>
                    <a:pt x="1788" y="4561"/>
                    <a:pt x="2346" y="5120"/>
                    <a:pt x="2346" y="5120"/>
                  </a:cubicBezTo>
                  <a:cubicBezTo>
                    <a:pt x="2346" y="5120"/>
                    <a:pt x="1229" y="8808"/>
                    <a:pt x="1676" y="10933"/>
                  </a:cubicBezTo>
                  <a:cubicBezTo>
                    <a:pt x="1969" y="12323"/>
                    <a:pt x="2933" y="12563"/>
                    <a:pt x="3564" y="12563"/>
                  </a:cubicBezTo>
                  <a:cubicBezTo>
                    <a:pt x="3896" y="12563"/>
                    <a:pt x="4135" y="12497"/>
                    <a:pt x="4136" y="12497"/>
                  </a:cubicBezTo>
                  <a:lnTo>
                    <a:pt x="4136" y="12497"/>
                  </a:lnTo>
                  <a:cubicBezTo>
                    <a:pt x="4136" y="12497"/>
                    <a:pt x="3800" y="18086"/>
                    <a:pt x="3353" y="19763"/>
                  </a:cubicBezTo>
                  <a:cubicBezTo>
                    <a:pt x="3111" y="20671"/>
                    <a:pt x="3624" y="21055"/>
                    <a:pt x="4412" y="21055"/>
                  </a:cubicBezTo>
                  <a:cubicBezTo>
                    <a:pt x="5078" y="21055"/>
                    <a:pt x="5939" y="20781"/>
                    <a:pt x="6707" y="20321"/>
                  </a:cubicBezTo>
                  <a:cubicBezTo>
                    <a:pt x="8383" y="19315"/>
                    <a:pt x="8607" y="15180"/>
                    <a:pt x="9277" y="12161"/>
                  </a:cubicBezTo>
                  <a:cubicBezTo>
                    <a:pt x="9948" y="9142"/>
                    <a:pt x="13971" y="5567"/>
                    <a:pt x="11178" y="2213"/>
                  </a:cubicBezTo>
                  <a:cubicBezTo>
                    <a:pt x="9681" y="417"/>
                    <a:pt x="7799" y="0"/>
                    <a:pt x="63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2531;p54">
              <a:extLst>
                <a:ext uri="{FF2B5EF4-FFF2-40B4-BE49-F238E27FC236}">
                  <a16:creationId xmlns:a16="http://schemas.microsoft.com/office/drawing/2014/main" id="{60AF9BEC-04DA-0C1D-2093-260EBA013F28}"/>
                </a:ext>
              </a:extLst>
            </p:cNvPr>
            <p:cNvSpPr/>
            <p:nvPr/>
          </p:nvSpPr>
          <p:spPr>
            <a:xfrm>
              <a:off x="5577425" y="2653900"/>
              <a:ext cx="330750" cy="541375"/>
            </a:xfrm>
            <a:custGeom>
              <a:avLst/>
              <a:gdLst/>
              <a:ahLst/>
              <a:cxnLst/>
              <a:rect l="l" t="t" r="r" b="b"/>
              <a:pathLst>
                <a:path w="13230" h="21655" extrusionOk="0">
                  <a:moveTo>
                    <a:pt x="6126" y="607"/>
                  </a:moveTo>
                  <a:cubicBezTo>
                    <a:pt x="7486" y="607"/>
                    <a:pt x="9286" y="1001"/>
                    <a:pt x="10707" y="2705"/>
                  </a:cubicBezTo>
                  <a:cubicBezTo>
                    <a:pt x="12495" y="4850"/>
                    <a:pt x="11265" y="7131"/>
                    <a:pt x="10076" y="9338"/>
                  </a:cubicBezTo>
                  <a:cubicBezTo>
                    <a:pt x="9504" y="10401"/>
                    <a:pt x="8962" y="11405"/>
                    <a:pt x="8743" y="12391"/>
                  </a:cubicBezTo>
                  <a:cubicBezTo>
                    <a:pt x="8579" y="13132"/>
                    <a:pt x="8439" y="13952"/>
                    <a:pt x="8303" y="14744"/>
                  </a:cubicBezTo>
                  <a:cubicBezTo>
                    <a:pt x="7890" y="17163"/>
                    <a:pt x="7462" y="19665"/>
                    <a:pt x="6314" y="20354"/>
                  </a:cubicBezTo>
                  <a:cubicBezTo>
                    <a:pt x="5578" y="20796"/>
                    <a:pt x="4759" y="21047"/>
                    <a:pt x="4171" y="21047"/>
                  </a:cubicBezTo>
                  <a:cubicBezTo>
                    <a:pt x="3905" y="21047"/>
                    <a:pt x="3685" y="20996"/>
                    <a:pt x="3542" y="20887"/>
                  </a:cubicBezTo>
                  <a:cubicBezTo>
                    <a:pt x="3474" y="20836"/>
                    <a:pt x="3268" y="20681"/>
                    <a:pt x="3413" y="20136"/>
                  </a:cubicBezTo>
                  <a:cubicBezTo>
                    <a:pt x="3863" y="18451"/>
                    <a:pt x="4192" y="13041"/>
                    <a:pt x="4206" y="12812"/>
                  </a:cubicBezTo>
                  <a:cubicBezTo>
                    <a:pt x="4216" y="12635"/>
                    <a:pt x="4076" y="12487"/>
                    <a:pt x="3899" y="12487"/>
                  </a:cubicBezTo>
                  <a:cubicBezTo>
                    <a:pt x="3896" y="12487"/>
                    <a:pt x="3893" y="12487"/>
                    <a:pt x="3889" y="12487"/>
                  </a:cubicBezTo>
                  <a:cubicBezTo>
                    <a:pt x="3866" y="12487"/>
                    <a:pt x="3842" y="12490"/>
                    <a:pt x="3819" y="12496"/>
                  </a:cubicBezTo>
                  <a:cubicBezTo>
                    <a:pt x="3815" y="12497"/>
                    <a:pt x="3608" y="12551"/>
                    <a:pt x="3327" y="12551"/>
                  </a:cubicBezTo>
                  <a:cubicBezTo>
                    <a:pt x="3068" y="12551"/>
                    <a:pt x="2746" y="12505"/>
                    <a:pt x="2460" y="12330"/>
                  </a:cubicBezTo>
                  <a:cubicBezTo>
                    <a:pt x="2098" y="12108"/>
                    <a:pt x="1857" y="11716"/>
                    <a:pt x="1740" y="11164"/>
                  </a:cubicBezTo>
                  <a:cubicBezTo>
                    <a:pt x="1315" y="9142"/>
                    <a:pt x="2394" y="5539"/>
                    <a:pt x="2405" y="5504"/>
                  </a:cubicBezTo>
                  <a:cubicBezTo>
                    <a:pt x="2437" y="5395"/>
                    <a:pt x="2408" y="5278"/>
                    <a:pt x="2329" y="5199"/>
                  </a:cubicBezTo>
                  <a:cubicBezTo>
                    <a:pt x="2305" y="5175"/>
                    <a:pt x="1744" y="4616"/>
                    <a:pt x="842" y="3941"/>
                  </a:cubicBezTo>
                  <a:cubicBezTo>
                    <a:pt x="674" y="3814"/>
                    <a:pt x="634" y="3729"/>
                    <a:pt x="636" y="3701"/>
                  </a:cubicBezTo>
                  <a:cubicBezTo>
                    <a:pt x="655" y="3512"/>
                    <a:pt x="1325" y="3184"/>
                    <a:pt x="1685" y="3007"/>
                  </a:cubicBezTo>
                  <a:lnTo>
                    <a:pt x="1913" y="2895"/>
                  </a:lnTo>
                  <a:cubicBezTo>
                    <a:pt x="2754" y="2474"/>
                    <a:pt x="3914" y="1186"/>
                    <a:pt x="4186" y="874"/>
                  </a:cubicBezTo>
                  <a:cubicBezTo>
                    <a:pt x="4416" y="805"/>
                    <a:pt x="5160" y="607"/>
                    <a:pt x="6126" y="607"/>
                  </a:cubicBezTo>
                  <a:close/>
                  <a:moveTo>
                    <a:pt x="6128" y="0"/>
                  </a:moveTo>
                  <a:cubicBezTo>
                    <a:pt x="4854" y="0"/>
                    <a:pt x="3930" y="314"/>
                    <a:pt x="3910" y="320"/>
                  </a:cubicBezTo>
                  <a:cubicBezTo>
                    <a:pt x="3860" y="338"/>
                    <a:pt x="3814" y="369"/>
                    <a:pt x="3779" y="410"/>
                  </a:cubicBezTo>
                  <a:cubicBezTo>
                    <a:pt x="3766" y="426"/>
                    <a:pt x="2467" y="1933"/>
                    <a:pt x="1640" y="2348"/>
                  </a:cubicBezTo>
                  <a:lnTo>
                    <a:pt x="1416" y="2458"/>
                  </a:lnTo>
                  <a:cubicBezTo>
                    <a:pt x="727" y="2796"/>
                    <a:pt x="76" y="3114"/>
                    <a:pt x="27" y="3645"/>
                  </a:cubicBezTo>
                  <a:cubicBezTo>
                    <a:pt x="0" y="3924"/>
                    <a:pt x="151" y="4189"/>
                    <a:pt x="474" y="4431"/>
                  </a:cubicBezTo>
                  <a:cubicBezTo>
                    <a:pt x="924" y="4767"/>
                    <a:pt x="1355" y="5127"/>
                    <a:pt x="1766" y="5509"/>
                  </a:cubicBezTo>
                  <a:cubicBezTo>
                    <a:pt x="1543" y="6292"/>
                    <a:pt x="736" y="9364"/>
                    <a:pt x="1141" y="11292"/>
                  </a:cubicBezTo>
                  <a:cubicBezTo>
                    <a:pt x="1294" y="12017"/>
                    <a:pt x="1632" y="12545"/>
                    <a:pt x="2146" y="12857"/>
                  </a:cubicBezTo>
                  <a:cubicBezTo>
                    <a:pt x="2549" y="13102"/>
                    <a:pt x="2984" y="13165"/>
                    <a:pt x="3330" y="13165"/>
                  </a:cubicBezTo>
                  <a:cubicBezTo>
                    <a:pt x="3416" y="13165"/>
                    <a:pt x="3496" y="13161"/>
                    <a:pt x="3569" y="13155"/>
                  </a:cubicBezTo>
                  <a:lnTo>
                    <a:pt x="3569" y="13155"/>
                  </a:lnTo>
                  <a:cubicBezTo>
                    <a:pt x="3486" y="14439"/>
                    <a:pt x="3189" y="18603"/>
                    <a:pt x="2822" y="19979"/>
                  </a:cubicBezTo>
                  <a:cubicBezTo>
                    <a:pt x="2614" y="20759"/>
                    <a:pt x="2898" y="21169"/>
                    <a:pt x="3174" y="21376"/>
                  </a:cubicBezTo>
                  <a:cubicBezTo>
                    <a:pt x="3432" y="21571"/>
                    <a:pt x="3780" y="21655"/>
                    <a:pt x="4172" y="21655"/>
                  </a:cubicBezTo>
                  <a:cubicBezTo>
                    <a:pt x="4941" y="21655"/>
                    <a:pt x="5876" y="21332"/>
                    <a:pt x="6629" y="20880"/>
                  </a:cubicBezTo>
                  <a:cubicBezTo>
                    <a:pt x="8018" y="20045"/>
                    <a:pt x="8470" y="17402"/>
                    <a:pt x="8907" y="14848"/>
                  </a:cubicBezTo>
                  <a:cubicBezTo>
                    <a:pt x="9041" y="14061"/>
                    <a:pt x="9179" y="13250"/>
                    <a:pt x="9341" y="12525"/>
                  </a:cubicBezTo>
                  <a:cubicBezTo>
                    <a:pt x="9541" y="11621"/>
                    <a:pt x="10062" y="10653"/>
                    <a:pt x="10615" y="9628"/>
                  </a:cubicBezTo>
                  <a:cubicBezTo>
                    <a:pt x="11840" y="7354"/>
                    <a:pt x="13229" y="4776"/>
                    <a:pt x="11176" y="2313"/>
                  </a:cubicBezTo>
                  <a:cubicBezTo>
                    <a:pt x="9611" y="434"/>
                    <a:pt x="7627" y="0"/>
                    <a:pt x="61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2532;p54">
              <a:extLst>
                <a:ext uri="{FF2B5EF4-FFF2-40B4-BE49-F238E27FC236}">
                  <a16:creationId xmlns:a16="http://schemas.microsoft.com/office/drawing/2014/main" id="{5D0373DB-D525-860F-9BEA-60B07A34C522}"/>
                </a:ext>
              </a:extLst>
            </p:cNvPr>
            <p:cNvSpPr/>
            <p:nvPr/>
          </p:nvSpPr>
          <p:spPr>
            <a:xfrm>
              <a:off x="5616225" y="2483950"/>
              <a:ext cx="609175" cy="718300"/>
            </a:xfrm>
            <a:custGeom>
              <a:avLst/>
              <a:gdLst/>
              <a:ahLst/>
              <a:cxnLst/>
              <a:rect l="l" t="t" r="r" b="b"/>
              <a:pathLst>
                <a:path w="24367" h="28732" extrusionOk="0">
                  <a:moveTo>
                    <a:pt x="0" y="25370"/>
                  </a:moveTo>
                  <a:lnTo>
                    <a:pt x="0" y="25370"/>
                  </a:lnTo>
                  <a:cubicBezTo>
                    <a:pt x="0" y="25370"/>
                    <a:pt x="0" y="25370"/>
                    <a:pt x="1" y="25370"/>
                  </a:cubicBezTo>
                  <a:lnTo>
                    <a:pt x="1" y="25370"/>
                  </a:lnTo>
                  <a:cubicBezTo>
                    <a:pt x="0" y="25370"/>
                    <a:pt x="0" y="25370"/>
                    <a:pt x="0" y="25370"/>
                  </a:cubicBezTo>
                  <a:close/>
                  <a:moveTo>
                    <a:pt x="4983" y="0"/>
                  </a:moveTo>
                  <a:cubicBezTo>
                    <a:pt x="4593" y="0"/>
                    <a:pt x="4221" y="23"/>
                    <a:pt x="3888" y="78"/>
                  </a:cubicBezTo>
                  <a:cubicBezTo>
                    <a:pt x="1877" y="414"/>
                    <a:pt x="1119" y="6179"/>
                    <a:pt x="2349" y="9420"/>
                  </a:cubicBezTo>
                  <a:cubicBezTo>
                    <a:pt x="2864" y="10777"/>
                    <a:pt x="3789" y="11620"/>
                    <a:pt x="4691" y="12148"/>
                  </a:cubicBezTo>
                  <a:cubicBezTo>
                    <a:pt x="4490" y="11969"/>
                    <a:pt x="3295" y="10844"/>
                    <a:pt x="4444" y="9950"/>
                  </a:cubicBezTo>
                  <a:cubicBezTo>
                    <a:pt x="5696" y="8976"/>
                    <a:pt x="6808" y="8838"/>
                    <a:pt x="6808" y="8838"/>
                  </a:cubicBezTo>
                  <a:lnTo>
                    <a:pt x="6808" y="8838"/>
                  </a:lnTo>
                  <a:cubicBezTo>
                    <a:pt x="6808" y="8838"/>
                    <a:pt x="5835" y="12035"/>
                    <a:pt x="6255" y="12595"/>
                  </a:cubicBezTo>
                  <a:cubicBezTo>
                    <a:pt x="7943" y="14844"/>
                    <a:pt x="421" y="25372"/>
                    <a:pt x="9" y="25372"/>
                  </a:cubicBezTo>
                  <a:cubicBezTo>
                    <a:pt x="5" y="25372"/>
                    <a:pt x="3" y="25371"/>
                    <a:pt x="1" y="25370"/>
                  </a:cubicBezTo>
                  <a:lnTo>
                    <a:pt x="1" y="25370"/>
                  </a:lnTo>
                  <a:cubicBezTo>
                    <a:pt x="40" y="25392"/>
                    <a:pt x="2261" y="26646"/>
                    <a:pt x="5030" y="27974"/>
                  </a:cubicBezTo>
                  <a:cubicBezTo>
                    <a:pt x="6122" y="28498"/>
                    <a:pt x="7247" y="28732"/>
                    <a:pt x="8374" y="28732"/>
                  </a:cubicBezTo>
                  <a:cubicBezTo>
                    <a:pt x="13626" y="28732"/>
                    <a:pt x="18899" y="23658"/>
                    <a:pt x="20793" y="19258"/>
                  </a:cubicBezTo>
                  <a:cubicBezTo>
                    <a:pt x="22611" y="15035"/>
                    <a:pt x="24367" y="7394"/>
                    <a:pt x="20679" y="3608"/>
                  </a:cubicBezTo>
                  <a:cubicBezTo>
                    <a:pt x="18039" y="897"/>
                    <a:pt x="14534" y="326"/>
                    <a:pt x="12112" y="326"/>
                  </a:cubicBezTo>
                  <a:cubicBezTo>
                    <a:pt x="10739" y="326"/>
                    <a:pt x="9714" y="509"/>
                    <a:pt x="9391" y="590"/>
                  </a:cubicBezTo>
                  <a:cubicBezTo>
                    <a:pt x="9391" y="590"/>
                    <a:pt x="6958" y="0"/>
                    <a:pt x="49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2533;p54">
              <a:extLst>
                <a:ext uri="{FF2B5EF4-FFF2-40B4-BE49-F238E27FC236}">
                  <a16:creationId xmlns:a16="http://schemas.microsoft.com/office/drawing/2014/main" id="{2357F6C7-E97C-28A6-C312-42884F024A00}"/>
                </a:ext>
              </a:extLst>
            </p:cNvPr>
            <p:cNvSpPr/>
            <p:nvPr/>
          </p:nvSpPr>
          <p:spPr>
            <a:xfrm>
              <a:off x="5606625" y="2476275"/>
              <a:ext cx="628650" cy="733500"/>
            </a:xfrm>
            <a:custGeom>
              <a:avLst/>
              <a:gdLst/>
              <a:ahLst/>
              <a:cxnLst/>
              <a:rect l="l" t="t" r="r" b="b"/>
              <a:pathLst>
                <a:path w="25146" h="29340" extrusionOk="0">
                  <a:moveTo>
                    <a:pt x="5370" y="612"/>
                  </a:moveTo>
                  <a:cubicBezTo>
                    <a:pt x="7281" y="612"/>
                    <a:pt x="9673" y="1187"/>
                    <a:pt x="9702" y="1193"/>
                  </a:cubicBezTo>
                  <a:cubicBezTo>
                    <a:pt x="9725" y="1199"/>
                    <a:pt x="9750" y="1201"/>
                    <a:pt x="9775" y="1201"/>
                  </a:cubicBezTo>
                  <a:cubicBezTo>
                    <a:pt x="9799" y="1201"/>
                    <a:pt x="9824" y="1199"/>
                    <a:pt x="9848" y="1193"/>
                  </a:cubicBezTo>
                  <a:cubicBezTo>
                    <a:pt x="9874" y="1187"/>
                    <a:pt x="10968" y="939"/>
                    <a:pt x="12548" y="939"/>
                  </a:cubicBezTo>
                  <a:cubicBezTo>
                    <a:pt x="14878" y="939"/>
                    <a:pt x="18264" y="1478"/>
                    <a:pt x="20844" y="4127"/>
                  </a:cubicBezTo>
                  <a:cubicBezTo>
                    <a:pt x="24481" y="7863"/>
                    <a:pt x="22588" y="15513"/>
                    <a:pt x="20896" y="19444"/>
                  </a:cubicBezTo>
                  <a:cubicBezTo>
                    <a:pt x="19578" y="22505"/>
                    <a:pt x="16232" y="26522"/>
                    <a:pt x="12000" y="28109"/>
                  </a:cubicBezTo>
                  <a:cubicBezTo>
                    <a:pt x="10881" y="28527"/>
                    <a:pt x="9798" y="28736"/>
                    <a:pt x="8758" y="28736"/>
                  </a:cubicBezTo>
                  <a:cubicBezTo>
                    <a:pt x="7635" y="28736"/>
                    <a:pt x="6562" y="28493"/>
                    <a:pt x="5547" y="28004"/>
                  </a:cubicBezTo>
                  <a:cubicBezTo>
                    <a:pt x="3457" y="27002"/>
                    <a:pt x="1695" y="26050"/>
                    <a:pt x="911" y="25619"/>
                  </a:cubicBezTo>
                  <a:lnTo>
                    <a:pt x="912" y="25619"/>
                  </a:lnTo>
                  <a:cubicBezTo>
                    <a:pt x="918" y="25614"/>
                    <a:pt x="925" y="25606"/>
                    <a:pt x="930" y="25599"/>
                  </a:cubicBezTo>
                  <a:cubicBezTo>
                    <a:pt x="2131" y="24231"/>
                    <a:pt x="8641" y="15058"/>
                    <a:pt x="6884" y="12717"/>
                  </a:cubicBezTo>
                  <a:cubicBezTo>
                    <a:pt x="6715" y="12458"/>
                    <a:pt x="6990" y="10862"/>
                    <a:pt x="7485" y="9232"/>
                  </a:cubicBezTo>
                  <a:cubicBezTo>
                    <a:pt x="7546" y="9034"/>
                    <a:pt x="7395" y="8837"/>
                    <a:pt x="7194" y="8837"/>
                  </a:cubicBezTo>
                  <a:cubicBezTo>
                    <a:pt x="7181" y="8837"/>
                    <a:pt x="7167" y="8838"/>
                    <a:pt x="7154" y="8840"/>
                  </a:cubicBezTo>
                  <a:cubicBezTo>
                    <a:pt x="7106" y="8846"/>
                    <a:pt x="5944" y="9001"/>
                    <a:pt x="4641" y="10014"/>
                  </a:cubicBezTo>
                  <a:cubicBezTo>
                    <a:pt x="4249" y="10319"/>
                    <a:pt x="4044" y="10683"/>
                    <a:pt x="4031" y="11098"/>
                  </a:cubicBezTo>
                  <a:cubicBezTo>
                    <a:pt x="4029" y="11147"/>
                    <a:pt x="4031" y="11198"/>
                    <a:pt x="4035" y="11248"/>
                  </a:cubicBezTo>
                  <a:cubicBezTo>
                    <a:pt x="3591" y="10777"/>
                    <a:pt x="3247" y="10224"/>
                    <a:pt x="3019" y="9618"/>
                  </a:cubicBezTo>
                  <a:cubicBezTo>
                    <a:pt x="2138" y="7298"/>
                    <a:pt x="2299" y="3373"/>
                    <a:pt x="3352" y="1543"/>
                  </a:cubicBezTo>
                  <a:cubicBezTo>
                    <a:pt x="3553" y="1193"/>
                    <a:pt x="3886" y="759"/>
                    <a:pt x="4322" y="687"/>
                  </a:cubicBezTo>
                  <a:cubicBezTo>
                    <a:pt x="4639" y="634"/>
                    <a:pt x="4995" y="612"/>
                    <a:pt x="5370" y="612"/>
                  </a:cubicBezTo>
                  <a:close/>
                  <a:moveTo>
                    <a:pt x="5376" y="1"/>
                  </a:moveTo>
                  <a:cubicBezTo>
                    <a:pt x="4967" y="1"/>
                    <a:pt x="4574" y="25"/>
                    <a:pt x="4222" y="84"/>
                  </a:cubicBezTo>
                  <a:cubicBezTo>
                    <a:pt x="3681" y="174"/>
                    <a:pt x="3210" y="563"/>
                    <a:pt x="2821" y="1240"/>
                  </a:cubicBezTo>
                  <a:cubicBezTo>
                    <a:pt x="1675" y="3235"/>
                    <a:pt x="1496" y="7331"/>
                    <a:pt x="2446" y="9836"/>
                  </a:cubicBezTo>
                  <a:cubicBezTo>
                    <a:pt x="2911" y="11061"/>
                    <a:pt x="3744" y="12031"/>
                    <a:pt x="4921" y="12718"/>
                  </a:cubicBezTo>
                  <a:cubicBezTo>
                    <a:pt x="4970" y="12747"/>
                    <a:pt x="5023" y="12760"/>
                    <a:pt x="5075" y="12760"/>
                  </a:cubicBezTo>
                  <a:cubicBezTo>
                    <a:pt x="5171" y="12760"/>
                    <a:pt x="5264" y="12715"/>
                    <a:pt x="5324" y="12633"/>
                  </a:cubicBezTo>
                  <a:cubicBezTo>
                    <a:pt x="5416" y="12506"/>
                    <a:pt x="5396" y="12328"/>
                    <a:pt x="5278" y="12224"/>
                  </a:cubicBezTo>
                  <a:cubicBezTo>
                    <a:pt x="4977" y="11959"/>
                    <a:pt x="4630" y="11511"/>
                    <a:pt x="4642" y="11116"/>
                  </a:cubicBezTo>
                  <a:cubicBezTo>
                    <a:pt x="4649" y="10890"/>
                    <a:pt x="4771" y="10689"/>
                    <a:pt x="5016" y="10497"/>
                  </a:cubicBezTo>
                  <a:cubicBezTo>
                    <a:pt x="5696" y="9970"/>
                    <a:pt x="6333" y="9701"/>
                    <a:pt x="6748" y="9568"/>
                  </a:cubicBezTo>
                  <a:lnTo>
                    <a:pt x="6748" y="9568"/>
                  </a:lnTo>
                  <a:cubicBezTo>
                    <a:pt x="6425" y="10718"/>
                    <a:pt x="5997" y="12557"/>
                    <a:pt x="6394" y="13085"/>
                  </a:cubicBezTo>
                  <a:cubicBezTo>
                    <a:pt x="6577" y="13329"/>
                    <a:pt x="6624" y="13763"/>
                    <a:pt x="6532" y="14339"/>
                  </a:cubicBezTo>
                  <a:cubicBezTo>
                    <a:pt x="5987" y="17759"/>
                    <a:pt x="966" y="24811"/>
                    <a:pt x="292" y="25385"/>
                  </a:cubicBezTo>
                  <a:cubicBezTo>
                    <a:pt x="37" y="25465"/>
                    <a:pt x="1" y="25811"/>
                    <a:pt x="233" y="25943"/>
                  </a:cubicBezTo>
                  <a:lnTo>
                    <a:pt x="243" y="25948"/>
                  </a:lnTo>
                  <a:cubicBezTo>
                    <a:pt x="634" y="26168"/>
                    <a:pt x="2713" y="27324"/>
                    <a:pt x="5282" y="28557"/>
                  </a:cubicBezTo>
                  <a:cubicBezTo>
                    <a:pt x="6369" y="29079"/>
                    <a:pt x="7541" y="29339"/>
                    <a:pt x="8763" y="29339"/>
                  </a:cubicBezTo>
                  <a:cubicBezTo>
                    <a:pt x="9882" y="29339"/>
                    <a:pt x="11043" y="29120"/>
                    <a:pt x="12215" y="28682"/>
                  </a:cubicBezTo>
                  <a:cubicBezTo>
                    <a:pt x="16615" y="27033"/>
                    <a:pt x="20091" y="22863"/>
                    <a:pt x="21458" y="19686"/>
                  </a:cubicBezTo>
                  <a:cubicBezTo>
                    <a:pt x="23210" y="15615"/>
                    <a:pt x="25145" y="7668"/>
                    <a:pt x="21282" y="3701"/>
                  </a:cubicBezTo>
                  <a:cubicBezTo>
                    <a:pt x="18557" y="902"/>
                    <a:pt x="14984" y="333"/>
                    <a:pt x="12531" y="333"/>
                  </a:cubicBezTo>
                  <a:cubicBezTo>
                    <a:pt x="11109" y="333"/>
                    <a:pt x="10063" y="524"/>
                    <a:pt x="9778" y="583"/>
                  </a:cubicBezTo>
                  <a:cubicBezTo>
                    <a:pt x="9357" y="485"/>
                    <a:pt x="7198" y="1"/>
                    <a:pt x="5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2534;p54">
              <a:extLst>
                <a:ext uri="{FF2B5EF4-FFF2-40B4-BE49-F238E27FC236}">
                  <a16:creationId xmlns:a16="http://schemas.microsoft.com/office/drawing/2014/main" id="{35427803-BE1A-1625-BC4E-160A3528102B}"/>
                </a:ext>
              </a:extLst>
            </p:cNvPr>
            <p:cNvSpPr/>
            <p:nvPr/>
          </p:nvSpPr>
          <p:spPr>
            <a:xfrm>
              <a:off x="4487550" y="2972400"/>
              <a:ext cx="397725" cy="721650"/>
            </a:xfrm>
            <a:custGeom>
              <a:avLst/>
              <a:gdLst/>
              <a:ahLst/>
              <a:cxnLst/>
              <a:rect l="l" t="t" r="r" b="b"/>
              <a:pathLst>
                <a:path w="15909" h="28866" extrusionOk="0">
                  <a:moveTo>
                    <a:pt x="5646" y="1"/>
                  </a:moveTo>
                  <a:lnTo>
                    <a:pt x="1" y="23606"/>
                  </a:lnTo>
                  <a:lnTo>
                    <a:pt x="11547" y="28866"/>
                  </a:lnTo>
                  <a:lnTo>
                    <a:pt x="15908" y="6672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2535;p54">
              <a:extLst>
                <a:ext uri="{FF2B5EF4-FFF2-40B4-BE49-F238E27FC236}">
                  <a16:creationId xmlns:a16="http://schemas.microsoft.com/office/drawing/2014/main" id="{6748B1A4-F6BA-2730-42A3-84EEF9B23D00}"/>
                </a:ext>
              </a:extLst>
            </p:cNvPr>
            <p:cNvSpPr/>
            <p:nvPr/>
          </p:nvSpPr>
          <p:spPr>
            <a:xfrm>
              <a:off x="4479275" y="2964725"/>
              <a:ext cx="414125" cy="736975"/>
            </a:xfrm>
            <a:custGeom>
              <a:avLst/>
              <a:gdLst/>
              <a:ahLst/>
              <a:cxnLst/>
              <a:rect l="l" t="t" r="r" b="b"/>
              <a:pathLst>
                <a:path w="16565" h="29479" extrusionOk="0">
                  <a:moveTo>
                    <a:pt x="6173" y="801"/>
                  </a:moveTo>
                  <a:lnTo>
                    <a:pt x="15899" y="7123"/>
                  </a:lnTo>
                  <a:lnTo>
                    <a:pt x="11652" y="28734"/>
                  </a:lnTo>
                  <a:lnTo>
                    <a:pt x="689" y="23738"/>
                  </a:lnTo>
                  <a:lnTo>
                    <a:pt x="6173" y="801"/>
                  </a:lnTo>
                  <a:close/>
                  <a:moveTo>
                    <a:pt x="5976" y="0"/>
                  </a:moveTo>
                  <a:cubicBezTo>
                    <a:pt x="5842" y="0"/>
                    <a:pt x="5713" y="91"/>
                    <a:pt x="5679" y="236"/>
                  </a:cubicBezTo>
                  <a:lnTo>
                    <a:pt x="34" y="23841"/>
                  </a:lnTo>
                  <a:cubicBezTo>
                    <a:pt x="1" y="23984"/>
                    <a:pt x="71" y="24130"/>
                    <a:pt x="206" y="24191"/>
                  </a:cubicBezTo>
                  <a:lnTo>
                    <a:pt x="11751" y="29451"/>
                  </a:lnTo>
                  <a:cubicBezTo>
                    <a:pt x="11791" y="29470"/>
                    <a:pt x="11834" y="29479"/>
                    <a:pt x="11878" y="29479"/>
                  </a:cubicBezTo>
                  <a:cubicBezTo>
                    <a:pt x="12024" y="29479"/>
                    <a:pt x="12150" y="29376"/>
                    <a:pt x="12178" y="29232"/>
                  </a:cubicBezTo>
                  <a:lnTo>
                    <a:pt x="16540" y="7037"/>
                  </a:lnTo>
                  <a:cubicBezTo>
                    <a:pt x="16564" y="6914"/>
                    <a:pt x="16512" y="6790"/>
                    <a:pt x="16407" y="6722"/>
                  </a:cubicBezTo>
                  <a:lnTo>
                    <a:pt x="6143" y="51"/>
                  </a:lnTo>
                  <a:cubicBezTo>
                    <a:pt x="6091" y="16"/>
                    <a:pt x="6033" y="0"/>
                    <a:pt x="59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2536;p54">
              <a:extLst>
                <a:ext uri="{FF2B5EF4-FFF2-40B4-BE49-F238E27FC236}">
                  <a16:creationId xmlns:a16="http://schemas.microsoft.com/office/drawing/2014/main" id="{A812023D-6464-7CAA-F9F1-29F87E3EDF43}"/>
                </a:ext>
              </a:extLst>
            </p:cNvPr>
            <p:cNvSpPr/>
            <p:nvPr/>
          </p:nvSpPr>
          <p:spPr>
            <a:xfrm>
              <a:off x="4521150" y="3033325"/>
              <a:ext cx="330550" cy="599800"/>
            </a:xfrm>
            <a:custGeom>
              <a:avLst/>
              <a:gdLst/>
              <a:ahLst/>
              <a:cxnLst/>
              <a:rect l="l" t="t" r="r" b="b"/>
              <a:pathLst>
                <a:path w="13222" h="23992" extrusionOk="0">
                  <a:moveTo>
                    <a:pt x="4692" y="1"/>
                  </a:moveTo>
                  <a:lnTo>
                    <a:pt x="1" y="19620"/>
                  </a:lnTo>
                  <a:lnTo>
                    <a:pt x="9596" y="23992"/>
                  </a:lnTo>
                  <a:lnTo>
                    <a:pt x="13222" y="5545"/>
                  </a:lnTo>
                  <a:lnTo>
                    <a:pt x="46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2537;p54">
              <a:extLst>
                <a:ext uri="{FF2B5EF4-FFF2-40B4-BE49-F238E27FC236}">
                  <a16:creationId xmlns:a16="http://schemas.microsoft.com/office/drawing/2014/main" id="{C81C8D72-1933-0490-43AD-CD9EBA25C990}"/>
                </a:ext>
              </a:extLst>
            </p:cNvPr>
            <p:cNvSpPr/>
            <p:nvPr/>
          </p:nvSpPr>
          <p:spPr>
            <a:xfrm>
              <a:off x="4512850" y="3025675"/>
              <a:ext cx="346950" cy="615100"/>
            </a:xfrm>
            <a:custGeom>
              <a:avLst/>
              <a:gdLst/>
              <a:ahLst/>
              <a:cxnLst/>
              <a:rect l="l" t="t" r="r" b="b"/>
              <a:pathLst>
                <a:path w="13878" h="24604" extrusionOk="0">
                  <a:moveTo>
                    <a:pt x="5220" y="800"/>
                  </a:moveTo>
                  <a:lnTo>
                    <a:pt x="13214" y="5995"/>
                  </a:lnTo>
                  <a:lnTo>
                    <a:pt x="9703" y="23858"/>
                  </a:lnTo>
                  <a:lnTo>
                    <a:pt x="688" y="19752"/>
                  </a:lnTo>
                  <a:lnTo>
                    <a:pt x="5220" y="800"/>
                  </a:lnTo>
                  <a:close/>
                  <a:moveTo>
                    <a:pt x="5023" y="1"/>
                  </a:moveTo>
                  <a:cubicBezTo>
                    <a:pt x="4889" y="1"/>
                    <a:pt x="4760" y="91"/>
                    <a:pt x="4726" y="236"/>
                  </a:cubicBezTo>
                  <a:lnTo>
                    <a:pt x="35" y="19855"/>
                  </a:lnTo>
                  <a:cubicBezTo>
                    <a:pt x="0" y="19998"/>
                    <a:pt x="72" y="20144"/>
                    <a:pt x="205" y="20205"/>
                  </a:cubicBezTo>
                  <a:lnTo>
                    <a:pt x="9802" y="24576"/>
                  </a:lnTo>
                  <a:cubicBezTo>
                    <a:pt x="9842" y="24594"/>
                    <a:pt x="9885" y="24604"/>
                    <a:pt x="9928" y="24604"/>
                  </a:cubicBezTo>
                  <a:cubicBezTo>
                    <a:pt x="10074" y="24604"/>
                    <a:pt x="10199" y="24500"/>
                    <a:pt x="10228" y="24357"/>
                  </a:cubicBezTo>
                  <a:lnTo>
                    <a:pt x="13853" y="5910"/>
                  </a:lnTo>
                  <a:cubicBezTo>
                    <a:pt x="13877" y="5788"/>
                    <a:pt x="13825" y="5663"/>
                    <a:pt x="13720" y="5594"/>
                  </a:cubicBezTo>
                  <a:lnTo>
                    <a:pt x="5190" y="51"/>
                  </a:lnTo>
                  <a:cubicBezTo>
                    <a:pt x="5138" y="17"/>
                    <a:pt x="5080" y="1"/>
                    <a:pt x="5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2538;p54">
              <a:extLst>
                <a:ext uri="{FF2B5EF4-FFF2-40B4-BE49-F238E27FC236}">
                  <a16:creationId xmlns:a16="http://schemas.microsoft.com/office/drawing/2014/main" id="{A2B298F3-B15B-D690-6740-7ACB2C64533C}"/>
                </a:ext>
              </a:extLst>
            </p:cNvPr>
            <p:cNvSpPr/>
            <p:nvPr/>
          </p:nvSpPr>
          <p:spPr>
            <a:xfrm>
              <a:off x="4776225" y="3139175"/>
              <a:ext cx="503550" cy="586950"/>
            </a:xfrm>
            <a:custGeom>
              <a:avLst/>
              <a:gdLst/>
              <a:ahLst/>
              <a:cxnLst/>
              <a:rect l="l" t="t" r="r" b="b"/>
              <a:pathLst>
                <a:path w="20142" h="23478" extrusionOk="0">
                  <a:moveTo>
                    <a:pt x="4361" y="1"/>
                  </a:moveTo>
                  <a:lnTo>
                    <a:pt x="0" y="22195"/>
                  </a:lnTo>
                  <a:lnTo>
                    <a:pt x="17063" y="23478"/>
                  </a:lnTo>
                  <a:lnTo>
                    <a:pt x="20142" y="771"/>
                  </a:lnTo>
                  <a:lnTo>
                    <a:pt x="43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2539;p54">
              <a:extLst>
                <a:ext uri="{FF2B5EF4-FFF2-40B4-BE49-F238E27FC236}">
                  <a16:creationId xmlns:a16="http://schemas.microsoft.com/office/drawing/2014/main" id="{511D307A-A172-F6FE-33A9-53D2E34359A9}"/>
                </a:ext>
              </a:extLst>
            </p:cNvPr>
            <p:cNvSpPr/>
            <p:nvPr/>
          </p:nvSpPr>
          <p:spPr>
            <a:xfrm>
              <a:off x="4767825" y="3131475"/>
              <a:ext cx="520150" cy="602300"/>
            </a:xfrm>
            <a:custGeom>
              <a:avLst/>
              <a:gdLst/>
              <a:ahLst/>
              <a:cxnLst/>
              <a:rect l="l" t="t" r="r" b="b"/>
              <a:pathLst>
                <a:path w="20806" h="24092" extrusionOk="0">
                  <a:moveTo>
                    <a:pt x="4948" y="627"/>
                  </a:moveTo>
                  <a:lnTo>
                    <a:pt x="20130" y="1368"/>
                  </a:lnTo>
                  <a:lnTo>
                    <a:pt x="17134" y="23459"/>
                  </a:lnTo>
                  <a:lnTo>
                    <a:pt x="703" y="22224"/>
                  </a:lnTo>
                  <a:lnTo>
                    <a:pt x="4948" y="627"/>
                  </a:lnTo>
                  <a:close/>
                  <a:moveTo>
                    <a:pt x="4675" y="1"/>
                  </a:moveTo>
                  <a:cubicBezTo>
                    <a:pt x="4523" y="1"/>
                    <a:pt x="4425" y="112"/>
                    <a:pt x="4398" y="250"/>
                  </a:cubicBezTo>
                  <a:lnTo>
                    <a:pt x="36" y="22444"/>
                  </a:lnTo>
                  <a:cubicBezTo>
                    <a:pt x="0" y="22625"/>
                    <a:pt x="130" y="22794"/>
                    <a:pt x="313" y="22809"/>
                  </a:cubicBezTo>
                  <a:lnTo>
                    <a:pt x="17376" y="24092"/>
                  </a:lnTo>
                  <a:lnTo>
                    <a:pt x="17399" y="24092"/>
                  </a:lnTo>
                  <a:cubicBezTo>
                    <a:pt x="17400" y="24092"/>
                    <a:pt x="17401" y="24092"/>
                    <a:pt x="17401" y="24092"/>
                  </a:cubicBezTo>
                  <a:cubicBezTo>
                    <a:pt x="17553" y="24092"/>
                    <a:pt x="17682" y="23978"/>
                    <a:pt x="17703" y="23827"/>
                  </a:cubicBezTo>
                  <a:lnTo>
                    <a:pt x="20781" y="1120"/>
                  </a:lnTo>
                  <a:cubicBezTo>
                    <a:pt x="20806" y="942"/>
                    <a:pt x="20673" y="782"/>
                    <a:pt x="20493" y="773"/>
                  </a:cubicBezTo>
                  <a:lnTo>
                    <a:pt x="4713" y="3"/>
                  </a:lnTo>
                  <a:cubicBezTo>
                    <a:pt x="4700" y="1"/>
                    <a:pt x="4687" y="1"/>
                    <a:pt x="46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2540;p54">
              <a:extLst>
                <a:ext uri="{FF2B5EF4-FFF2-40B4-BE49-F238E27FC236}">
                  <a16:creationId xmlns:a16="http://schemas.microsoft.com/office/drawing/2014/main" id="{F0747302-F5D4-C144-A6DA-9FAAFF4682DC}"/>
                </a:ext>
              </a:extLst>
            </p:cNvPr>
            <p:cNvSpPr/>
            <p:nvPr/>
          </p:nvSpPr>
          <p:spPr>
            <a:xfrm>
              <a:off x="5001425" y="3372175"/>
              <a:ext cx="31550" cy="20450"/>
            </a:xfrm>
            <a:custGeom>
              <a:avLst/>
              <a:gdLst/>
              <a:ahLst/>
              <a:cxnLst/>
              <a:rect l="l" t="t" r="r" b="b"/>
              <a:pathLst>
                <a:path w="1262" h="818" extrusionOk="0">
                  <a:moveTo>
                    <a:pt x="132" y="0"/>
                  </a:moveTo>
                  <a:lnTo>
                    <a:pt x="1" y="766"/>
                  </a:lnTo>
                  <a:lnTo>
                    <a:pt x="1146" y="818"/>
                  </a:lnTo>
                  <a:lnTo>
                    <a:pt x="1261" y="8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2541;p54">
              <a:extLst>
                <a:ext uri="{FF2B5EF4-FFF2-40B4-BE49-F238E27FC236}">
                  <a16:creationId xmlns:a16="http://schemas.microsoft.com/office/drawing/2014/main" id="{9AEF329A-A07E-6B1C-3CD6-FC8002FCDB61}"/>
                </a:ext>
              </a:extLst>
            </p:cNvPr>
            <p:cNvSpPr/>
            <p:nvPr/>
          </p:nvSpPr>
          <p:spPr>
            <a:xfrm>
              <a:off x="5028375" y="3490350"/>
              <a:ext cx="44100" cy="29800"/>
            </a:xfrm>
            <a:custGeom>
              <a:avLst/>
              <a:gdLst/>
              <a:ahLst/>
              <a:cxnLst/>
              <a:rect l="l" t="t" r="r" b="b"/>
              <a:pathLst>
                <a:path w="1764" h="1192" extrusionOk="0">
                  <a:moveTo>
                    <a:pt x="169" y="0"/>
                  </a:moveTo>
                  <a:lnTo>
                    <a:pt x="0" y="1082"/>
                  </a:lnTo>
                  <a:lnTo>
                    <a:pt x="1580" y="1191"/>
                  </a:lnTo>
                  <a:lnTo>
                    <a:pt x="1764" y="75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2542;p54">
              <a:extLst>
                <a:ext uri="{FF2B5EF4-FFF2-40B4-BE49-F238E27FC236}">
                  <a16:creationId xmlns:a16="http://schemas.microsoft.com/office/drawing/2014/main" id="{25449D44-6CAC-919C-4811-D582BA7196F8}"/>
                </a:ext>
              </a:extLst>
            </p:cNvPr>
            <p:cNvSpPr/>
            <p:nvPr/>
          </p:nvSpPr>
          <p:spPr>
            <a:xfrm>
              <a:off x="4961500" y="3288850"/>
              <a:ext cx="39400" cy="22250"/>
            </a:xfrm>
            <a:custGeom>
              <a:avLst/>
              <a:gdLst/>
              <a:ahLst/>
              <a:cxnLst/>
              <a:rect l="l" t="t" r="r" b="b"/>
              <a:pathLst>
                <a:path w="1576" h="890" extrusionOk="0">
                  <a:moveTo>
                    <a:pt x="146" y="0"/>
                  </a:moveTo>
                  <a:lnTo>
                    <a:pt x="0" y="823"/>
                  </a:lnTo>
                  <a:lnTo>
                    <a:pt x="1439" y="890"/>
                  </a:lnTo>
                  <a:lnTo>
                    <a:pt x="1575" y="10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2543;p54">
              <a:extLst>
                <a:ext uri="{FF2B5EF4-FFF2-40B4-BE49-F238E27FC236}">
                  <a16:creationId xmlns:a16="http://schemas.microsoft.com/office/drawing/2014/main" id="{6235BC2C-CFE1-CD12-2F8F-7D0F4C180857}"/>
                </a:ext>
              </a:extLst>
            </p:cNvPr>
            <p:cNvSpPr/>
            <p:nvPr/>
          </p:nvSpPr>
          <p:spPr>
            <a:xfrm>
              <a:off x="5015175" y="3292575"/>
              <a:ext cx="30225" cy="20600"/>
            </a:xfrm>
            <a:custGeom>
              <a:avLst/>
              <a:gdLst/>
              <a:ahLst/>
              <a:cxnLst/>
              <a:rect l="l" t="t" r="r" b="b"/>
              <a:pathLst>
                <a:path w="1209" h="824" extrusionOk="0">
                  <a:moveTo>
                    <a:pt x="134" y="1"/>
                  </a:moveTo>
                  <a:lnTo>
                    <a:pt x="0" y="774"/>
                  </a:lnTo>
                  <a:lnTo>
                    <a:pt x="1091" y="824"/>
                  </a:lnTo>
                  <a:lnTo>
                    <a:pt x="1209" y="76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2544;p54">
              <a:extLst>
                <a:ext uri="{FF2B5EF4-FFF2-40B4-BE49-F238E27FC236}">
                  <a16:creationId xmlns:a16="http://schemas.microsoft.com/office/drawing/2014/main" id="{9B625BA8-DCAB-6760-74A4-EE99FB5950ED}"/>
                </a:ext>
              </a:extLst>
            </p:cNvPr>
            <p:cNvSpPr/>
            <p:nvPr/>
          </p:nvSpPr>
          <p:spPr>
            <a:xfrm>
              <a:off x="4993975" y="3408725"/>
              <a:ext cx="33375" cy="27750"/>
            </a:xfrm>
            <a:custGeom>
              <a:avLst/>
              <a:gdLst/>
              <a:ahLst/>
              <a:cxnLst/>
              <a:rect l="l" t="t" r="r" b="b"/>
              <a:pathLst>
                <a:path w="1335" h="1110" extrusionOk="0">
                  <a:moveTo>
                    <a:pt x="178" y="1"/>
                  </a:moveTo>
                  <a:lnTo>
                    <a:pt x="1" y="1028"/>
                  </a:lnTo>
                  <a:lnTo>
                    <a:pt x="1170" y="1110"/>
                  </a:lnTo>
                  <a:lnTo>
                    <a:pt x="1334" y="54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2545;p54">
              <a:extLst>
                <a:ext uri="{FF2B5EF4-FFF2-40B4-BE49-F238E27FC236}">
                  <a16:creationId xmlns:a16="http://schemas.microsoft.com/office/drawing/2014/main" id="{44FA6314-20E2-E988-F1BC-246EE4EBCC7B}"/>
                </a:ext>
              </a:extLst>
            </p:cNvPr>
            <p:cNvSpPr/>
            <p:nvPr/>
          </p:nvSpPr>
          <p:spPr>
            <a:xfrm>
              <a:off x="5053250" y="3331400"/>
              <a:ext cx="45325" cy="29450"/>
            </a:xfrm>
            <a:custGeom>
              <a:avLst/>
              <a:gdLst/>
              <a:ahLst/>
              <a:cxnLst/>
              <a:rect l="l" t="t" r="r" b="b"/>
              <a:pathLst>
                <a:path w="1813" h="1178" extrusionOk="0">
                  <a:moveTo>
                    <a:pt x="166" y="1"/>
                  </a:moveTo>
                  <a:lnTo>
                    <a:pt x="0" y="1063"/>
                  </a:lnTo>
                  <a:lnTo>
                    <a:pt x="1632" y="1177"/>
                  </a:lnTo>
                  <a:lnTo>
                    <a:pt x="1813" y="77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2546;p54">
              <a:extLst>
                <a:ext uri="{FF2B5EF4-FFF2-40B4-BE49-F238E27FC236}">
                  <a16:creationId xmlns:a16="http://schemas.microsoft.com/office/drawing/2014/main" id="{7700521B-CA06-11FB-DB12-1D260E3ED018}"/>
                </a:ext>
              </a:extLst>
            </p:cNvPr>
            <p:cNvSpPr/>
            <p:nvPr/>
          </p:nvSpPr>
          <p:spPr>
            <a:xfrm>
              <a:off x="4975600" y="3199350"/>
              <a:ext cx="40900" cy="32350"/>
            </a:xfrm>
            <a:custGeom>
              <a:avLst/>
              <a:gdLst/>
              <a:ahLst/>
              <a:cxnLst/>
              <a:rect l="l" t="t" r="r" b="b"/>
              <a:pathLst>
                <a:path w="1636" h="1294" extrusionOk="0">
                  <a:moveTo>
                    <a:pt x="218" y="1"/>
                  </a:moveTo>
                  <a:lnTo>
                    <a:pt x="0" y="1228"/>
                  </a:lnTo>
                  <a:lnTo>
                    <a:pt x="1425" y="1294"/>
                  </a:lnTo>
                  <a:lnTo>
                    <a:pt x="1635" y="75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2547;p54">
              <a:extLst>
                <a:ext uri="{FF2B5EF4-FFF2-40B4-BE49-F238E27FC236}">
                  <a16:creationId xmlns:a16="http://schemas.microsoft.com/office/drawing/2014/main" id="{42B31278-372B-4F95-8E0A-2C0EA916F791}"/>
                </a:ext>
              </a:extLst>
            </p:cNvPr>
            <p:cNvSpPr/>
            <p:nvPr/>
          </p:nvSpPr>
          <p:spPr>
            <a:xfrm>
              <a:off x="5028900" y="3202125"/>
              <a:ext cx="30700" cy="31600"/>
            </a:xfrm>
            <a:custGeom>
              <a:avLst/>
              <a:gdLst/>
              <a:ahLst/>
              <a:cxnLst/>
              <a:rect l="l" t="t" r="r" b="b"/>
              <a:pathLst>
                <a:path w="1228" h="1264" extrusionOk="0">
                  <a:moveTo>
                    <a:pt x="211" y="1"/>
                  </a:moveTo>
                  <a:lnTo>
                    <a:pt x="0" y="1215"/>
                  </a:lnTo>
                  <a:lnTo>
                    <a:pt x="1038" y="1264"/>
                  </a:lnTo>
                  <a:lnTo>
                    <a:pt x="1228" y="53"/>
                  </a:lnTo>
                  <a:lnTo>
                    <a:pt x="2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2548;p54">
              <a:extLst>
                <a:ext uri="{FF2B5EF4-FFF2-40B4-BE49-F238E27FC236}">
                  <a16:creationId xmlns:a16="http://schemas.microsoft.com/office/drawing/2014/main" id="{7650597C-86E4-5F0E-FBD7-0C8D72DDABA0}"/>
                </a:ext>
              </a:extLst>
            </p:cNvPr>
            <p:cNvSpPr/>
            <p:nvPr/>
          </p:nvSpPr>
          <p:spPr>
            <a:xfrm>
              <a:off x="4968250" y="3247475"/>
              <a:ext cx="39950" cy="26500"/>
            </a:xfrm>
            <a:custGeom>
              <a:avLst/>
              <a:gdLst/>
              <a:ahLst/>
              <a:cxnLst/>
              <a:rect l="l" t="t" r="r" b="b"/>
              <a:pathLst>
                <a:path w="1598" h="1060" extrusionOk="0">
                  <a:moveTo>
                    <a:pt x="170" y="0"/>
                  </a:moveTo>
                  <a:lnTo>
                    <a:pt x="0" y="959"/>
                  </a:lnTo>
                  <a:lnTo>
                    <a:pt x="1426" y="1059"/>
                  </a:lnTo>
                  <a:lnTo>
                    <a:pt x="1598" y="65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2549;p54">
              <a:extLst>
                <a:ext uri="{FF2B5EF4-FFF2-40B4-BE49-F238E27FC236}">
                  <a16:creationId xmlns:a16="http://schemas.microsoft.com/office/drawing/2014/main" id="{DF6BA650-BF6C-1C84-B097-948E4315F1AE}"/>
                </a:ext>
              </a:extLst>
            </p:cNvPr>
            <p:cNvSpPr/>
            <p:nvPr/>
          </p:nvSpPr>
          <p:spPr>
            <a:xfrm>
              <a:off x="5007750" y="3329325"/>
              <a:ext cx="32000" cy="27425"/>
            </a:xfrm>
            <a:custGeom>
              <a:avLst/>
              <a:gdLst/>
              <a:ahLst/>
              <a:cxnLst/>
              <a:rect l="l" t="t" r="r" b="b"/>
              <a:pathLst>
                <a:path w="1280" h="1097" extrusionOk="0">
                  <a:moveTo>
                    <a:pt x="176" y="1"/>
                  </a:moveTo>
                  <a:lnTo>
                    <a:pt x="0" y="1019"/>
                  </a:lnTo>
                  <a:lnTo>
                    <a:pt x="1117" y="1096"/>
                  </a:lnTo>
                  <a:lnTo>
                    <a:pt x="1280" y="52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2550;p54">
              <a:extLst>
                <a:ext uri="{FF2B5EF4-FFF2-40B4-BE49-F238E27FC236}">
                  <a16:creationId xmlns:a16="http://schemas.microsoft.com/office/drawing/2014/main" id="{2A2AA81A-27A4-0FD2-A458-AA04C8506C62}"/>
                </a:ext>
              </a:extLst>
            </p:cNvPr>
            <p:cNvSpPr/>
            <p:nvPr/>
          </p:nvSpPr>
          <p:spPr>
            <a:xfrm>
              <a:off x="5021500" y="3249925"/>
              <a:ext cx="30650" cy="27150"/>
            </a:xfrm>
            <a:custGeom>
              <a:avLst/>
              <a:gdLst/>
              <a:ahLst/>
              <a:cxnLst/>
              <a:rect l="l" t="t" r="r" b="b"/>
              <a:pathLst>
                <a:path w="1226" h="1086" extrusionOk="0">
                  <a:moveTo>
                    <a:pt x="176" y="1"/>
                  </a:moveTo>
                  <a:lnTo>
                    <a:pt x="1" y="1011"/>
                  </a:lnTo>
                  <a:lnTo>
                    <a:pt x="1064" y="1085"/>
                  </a:lnTo>
                  <a:lnTo>
                    <a:pt x="1226" y="49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2551;p54">
              <a:extLst>
                <a:ext uri="{FF2B5EF4-FFF2-40B4-BE49-F238E27FC236}">
                  <a16:creationId xmlns:a16="http://schemas.microsoft.com/office/drawing/2014/main" id="{28E653F0-5921-1CC5-81EF-6ED134CA3FB8}"/>
                </a:ext>
              </a:extLst>
            </p:cNvPr>
            <p:cNvSpPr/>
            <p:nvPr/>
          </p:nvSpPr>
          <p:spPr>
            <a:xfrm>
              <a:off x="5040800" y="3410900"/>
              <a:ext cx="44725" cy="29625"/>
            </a:xfrm>
            <a:custGeom>
              <a:avLst/>
              <a:gdLst/>
              <a:ahLst/>
              <a:cxnLst/>
              <a:rect l="l" t="t" r="r" b="b"/>
              <a:pathLst>
                <a:path w="1789" h="1185" extrusionOk="0">
                  <a:moveTo>
                    <a:pt x="168" y="0"/>
                  </a:moveTo>
                  <a:lnTo>
                    <a:pt x="1" y="1071"/>
                  </a:lnTo>
                  <a:lnTo>
                    <a:pt x="1607" y="1184"/>
                  </a:lnTo>
                  <a:lnTo>
                    <a:pt x="1789" y="74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2552;p54">
              <a:extLst>
                <a:ext uri="{FF2B5EF4-FFF2-40B4-BE49-F238E27FC236}">
                  <a16:creationId xmlns:a16="http://schemas.microsoft.com/office/drawing/2014/main" id="{8D63C549-D095-2FCF-CF7F-8F4ED5CC6EDA}"/>
                </a:ext>
              </a:extLst>
            </p:cNvPr>
            <p:cNvSpPr/>
            <p:nvPr/>
          </p:nvSpPr>
          <p:spPr>
            <a:xfrm>
              <a:off x="4886225" y="3444725"/>
              <a:ext cx="33025" cy="22675"/>
            </a:xfrm>
            <a:custGeom>
              <a:avLst/>
              <a:gdLst/>
              <a:ahLst/>
              <a:cxnLst/>
              <a:rect l="l" t="t" r="r" b="b"/>
              <a:pathLst>
                <a:path w="1321" h="907" extrusionOk="0">
                  <a:moveTo>
                    <a:pt x="150" y="1"/>
                  </a:moveTo>
                  <a:lnTo>
                    <a:pt x="0" y="853"/>
                  </a:lnTo>
                  <a:lnTo>
                    <a:pt x="1174" y="907"/>
                  </a:lnTo>
                  <a:lnTo>
                    <a:pt x="1321" y="83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2553;p54">
              <a:extLst>
                <a:ext uri="{FF2B5EF4-FFF2-40B4-BE49-F238E27FC236}">
                  <a16:creationId xmlns:a16="http://schemas.microsoft.com/office/drawing/2014/main" id="{BA9303C1-36C8-643A-0F58-DC37D0A84E1E}"/>
                </a:ext>
              </a:extLst>
            </p:cNvPr>
            <p:cNvSpPr/>
            <p:nvPr/>
          </p:nvSpPr>
          <p:spPr>
            <a:xfrm>
              <a:off x="4879075" y="3483450"/>
              <a:ext cx="33425" cy="25525"/>
            </a:xfrm>
            <a:custGeom>
              <a:avLst/>
              <a:gdLst/>
              <a:ahLst/>
              <a:cxnLst/>
              <a:rect l="l" t="t" r="r" b="b"/>
              <a:pathLst>
                <a:path w="1337" h="1021" extrusionOk="0">
                  <a:moveTo>
                    <a:pt x="164" y="0"/>
                  </a:moveTo>
                  <a:lnTo>
                    <a:pt x="0" y="939"/>
                  </a:lnTo>
                  <a:lnTo>
                    <a:pt x="1165" y="1021"/>
                  </a:lnTo>
                  <a:lnTo>
                    <a:pt x="1336" y="55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2554;p54">
              <a:extLst>
                <a:ext uri="{FF2B5EF4-FFF2-40B4-BE49-F238E27FC236}">
                  <a16:creationId xmlns:a16="http://schemas.microsoft.com/office/drawing/2014/main" id="{A9785ABF-2747-F960-7FEF-444697B02EF2}"/>
                </a:ext>
              </a:extLst>
            </p:cNvPr>
            <p:cNvSpPr/>
            <p:nvPr/>
          </p:nvSpPr>
          <p:spPr>
            <a:xfrm>
              <a:off x="4872325" y="3524325"/>
              <a:ext cx="32775" cy="22450"/>
            </a:xfrm>
            <a:custGeom>
              <a:avLst/>
              <a:gdLst/>
              <a:ahLst/>
              <a:cxnLst/>
              <a:rect l="l" t="t" r="r" b="b"/>
              <a:pathLst>
                <a:path w="1311" h="898" extrusionOk="0">
                  <a:moveTo>
                    <a:pt x="147" y="1"/>
                  </a:moveTo>
                  <a:lnTo>
                    <a:pt x="0" y="845"/>
                  </a:lnTo>
                  <a:lnTo>
                    <a:pt x="1166" y="898"/>
                  </a:lnTo>
                  <a:lnTo>
                    <a:pt x="1311" y="81"/>
                  </a:lnTo>
                  <a:lnTo>
                    <a:pt x="1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2555;p54">
              <a:extLst>
                <a:ext uri="{FF2B5EF4-FFF2-40B4-BE49-F238E27FC236}">
                  <a16:creationId xmlns:a16="http://schemas.microsoft.com/office/drawing/2014/main" id="{52A1BD9A-5E4C-06E2-64C3-297D95D6DEE3}"/>
                </a:ext>
              </a:extLst>
            </p:cNvPr>
            <p:cNvSpPr/>
            <p:nvPr/>
          </p:nvSpPr>
          <p:spPr>
            <a:xfrm>
              <a:off x="4865125" y="3562850"/>
              <a:ext cx="33250" cy="25725"/>
            </a:xfrm>
            <a:custGeom>
              <a:avLst/>
              <a:gdLst/>
              <a:ahLst/>
              <a:cxnLst/>
              <a:rect l="l" t="t" r="r" b="b"/>
              <a:pathLst>
                <a:path w="1330" h="1029" extrusionOk="0">
                  <a:moveTo>
                    <a:pt x="166" y="0"/>
                  </a:moveTo>
                  <a:lnTo>
                    <a:pt x="0" y="948"/>
                  </a:lnTo>
                  <a:lnTo>
                    <a:pt x="1157" y="1028"/>
                  </a:lnTo>
                  <a:lnTo>
                    <a:pt x="1329" y="5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2556;p54">
              <a:extLst>
                <a:ext uri="{FF2B5EF4-FFF2-40B4-BE49-F238E27FC236}">
                  <a16:creationId xmlns:a16="http://schemas.microsoft.com/office/drawing/2014/main" id="{E938FB87-1494-E3E3-E06E-76273D05A529}"/>
                </a:ext>
              </a:extLst>
            </p:cNvPr>
            <p:cNvSpPr/>
            <p:nvPr/>
          </p:nvSpPr>
          <p:spPr>
            <a:xfrm>
              <a:off x="4893000" y="3404050"/>
              <a:ext cx="33625" cy="25325"/>
            </a:xfrm>
            <a:custGeom>
              <a:avLst/>
              <a:gdLst/>
              <a:ahLst/>
              <a:cxnLst/>
              <a:rect l="l" t="t" r="r" b="b"/>
              <a:pathLst>
                <a:path w="1345" h="1013" extrusionOk="0">
                  <a:moveTo>
                    <a:pt x="163" y="0"/>
                  </a:moveTo>
                  <a:lnTo>
                    <a:pt x="1" y="931"/>
                  </a:lnTo>
                  <a:lnTo>
                    <a:pt x="1174" y="1013"/>
                  </a:lnTo>
                  <a:lnTo>
                    <a:pt x="1344" y="55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2557;p54">
              <a:extLst>
                <a:ext uri="{FF2B5EF4-FFF2-40B4-BE49-F238E27FC236}">
                  <a16:creationId xmlns:a16="http://schemas.microsoft.com/office/drawing/2014/main" id="{E2A12436-42A4-4C15-5449-2DD9D72B9692}"/>
                </a:ext>
              </a:extLst>
            </p:cNvPr>
            <p:cNvSpPr/>
            <p:nvPr/>
          </p:nvSpPr>
          <p:spPr>
            <a:xfrm>
              <a:off x="4906950" y="3324675"/>
              <a:ext cx="33775" cy="25150"/>
            </a:xfrm>
            <a:custGeom>
              <a:avLst/>
              <a:gdLst/>
              <a:ahLst/>
              <a:cxnLst/>
              <a:rect l="l" t="t" r="r" b="b"/>
              <a:pathLst>
                <a:path w="1351" h="1006" extrusionOk="0">
                  <a:moveTo>
                    <a:pt x="162" y="1"/>
                  </a:moveTo>
                  <a:lnTo>
                    <a:pt x="1" y="922"/>
                  </a:lnTo>
                  <a:lnTo>
                    <a:pt x="1182" y="1005"/>
                  </a:lnTo>
                  <a:lnTo>
                    <a:pt x="1350" y="5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2558;p54">
              <a:extLst>
                <a:ext uri="{FF2B5EF4-FFF2-40B4-BE49-F238E27FC236}">
                  <a16:creationId xmlns:a16="http://schemas.microsoft.com/office/drawing/2014/main" id="{809F684C-58B0-BB62-40AE-74A2C0CCFF0D}"/>
                </a:ext>
              </a:extLst>
            </p:cNvPr>
            <p:cNvSpPr/>
            <p:nvPr/>
          </p:nvSpPr>
          <p:spPr>
            <a:xfrm>
              <a:off x="4920900" y="3245275"/>
              <a:ext cx="33950" cy="24950"/>
            </a:xfrm>
            <a:custGeom>
              <a:avLst/>
              <a:gdLst/>
              <a:ahLst/>
              <a:cxnLst/>
              <a:rect l="l" t="t" r="r" b="b"/>
              <a:pathLst>
                <a:path w="1358" h="998" extrusionOk="0">
                  <a:moveTo>
                    <a:pt x="161" y="1"/>
                  </a:moveTo>
                  <a:lnTo>
                    <a:pt x="0" y="915"/>
                  </a:lnTo>
                  <a:lnTo>
                    <a:pt x="1189" y="998"/>
                  </a:lnTo>
                  <a:lnTo>
                    <a:pt x="1357" y="5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2559;p54">
              <a:extLst>
                <a:ext uri="{FF2B5EF4-FFF2-40B4-BE49-F238E27FC236}">
                  <a16:creationId xmlns:a16="http://schemas.microsoft.com/office/drawing/2014/main" id="{581A2BC2-54BC-D11F-545F-A04AB4016A35}"/>
                </a:ext>
              </a:extLst>
            </p:cNvPr>
            <p:cNvSpPr/>
            <p:nvPr/>
          </p:nvSpPr>
          <p:spPr>
            <a:xfrm>
              <a:off x="4900150" y="3365100"/>
              <a:ext cx="33250" cy="22900"/>
            </a:xfrm>
            <a:custGeom>
              <a:avLst/>
              <a:gdLst/>
              <a:ahLst/>
              <a:cxnLst/>
              <a:rect l="l" t="t" r="r" b="b"/>
              <a:pathLst>
                <a:path w="1330" h="916" extrusionOk="0">
                  <a:moveTo>
                    <a:pt x="150" y="1"/>
                  </a:moveTo>
                  <a:lnTo>
                    <a:pt x="0" y="862"/>
                  </a:lnTo>
                  <a:lnTo>
                    <a:pt x="1181" y="916"/>
                  </a:lnTo>
                  <a:lnTo>
                    <a:pt x="1330" y="84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2560;p54">
              <a:extLst>
                <a:ext uri="{FF2B5EF4-FFF2-40B4-BE49-F238E27FC236}">
                  <a16:creationId xmlns:a16="http://schemas.microsoft.com/office/drawing/2014/main" id="{ADB01B96-E970-A3D9-E850-F96970C82C09}"/>
                </a:ext>
              </a:extLst>
            </p:cNvPr>
            <p:cNvSpPr/>
            <p:nvPr/>
          </p:nvSpPr>
          <p:spPr>
            <a:xfrm>
              <a:off x="4914050" y="3285550"/>
              <a:ext cx="33500" cy="23100"/>
            </a:xfrm>
            <a:custGeom>
              <a:avLst/>
              <a:gdLst/>
              <a:ahLst/>
              <a:cxnLst/>
              <a:rect l="l" t="t" r="r" b="b"/>
              <a:pathLst>
                <a:path w="1340" h="924" extrusionOk="0">
                  <a:moveTo>
                    <a:pt x="152" y="0"/>
                  </a:moveTo>
                  <a:lnTo>
                    <a:pt x="1" y="868"/>
                  </a:lnTo>
                  <a:lnTo>
                    <a:pt x="1190" y="923"/>
                  </a:lnTo>
                  <a:lnTo>
                    <a:pt x="1340" y="83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2561;p54">
              <a:extLst>
                <a:ext uri="{FF2B5EF4-FFF2-40B4-BE49-F238E27FC236}">
                  <a16:creationId xmlns:a16="http://schemas.microsoft.com/office/drawing/2014/main" id="{9A5EB204-78BB-B4FD-7066-94A52B5E3070}"/>
                </a:ext>
              </a:extLst>
            </p:cNvPr>
            <p:cNvSpPr/>
            <p:nvPr/>
          </p:nvSpPr>
          <p:spPr>
            <a:xfrm>
              <a:off x="5065675" y="3251950"/>
              <a:ext cx="45975" cy="29250"/>
            </a:xfrm>
            <a:custGeom>
              <a:avLst/>
              <a:gdLst/>
              <a:ahLst/>
              <a:cxnLst/>
              <a:rect l="l" t="t" r="r" b="b"/>
              <a:pathLst>
                <a:path w="1839" h="1170" extrusionOk="0">
                  <a:moveTo>
                    <a:pt x="165" y="1"/>
                  </a:moveTo>
                  <a:lnTo>
                    <a:pt x="1" y="1053"/>
                  </a:lnTo>
                  <a:lnTo>
                    <a:pt x="1659" y="1169"/>
                  </a:lnTo>
                  <a:lnTo>
                    <a:pt x="1838" y="78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2562;p54">
              <a:extLst>
                <a:ext uri="{FF2B5EF4-FFF2-40B4-BE49-F238E27FC236}">
                  <a16:creationId xmlns:a16="http://schemas.microsoft.com/office/drawing/2014/main" id="{3F11AFA9-CDAD-BF98-E29F-5E8F80A4B453}"/>
                </a:ext>
              </a:extLst>
            </p:cNvPr>
            <p:cNvSpPr/>
            <p:nvPr/>
          </p:nvSpPr>
          <p:spPr>
            <a:xfrm>
              <a:off x="4856400" y="3603925"/>
              <a:ext cx="34550" cy="35325"/>
            </a:xfrm>
            <a:custGeom>
              <a:avLst/>
              <a:gdLst/>
              <a:ahLst/>
              <a:cxnLst/>
              <a:rect l="l" t="t" r="r" b="b"/>
              <a:pathLst>
                <a:path w="1382" h="1413" extrusionOk="0">
                  <a:moveTo>
                    <a:pt x="227" y="0"/>
                  </a:moveTo>
                  <a:lnTo>
                    <a:pt x="0" y="1295"/>
                  </a:lnTo>
                  <a:lnTo>
                    <a:pt x="1146" y="1413"/>
                  </a:lnTo>
                  <a:lnTo>
                    <a:pt x="1382" y="81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2563;p54">
              <a:extLst>
                <a:ext uri="{FF2B5EF4-FFF2-40B4-BE49-F238E27FC236}">
                  <a16:creationId xmlns:a16="http://schemas.microsoft.com/office/drawing/2014/main" id="{FCA08827-95BC-FEB5-0AC0-4C54CC5F717A}"/>
                </a:ext>
              </a:extLst>
            </p:cNvPr>
            <p:cNvSpPr/>
            <p:nvPr/>
          </p:nvSpPr>
          <p:spPr>
            <a:xfrm>
              <a:off x="5047700" y="3375375"/>
              <a:ext cx="43500" cy="19975"/>
            </a:xfrm>
            <a:custGeom>
              <a:avLst/>
              <a:gdLst/>
              <a:ahLst/>
              <a:cxnLst/>
              <a:rect l="l" t="t" r="r" b="b"/>
              <a:pathLst>
                <a:path w="1740" h="799" extrusionOk="0">
                  <a:moveTo>
                    <a:pt x="114" y="1"/>
                  </a:moveTo>
                  <a:lnTo>
                    <a:pt x="1" y="723"/>
                  </a:lnTo>
                  <a:lnTo>
                    <a:pt x="1628" y="799"/>
                  </a:lnTo>
                  <a:lnTo>
                    <a:pt x="1740" y="115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2564;p54">
              <a:extLst>
                <a:ext uri="{FF2B5EF4-FFF2-40B4-BE49-F238E27FC236}">
                  <a16:creationId xmlns:a16="http://schemas.microsoft.com/office/drawing/2014/main" id="{F40B806B-D294-16F8-424A-202EFC946C6C}"/>
                </a:ext>
              </a:extLst>
            </p:cNvPr>
            <p:cNvSpPr/>
            <p:nvPr/>
          </p:nvSpPr>
          <p:spPr>
            <a:xfrm>
              <a:off x="5022900" y="3534800"/>
              <a:ext cx="42125" cy="19400"/>
            </a:xfrm>
            <a:custGeom>
              <a:avLst/>
              <a:gdLst/>
              <a:ahLst/>
              <a:cxnLst/>
              <a:rect l="l" t="t" r="r" b="b"/>
              <a:pathLst>
                <a:path w="1685" h="776" extrusionOk="0">
                  <a:moveTo>
                    <a:pt x="110" y="0"/>
                  </a:moveTo>
                  <a:lnTo>
                    <a:pt x="0" y="703"/>
                  </a:lnTo>
                  <a:lnTo>
                    <a:pt x="1575" y="776"/>
                  </a:lnTo>
                  <a:lnTo>
                    <a:pt x="1685" y="11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2565;p54">
              <a:extLst>
                <a:ext uri="{FF2B5EF4-FFF2-40B4-BE49-F238E27FC236}">
                  <a16:creationId xmlns:a16="http://schemas.microsoft.com/office/drawing/2014/main" id="{3DBA740A-6D59-FC3A-595E-DDCE04EB47A9}"/>
                </a:ext>
              </a:extLst>
            </p:cNvPr>
            <p:cNvSpPr/>
            <p:nvPr/>
          </p:nvSpPr>
          <p:spPr>
            <a:xfrm>
              <a:off x="5035300" y="3455100"/>
              <a:ext cx="42800" cy="19675"/>
            </a:xfrm>
            <a:custGeom>
              <a:avLst/>
              <a:gdLst/>
              <a:ahLst/>
              <a:cxnLst/>
              <a:rect l="l" t="t" r="r" b="b"/>
              <a:pathLst>
                <a:path w="1712" h="787" extrusionOk="0">
                  <a:moveTo>
                    <a:pt x="112" y="0"/>
                  </a:moveTo>
                  <a:lnTo>
                    <a:pt x="0" y="712"/>
                  </a:lnTo>
                  <a:lnTo>
                    <a:pt x="1601" y="787"/>
                  </a:lnTo>
                  <a:lnTo>
                    <a:pt x="1712" y="112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2566;p54">
              <a:extLst>
                <a:ext uri="{FF2B5EF4-FFF2-40B4-BE49-F238E27FC236}">
                  <a16:creationId xmlns:a16="http://schemas.microsoft.com/office/drawing/2014/main" id="{D78CDEF8-5FFD-7699-E077-F1ED42A695F3}"/>
                </a:ext>
              </a:extLst>
            </p:cNvPr>
            <p:cNvSpPr/>
            <p:nvPr/>
          </p:nvSpPr>
          <p:spPr>
            <a:xfrm>
              <a:off x="4987700" y="3451800"/>
              <a:ext cx="32800" cy="20325"/>
            </a:xfrm>
            <a:custGeom>
              <a:avLst/>
              <a:gdLst/>
              <a:ahLst/>
              <a:cxnLst/>
              <a:rect l="l" t="t" r="r" b="b"/>
              <a:pathLst>
                <a:path w="1312" h="813" extrusionOk="0">
                  <a:moveTo>
                    <a:pt x="131" y="0"/>
                  </a:moveTo>
                  <a:lnTo>
                    <a:pt x="0" y="757"/>
                  </a:lnTo>
                  <a:lnTo>
                    <a:pt x="1199" y="812"/>
                  </a:lnTo>
                  <a:lnTo>
                    <a:pt x="1312" y="83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2567;p54">
              <a:extLst>
                <a:ext uri="{FF2B5EF4-FFF2-40B4-BE49-F238E27FC236}">
                  <a16:creationId xmlns:a16="http://schemas.microsoft.com/office/drawing/2014/main" id="{B53C456F-F034-3FA8-8CC2-FDAE07CBB0D1}"/>
                </a:ext>
              </a:extLst>
            </p:cNvPr>
            <p:cNvSpPr/>
            <p:nvPr/>
          </p:nvSpPr>
          <p:spPr>
            <a:xfrm>
              <a:off x="5015900" y="3569800"/>
              <a:ext cx="43550" cy="30025"/>
            </a:xfrm>
            <a:custGeom>
              <a:avLst/>
              <a:gdLst/>
              <a:ahLst/>
              <a:cxnLst/>
              <a:rect l="l" t="t" r="r" b="b"/>
              <a:pathLst>
                <a:path w="1742" h="1201" extrusionOk="0">
                  <a:moveTo>
                    <a:pt x="172" y="1"/>
                  </a:moveTo>
                  <a:lnTo>
                    <a:pt x="1" y="1092"/>
                  </a:lnTo>
                  <a:lnTo>
                    <a:pt x="1556" y="1200"/>
                  </a:lnTo>
                  <a:lnTo>
                    <a:pt x="1741" y="74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2568;p54">
              <a:extLst>
                <a:ext uri="{FF2B5EF4-FFF2-40B4-BE49-F238E27FC236}">
                  <a16:creationId xmlns:a16="http://schemas.microsoft.com/office/drawing/2014/main" id="{93E36A95-FB2D-4CCA-1173-387700EC19B6}"/>
                </a:ext>
              </a:extLst>
            </p:cNvPr>
            <p:cNvSpPr/>
            <p:nvPr/>
          </p:nvSpPr>
          <p:spPr>
            <a:xfrm>
              <a:off x="5007400" y="3614500"/>
              <a:ext cx="44550" cy="41075"/>
            </a:xfrm>
            <a:custGeom>
              <a:avLst/>
              <a:gdLst/>
              <a:ahLst/>
              <a:cxnLst/>
              <a:rect l="l" t="t" r="r" b="b"/>
              <a:pathLst>
                <a:path w="1782" h="1643" extrusionOk="0">
                  <a:moveTo>
                    <a:pt x="232" y="0"/>
                  </a:moveTo>
                  <a:lnTo>
                    <a:pt x="1" y="1487"/>
                  </a:lnTo>
                  <a:lnTo>
                    <a:pt x="1530" y="1642"/>
                  </a:lnTo>
                  <a:lnTo>
                    <a:pt x="1781" y="109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2569;p54">
              <a:extLst>
                <a:ext uri="{FF2B5EF4-FFF2-40B4-BE49-F238E27FC236}">
                  <a16:creationId xmlns:a16="http://schemas.microsoft.com/office/drawing/2014/main" id="{8A364BF5-6980-47D3-4BB3-0A6FE291D49D}"/>
                </a:ext>
              </a:extLst>
            </p:cNvPr>
            <p:cNvSpPr/>
            <p:nvPr/>
          </p:nvSpPr>
          <p:spPr>
            <a:xfrm>
              <a:off x="4954100" y="3326875"/>
              <a:ext cx="40375" cy="26675"/>
            </a:xfrm>
            <a:custGeom>
              <a:avLst/>
              <a:gdLst/>
              <a:ahLst/>
              <a:cxnLst/>
              <a:rect l="l" t="t" r="r" b="b"/>
              <a:pathLst>
                <a:path w="1615" h="1067" extrusionOk="0">
                  <a:moveTo>
                    <a:pt x="172" y="0"/>
                  </a:moveTo>
                  <a:lnTo>
                    <a:pt x="0" y="966"/>
                  </a:lnTo>
                  <a:lnTo>
                    <a:pt x="1442" y="1067"/>
                  </a:lnTo>
                  <a:lnTo>
                    <a:pt x="1614" y="67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2570;p54">
              <a:extLst>
                <a:ext uri="{FF2B5EF4-FFF2-40B4-BE49-F238E27FC236}">
                  <a16:creationId xmlns:a16="http://schemas.microsoft.com/office/drawing/2014/main" id="{19B7C698-2C0D-22BD-52AE-BA0B896BD647}"/>
                </a:ext>
              </a:extLst>
            </p:cNvPr>
            <p:cNvSpPr/>
            <p:nvPr/>
          </p:nvSpPr>
          <p:spPr>
            <a:xfrm>
              <a:off x="4927950" y="3196900"/>
              <a:ext cx="35450" cy="32350"/>
            </a:xfrm>
            <a:custGeom>
              <a:avLst/>
              <a:gdLst/>
              <a:ahLst/>
              <a:cxnLst/>
              <a:rect l="l" t="t" r="r" b="b"/>
              <a:pathLst>
                <a:path w="1418" h="1294" extrusionOk="0">
                  <a:moveTo>
                    <a:pt x="218" y="0"/>
                  </a:moveTo>
                  <a:lnTo>
                    <a:pt x="1" y="1238"/>
                  </a:lnTo>
                  <a:lnTo>
                    <a:pt x="1198" y="1293"/>
                  </a:lnTo>
                  <a:lnTo>
                    <a:pt x="1417" y="62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2571;p54">
              <a:extLst>
                <a:ext uri="{FF2B5EF4-FFF2-40B4-BE49-F238E27FC236}">
                  <a16:creationId xmlns:a16="http://schemas.microsoft.com/office/drawing/2014/main" id="{6FEDFD72-8635-1FF4-6003-77A121E5F123}"/>
                </a:ext>
              </a:extLst>
            </p:cNvPr>
            <p:cNvSpPr/>
            <p:nvPr/>
          </p:nvSpPr>
          <p:spPr>
            <a:xfrm>
              <a:off x="5060100" y="3295675"/>
              <a:ext cx="44200" cy="20225"/>
            </a:xfrm>
            <a:custGeom>
              <a:avLst/>
              <a:gdLst/>
              <a:ahLst/>
              <a:cxnLst/>
              <a:rect l="l" t="t" r="r" b="b"/>
              <a:pathLst>
                <a:path w="1768" h="809" extrusionOk="0">
                  <a:moveTo>
                    <a:pt x="115" y="1"/>
                  </a:moveTo>
                  <a:lnTo>
                    <a:pt x="1" y="732"/>
                  </a:lnTo>
                  <a:lnTo>
                    <a:pt x="1654" y="808"/>
                  </a:lnTo>
                  <a:lnTo>
                    <a:pt x="1768" y="117"/>
                  </a:lnTo>
                  <a:lnTo>
                    <a:pt x="1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2572;p54">
              <a:extLst>
                <a:ext uri="{FF2B5EF4-FFF2-40B4-BE49-F238E27FC236}">
                  <a16:creationId xmlns:a16="http://schemas.microsoft.com/office/drawing/2014/main" id="{26626B2D-0DBC-CBF4-1234-84A5E9729B68}"/>
                </a:ext>
              </a:extLst>
            </p:cNvPr>
            <p:cNvSpPr/>
            <p:nvPr/>
          </p:nvSpPr>
          <p:spPr>
            <a:xfrm>
              <a:off x="5072525" y="3204350"/>
              <a:ext cx="46900" cy="32125"/>
            </a:xfrm>
            <a:custGeom>
              <a:avLst/>
              <a:gdLst/>
              <a:ahLst/>
              <a:cxnLst/>
              <a:rect l="l" t="t" r="r" b="b"/>
              <a:pathLst>
                <a:path w="1876" h="1285" extrusionOk="0">
                  <a:moveTo>
                    <a:pt x="189" y="0"/>
                  </a:moveTo>
                  <a:lnTo>
                    <a:pt x="0" y="1207"/>
                  </a:lnTo>
                  <a:lnTo>
                    <a:pt x="1679" y="1284"/>
                  </a:lnTo>
                  <a:lnTo>
                    <a:pt x="1876" y="88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2573;p54">
              <a:extLst>
                <a:ext uri="{FF2B5EF4-FFF2-40B4-BE49-F238E27FC236}">
                  <a16:creationId xmlns:a16="http://schemas.microsoft.com/office/drawing/2014/main" id="{8C71E9B6-ECFD-0766-2A7C-497091367496}"/>
                </a:ext>
              </a:extLst>
            </p:cNvPr>
            <p:cNvSpPr/>
            <p:nvPr/>
          </p:nvSpPr>
          <p:spPr>
            <a:xfrm>
              <a:off x="4980225" y="3488125"/>
              <a:ext cx="34725" cy="28025"/>
            </a:xfrm>
            <a:custGeom>
              <a:avLst/>
              <a:gdLst/>
              <a:ahLst/>
              <a:cxnLst/>
              <a:rect l="l" t="t" r="r" b="b"/>
              <a:pathLst>
                <a:path w="1389" h="1121" extrusionOk="0">
                  <a:moveTo>
                    <a:pt x="178" y="1"/>
                  </a:moveTo>
                  <a:lnTo>
                    <a:pt x="0" y="1035"/>
                  </a:lnTo>
                  <a:lnTo>
                    <a:pt x="1223" y="1121"/>
                  </a:lnTo>
                  <a:lnTo>
                    <a:pt x="1388" y="57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2574;p54">
              <a:extLst>
                <a:ext uri="{FF2B5EF4-FFF2-40B4-BE49-F238E27FC236}">
                  <a16:creationId xmlns:a16="http://schemas.microsoft.com/office/drawing/2014/main" id="{0798831C-2BF7-EC97-8EAB-210F72B6DBEA}"/>
                </a:ext>
              </a:extLst>
            </p:cNvPr>
            <p:cNvSpPr/>
            <p:nvPr/>
          </p:nvSpPr>
          <p:spPr>
            <a:xfrm>
              <a:off x="4925800" y="3485600"/>
              <a:ext cx="41200" cy="27175"/>
            </a:xfrm>
            <a:custGeom>
              <a:avLst/>
              <a:gdLst/>
              <a:ahLst/>
              <a:cxnLst/>
              <a:rect l="l" t="t" r="r" b="b"/>
              <a:pathLst>
                <a:path w="1648" h="1087" extrusionOk="0">
                  <a:moveTo>
                    <a:pt x="175" y="1"/>
                  </a:moveTo>
                  <a:lnTo>
                    <a:pt x="0" y="983"/>
                  </a:lnTo>
                  <a:lnTo>
                    <a:pt x="1471" y="1087"/>
                  </a:lnTo>
                  <a:lnTo>
                    <a:pt x="1647" y="70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2575;p54">
              <a:extLst>
                <a:ext uri="{FF2B5EF4-FFF2-40B4-BE49-F238E27FC236}">
                  <a16:creationId xmlns:a16="http://schemas.microsoft.com/office/drawing/2014/main" id="{3B31FC01-7C08-05D5-75AC-50BFD6E53DB8}"/>
                </a:ext>
              </a:extLst>
            </p:cNvPr>
            <p:cNvSpPr/>
            <p:nvPr/>
          </p:nvSpPr>
          <p:spPr>
            <a:xfrm>
              <a:off x="4973950" y="3531400"/>
              <a:ext cx="34125" cy="20175"/>
            </a:xfrm>
            <a:custGeom>
              <a:avLst/>
              <a:gdLst/>
              <a:ahLst/>
              <a:cxnLst/>
              <a:rect l="l" t="t" r="r" b="b"/>
              <a:pathLst>
                <a:path w="1365" h="807" extrusionOk="0">
                  <a:moveTo>
                    <a:pt x="130" y="0"/>
                  </a:moveTo>
                  <a:lnTo>
                    <a:pt x="1" y="749"/>
                  </a:lnTo>
                  <a:lnTo>
                    <a:pt x="1252" y="807"/>
                  </a:lnTo>
                  <a:lnTo>
                    <a:pt x="1364" y="86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2576;p54">
              <a:extLst>
                <a:ext uri="{FF2B5EF4-FFF2-40B4-BE49-F238E27FC236}">
                  <a16:creationId xmlns:a16="http://schemas.microsoft.com/office/drawing/2014/main" id="{1B3EDD88-F432-FDF6-1D2B-6704AC19B030}"/>
                </a:ext>
              </a:extLst>
            </p:cNvPr>
            <p:cNvSpPr/>
            <p:nvPr/>
          </p:nvSpPr>
          <p:spPr>
            <a:xfrm>
              <a:off x="4966425" y="3567525"/>
              <a:ext cx="36125" cy="28325"/>
            </a:xfrm>
            <a:custGeom>
              <a:avLst/>
              <a:gdLst/>
              <a:ahLst/>
              <a:cxnLst/>
              <a:rect l="l" t="t" r="r" b="b"/>
              <a:pathLst>
                <a:path w="1445" h="1133" extrusionOk="0">
                  <a:moveTo>
                    <a:pt x="181" y="1"/>
                  </a:moveTo>
                  <a:lnTo>
                    <a:pt x="0" y="1044"/>
                  </a:lnTo>
                  <a:lnTo>
                    <a:pt x="1276" y="1133"/>
                  </a:lnTo>
                  <a:lnTo>
                    <a:pt x="1445" y="59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2577;p54">
              <a:extLst>
                <a:ext uri="{FF2B5EF4-FFF2-40B4-BE49-F238E27FC236}">
                  <a16:creationId xmlns:a16="http://schemas.microsoft.com/office/drawing/2014/main" id="{04EC4253-D1A8-9F56-2656-3B27B61CDF9F}"/>
                </a:ext>
              </a:extLst>
            </p:cNvPr>
            <p:cNvSpPr/>
            <p:nvPr/>
          </p:nvSpPr>
          <p:spPr>
            <a:xfrm>
              <a:off x="4911650" y="3565000"/>
              <a:ext cx="41625" cy="27400"/>
            </a:xfrm>
            <a:custGeom>
              <a:avLst/>
              <a:gdLst/>
              <a:ahLst/>
              <a:cxnLst/>
              <a:rect l="l" t="t" r="r" b="b"/>
              <a:pathLst>
                <a:path w="1665" h="1096" extrusionOk="0">
                  <a:moveTo>
                    <a:pt x="176" y="1"/>
                  </a:moveTo>
                  <a:lnTo>
                    <a:pt x="0" y="991"/>
                  </a:lnTo>
                  <a:lnTo>
                    <a:pt x="1487" y="1095"/>
                  </a:lnTo>
                  <a:lnTo>
                    <a:pt x="1664" y="70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2578;p54">
              <a:extLst>
                <a:ext uri="{FF2B5EF4-FFF2-40B4-BE49-F238E27FC236}">
                  <a16:creationId xmlns:a16="http://schemas.microsoft.com/office/drawing/2014/main" id="{DB5547DB-30BF-6597-51A9-8C2853747DC0}"/>
                </a:ext>
              </a:extLst>
            </p:cNvPr>
            <p:cNvSpPr/>
            <p:nvPr/>
          </p:nvSpPr>
          <p:spPr>
            <a:xfrm>
              <a:off x="4919150" y="3527600"/>
              <a:ext cx="40450" cy="21700"/>
            </a:xfrm>
            <a:custGeom>
              <a:avLst/>
              <a:gdLst/>
              <a:ahLst/>
              <a:cxnLst/>
              <a:rect l="l" t="t" r="r" b="b"/>
              <a:pathLst>
                <a:path w="1618" h="868" extrusionOk="0">
                  <a:moveTo>
                    <a:pt x="142" y="0"/>
                  </a:moveTo>
                  <a:lnTo>
                    <a:pt x="0" y="799"/>
                  </a:lnTo>
                  <a:lnTo>
                    <a:pt x="1485" y="868"/>
                  </a:lnTo>
                  <a:lnTo>
                    <a:pt x="1618" y="103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2579;p54">
              <a:extLst>
                <a:ext uri="{FF2B5EF4-FFF2-40B4-BE49-F238E27FC236}">
                  <a16:creationId xmlns:a16="http://schemas.microsoft.com/office/drawing/2014/main" id="{DDCB8938-DB5E-AEC7-85C9-B992CE231D1B}"/>
                </a:ext>
              </a:extLst>
            </p:cNvPr>
            <p:cNvSpPr/>
            <p:nvPr/>
          </p:nvSpPr>
          <p:spPr>
            <a:xfrm>
              <a:off x="4933275" y="3448000"/>
              <a:ext cx="40100" cy="21900"/>
            </a:xfrm>
            <a:custGeom>
              <a:avLst/>
              <a:gdLst/>
              <a:ahLst/>
              <a:cxnLst/>
              <a:rect l="l" t="t" r="r" b="b"/>
              <a:pathLst>
                <a:path w="1604" h="876" extrusionOk="0">
                  <a:moveTo>
                    <a:pt x="143" y="1"/>
                  </a:moveTo>
                  <a:lnTo>
                    <a:pt x="0" y="808"/>
                  </a:lnTo>
                  <a:lnTo>
                    <a:pt x="1469" y="876"/>
                  </a:lnTo>
                  <a:lnTo>
                    <a:pt x="1603" y="102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2580;p54">
              <a:extLst>
                <a:ext uri="{FF2B5EF4-FFF2-40B4-BE49-F238E27FC236}">
                  <a16:creationId xmlns:a16="http://schemas.microsoft.com/office/drawing/2014/main" id="{AB0DAE43-90CE-32AA-6E44-C003F9BF4EC3}"/>
                </a:ext>
              </a:extLst>
            </p:cNvPr>
            <p:cNvSpPr/>
            <p:nvPr/>
          </p:nvSpPr>
          <p:spPr>
            <a:xfrm>
              <a:off x="4902550" y="3607200"/>
              <a:ext cx="43275" cy="37600"/>
            </a:xfrm>
            <a:custGeom>
              <a:avLst/>
              <a:gdLst/>
              <a:ahLst/>
              <a:cxnLst/>
              <a:rect l="l" t="t" r="r" b="b"/>
              <a:pathLst>
                <a:path w="1731" h="1504" extrusionOk="0">
                  <a:moveTo>
                    <a:pt x="241" y="0"/>
                  </a:moveTo>
                  <a:lnTo>
                    <a:pt x="1" y="1353"/>
                  </a:lnTo>
                  <a:lnTo>
                    <a:pt x="1489" y="1503"/>
                  </a:lnTo>
                  <a:lnTo>
                    <a:pt x="1730" y="104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2581;p54">
              <a:extLst>
                <a:ext uri="{FF2B5EF4-FFF2-40B4-BE49-F238E27FC236}">
                  <a16:creationId xmlns:a16="http://schemas.microsoft.com/office/drawing/2014/main" id="{0816F50F-91C6-D78F-7F61-8CA79CFFCE55}"/>
                </a:ext>
              </a:extLst>
            </p:cNvPr>
            <p:cNvSpPr/>
            <p:nvPr/>
          </p:nvSpPr>
          <p:spPr>
            <a:xfrm>
              <a:off x="4957275" y="3611000"/>
              <a:ext cx="38350" cy="38925"/>
            </a:xfrm>
            <a:custGeom>
              <a:avLst/>
              <a:gdLst/>
              <a:ahLst/>
              <a:cxnLst/>
              <a:rect l="l" t="t" r="r" b="b"/>
              <a:pathLst>
                <a:path w="1534" h="1557" extrusionOk="0">
                  <a:moveTo>
                    <a:pt x="247" y="1"/>
                  </a:moveTo>
                  <a:lnTo>
                    <a:pt x="1" y="1423"/>
                  </a:lnTo>
                  <a:lnTo>
                    <a:pt x="1306" y="1556"/>
                  </a:lnTo>
                  <a:lnTo>
                    <a:pt x="1534" y="91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2582;p54">
              <a:extLst>
                <a:ext uri="{FF2B5EF4-FFF2-40B4-BE49-F238E27FC236}">
                  <a16:creationId xmlns:a16="http://schemas.microsoft.com/office/drawing/2014/main" id="{23FE9289-444C-2249-947C-67F12D07F716}"/>
                </a:ext>
              </a:extLst>
            </p:cNvPr>
            <p:cNvSpPr/>
            <p:nvPr/>
          </p:nvSpPr>
          <p:spPr>
            <a:xfrm>
              <a:off x="4947375" y="3368400"/>
              <a:ext cx="39750" cy="22100"/>
            </a:xfrm>
            <a:custGeom>
              <a:avLst/>
              <a:gdLst/>
              <a:ahLst/>
              <a:cxnLst/>
              <a:rect l="l" t="t" r="r" b="b"/>
              <a:pathLst>
                <a:path w="1590" h="884" extrusionOk="0">
                  <a:moveTo>
                    <a:pt x="145" y="1"/>
                  </a:moveTo>
                  <a:lnTo>
                    <a:pt x="0" y="817"/>
                  </a:lnTo>
                  <a:lnTo>
                    <a:pt x="1455" y="884"/>
                  </a:lnTo>
                  <a:lnTo>
                    <a:pt x="1590" y="103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2583;p54">
              <a:extLst>
                <a:ext uri="{FF2B5EF4-FFF2-40B4-BE49-F238E27FC236}">
                  <a16:creationId xmlns:a16="http://schemas.microsoft.com/office/drawing/2014/main" id="{E7F137E9-92F3-963D-7CFC-FCE9C62B663E}"/>
                </a:ext>
              </a:extLst>
            </p:cNvPr>
            <p:cNvSpPr/>
            <p:nvPr/>
          </p:nvSpPr>
          <p:spPr>
            <a:xfrm>
              <a:off x="4939950" y="3406250"/>
              <a:ext cx="40775" cy="26925"/>
            </a:xfrm>
            <a:custGeom>
              <a:avLst/>
              <a:gdLst/>
              <a:ahLst/>
              <a:cxnLst/>
              <a:rect l="l" t="t" r="r" b="b"/>
              <a:pathLst>
                <a:path w="1631" h="1077" extrusionOk="0">
                  <a:moveTo>
                    <a:pt x="173" y="0"/>
                  </a:moveTo>
                  <a:lnTo>
                    <a:pt x="0" y="975"/>
                  </a:lnTo>
                  <a:lnTo>
                    <a:pt x="1457" y="1077"/>
                  </a:lnTo>
                  <a:lnTo>
                    <a:pt x="1631" y="68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2584;p54">
              <a:extLst>
                <a:ext uri="{FF2B5EF4-FFF2-40B4-BE49-F238E27FC236}">
                  <a16:creationId xmlns:a16="http://schemas.microsoft.com/office/drawing/2014/main" id="{72D1A53B-0080-202E-C5FC-551BC2877634}"/>
                </a:ext>
              </a:extLst>
            </p:cNvPr>
            <p:cNvSpPr/>
            <p:nvPr/>
          </p:nvSpPr>
          <p:spPr>
            <a:xfrm>
              <a:off x="4674550" y="3501850"/>
              <a:ext cx="1229550" cy="786750"/>
            </a:xfrm>
            <a:custGeom>
              <a:avLst/>
              <a:gdLst/>
              <a:ahLst/>
              <a:cxnLst/>
              <a:rect l="l" t="t" r="r" b="b"/>
              <a:pathLst>
                <a:path w="49182" h="31470" extrusionOk="0">
                  <a:moveTo>
                    <a:pt x="41692" y="0"/>
                  </a:moveTo>
                  <a:cubicBezTo>
                    <a:pt x="41692" y="0"/>
                    <a:pt x="40239" y="112"/>
                    <a:pt x="37780" y="2125"/>
                  </a:cubicBezTo>
                  <a:cubicBezTo>
                    <a:pt x="35321" y="4136"/>
                    <a:pt x="25597" y="21125"/>
                    <a:pt x="25597" y="21125"/>
                  </a:cubicBezTo>
                  <a:cubicBezTo>
                    <a:pt x="25597" y="21125"/>
                    <a:pt x="16767" y="15648"/>
                    <a:pt x="14531" y="14084"/>
                  </a:cubicBezTo>
                  <a:cubicBezTo>
                    <a:pt x="12296" y="12519"/>
                    <a:pt x="10507" y="9725"/>
                    <a:pt x="9277" y="8048"/>
                  </a:cubicBezTo>
                  <a:cubicBezTo>
                    <a:pt x="8047" y="6372"/>
                    <a:pt x="7825" y="6148"/>
                    <a:pt x="6148" y="6036"/>
                  </a:cubicBezTo>
                  <a:cubicBezTo>
                    <a:pt x="4900" y="5953"/>
                    <a:pt x="3900" y="5313"/>
                    <a:pt x="3378" y="5313"/>
                  </a:cubicBezTo>
                  <a:cubicBezTo>
                    <a:pt x="3198" y="5313"/>
                    <a:pt x="3075" y="5389"/>
                    <a:pt x="3018" y="5589"/>
                  </a:cubicBezTo>
                  <a:cubicBezTo>
                    <a:pt x="2795" y="6372"/>
                    <a:pt x="3466" y="6707"/>
                    <a:pt x="3913" y="6930"/>
                  </a:cubicBezTo>
                  <a:cubicBezTo>
                    <a:pt x="4360" y="7154"/>
                    <a:pt x="5142" y="7154"/>
                    <a:pt x="5142" y="7154"/>
                  </a:cubicBezTo>
                  <a:cubicBezTo>
                    <a:pt x="5142" y="7154"/>
                    <a:pt x="4927" y="7208"/>
                    <a:pt x="4562" y="7208"/>
                  </a:cubicBezTo>
                  <a:cubicBezTo>
                    <a:pt x="4015" y="7208"/>
                    <a:pt x="3130" y="7087"/>
                    <a:pt x="2124" y="6484"/>
                  </a:cubicBezTo>
                  <a:cubicBezTo>
                    <a:pt x="1221" y="5941"/>
                    <a:pt x="674" y="5626"/>
                    <a:pt x="362" y="5626"/>
                  </a:cubicBezTo>
                  <a:cubicBezTo>
                    <a:pt x="96" y="5626"/>
                    <a:pt x="1" y="5857"/>
                    <a:pt x="1" y="6372"/>
                  </a:cubicBezTo>
                  <a:cubicBezTo>
                    <a:pt x="1" y="7490"/>
                    <a:pt x="1230" y="9278"/>
                    <a:pt x="2124" y="10395"/>
                  </a:cubicBezTo>
                  <a:cubicBezTo>
                    <a:pt x="3018" y="11513"/>
                    <a:pt x="8160" y="11961"/>
                    <a:pt x="8160" y="11961"/>
                  </a:cubicBezTo>
                  <a:cubicBezTo>
                    <a:pt x="8160" y="11961"/>
                    <a:pt x="11066" y="17660"/>
                    <a:pt x="14419" y="22355"/>
                  </a:cubicBezTo>
                  <a:cubicBezTo>
                    <a:pt x="17568" y="26764"/>
                    <a:pt x="24069" y="31469"/>
                    <a:pt x="26516" y="31469"/>
                  </a:cubicBezTo>
                  <a:cubicBezTo>
                    <a:pt x="26674" y="31469"/>
                    <a:pt x="26816" y="31450"/>
                    <a:pt x="26938" y="31409"/>
                  </a:cubicBezTo>
                  <a:cubicBezTo>
                    <a:pt x="28950" y="30739"/>
                    <a:pt x="39568" y="17438"/>
                    <a:pt x="42475" y="13749"/>
                  </a:cubicBezTo>
                  <a:cubicBezTo>
                    <a:pt x="45380" y="10060"/>
                    <a:pt x="49181" y="5701"/>
                    <a:pt x="48286" y="3241"/>
                  </a:cubicBezTo>
                  <a:lnTo>
                    <a:pt x="416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2585;p54">
              <a:extLst>
                <a:ext uri="{FF2B5EF4-FFF2-40B4-BE49-F238E27FC236}">
                  <a16:creationId xmlns:a16="http://schemas.microsoft.com/office/drawing/2014/main" id="{C41B2E7B-5069-418A-EC53-785913DFE953}"/>
                </a:ext>
              </a:extLst>
            </p:cNvPr>
            <p:cNvSpPr/>
            <p:nvPr/>
          </p:nvSpPr>
          <p:spPr>
            <a:xfrm>
              <a:off x="4666900" y="3494150"/>
              <a:ext cx="1243575" cy="802025"/>
            </a:xfrm>
            <a:custGeom>
              <a:avLst/>
              <a:gdLst/>
              <a:ahLst/>
              <a:cxnLst/>
              <a:rect l="l" t="t" r="r" b="b"/>
              <a:pathLst>
                <a:path w="49743" h="32081" extrusionOk="0">
                  <a:moveTo>
                    <a:pt x="42011" y="1"/>
                  </a:moveTo>
                  <a:cubicBezTo>
                    <a:pt x="41999" y="1"/>
                    <a:pt x="41987" y="2"/>
                    <a:pt x="41975" y="3"/>
                  </a:cubicBezTo>
                  <a:cubicBezTo>
                    <a:pt x="41912" y="8"/>
                    <a:pt x="40397" y="145"/>
                    <a:pt x="37892" y="2195"/>
                  </a:cubicBezTo>
                  <a:cubicBezTo>
                    <a:pt x="35563" y="4101"/>
                    <a:pt x="27105" y="18728"/>
                    <a:pt x="25795" y="21006"/>
                  </a:cubicBezTo>
                  <a:cubicBezTo>
                    <a:pt x="24296" y="20075"/>
                    <a:pt x="16996" y="15530"/>
                    <a:pt x="15013" y="14141"/>
                  </a:cubicBezTo>
                  <a:cubicBezTo>
                    <a:pt x="13160" y="12845"/>
                    <a:pt x="11584" y="10629"/>
                    <a:pt x="10432" y="9012"/>
                  </a:cubicBezTo>
                  <a:cubicBezTo>
                    <a:pt x="10219" y="8712"/>
                    <a:pt x="10018" y="8430"/>
                    <a:pt x="9831" y="8174"/>
                  </a:cubicBezTo>
                  <a:cubicBezTo>
                    <a:pt x="8590" y="6483"/>
                    <a:pt x="8299" y="6160"/>
                    <a:pt x="6475" y="6039"/>
                  </a:cubicBezTo>
                  <a:cubicBezTo>
                    <a:pt x="5791" y="5993"/>
                    <a:pt x="5173" y="5764"/>
                    <a:pt x="4677" y="5581"/>
                  </a:cubicBezTo>
                  <a:cubicBezTo>
                    <a:pt x="4277" y="5434"/>
                    <a:pt x="3956" y="5314"/>
                    <a:pt x="3684" y="5314"/>
                  </a:cubicBezTo>
                  <a:cubicBezTo>
                    <a:pt x="3568" y="5314"/>
                    <a:pt x="3460" y="5336"/>
                    <a:pt x="3360" y="5387"/>
                  </a:cubicBezTo>
                  <a:cubicBezTo>
                    <a:pt x="3199" y="5469"/>
                    <a:pt x="3088" y="5612"/>
                    <a:pt x="3031" y="5813"/>
                  </a:cubicBezTo>
                  <a:cubicBezTo>
                    <a:pt x="2906" y="6248"/>
                    <a:pt x="2997" y="6579"/>
                    <a:pt x="3177" y="6835"/>
                  </a:cubicBezTo>
                  <a:cubicBezTo>
                    <a:pt x="2974" y="6745"/>
                    <a:pt x="2777" y="6643"/>
                    <a:pt x="2587" y="6529"/>
                  </a:cubicBezTo>
                  <a:cubicBezTo>
                    <a:pt x="1620" y="5948"/>
                    <a:pt x="1062" y="5628"/>
                    <a:pt x="664" y="5628"/>
                  </a:cubicBezTo>
                  <a:cubicBezTo>
                    <a:pt x="552" y="5628"/>
                    <a:pt x="453" y="5653"/>
                    <a:pt x="361" y="5705"/>
                  </a:cubicBezTo>
                  <a:cubicBezTo>
                    <a:pt x="43" y="5885"/>
                    <a:pt x="1" y="6299"/>
                    <a:pt x="1" y="6680"/>
                  </a:cubicBezTo>
                  <a:cubicBezTo>
                    <a:pt x="1" y="7965"/>
                    <a:pt x="1373" y="9871"/>
                    <a:pt x="2191" y="10895"/>
                  </a:cubicBezTo>
                  <a:cubicBezTo>
                    <a:pt x="3074" y="11998"/>
                    <a:pt x="7263" y="12461"/>
                    <a:pt x="8270" y="12558"/>
                  </a:cubicBezTo>
                  <a:cubicBezTo>
                    <a:pt x="8757" y="13495"/>
                    <a:pt x="11450" y="18605"/>
                    <a:pt x="14476" y="22841"/>
                  </a:cubicBezTo>
                  <a:cubicBezTo>
                    <a:pt x="17661" y="27301"/>
                    <a:pt x="24167" y="32080"/>
                    <a:pt x="26837" y="32080"/>
                  </a:cubicBezTo>
                  <a:cubicBezTo>
                    <a:pt x="27025" y="32080"/>
                    <a:pt x="27193" y="32057"/>
                    <a:pt x="27341" y="32008"/>
                  </a:cubicBezTo>
                  <a:cubicBezTo>
                    <a:pt x="29463" y="31300"/>
                    <a:pt x="39880" y="18234"/>
                    <a:pt x="43021" y="14246"/>
                  </a:cubicBezTo>
                  <a:cubicBezTo>
                    <a:pt x="43317" y="13872"/>
                    <a:pt x="43620" y="13491"/>
                    <a:pt x="43928" y="13105"/>
                  </a:cubicBezTo>
                  <a:cubicBezTo>
                    <a:pt x="46786" y="9521"/>
                    <a:pt x="49742" y="5817"/>
                    <a:pt x="48880" y="3446"/>
                  </a:cubicBezTo>
                  <a:cubicBezTo>
                    <a:pt x="48837" y="3319"/>
                    <a:pt x="48718" y="3239"/>
                    <a:pt x="48591" y="3239"/>
                  </a:cubicBezTo>
                  <a:cubicBezTo>
                    <a:pt x="48557" y="3239"/>
                    <a:pt x="48521" y="3245"/>
                    <a:pt x="48487" y="3258"/>
                  </a:cubicBezTo>
                  <a:cubicBezTo>
                    <a:pt x="48325" y="3317"/>
                    <a:pt x="48244" y="3495"/>
                    <a:pt x="48305" y="3656"/>
                  </a:cubicBezTo>
                  <a:cubicBezTo>
                    <a:pt x="49051" y="5703"/>
                    <a:pt x="46074" y="9433"/>
                    <a:pt x="43450" y="12724"/>
                  </a:cubicBezTo>
                  <a:cubicBezTo>
                    <a:pt x="43141" y="13109"/>
                    <a:pt x="42836" y="13492"/>
                    <a:pt x="42540" y="13867"/>
                  </a:cubicBezTo>
                  <a:cubicBezTo>
                    <a:pt x="35930" y="22257"/>
                    <a:pt x="28607" y="30940"/>
                    <a:pt x="27147" y="31428"/>
                  </a:cubicBezTo>
                  <a:cubicBezTo>
                    <a:pt x="27048" y="31460"/>
                    <a:pt x="26933" y="31476"/>
                    <a:pt x="26804" y="31476"/>
                  </a:cubicBezTo>
                  <a:cubicBezTo>
                    <a:pt x="24596" y="31476"/>
                    <a:pt x="18101" y="26862"/>
                    <a:pt x="14976" y="22486"/>
                  </a:cubicBezTo>
                  <a:cubicBezTo>
                    <a:pt x="11674" y="17865"/>
                    <a:pt x="8768" y="12187"/>
                    <a:pt x="8739" y="12130"/>
                  </a:cubicBezTo>
                  <a:cubicBezTo>
                    <a:pt x="8691" y="12036"/>
                    <a:pt x="8598" y="11973"/>
                    <a:pt x="8493" y="11964"/>
                  </a:cubicBezTo>
                  <a:cubicBezTo>
                    <a:pt x="6555" y="11796"/>
                    <a:pt x="3262" y="11253"/>
                    <a:pt x="2669" y="10513"/>
                  </a:cubicBezTo>
                  <a:cubicBezTo>
                    <a:pt x="1382" y="8903"/>
                    <a:pt x="613" y="7470"/>
                    <a:pt x="613" y="6680"/>
                  </a:cubicBezTo>
                  <a:cubicBezTo>
                    <a:pt x="613" y="6324"/>
                    <a:pt x="664" y="6241"/>
                    <a:pt x="655" y="6241"/>
                  </a:cubicBezTo>
                  <a:cubicBezTo>
                    <a:pt x="663" y="6239"/>
                    <a:pt x="673" y="6238"/>
                    <a:pt x="683" y="6238"/>
                  </a:cubicBezTo>
                  <a:cubicBezTo>
                    <a:pt x="911" y="6238"/>
                    <a:pt x="1697" y="6708"/>
                    <a:pt x="2274" y="7054"/>
                  </a:cubicBezTo>
                  <a:cubicBezTo>
                    <a:pt x="3336" y="7691"/>
                    <a:pt x="4274" y="7823"/>
                    <a:pt x="4866" y="7823"/>
                  </a:cubicBezTo>
                  <a:cubicBezTo>
                    <a:pt x="5259" y="7823"/>
                    <a:pt x="5499" y="7765"/>
                    <a:pt x="5523" y="7759"/>
                  </a:cubicBezTo>
                  <a:cubicBezTo>
                    <a:pt x="5674" y="7721"/>
                    <a:pt x="5771" y="7578"/>
                    <a:pt x="5752" y="7424"/>
                  </a:cubicBezTo>
                  <a:cubicBezTo>
                    <a:pt x="5733" y="7272"/>
                    <a:pt x="5604" y="7156"/>
                    <a:pt x="5449" y="7156"/>
                  </a:cubicBezTo>
                  <a:cubicBezTo>
                    <a:pt x="5252" y="7156"/>
                    <a:pt x="4670" y="7122"/>
                    <a:pt x="4355" y="6964"/>
                  </a:cubicBezTo>
                  <a:cubicBezTo>
                    <a:pt x="3753" y="6662"/>
                    <a:pt x="3489" y="6440"/>
                    <a:pt x="3638" y="5933"/>
                  </a:cubicBezTo>
                  <a:cubicBezTo>
                    <a:pt x="3651" y="5927"/>
                    <a:pt x="3669" y="5924"/>
                    <a:pt x="3691" y="5924"/>
                  </a:cubicBezTo>
                  <a:cubicBezTo>
                    <a:pt x="3844" y="5924"/>
                    <a:pt x="4198" y="6056"/>
                    <a:pt x="4465" y="6155"/>
                  </a:cubicBezTo>
                  <a:cubicBezTo>
                    <a:pt x="4998" y="6353"/>
                    <a:pt x="5663" y="6598"/>
                    <a:pt x="6435" y="6650"/>
                  </a:cubicBezTo>
                  <a:cubicBezTo>
                    <a:pt x="7988" y="6753"/>
                    <a:pt x="8143" y="6907"/>
                    <a:pt x="9337" y="8537"/>
                  </a:cubicBezTo>
                  <a:cubicBezTo>
                    <a:pt x="9523" y="8790"/>
                    <a:pt x="9721" y="9069"/>
                    <a:pt x="9933" y="9366"/>
                  </a:cubicBezTo>
                  <a:cubicBezTo>
                    <a:pt x="11111" y="11020"/>
                    <a:pt x="12724" y="13285"/>
                    <a:pt x="14662" y="14642"/>
                  </a:cubicBezTo>
                  <a:cubicBezTo>
                    <a:pt x="16879" y="16195"/>
                    <a:pt x="25653" y="21638"/>
                    <a:pt x="25742" y="21694"/>
                  </a:cubicBezTo>
                  <a:cubicBezTo>
                    <a:pt x="25790" y="21723"/>
                    <a:pt x="25846" y="21739"/>
                    <a:pt x="25902" y="21739"/>
                  </a:cubicBezTo>
                  <a:cubicBezTo>
                    <a:pt x="25928" y="21739"/>
                    <a:pt x="25953" y="21736"/>
                    <a:pt x="25978" y="21729"/>
                  </a:cubicBezTo>
                  <a:cubicBezTo>
                    <a:pt x="26059" y="21709"/>
                    <a:pt x="26128" y="21657"/>
                    <a:pt x="26169" y="21585"/>
                  </a:cubicBezTo>
                  <a:cubicBezTo>
                    <a:pt x="26266" y="21416"/>
                    <a:pt x="35893" y="4622"/>
                    <a:pt x="38280" y="2669"/>
                  </a:cubicBezTo>
                  <a:cubicBezTo>
                    <a:pt x="40604" y="768"/>
                    <a:pt x="42001" y="615"/>
                    <a:pt x="42024" y="613"/>
                  </a:cubicBezTo>
                  <a:cubicBezTo>
                    <a:pt x="42191" y="599"/>
                    <a:pt x="42317" y="452"/>
                    <a:pt x="42303" y="285"/>
                  </a:cubicBezTo>
                  <a:cubicBezTo>
                    <a:pt x="42292" y="128"/>
                    <a:pt x="42154" y="1"/>
                    <a:pt x="420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2586;p54">
              <a:extLst>
                <a:ext uri="{FF2B5EF4-FFF2-40B4-BE49-F238E27FC236}">
                  <a16:creationId xmlns:a16="http://schemas.microsoft.com/office/drawing/2014/main" id="{06A8B14C-3C98-3300-00CE-3CAC5D1CA804}"/>
                </a:ext>
              </a:extLst>
            </p:cNvPr>
            <p:cNvSpPr/>
            <p:nvPr/>
          </p:nvSpPr>
          <p:spPr>
            <a:xfrm>
              <a:off x="4674550" y="3634650"/>
              <a:ext cx="288050" cy="195200"/>
            </a:xfrm>
            <a:custGeom>
              <a:avLst/>
              <a:gdLst/>
              <a:ahLst/>
              <a:cxnLst/>
              <a:rect l="l" t="t" r="r" b="b"/>
              <a:pathLst>
                <a:path w="11522" h="7808" extrusionOk="0">
                  <a:moveTo>
                    <a:pt x="3379" y="1"/>
                  </a:moveTo>
                  <a:cubicBezTo>
                    <a:pt x="3199" y="1"/>
                    <a:pt x="3076" y="77"/>
                    <a:pt x="3019" y="277"/>
                  </a:cubicBezTo>
                  <a:cubicBezTo>
                    <a:pt x="2795" y="1060"/>
                    <a:pt x="3466" y="1395"/>
                    <a:pt x="3913" y="1618"/>
                  </a:cubicBezTo>
                  <a:cubicBezTo>
                    <a:pt x="4360" y="1842"/>
                    <a:pt x="5143" y="1842"/>
                    <a:pt x="5143" y="1842"/>
                  </a:cubicBezTo>
                  <a:cubicBezTo>
                    <a:pt x="5143" y="1842"/>
                    <a:pt x="4928" y="1896"/>
                    <a:pt x="4563" y="1896"/>
                  </a:cubicBezTo>
                  <a:cubicBezTo>
                    <a:pt x="4016" y="1896"/>
                    <a:pt x="3131" y="1775"/>
                    <a:pt x="2125" y="1171"/>
                  </a:cubicBezTo>
                  <a:cubicBezTo>
                    <a:pt x="1221" y="629"/>
                    <a:pt x="675" y="314"/>
                    <a:pt x="363" y="314"/>
                  </a:cubicBezTo>
                  <a:cubicBezTo>
                    <a:pt x="96" y="314"/>
                    <a:pt x="1" y="545"/>
                    <a:pt x="1" y="1060"/>
                  </a:cubicBezTo>
                  <a:cubicBezTo>
                    <a:pt x="1" y="2178"/>
                    <a:pt x="1230" y="3966"/>
                    <a:pt x="2125" y="5083"/>
                  </a:cubicBezTo>
                  <a:cubicBezTo>
                    <a:pt x="3019" y="6201"/>
                    <a:pt x="8160" y="6649"/>
                    <a:pt x="8160" y="6649"/>
                  </a:cubicBezTo>
                  <a:cubicBezTo>
                    <a:pt x="8160" y="6649"/>
                    <a:pt x="8385" y="7087"/>
                    <a:pt x="8772" y="7807"/>
                  </a:cubicBezTo>
                  <a:cubicBezTo>
                    <a:pt x="9317" y="7090"/>
                    <a:pt x="10175" y="6361"/>
                    <a:pt x="11521" y="5788"/>
                  </a:cubicBezTo>
                  <a:cubicBezTo>
                    <a:pt x="10643" y="4687"/>
                    <a:pt x="9891" y="3572"/>
                    <a:pt x="9278" y="2736"/>
                  </a:cubicBezTo>
                  <a:cubicBezTo>
                    <a:pt x="8048" y="1060"/>
                    <a:pt x="7825" y="836"/>
                    <a:pt x="6149" y="724"/>
                  </a:cubicBezTo>
                  <a:cubicBezTo>
                    <a:pt x="4901" y="641"/>
                    <a:pt x="3901" y="1"/>
                    <a:pt x="33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2587;p54">
              <a:extLst>
                <a:ext uri="{FF2B5EF4-FFF2-40B4-BE49-F238E27FC236}">
                  <a16:creationId xmlns:a16="http://schemas.microsoft.com/office/drawing/2014/main" id="{34E7305D-8E03-7E3E-A12B-9BFDC0DEFF97}"/>
                </a:ext>
              </a:extLst>
            </p:cNvPr>
            <p:cNvSpPr/>
            <p:nvPr/>
          </p:nvSpPr>
          <p:spPr>
            <a:xfrm>
              <a:off x="4666900" y="3627000"/>
              <a:ext cx="304825" cy="210500"/>
            </a:xfrm>
            <a:custGeom>
              <a:avLst/>
              <a:gdLst/>
              <a:ahLst/>
              <a:cxnLst/>
              <a:rect l="l" t="t" r="r" b="b"/>
              <a:pathLst>
                <a:path w="12193" h="8420" extrusionOk="0">
                  <a:moveTo>
                    <a:pt x="3689" y="611"/>
                  </a:moveTo>
                  <a:cubicBezTo>
                    <a:pt x="3842" y="611"/>
                    <a:pt x="4195" y="743"/>
                    <a:pt x="4463" y="842"/>
                  </a:cubicBezTo>
                  <a:cubicBezTo>
                    <a:pt x="4997" y="1039"/>
                    <a:pt x="5661" y="1285"/>
                    <a:pt x="6432" y="1336"/>
                  </a:cubicBezTo>
                  <a:cubicBezTo>
                    <a:pt x="7986" y="1440"/>
                    <a:pt x="8141" y="1594"/>
                    <a:pt x="9336" y="3224"/>
                  </a:cubicBezTo>
                  <a:cubicBezTo>
                    <a:pt x="9521" y="3476"/>
                    <a:pt x="9720" y="3755"/>
                    <a:pt x="9931" y="4051"/>
                  </a:cubicBezTo>
                  <a:cubicBezTo>
                    <a:pt x="10354" y="4644"/>
                    <a:pt x="10825" y="5306"/>
                    <a:pt x="11344" y="5975"/>
                  </a:cubicBezTo>
                  <a:cubicBezTo>
                    <a:pt x="10443" y="6405"/>
                    <a:pt x="9702" y="6939"/>
                    <a:pt x="9132" y="7568"/>
                  </a:cubicBezTo>
                  <a:cubicBezTo>
                    <a:pt x="8881" y="7094"/>
                    <a:pt x="8738" y="6816"/>
                    <a:pt x="8738" y="6815"/>
                  </a:cubicBezTo>
                  <a:cubicBezTo>
                    <a:pt x="8689" y="6722"/>
                    <a:pt x="8596" y="6659"/>
                    <a:pt x="8492" y="6650"/>
                  </a:cubicBezTo>
                  <a:cubicBezTo>
                    <a:pt x="6554" y="6482"/>
                    <a:pt x="3260" y="5938"/>
                    <a:pt x="2668" y="5199"/>
                  </a:cubicBezTo>
                  <a:cubicBezTo>
                    <a:pt x="1381" y="3589"/>
                    <a:pt x="612" y="2157"/>
                    <a:pt x="612" y="1366"/>
                  </a:cubicBezTo>
                  <a:cubicBezTo>
                    <a:pt x="612" y="1031"/>
                    <a:pt x="658" y="938"/>
                    <a:pt x="654" y="928"/>
                  </a:cubicBezTo>
                  <a:lnTo>
                    <a:pt x="654" y="928"/>
                  </a:lnTo>
                  <a:cubicBezTo>
                    <a:pt x="662" y="926"/>
                    <a:pt x="671" y="925"/>
                    <a:pt x="681" y="925"/>
                  </a:cubicBezTo>
                  <a:cubicBezTo>
                    <a:pt x="908" y="925"/>
                    <a:pt x="1695" y="1395"/>
                    <a:pt x="2272" y="1742"/>
                  </a:cubicBezTo>
                  <a:cubicBezTo>
                    <a:pt x="3334" y="2378"/>
                    <a:pt x="4273" y="2509"/>
                    <a:pt x="4865" y="2509"/>
                  </a:cubicBezTo>
                  <a:cubicBezTo>
                    <a:pt x="5257" y="2509"/>
                    <a:pt x="5497" y="2452"/>
                    <a:pt x="5521" y="2446"/>
                  </a:cubicBezTo>
                  <a:cubicBezTo>
                    <a:pt x="5671" y="2408"/>
                    <a:pt x="5770" y="2264"/>
                    <a:pt x="5751" y="2112"/>
                  </a:cubicBezTo>
                  <a:cubicBezTo>
                    <a:pt x="5732" y="1958"/>
                    <a:pt x="5602" y="1842"/>
                    <a:pt x="5447" y="1842"/>
                  </a:cubicBezTo>
                  <a:cubicBezTo>
                    <a:pt x="5249" y="1842"/>
                    <a:pt x="4667" y="1807"/>
                    <a:pt x="4353" y="1651"/>
                  </a:cubicBezTo>
                  <a:cubicBezTo>
                    <a:pt x="3751" y="1349"/>
                    <a:pt x="3487" y="1126"/>
                    <a:pt x="3635" y="620"/>
                  </a:cubicBezTo>
                  <a:cubicBezTo>
                    <a:pt x="3648" y="614"/>
                    <a:pt x="3666" y="611"/>
                    <a:pt x="3689" y="611"/>
                  </a:cubicBezTo>
                  <a:close/>
                  <a:moveTo>
                    <a:pt x="3684" y="1"/>
                  </a:moveTo>
                  <a:cubicBezTo>
                    <a:pt x="3568" y="1"/>
                    <a:pt x="3460" y="22"/>
                    <a:pt x="3360" y="73"/>
                  </a:cubicBezTo>
                  <a:cubicBezTo>
                    <a:pt x="3199" y="155"/>
                    <a:pt x="3088" y="299"/>
                    <a:pt x="3031" y="500"/>
                  </a:cubicBezTo>
                  <a:cubicBezTo>
                    <a:pt x="2906" y="934"/>
                    <a:pt x="2997" y="1265"/>
                    <a:pt x="3177" y="1520"/>
                  </a:cubicBezTo>
                  <a:cubicBezTo>
                    <a:pt x="2974" y="1431"/>
                    <a:pt x="2777" y="1329"/>
                    <a:pt x="2587" y="1215"/>
                  </a:cubicBezTo>
                  <a:cubicBezTo>
                    <a:pt x="1620" y="634"/>
                    <a:pt x="1062" y="314"/>
                    <a:pt x="664" y="314"/>
                  </a:cubicBezTo>
                  <a:cubicBezTo>
                    <a:pt x="552" y="314"/>
                    <a:pt x="453" y="339"/>
                    <a:pt x="361" y="391"/>
                  </a:cubicBezTo>
                  <a:cubicBezTo>
                    <a:pt x="43" y="571"/>
                    <a:pt x="1" y="985"/>
                    <a:pt x="1" y="1366"/>
                  </a:cubicBezTo>
                  <a:cubicBezTo>
                    <a:pt x="1" y="2651"/>
                    <a:pt x="1373" y="4557"/>
                    <a:pt x="2191" y="5581"/>
                  </a:cubicBezTo>
                  <a:cubicBezTo>
                    <a:pt x="3074" y="6686"/>
                    <a:pt x="7263" y="7147"/>
                    <a:pt x="8270" y="7244"/>
                  </a:cubicBezTo>
                  <a:cubicBezTo>
                    <a:pt x="8368" y="7431"/>
                    <a:pt x="8553" y="7783"/>
                    <a:pt x="8808" y="8257"/>
                  </a:cubicBezTo>
                  <a:cubicBezTo>
                    <a:pt x="8856" y="8349"/>
                    <a:pt x="8949" y="8410"/>
                    <a:pt x="9053" y="8418"/>
                  </a:cubicBezTo>
                  <a:cubicBezTo>
                    <a:pt x="9061" y="8419"/>
                    <a:pt x="9069" y="8419"/>
                    <a:pt x="9077" y="8419"/>
                  </a:cubicBezTo>
                  <a:cubicBezTo>
                    <a:pt x="9173" y="8419"/>
                    <a:pt x="9263" y="8375"/>
                    <a:pt x="9320" y="8298"/>
                  </a:cubicBezTo>
                  <a:cubicBezTo>
                    <a:pt x="9922" y="7509"/>
                    <a:pt x="10806" y="6862"/>
                    <a:pt x="11948" y="6375"/>
                  </a:cubicBezTo>
                  <a:cubicBezTo>
                    <a:pt x="12134" y="6296"/>
                    <a:pt x="12193" y="6062"/>
                    <a:pt x="12067" y="5903"/>
                  </a:cubicBezTo>
                  <a:cubicBezTo>
                    <a:pt x="11461" y="5143"/>
                    <a:pt x="10913" y="4374"/>
                    <a:pt x="10430" y="3696"/>
                  </a:cubicBezTo>
                  <a:cubicBezTo>
                    <a:pt x="10218" y="3398"/>
                    <a:pt x="10018" y="3116"/>
                    <a:pt x="9831" y="2861"/>
                  </a:cubicBezTo>
                  <a:cubicBezTo>
                    <a:pt x="8590" y="1169"/>
                    <a:pt x="8299" y="848"/>
                    <a:pt x="6475" y="725"/>
                  </a:cubicBezTo>
                  <a:cubicBezTo>
                    <a:pt x="5791" y="679"/>
                    <a:pt x="5173" y="451"/>
                    <a:pt x="4677" y="267"/>
                  </a:cubicBezTo>
                  <a:cubicBezTo>
                    <a:pt x="4277" y="120"/>
                    <a:pt x="3956" y="1"/>
                    <a:pt x="36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59511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PHẦN NỘI DUNG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9" name="Google Shape;329;p32"/>
          <p:cNvSpPr txBox="1">
            <a:spLocks noGrp="1"/>
          </p:cNvSpPr>
          <p:nvPr>
            <p:ph type="body" idx="1"/>
          </p:nvPr>
        </p:nvSpPr>
        <p:spPr>
          <a:xfrm>
            <a:off x="558398" y="1016867"/>
            <a:ext cx="3105134" cy="6936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2000" dirty="0"/>
              <a:t>1. </a:t>
            </a:r>
            <a:r>
              <a:rPr lang="en-US" sz="2000" dirty="0" err="1"/>
              <a:t>Mục</a:t>
            </a:r>
            <a:r>
              <a:rPr lang="en-US" sz="2000" dirty="0"/>
              <a:t> </a:t>
            </a:r>
            <a:r>
              <a:rPr lang="en-US" sz="2000" dirty="0" err="1"/>
              <a:t>đích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: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danh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sách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nhằm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hỗ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trợ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sách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cách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hiệu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giao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đơn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giản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thân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thiện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phép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thêm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,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xóa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kiếm,hiển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thị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cách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nhanh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chóng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tiện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lợi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giao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thân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thiện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dễ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dể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theo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dõi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sách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thư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cách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thuận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lợi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Chúng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lưu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trữ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dưới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dạng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tệp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JSON,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đảm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bảo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bền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vững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dễ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dàng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truy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xuất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2"/>
          <p:cNvSpPr/>
          <p:nvPr/>
        </p:nvSpPr>
        <p:spPr>
          <a:xfrm>
            <a:off x="4476760" y="734371"/>
            <a:ext cx="4039167" cy="3891256"/>
          </a:xfrm>
          <a:custGeom>
            <a:avLst/>
            <a:gdLst/>
            <a:ahLst/>
            <a:cxnLst/>
            <a:rect l="l" t="t" r="r" b="b"/>
            <a:pathLst>
              <a:path w="205138" h="197626" extrusionOk="0">
                <a:moveTo>
                  <a:pt x="118317" y="1"/>
                </a:moveTo>
                <a:cubicBezTo>
                  <a:pt x="118225" y="1"/>
                  <a:pt x="118134" y="2"/>
                  <a:pt x="118043" y="3"/>
                </a:cubicBezTo>
                <a:cubicBezTo>
                  <a:pt x="89747" y="445"/>
                  <a:pt x="90632" y="18129"/>
                  <a:pt x="82233" y="42446"/>
                </a:cubicBezTo>
                <a:cubicBezTo>
                  <a:pt x="73832" y="66761"/>
                  <a:pt x="45537" y="55707"/>
                  <a:pt x="26527" y="64550"/>
                </a:cubicBezTo>
                <a:cubicBezTo>
                  <a:pt x="7517" y="73393"/>
                  <a:pt x="13706" y="109645"/>
                  <a:pt x="14590" y="117603"/>
                </a:cubicBezTo>
                <a:cubicBezTo>
                  <a:pt x="15475" y="125561"/>
                  <a:pt x="6190" y="119371"/>
                  <a:pt x="3095" y="125119"/>
                </a:cubicBezTo>
                <a:cubicBezTo>
                  <a:pt x="1" y="130866"/>
                  <a:pt x="2158" y="141743"/>
                  <a:pt x="2158" y="141743"/>
                </a:cubicBezTo>
                <a:lnTo>
                  <a:pt x="178611" y="197625"/>
                </a:lnTo>
                <a:cubicBezTo>
                  <a:pt x="178611" y="197625"/>
                  <a:pt x="179937" y="195414"/>
                  <a:pt x="185684" y="186131"/>
                </a:cubicBezTo>
                <a:cubicBezTo>
                  <a:pt x="191432" y="176846"/>
                  <a:pt x="172864" y="151204"/>
                  <a:pt x="173684" y="140144"/>
                </a:cubicBezTo>
                <a:cubicBezTo>
                  <a:pt x="174505" y="129084"/>
                  <a:pt x="205137" y="110530"/>
                  <a:pt x="202043" y="89309"/>
                </a:cubicBezTo>
                <a:cubicBezTo>
                  <a:pt x="198958" y="68156"/>
                  <a:pt x="146675" y="1"/>
                  <a:pt x="118317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oogle Shape;2333;p54">
            <a:extLst>
              <a:ext uri="{FF2B5EF4-FFF2-40B4-BE49-F238E27FC236}">
                <a16:creationId xmlns:a16="http://schemas.microsoft.com/office/drawing/2014/main" id="{D34DC0D9-399A-8331-B35E-87E7BE292A5E}"/>
              </a:ext>
            </a:extLst>
          </p:cNvPr>
          <p:cNvGrpSpPr/>
          <p:nvPr/>
        </p:nvGrpSpPr>
        <p:grpSpPr>
          <a:xfrm>
            <a:off x="4683262" y="1016867"/>
            <a:ext cx="4004378" cy="3608760"/>
            <a:chOff x="910725" y="305150"/>
            <a:chExt cx="5738575" cy="5171625"/>
          </a:xfrm>
        </p:grpSpPr>
        <p:sp>
          <p:nvSpPr>
            <p:cNvPr id="4" name="Google Shape;2334;p54">
              <a:extLst>
                <a:ext uri="{FF2B5EF4-FFF2-40B4-BE49-F238E27FC236}">
                  <a16:creationId xmlns:a16="http://schemas.microsoft.com/office/drawing/2014/main" id="{01F154F9-DCA6-B890-E37B-F82EA84BD59C}"/>
                </a:ext>
              </a:extLst>
            </p:cNvPr>
            <p:cNvSpPr/>
            <p:nvPr/>
          </p:nvSpPr>
          <p:spPr>
            <a:xfrm>
              <a:off x="910725" y="305150"/>
              <a:ext cx="5738575" cy="5171625"/>
            </a:xfrm>
            <a:custGeom>
              <a:avLst/>
              <a:gdLst/>
              <a:ahLst/>
              <a:cxnLst/>
              <a:rect l="l" t="t" r="r" b="b"/>
              <a:pathLst>
                <a:path w="229543" h="206865" extrusionOk="0">
                  <a:moveTo>
                    <a:pt x="143620" y="0"/>
                  </a:moveTo>
                  <a:cubicBezTo>
                    <a:pt x="130205" y="0"/>
                    <a:pt x="116938" y="4603"/>
                    <a:pt x="105815" y="13117"/>
                  </a:cubicBezTo>
                  <a:cubicBezTo>
                    <a:pt x="80705" y="32337"/>
                    <a:pt x="62430" y="58549"/>
                    <a:pt x="34953" y="75203"/>
                  </a:cubicBezTo>
                  <a:cubicBezTo>
                    <a:pt x="12012" y="89108"/>
                    <a:pt x="0" y="111569"/>
                    <a:pt x="7717" y="143314"/>
                  </a:cubicBezTo>
                  <a:cubicBezTo>
                    <a:pt x="15007" y="173304"/>
                    <a:pt x="38401" y="191467"/>
                    <a:pt x="64728" y="191467"/>
                  </a:cubicBezTo>
                  <a:cubicBezTo>
                    <a:pt x="66267" y="191467"/>
                    <a:pt x="67817" y="191405"/>
                    <a:pt x="69375" y="191279"/>
                  </a:cubicBezTo>
                  <a:cubicBezTo>
                    <a:pt x="74315" y="190881"/>
                    <a:pt x="79303" y="190656"/>
                    <a:pt x="84288" y="190656"/>
                  </a:cubicBezTo>
                  <a:cubicBezTo>
                    <a:pt x="102953" y="190656"/>
                    <a:pt x="121582" y="193806"/>
                    <a:pt x="137570" y="202784"/>
                  </a:cubicBezTo>
                  <a:cubicBezTo>
                    <a:pt x="142416" y="205504"/>
                    <a:pt x="148258" y="206865"/>
                    <a:pt x="154722" y="206865"/>
                  </a:cubicBezTo>
                  <a:cubicBezTo>
                    <a:pt x="172405" y="206865"/>
                    <a:pt x="194749" y="196686"/>
                    <a:pt x="214129" y="176340"/>
                  </a:cubicBezTo>
                  <a:cubicBezTo>
                    <a:pt x="229542" y="160157"/>
                    <a:pt x="228050" y="139582"/>
                    <a:pt x="223027" y="120341"/>
                  </a:cubicBezTo>
                  <a:cubicBezTo>
                    <a:pt x="219931" y="108481"/>
                    <a:pt x="217912" y="96332"/>
                    <a:pt x="215508" y="84284"/>
                  </a:cubicBezTo>
                  <a:cubicBezTo>
                    <a:pt x="213814" y="75793"/>
                    <a:pt x="211930" y="67350"/>
                    <a:pt x="209343" y="59095"/>
                  </a:cubicBezTo>
                  <a:cubicBezTo>
                    <a:pt x="201836" y="35128"/>
                    <a:pt x="186890" y="10878"/>
                    <a:pt x="161224" y="2726"/>
                  </a:cubicBezTo>
                  <a:cubicBezTo>
                    <a:pt x="155440" y="889"/>
                    <a:pt x="149516" y="0"/>
                    <a:pt x="143620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335;p54">
              <a:extLst>
                <a:ext uri="{FF2B5EF4-FFF2-40B4-BE49-F238E27FC236}">
                  <a16:creationId xmlns:a16="http://schemas.microsoft.com/office/drawing/2014/main" id="{FC33BEA5-EF9A-8E64-0DA8-8D5559465B29}"/>
                </a:ext>
              </a:extLst>
            </p:cNvPr>
            <p:cNvSpPr/>
            <p:nvPr/>
          </p:nvSpPr>
          <p:spPr>
            <a:xfrm>
              <a:off x="3106875" y="1384475"/>
              <a:ext cx="487175" cy="502725"/>
            </a:xfrm>
            <a:custGeom>
              <a:avLst/>
              <a:gdLst/>
              <a:ahLst/>
              <a:cxnLst/>
              <a:rect l="l" t="t" r="r" b="b"/>
              <a:pathLst>
                <a:path w="19487" h="20109" extrusionOk="0">
                  <a:moveTo>
                    <a:pt x="19421" y="0"/>
                  </a:moveTo>
                  <a:lnTo>
                    <a:pt x="19421" y="0"/>
                  </a:lnTo>
                  <a:cubicBezTo>
                    <a:pt x="19421" y="0"/>
                    <a:pt x="10690" y="268"/>
                    <a:pt x="5346" y="5820"/>
                  </a:cubicBezTo>
                  <a:cubicBezTo>
                    <a:pt x="1" y="11374"/>
                    <a:pt x="67" y="20108"/>
                    <a:pt x="67" y="20108"/>
                  </a:cubicBezTo>
                  <a:cubicBezTo>
                    <a:pt x="67" y="20108"/>
                    <a:pt x="8798" y="19840"/>
                    <a:pt x="14143" y="14288"/>
                  </a:cubicBezTo>
                  <a:cubicBezTo>
                    <a:pt x="19487" y="8735"/>
                    <a:pt x="19421" y="0"/>
                    <a:pt x="19421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336;p54">
              <a:extLst>
                <a:ext uri="{FF2B5EF4-FFF2-40B4-BE49-F238E27FC236}">
                  <a16:creationId xmlns:a16="http://schemas.microsoft.com/office/drawing/2014/main" id="{AE8B57EF-7195-2C3C-E4D5-83F12A6FCA4D}"/>
                </a:ext>
              </a:extLst>
            </p:cNvPr>
            <p:cNvSpPr/>
            <p:nvPr/>
          </p:nvSpPr>
          <p:spPr>
            <a:xfrm>
              <a:off x="3106875" y="1384475"/>
              <a:ext cx="487175" cy="502725"/>
            </a:xfrm>
            <a:custGeom>
              <a:avLst/>
              <a:gdLst/>
              <a:ahLst/>
              <a:cxnLst/>
              <a:rect l="l" t="t" r="r" b="b"/>
              <a:pathLst>
                <a:path w="19487" h="20109" extrusionOk="0">
                  <a:moveTo>
                    <a:pt x="19421" y="0"/>
                  </a:moveTo>
                  <a:lnTo>
                    <a:pt x="19421" y="0"/>
                  </a:lnTo>
                  <a:cubicBezTo>
                    <a:pt x="19421" y="0"/>
                    <a:pt x="10690" y="268"/>
                    <a:pt x="5346" y="5820"/>
                  </a:cubicBezTo>
                  <a:cubicBezTo>
                    <a:pt x="1" y="11374"/>
                    <a:pt x="67" y="20108"/>
                    <a:pt x="67" y="20108"/>
                  </a:cubicBezTo>
                  <a:cubicBezTo>
                    <a:pt x="67" y="20108"/>
                    <a:pt x="8798" y="19840"/>
                    <a:pt x="14143" y="14288"/>
                  </a:cubicBezTo>
                  <a:cubicBezTo>
                    <a:pt x="19487" y="8735"/>
                    <a:pt x="19421" y="0"/>
                    <a:pt x="194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337;p54">
              <a:extLst>
                <a:ext uri="{FF2B5EF4-FFF2-40B4-BE49-F238E27FC236}">
                  <a16:creationId xmlns:a16="http://schemas.microsoft.com/office/drawing/2014/main" id="{C5E8E037-E1B9-862E-2D18-EA2C63F1946A}"/>
                </a:ext>
              </a:extLst>
            </p:cNvPr>
            <p:cNvSpPr/>
            <p:nvPr/>
          </p:nvSpPr>
          <p:spPr>
            <a:xfrm>
              <a:off x="2446725" y="1374100"/>
              <a:ext cx="475450" cy="529225"/>
            </a:xfrm>
            <a:custGeom>
              <a:avLst/>
              <a:gdLst/>
              <a:ahLst/>
              <a:cxnLst/>
              <a:rect l="l" t="t" r="r" b="b"/>
              <a:pathLst>
                <a:path w="19018" h="21169" extrusionOk="0">
                  <a:moveTo>
                    <a:pt x="411" y="1"/>
                  </a:moveTo>
                  <a:lnTo>
                    <a:pt x="1" y="367"/>
                  </a:lnTo>
                  <a:lnTo>
                    <a:pt x="6211" y="7310"/>
                  </a:lnTo>
                  <a:lnTo>
                    <a:pt x="2280" y="7358"/>
                  </a:lnTo>
                  <a:lnTo>
                    <a:pt x="2286" y="7907"/>
                  </a:lnTo>
                  <a:lnTo>
                    <a:pt x="6697" y="7854"/>
                  </a:lnTo>
                  <a:lnTo>
                    <a:pt x="11052" y="12721"/>
                  </a:lnTo>
                  <a:lnTo>
                    <a:pt x="4903" y="12729"/>
                  </a:lnTo>
                  <a:lnTo>
                    <a:pt x="4905" y="13279"/>
                  </a:lnTo>
                  <a:lnTo>
                    <a:pt x="11544" y="13271"/>
                  </a:lnTo>
                  <a:lnTo>
                    <a:pt x="15503" y="17698"/>
                  </a:lnTo>
                  <a:lnTo>
                    <a:pt x="11166" y="17959"/>
                  </a:lnTo>
                  <a:lnTo>
                    <a:pt x="11199" y="18507"/>
                  </a:lnTo>
                  <a:lnTo>
                    <a:pt x="15970" y="18220"/>
                  </a:lnTo>
                  <a:lnTo>
                    <a:pt x="18608" y="21168"/>
                  </a:lnTo>
                  <a:lnTo>
                    <a:pt x="19018" y="20802"/>
                  </a:lnTo>
                  <a:lnTo>
                    <a:pt x="14374" y="15609"/>
                  </a:lnTo>
                  <a:lnTo>
                    <a:pt x="15122" y="9016"/>
                  </a:lnTo>
                  <a:lnTo>
                    <a:pt x="14576" y="8954"/>
                  </a:lnTo>
                  <a:lnTo>
                    <a:pt x="13882" y="15060"/>
                  </a:lnTo>
                  <a:lnTo>
                    <a:pt x="10201" y="10945"/>
                  </a:lnTo>
                  <a:lnTo>
                    <a:pt x="10207" y="10943"/>
                  </a:lnTo>
                  <a:lnTo>
                    <a:pt x="9274" y="3553"/>
                  </a:lnTo>
                  <a:lnTo>
                    <a:pt x="8729" y="3622"/>
                  </a:lnTo>
                  <a:lnTo>
                    <a:pt x="9563" y="10232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338;p54">
              <a:extLst>
                <a:ext uri="{FF2B5EF4-FFF2-40B4-BE49-F238E27FC236}">
                  <a16:creationId xmlns:a16="http://schemas.microsoft.com/office/drawing/2014/main" id="{22C73B6A-6B1B-DC33-9CA3-7D9C48CE025F}"/>
                </a:ext>
              </a:extLst>
            </p:cNvPr>
            <p:cNvSpPr/>
            <p:nvPr/>
          </p:nvSpPr>
          <p:spPr>
            <a:xfrm>
              <a:off x="3103600" y="1379700"/>
              <a:ext cx="493750" cy="512250"/>
            </a:xfrm>
            <a:custGeom>
              <a:avLst/>
              <a:gdLst/>
              <a:ahLst/>
              <a:cxnLst/>
              <a:rect l="l" t="t" r="r" b="b"/>
              <a:pathLst>
                <a:path w="19750" h="20490" extrusionOk="0">
                  <a:moveTo>
                    <a:pt x="19354" y="1"/>
                  </a:moveTo>
                  <a:lnTo>
                    <a:pt x="12895" y="6713"/>
                  </a:lnTo>
                  <a:lnTo>
                    <a:pt x="12553" y="2794"/>
                  </a:lnTo>
                  <a:lnTo>
                    <a:pt x="12006" y="2842"/>
                  </a:lnTo>
                  <a:lnTo>
                    <a:pt x="12388" y="7238"/>
                  </a:lnTo>
                  <a:lnTo>
                    <a:pt x="7859" y="11944"/>
                  </a:lnTo>
                  <a:lnTo>
                    <a:pt x="7392" y="5813"/>
                  </a:lnTo>
                  <a:lnTo>
                    <a:pt x="6844" y="5854"/>
                  </a:lnTo>
                  <a:lnTo>
                    <a:pt x="7348" y="12475"/>
                  </a:lnTo>
                  <a:lnTo>
                    <a:pt x="3229" y="16753"/>
                  </a:lnTo>
                  <a:lnTo>
                    <a:pt x="2645" y="12449"/>
                  </a:lnTo>
                  <a:lnTo>
                    <a:pt x="2100" y="12523"/>
                  </a:lnTo>
                  <a:lnTo>
                    <a:pt x="2742" y="17260"/>
                  </a:lnTo>
                  <a:lnTo>
                    <a:pt x="0" y="20109"/>
                  </a:lnTo>
                  <a:lnTo>
                    <a:pt x="395" y="20490"/>
                  </a:lnTo>
                  <a:lnTo>
                    <a:pt x="5226" y="15472"/>
                  </a:lnTo>
                  <a:lnTo>
                    <a:pt x="11858" y="15725"/>
                  </a:lnTo>
                  <a:lnTo>
                    <a:pt x="11879" y="15176"/>
                  </a:lnTo>
                  <a:lnTo>
                    <a:pt x="5737" y="14940"/>
                  </a:lnTo>
                  <a:lnTo>
                    <a:pt x="9567" y="10962"/>
                  </a:lnTo>
                  <a:lnTo>
                    <a:pt x="9569" y="10969"/>
                  </a:lnTo>
                  <a:lnTo>
                    <a:pt x="16869" y="9486"/>
                  </a:lnTo>
                  <a:lnTo>
                    <a:pt x="16760" y="8947"/>
                  </a:lnTo>
                  <a:lnTo>
                    <a:pt x="10229" y="10273"/>
                  </a:lnTo>
                  <a:lnTo>
                    <a:pt x="10229" y="10273"/>
                  </a:lnTo>
                  <a:lnTo>
                    <a:pt x="19749" y="383"/>
                  </a:lnTo>
                  <a:lnTo>
                    <a:pt x="19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339;p54">
              <a:extLst>
                <a:ext uri="{FF2B5EF4-FFF2-40B4-BE49-F238E27FC236}">
                  <a16:creationId xmlns:a16="http://schemas.microsoft.com/office/drawing/2014/main" id="{D7362B04-7EBE-C4AC-803F-E6CA8CB7F71D}"/>
                </a:ext>
              </a:extLst>
            </p:cNvPr>
            <p:cNvSpPr/>
            <p:nvPr/>
          </p:nvSpPr>
          <p:spPr>
            <a:xfrm>
              <a:off x="3306500" y="859800"/>
              <a:ext cx="259275" cy="261925"/>
            </a:xfrm>
            <a:custGeom>
              <a:avLst/>
              <a:gdLst/>
              <a:ahLst/>
              <a:cxnLst/>
              <a:rect l="l" t="t" r="r" b="b"/>
              <a:pathLst>
                <a:path w="10371" h="10477" extrusionOk="0">
                  <a:moveTo>
                    <a:pt x="5185" y="0"/>
                  </a:moveTo>
                  <a:cubicBezTo>
                    <a:pt x="2321" y="0"/>
                    <a:pt x="1" y="2345"/>
                    <a:pt x="1" y="5238"/>
                  </a:cubicBezTo>
                  <a:cubicBezTo>
                    <a:pt x="1" y="6627"/>
                    <a:pt x="547" y="7960"/>
                    <a:pt x="1519" y="8942"/>
                  </a:cubicBezTo>
                  <a:cubicBezTo>
                    <a:pt x="2492" y="9924"/>
                    <a:pt x="3810" y="10477"/>
                    <a:pt x="5185" y="10477"/>
                  </a:cubicBezTo>
                  <a:cubicBezTo>
                    <a:pt x="6561" y="10477"/>
                    <a:pt x="7879" y="9924"/>
                    <a:pt x="8852" y="8942"/>
                  </a:cubicBezTo>
                  <a:cubicBezTo>
                    <a:pt x="9824" y="7960"/>
                    <a:pt x="10371" y="6627"/>
                    <a:pt x="10371" y="5238"/>
                  </a:cubicBezTo>
                  <a:cubicBezTo>
                    <a:pt x="10371" y="3849"/>
                    <a:pt x="9824" y="2517"/>
                    <a:pt x="8852" y="1535"/>
                  </a:cubicBezTo>
                  <a:cubicBezTo>
                    <a:pt x="7879" y="552"/>
                    <a:pt x="6561" y="0"/>
                    <a:pt x="51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340;p54">
              <a:extLst>
                <a:ext uri="{FF2B5EF4-FFF2-40B4-BE49-F238E27FC236}">
                  <a16:creationId xmlns:a16="http://schemas.microsoft.com/office/drawing/2014/main" id="{BC2E847B-953D-C35C-5629-A9B6E84BA07D}"/>
                </a:ext>
              </a:extLst>
            </p:cNvPr>
            <p:cNvSpPr/>
            <p:nvPr/>
          </p:nvSpPr>
          <p:spPr>
            <a:xfrm>
              <a:off x="3298850" y="852150"/>
              <a:ext cx="274575" cy="277225"/>
            </a:xfrm>
            <a:custGeom>
              <a:avLst/>
              <a:gdLst/>
              <a:ahLst/>
              <a:cxnLst/>
              <a:rect l="l" t="t" r="r" b="b"/>
              <a:pathLst>
                <a:path w="10983" h="11089" extrusionOk="0">
                  <a:moveTo>
                    <a:pt x="5491" y="612"/>
                  </a:moveTo>
                  <a:lnTo>
                    <a:pt x="5491" y="613"/>
                  </a:lnTo>
                  <a:cubicBezTo>
                    <a:pt x="8182" y="613"/>
                    <a:pt x="10371" y="2824"/>
                    <a:pt x="10371" y="5544"/>
                  </a:cubicBezTo>
                  <a:cubicBezTo>
                    <a:pt x="10371" y="8263"/>
                    <a:pt x="8182" y="10476"/>
                    <a:pt x="5491" y="10476"/>
                  </a:cubicBezTo>
                  <a:cubicBezTo>
                    <a:pt x="2801" y="10476"/>
                    <a:pt x="612" y="8263"/>
                    <a:pt x="612" y="5544"/>
                  </a:cubicBezTo>
                  <a:cubicBezTo>
                    <a:pt x="612" y="2824"/>
                    <a:pt x="2801" y="612"/>
                    <a:pt x="5491" y="612"/>
                  </a:cubicBezTo>
                  <a:close/>
                  <a:moveTo>
                    <a:pt x="5491" y="1"/>
                  </a:moveTo>
                  <a:cubicBezTo>
                    <a:pt x="2464" y="1"/>
                    <a:pt x="1" y="2486"/>
                    <a:pt x="1" y="5544"/>
                  </a:cubicBezTo>
                  <a:cubicBezTo>
                    <a:pt x="1" y="8601"/>
                    <a:pt x="2464" y="11088"/>
                    <a:pt x="5491" y="11088"/>
                  </a:cubicBezTo>
                  <a:cubicBezTo>
                    <a:pt x="8520" y="11088"/>
                    <a:pt x="10982" y="8600"/>
                    <a:pt x="10982" y="5544"/>
                  </a:cubicBezTo>
                  <a:cubicBezTo>
                    <a:pt x="10982" y="2488"/>
                    <a:pt x="8519" y="1"/>
                    <a:pt x="54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341;p54">
              <a:extLst>
                <a:ext uri="{FF2B5EF4-FFF2-40B4-BE49-F238E27FC236}">
                  <a16:creationId xmlns:a16="http://schemas.microsoft.com/office/drawing/2014/main" id="{829C0728-7927-2ADB-59AD-537C6DFFC792}"/>
                </a:ext>
              </a:extLst>
            </p:cNvPr>
            <p:cNvSpPr/>
            <p:nvPr/>
          </p:nvSpPr>
          <p:spPr>
            <a:xfrm>
              <a:off x="3728725" y="1349175"/>
              <a:ext cx="233850" cy="646550"/>
            </a:xfrm>
            <a:custGeom>
              <a:avLst/>
              <a:gdLst/>
              <a:ahLst/>
              <a:cxnLst/>
              <a:rect l="l" t="t" r="r" b="b"/>
              <a:pathLst>
                <a:path w="9354" h="25862" extrusionOk="0">
                  <a:moveTo>
                    <a:pt x="2702" y="1"/>
                  </a:moveTo>
                  <a:cubicBezTo>
                    <a:pt x="2692" y="1"/>
                    <a:pt x="2687" y="1"/>
                    <a:pt x="2687" y="1"/>
                  </a:cubicBezTo>
                  <a:lnTo>
                    <a:pt x="1" y="9226"/>
                  </a:lnTo>
                  <a:cubicBezTo>
                    <a:pt x="1" y="9226"/>
                    <a:pt x="2052" y="22116"/>
                    <a:pt x="2264" y="23174"/>
                  </a:cubicBezTo>
                  <a:cubicBezTo>
                    <a:pt x="2446" y="24086"/>
                    <a:pt x="3414" y="25862"/>
                    <a:pt x="5168" y="25862"/>
                  </a:cubicBezTo>
                  <a:cubicBezTo>
                    <a:pt x="5449" y="25862"/>
                    <a:pt x="5751" y="25816"/>
                    <a:pt x="6074" y="25713"/>
                  </a:cubicBezTo>
                  <a:cubicBezTo>
                    <a:pt x="8401" y="24973"/>
                    <a:pt x="9354" y="23068"/>
                    <a:pt x="9142" y="21481"/>
                  </a:cubicBezTo>
                  <a:cubicBezTo>
                    <a:pt x="8931" y="19894"/>
                    <a:pt x="6390" y="8572"/>
                    <a:pt x="5756" y="4234"/>
                  </a:cubicBezTo>
                  <a:cubicBezTo>
                    <a:pt x="5150" y="96"/>
                    <a:pt x="2909" y="1"/>
                    <a:pt x="270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342;p54">
              <a:extLst>
                <a:ext uri="{FF2B5EF4-FFF2-40B4-BE49-F238E27FC236}">
                  <a16:creationId xmlns:a16="http://schemas.microsoft.com/office/drawing/2014/main" id="{94614497-2BF4-74C8-75C4-47F6CBFB1A45}"/>
                </a:ext>
              </a:extLst>
            </p:cNvPr>
            <p:cNvSpPr/>
            <p:nvPr/>
          </p:nvSpPr>
          <p:spPr>
            <a:xfrm>
              <a:off x="3721000" y="1341525"/>
              <a:ext cx="249275" cy="661900"/>
            </a:xfrm>
            <a:custGeom>
              <a:avLst/>
              <a:gdLst/>
              <a:ahLst/>
              <a:cxnLst/>
              <a:rect l="l" t="t" r="r" b="b"/>
              <a:pathLst>
                <a:path w="9971" h="26476" extrusionOk="0">
                  <a:moveTo>
                    <a:pt x="3220" y="635"/>
                  </a:moveTo>
                  <a:cubicBezTo>
                    <a:pt x="3778" y="737"/>
                    <a:pt x="5284" y="1316"/>
                    <a:pt x="5762" y="4584"/>
                  </a:cubicBezTo>
                  <a:cubicBezTo>
                    <a:pt x="6144" y="7198"/>
                    <a:pt x="7203" y="12274"/>
                    <a:pt x="8053" y="16353"/>
                  </a:cubicBezTo>
                  <a:cubicBezTo>
                    <a:pt x="8596" y="18956"/>
                    <a:pt x="9065" y="21204"/>
                    <a:pt x="9148" y="21828"/>
                  </a:cubicBezTo>
                  <a:cubicBezTo>
                    <a:pt x="9332" y="23210"/>
                    <a:pt x="8516" y="25020"/>
                    <a:pt x="6290" y="25728"/>
                  </a:cubicBezTo>
                  <a:cubicBezTo>
                    <a:pt x="6010" y="25817"/>
                    <a:pt x="5739" y="25861"/>
                    <a:pt x="5478" y="25861"/>
                  </a:cubicBezTo>
                  <a:cubicBezTo>
                    <a:pt x="5082" y="25861"/>
                    <a:pt x="4709" y="25759"/>
                    <a:pt x="4362" y="25554"/>
                  </a:cubicBezTo>
                  <a:cubicBezTo>
                    <a:pt x="3479" y="25035"/>
                    <a:pt x="2988" y="23993"/>
                    <a:pt x="2873" y="23421"/>
                  </a:cubicBezTo>
                  <a:cubicBezTo>
                    <a:pt x="2673" y="22419"/>
                    <a:pt x="784" y="10564"/>
                    <a:pt x="622" y="9552"/>
                  </a:cubicBezTo>
                  <a:lnTo>
                    <a:pt x="3220" y="635"/>
                  </a:lnTo>
                  <a:close/>
                  <a:moveTo>
                    <a:pt x="3007" y="1"/>
                  </a:moveTo>
                  <a:cubicBezTo>
                    <a:pt x="2995" y="1"/>
                    <a:pt x="2987" y="1"/>
                    <a:pt x="2983" y="1"/>
                  </a:cubicBezTo>
                  <a:cubicBezTo>
                    <a:pt x="2852" y="7"/>
                    <a:pt x="2739" y="95"/>
                    <a:pt x="2703" y="222"/>
                  </a:cubicBezTo>
                  <a:lnTo>
                    <a:pt x="16" y="9447"/>
                  </a:lnTo>
                  <a:cubicBezTo>
                    <a:pt x="3" y="9490"/>
                    <a:pt x="1" y="9536"/>
                    <a:pt x="7" y="9580"/>
                  </a:cubicBezTo>
                  <a:cubicBezTo>
                    <a:pt x="92" y="10107"/>
                    <a:pt x="2062" y="22488"/>
                    <a:pt x="2273" y="23540"/>
                  </a:cubicBezTo>
                  <a:cubicBezTo>
                    <a:pt x="2436" y="24356"/>
                    <a:pt x="3062" y="25500"/>
                    <a:pt x="4051" y="26083"/>
                  </a:cubicBezTo>
                  <a:cubicBezTo>
                    <a:pt x="4495" y="26344"/>
                    <a:pt x="4970" y="26476"/>
                    <a:pt x="5473" y="26476"/>
                  </a:cubicBezTo>
                  <a:cubicBezTo>
                    <a:pt x="5797" y="26476"/>
                    <a:pt x="6131" y="26420"/>
                    <a:pt x="6475" y="26312"/>
                  </a:cubicBezTo>
                  <a:cubicBezTo>
                    <a:pt x="9037" y="25497"/>
                    <a:pt x="9971" y="23374"/>
                    <a:pt x="9755" y="21747"/>
                  </a:cubicBezTo>
                  <a:cubicBezTo>
                    <a:pt x="9668" y="21102"/>
                    <a:pt x="9220" y="18951"/>
                    <a:pt x="8652" y="16228"/>
                  </a:cubicBezTo>
                  <a:cubicBezTo>
                    <a:pt x="7803" y="12157"/>
                    <a:pt x="6747" y="7092"/>
                    <a:pt x="6367" y="4495"/>
                  </a:cubicBezTo>
                  <a:cubicBezTo>
                    <a:pt x="5726" y="112"/>
                    <a:pt x="3295" y="1"/>
                    <a:pt x="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343;p54">
              <a:extLst>
                <a:ext uri="{FF2B5EF4-FFF2-40B4-BE49-F238E27FC236}">
                  <a16:creationId xmlns:a16="http://schemas.microsoft.com/office/drawing/2014/main" id="{D32023B4-C42C-D6FF-D74F-3EDB34E282E0}"/>
                </a:ext>
              </a:extLst>
            </p:cNvPr>
            <p:cNvSpPr/>
            <p:nvPr/>
          </p:nvSpPr>
          <p:spPr>
            <a:xfrm>
              <a:off x="2932025" y="1529925"/>
              <a:ext cx="876550" cy="681125"/>
            </a:xfrm>
            <a:custGeom>
              <a:avLst/>
              <a:gdLst/>
              <a:ahLst/>
              <a:cxnLst/>
              <a:rect l="l" t="t" r="r" b="b"/>
              <a:pathLst>
                <a:path w="35062" h="27245" extrusionOk="0">
                  <a:moveTo>
                    <a:pt x="25097" y="0"/>
                  </a:moveTo>
                  <a:cubicBezTo>
                    <a:pt x="21863" y="0"/>
                    <a:pt x="17233" y="782"/>
                    <a:pt x="10726" y="3321"/>
                  </a:cubicBezTo>
                  <a:cubicBezTo>
                    <a:pt x="10726" y="3321"/>
                    <a:pt x="0" y="7859"/>
                    <a:pt x="0" y="9508"/>
                  </a:cubicBezTo>
                  <a:cubicBezTo>
                    <a:pt x="0" y="11159"/>
                    <a:pt x="6600" y="27245"/>
                    <a:pt x="6600" y="27245"/>
                  </a:cubicBezTo>
                  <a:lnTo>
                    <a:pt x="35061" y="19822"/>
                  </a:lnTo>
                  <a:lnTo>
                    <a:pt x="31869" y="1997"/>
                  </a:lnTo>
                  <a:cubicBezTo>
                    <a:pt x="31869" y="1997"/>
                    <a:pt x="30267" y="0"/>
                    <a:pt x="250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344;p54">
              <a:extLst>
                <a:ext uri="{FF2B5EF4-FFF2-40B4-BE49-F238E27FC236}">
                  <a16:creationId xmlns:a16="http://schemas.microsoft.com/office/drawing/2014/main" id="{A95BE18C-08B2-88A5-B774-840B35919F0C}"/>
                </a:ext>
              </a:extLst>
            </p:cNvPr>
            <p:cNvSpPr/>
            <p:nvPr/>
          </p:nvSpPr>
          <p:spPr>
            <a:xfrm>
              <a:off x="2924375" y="1521975"/>
              <a:ext cx="892450" cy="696750"/>
            </a:xfrm>
            <a:custGeom>
              <a:avLst/>
              <a:gdLst/>
              <a:ahLst/>
              <a:cxnLst/>
              <a:rect l="l" t="t" r="r" b="b"/>
              <a:pathLst>
                <a:path w="35698" h="27870" extrusionOk="0">
                  <a:moveTo>
                    <a:pt x="25369" y="639"/>
                  </a:moveTo>
                  <a:cubicBezTo>
                    <a:pt x="29860" y="639"/>
                    <a:pt x="31593" y="2158"/>
                    <a:pt x="31890" y="2456"/>
                  </a:cubicBezTo>
                  <a:lnTo>
                    <a:pt x="35016" y="19914"/>
                  </a:lnTo>
                  <a:lnTo>
                    <a:pt x="7088" y="27199"/>
                  </a:lnTo>
                  <a:cubicBezTo>
                    <a:pt x="4446" y="20750"/>
                    <a:pt x="612" y="10977"/>
                    <a:pt x="612" y="9826"/>
                  </a:cubicBezTo>
                  <a:cubicBezTo>
                    <a:pt x="612" y="8933"/>
                    <a:pt x="6079" y="6066"/>
                    <a:pt x="11147" y="3923"/>
                  </a:cubicBezTo>
                  <a:cubicBezTo>
                    <a:pt x="17596" y="1406"/>
                    <a:pt x="22179" y="639"/>
                    <a:pt x="25369" y="639"/>
                  </a:cubicBezTo>
                  <a:close/>
                  <a:moveTo>
                    <a:pt x="25433" y="1"/>
                  </a:moveTo>
                  <a:cubicBezTo>
                    <a:pt x="22155" y="1"/>
                    <a:pt x="17479" y="795"/>
                    <a:pt x="10921" y="3355"/>
                  </a:cubicBezTo>
                  <a:lnTo>
                    <a:pt x="10912" y="3357"/>
                  </a:lnTo>
                  <a:cubicBezTo>
                    <a:pt x="8352" y="4440"/>
                    <a:pt x="1" y="8107"/>
                    <a:pt x="1" y="9826"/>
                  </a:cubicBezTo>
                  <a:cubicBezTo>
                    <a:pt x="1" y="11489"/>
                    <a:pt x="5946" y="26027"/>
                    <a:pt x="6624" y="27679"/>
                  </a:cubicBezTo>
                  <a:cubicBezTo>
                    <a:pt x="6671" y="27794"/>
                    <a:pt x="6782" y="27869"/>
                    <a:pt x="6906" y="27870"/>
                  </a:cubicBezTo>
                  <a:cubicBezTo>
                    <a:pt x="6933" y="27869"/>
                    <a:pt x="6959" y="27865"/>
                    <a:pt x="6984" y="27860"/>
                  </a:cubicBezTo>
                  <a:lnTo>
                    <a:pt x="35445" y="20434"/>
                  </a:lnTo>
                  <a:cubicBezTo>
                    <a:pt x="35600" y="20393"/>
                    <a:pt x="35698" y="20241"/>
                    <a:pt x="35669" y="20084"/>
                  </a:cubicBezTo>
                  <a:lnTo>
                    <a:pt x="32476" y="2260"/>
                  </a:lnTo>
                  <a:cubicBezTo>
                    <a:pt x="32467" y="2210"/>
                    <a:pt x="32445" y="2163"/>
                    <a:pt x="32413" y="2123"/>
                  </a:cubicBezTo>
                  <a:cubicBezTo>
                    <a:pt x="32304" y="1986"/>
                    <a:pt x="30615" y="1"/>
                    <a:pt x="254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345;p54">
              <a:extLst>
                <a:ext uri="{FF2B5EF4-FFF2-40B4-BE49-F238E27FC236}">
                  <a16:creationId xmlns:a16="http://schemas.microsoft.com/office/drawing/2014/main" id="{E6DAB09B-B5CA-9CCF-691A-E48FE25D3540}"/>
                </a:ext>
              </a:extLst>
            </p:cNvPr>
            <p:cNvSpPr/>
            <p:nvPr/>
          </p:nvSpPr>
          <p:spPr>
            <a:xfrm>
              <a:off x="3153575" y="1347275"/>
              <a:ext cx="693100" cy="849350"/>
            </a:xfrm>
            <a:custGeom>
              <a:avLst/>
              <a:gdLst/>
              <a:ahLst/>
              <a:cxnLst/>
              <a:rect l="l" t="t" r="r" b="b"/>
              <a:pathLst>
                <a:path w="27724" h="33974" extrusionOk="0">
                  <a:moveTo>
                    <a:pt x="20132" y="0"/>
                  </a:moveTo>
                  <a:cubicBezTo>
                    <a:pt x="17271" y="0"/>
                    <a:pt x="13861" y="179"/>
                    <a:pt x="11640" y="893"/>
                  </a:cubicBezTo>
                  <a:cubicBezTo>
                    <a:pt x="11640" y="893"/>
                    <a:pt x="8571" y="2798"/>
                    <a:pt x="6138" y="4173"/>
                  </a:cubicBezTo>
                  <a:cubicBezTo>
                    <a:pt x="3704" y="5549"/>
                    <a:pt x="1" y="7453"/>
                    <a:pt x="1" y="11263"/>
                  </a:cubicBezTo>
                  <a:cubicBezTo>
                    <a:pt x="1" y="15073"/>
                    <a:pt x="2752" y="30204"/>
                    <a:pt x="2752" y="31791"/>
                  </a:cubicBezTo>
                  <a:cubicBezTo>
                    <a:pt x="2752" y="33156"/>
                    <a:pt x="2830" y="33973"/>
                    <a:pt x="2852" y="33973"/>
                  </a:cubicBezTo>
                  <a:cubicBezTo>
                    <a:pt x="2855" y="33973"/>
                    <a:pt x="2857" y="33952"/>
                    <a:pt x="2857" y="33907"/>
                  </a:cubicBezTo>
                  <a:cubicBezTo>
                    <a:pt x="2857" y="33589"/>
                    <a:pt x="21480" y="27452"/>
                    <a:pt x="21480" y="27452"/>
                  </a:cubicBezTo>
                  <a:cubicBezTo>
                    <a:pt x="21480" y="27452"/>
                    <a:pt x="22645" y="22585"/>
                    <a:pt x="23597" y="20257"/>
                  </a:cubicBezTo>
                  <a:cubicBezTo>
                    <a:pt x="24549" y="17930"/>
                    <a:pt x="23597" y="15919"/>
                    <a:pt x="24655" y="12109"/>
                  </a:cubicBezTo>
                  <a:cubicBezTo>
                    <a:pt x="25713" y="8300"/>
                    <a:pt x="27724" y="5761"/>
                    <a:pt x="26877" y="2904"/>
                  </a:cubicBezTo>
                  <a:cubicBezTo>
                    <a:pt x="26031" y="47"/>
                    <a:pt x="25819" y="152"/>
                    <a:pt x="22751" y="47"/>
                  </a:cubicBezTo>
                  <a:cubicBezTo>
                    <a:pt x="21982" y="20"/>
                    <a:pt x="21088" y="0"/>
                    <a:pt x="2013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346;p54">
              <a:extLst>
                <a:ext uri="{FF2B5EF4-FFF2-40B4-BE49-F238E27FC236}">
                  <a16:creationId xmlns:a16="http://schemas.microsoft.com/office/drawing/2014/main" id="{FCB837DD-4E02-E1E8-BB0C-001C88A55296}"/>
                </a:ext>
              </a:extLst>
            </p:cNvPr>
            <p:cNvSpPr/>
            <p:nvPr/>
          </p:nvSpPr>
          <p:spPr>
            <a:xfrm>
              <a:off x="3145925" y="1339600"/>
              <a:ext cx="701900" cy="864675"/>
            </a:xfrm>
            <a:custGeom>
              <a:avLst/>
              <a:gdLst/>
              <a:ahLst/>
              <a:cxnLst/>
              <a:rect l="l" t="t" r="r" b="b"/>
              <a:pathLst>
                <a:path w="28076" h="34587" extrusionOk="0">
                  <a:moveTo>
                    <a:pt x="20491" y="614"/>
                  </a:moveTo>
                  <a:cubicBezTo>
                    <a:pt x="21446" y="614"/>
                    <a:pt x="22323" y="634"/>
                    <a:pt x="23047" y="659"/>
                  </a:cubicBezTo>
                  <a:lnTo>
                    <a:pt x="23387" y="671"/>
                  </a:lnTo>
                  <a:cubicBezTo>
                    <a:pt x="26088" y="759"/>
                    <a:pt x="26139" y="762"/>
                    <a:pt x="26891" y="3297"/>
                  </a:cubicBezTo>
                  <a:cubicBezTo>
                    <a:pt x="27428" y="5111"/>
                    <a:pt x="26752" y="6780"/>
                    <a:pt x="25897" y="8894"/>
                  </a:cubicBezTo>
                  <a:cubicBezTo>
                    <a:pt x="25486" y="9911"/>
                    <a:pt x="25020" y="11063"/>
                    <a:pt x="24666" y="12334"/>
                  </a:cubicBezTo>
                  <a:cubicBezTo>
                    <a:pt x="24115" y="14322"/>
                    <a:pt x="24100" y="15814"/>
                    <a:pt x="24086" y="17130"/>
                  </a:cubicBezTo>
                  <a:cubicBezTo>
                    <a:pt x="24074" y="18330"/>
                    <a:pt x="24064" y="19366"/>
                    <a:pt x="23621" y="20448"/>
                  </a:cubicBezTo>
                  <a:cubicBezTo>
                    <a:pt x="22758" y="22556"/>
                    <a:pt x="21745" y="26636"/>
                    <a:pt x="21529" y="27522"/>
                  </a:cubicBezTo>
                  <a:cubicBezTo>
                    <a:pt x="8640" y="31770"/>
                    <a:pt x="4648" y="33205"/>
                    <a:pt x="3412" y="33789"/>
                  </a:cubicBezTo>
                  <a:cubicBezTo>
                    <a:pt x="3388" y="33436"/>
                    <a:pt x="3364" y="32867"/>
                    <a:pt x="3364" y="32097"/>
                  </a:cubicBezTo>
                  <a:cubicBezTo>
                    <a:pt x="3364" y="31451"/>
                    <a:pt x="2949" y="28795"/>
                    <a:pt x="2422" y="25431"/>
                  </a:cubicBezTo>
                  <a:cubicBezTo>
                    <a:pt x="1616" y="20276"/>
                    <a:pt x="613" y="13861"/>
                    <a:pt x="613" y="11570"/>
                  </a:cubicBezTo>
                  <a:cubicBezTo>
                    <a:pt x="613" y="8108"/>
                    <a:pt x="3879" y="6273"/>
                    <a:pt x="6264" y="4933"/>
                  </a:cubicBezTo>
                  <a:lnTo>
                    <a:pt x="6595" y="4747"/>
                  </a:lnTo>
                  <a:cubicBezTo>
                    <a:pt x="8873" y="3459"/>
                    <a:pt x="11740" y="1688"/>
                    <a:pt x="12076" y="1481"/>
                  </a:cubicBezTo>
                  <a:cubicBezTo>
                    <a:pt x="14284" y="781"/>
                    <a:pt x="17714" y="614"/>
                    <a:pt x="20491" y="614"/>
                  </a:cubicBezTo>
                  <a:close/>
                  <a:moveTo>
                    <a:pt x="20390" y="0"/>
                  </a:moveTo>
                  <a:cubicBezTo>
                    <a:pt x="17381" y="0"/>
                    <a:pt x="14063" y="198"/>
                    <a:pt x="11853" y="909"/>
                  </a:cubicBezTo>
                  <a:cubicBezTo>
                    <a:pt x="11829" y="917"/>
                    <a:pt x="11806" y="927"/>
                    <a:pt x="11785" y="940"/>
                  </a:cubicBezTo>
                  <a:cubicBezTo>
                    <a:pt x="11754" y="960"/>
                    <a:pt x="8694" y="2857"/>
                    <a:pt x="6293" y="4215"/>
                  </a:cubicBezTo>
                  <a:lnTo>
                    <a:pt x="5964" y="4400"/>
                  </a:lnTo>
                  <a:cubicBezTo>
                    <a:pt x="3447" y="5813"/>
                    <a:pt x="1" y="7749"/>
                    <a:pt x="1" y="11570"/>
                  </a:cubicBezTo>
                  <a:cubicBezTo>
                    <a:pt x="1" y="13909"/>
                    <a:pt x="1008" y="20350"/>
                    <a:pt x="1818" y="25526"/>
                  </a:cubicBezTo>
                  <a:cubicBezTo>
                    <a:pt x="2318" y="28731"/>
                    <a:pt x="2751" y="31499"/>
                    <a:pt x="2751" y="32098"/>
                  </a:cubicBezTo>
                  <a:cubicBezTo>
                    <a:pt x="2751" y="34586"/>
                    <a:pt x="2862" y="34586"/>
                    <a:pt x="3158" y="34586"/>
                  </a:cubicBezTo>
                  <a:cubicBezTo>
                    <a:pt x="3281" y="34586"/>
                    <a:pt x="3389" y="34504"/>
                    <a:pt x="3440" y="34394"/>
                  </a:cubicBezTo>
                  <a:cubicBezTo>
                    <a:pt x="4559" y="33830"/>
                    <a:pt x="14964" y="30330"/>
                    <a:pt x="21883" y="28050"/>
                  </a:cubicBezTo>
                  <a:cubicBezTo>
                    <a:pt x="21983" y="28017"/>
                    <a:pt x="22060" y="27934"/>
                    <a:pt x="22084" y="27830"/>
                  </a:cubicBezTo>
                  <a:cubicBezTo>
                    <a:pt x="22095" y="27782"/>
                    <a:pt x="23254" y="22960"/>
                    <a:pt x="24187" y="20680"/>
                  </a:cubicBezTo>
                  <a:cubicBezTo>
                    <a:pt x="24674" y="19489"/>
                    <a:pt x="24685" y="18400"/>
                    <a:pt x="24698" y="17138"/>
                  </a:cubicBezTo>
                  <a:cubicBezTo>
                    <a:pt x="24711" y="15858"/>
                    <a:pt x="24726" y="14409"/>
                    <a:pt x="25257" y="12498"/>
                  </a:cubicBezTo>
                  <a:cubicBezTo>
                    <a:pt x="25600" y="11261"/>
                    <a:pt x="26040" y="10174"/>
                    <a:pt x="26464" y="9124"/>
                  </a:cubicBezTo>
                  <a:cubicBezTo>
                    <a:pt x="27328" y="6987"/>
                    <a:pt x="28075" y="5143"/>
                    <a:pt x="27477" y="3123"/>
                  </a:cubicBezTo>
                  <a:cubicBezTo>
                    <a:pt x="26628" y="261"/>
                    <a:pt x="26284" y="155"/>
                    <a:pt x="23406" y="59"/>
                  </a:cubicBezTo>
                  <a:lnTo>
                    <a:pt x="23067" y="48"/>
                  </a:lnTo>
                  <a:cubicBezTo>
                    <a:pt x="22233" y="19"/>
                    <a:pt x="21326" y="0"/>
                    <a:pt x="20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347;p54">
              <a:extLst>
                <a:ext uri="{FF2B5EF4-FFF2-40B4-BE49-F238E27FC236}">
                  <a16:creationId xmlns:a16="http://schemas.microsoft.com/office/drawing/2014/main" id="{06B846A3-0144-B6E0-C840-B7163904D01C}"/>
                </a:ext>
              </a:extLst>
            </p:cNvPr>
            <p:cNvSpPr/>
            <p:nvPr/>
          </p:nvSpPr>
          <p:spPr>
            <a:xfrm>
              <a:off x="3348825" y="1312750"/>
              <a:ext cx="338650" cy="322150"/>
            </a:xfrm>
            <a:custGeom>
              <a:avLst/>
              <a:gdLst/>
              <a:ahLst/>
              <a:cxnLst/>
              <a:rect l="l" t="t" r="r" b="b"/>
              <a:pathLst>
                <a:path w="13546" h="12886" extrusionOk="0">
                  <a:moveTo>
                    <a:pt x="4473" y="1"/>
                  </a:moveTo>
                  <a:cubicBezTo>
                    <a:pt x="3541" y="1"/>
                    <a:pt x="2787" y="200"/>
                    <a:pt x="2434" y="611"/>
                  </a:cubicBezTo>
                  <a:cubicBezTo>
                    <a:pt x="2434" y="611"/>
                    <a:pt x="1058" y="1351"/>
                    <a:pt x="530" y="4738"/>
                  </a:cubicBezTo>
                  <a:cubicBezTo>
                    <a:pt x="0" y="8123"/>
                    <a:pt x="0" y="12886"/>
                    <a:pt x="0" y="12886"/>
                  </a:cubicBezTo>
                  <a:cubicBezTo>
                    <a:pt x="0" y="12886"/>
                    <a:pt x="5714" y="9711"/>
                    <a:pt x="6561" y="9606"/>
                  </a:cubicBezTo>
                  <a:cubicBezTo>
                    <a:pt x="6578" y="9603"/>
                    <a:pt x="6598" y="9602"/>
                    <a:pt x="6619" y="9602"/>
                  </a:cubicBezTo>
                  <a:cubicBezTo>
                    <a:pt x="7657" y="9602"/>
                    <a:pt x="13545" y="12039"/>
                    <a:pt x="13545" y="12039"/>
                  </a:cubicBezTo>
                  <a:cubicBezTo>
                    <a:pt x="13545" y="12039"/>
                    <a:pt x="12699" y="7172"/>
                    <a:pt x="11428" y="3786"/>
                  </a:cubicBezTo>
                  <a:cubicBezTo>
                    <a:pt x="10512" y="1342"/>
                    <a:pt x="6893" y="1"/>
                    <a:pt x="44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348;p54">
              <a:extLst>
                <a:ext uri="{FF2B5EF4-FFF2-40B4-BE49-F238E27FC236}">
                  <a16:creationId xmlns:a16="http://schemas.microsoft.com/office/drawing/2014/main" id="{5F81FBE0-F128-F594-1ED8-29CC7CC5B845}"/>
                </a:ext>
              </a:extLst>
            </p:cNvPr>
            <p:cNvSpPr/>
            <p:nvPr/>
          </p:nvSpPr>
          <p:spPr>
            <a:xfrm>
              <a:off x="3341175" y="1305025"/>
              <a:ext cx="354675" cy="337525"/>
            </a:xfrm>
            <a:custGeom>
              <a:avLst/>
              <a:gdLst/>
              <a:ahLst/>
              <a:cxnLst/>
              <a:rect l="l" t="t" r="r" b="b"/>
              <a:pathLst>
                <a:path w="14187" h="13501" extrusionOk="0">
                  <a:moveTo>
                    <a:pt x="4784" y="616"/>
                  </a:moveTo>
                  <a:cubicBezTo>
                    <a:pt x="5202" y="616"/>
                    <a:pt x="5664" y="658"/>
                    <a:pt x="6149" y="743"/>
                  </a:cubicBezTo>
                  <a:cubicBezTo>
                    <a:pt x="8282" y="1120"/>
                    <a:pt x="10748" y="2336"/>
                    <a:pt x="11448" y="4203"/>
                  </a:cubicBezTo>
                  <a:cubicBezTo>
                    <a:pt x="12445" y="6860"/>
                    <a:pt x="13188" y="10487"/>
                    <a:pt x="13448" y="11852"/>
                  </a:cubicBezTo>
                  <a:cubicBezTo>
                    <a:pt x="11819" y="11188"/>
                    <a:pt x="7840" y="9607"/>
                    <a:pt x="6903" y="9607"/>
                  </a:cubicBezTo>
                  <a:cubicBezTo>
                    <a:pt x="6875" y="9607"/>
                    <a:pt x="6851" y="9608"/>
                    <a:pt x="6829" y="9611"/>
                  </a:cubicBezTo>
                  <a:cubicBezTo>
                    <a:pt x="6067" y="9706"/>
                    <a:pt x="2056" y="11883"/>
                    <a:pt x="618" y="12674"/>
                  </a:cubicBezTo>
                  <a:cubicBezTo>
                    <a:pt x="635" y="11348"/>
                    <a:pt x="721" y="7767"/>
                    <a:pt x="1138" y="5095"/>
                  </a:cubicBezTo>
                  <a:cubicBezTo>
                    <a:pt x="1629" y="1956"/>
                    <a:pt x="2864" y="1202"/>
                    <a:pt x="2889" y="1189"/>
                  </a:cubicBezTo>
                  <a:cubicBezTo>
                    <a:pt x="2921" y="1171"/>
                    <a:pt x="2949" y="1148"/>
                    <a:pt x="2973" y="1120"/>
                  </a:cubicBezTo>
                  <a:cubicBezTo>
                    <a:pt x="3254" y="792"/>
                    <a:pt x="3924" y="616"/>
                    <a:pt x="4784" y="616"/>
                  </a:cubicBezTo>
                  <a:close/>
                  <a:moveTo>
                    <a:pt x="4772" y="0"/>
                  </a:moveTo>
                  <a:cubicBezTo>
                    <a:pt x="3748" y="0"/>
                    <a:pt x="2956" y="236"/>
                    <a:pt x="2541" y="683"/>
                  </a:cubicBezTo>
                  <a:cubicBezTo>
                    <a:pt x="2264" y="865"/>
                    <a:pt x="1028" y="1838"/>
                    <a:pt x="533" y="4999"/>
                  </a:cubicBezTo>
                  <a:cubicBezTo>
                    <a:pt x="7" y="8370"/>
                    <a:pt x="1" y="13147"/>
                    <a:pt x="1" y="13195"/>
                  </a:cubicBezTo>
                  <a:cubicBezTo>
                    <a:pt x="1" y="13364"/>
                    <a:pt x="138" y="13500"/>
                    <a:pt x="306" y="13500"/>
                  </a:cubicBezTo>
                  <a:cubicBezTo>
                    <a:pt x="358" y="13500"/>
                    <a:pt x="409" y="13487"/>
                    <a:pt x="455" y="13462"/>
                  </a:cubicBezTo>
                  <a:cubicBezTo>
                    <a:pt x="2644" y="12245"/>
                    <a:pt x="6330" y="10290"/>
                    <a:pt x="6904" y="10218"/>
                  </a:cubicBezTo>
                  <a:cubicBezTo>
                    <a:pt x="6917" y="10216"/>
                    <a:pt x="6932" y="10215"/>
                    <a:pt x="6949" y="10215"/>
                  </a:cubicBezTo>
                  <a:cubicBezTo>
                    <a:pt x="7565" y="10215"/>
                    <a:pt x="10833" y="11430"/>
                    <a:pt x="13734" y="12631"/>
                  </a:cubicBezTo>
                  <a:cubicBezTo>
                    <a:pt x="13773" y="12647"/>
                    <a:pt x="13813" y="12654"/>
                    <a:pt x="13851" y="12654"/>
                  </a:cubicBezTo>
                  <a:cubicBezTo>
                    <a:pt x="14031" y="12654"/>
                    <a:pt x="14186" y="12491"/>
                    <a:pt x="14152" y="12295"/>
                  </a:cubicBezTo>
                  <a:cubicBezTo>
                    <a:pt x="14144" y="12247"/>
                    <a:pt x="13286" y="7361"/>
                    <a:pt x="12021" y="3987"/>
                  </a:cubicBezTo>
                  <a:cubicBezTo>
                    <a:pt x="11182" y="1752"/>
                    <a:pt x="8391" y="518"/>
                    <a:pt x="6255" y="141"/>
                  </a:cubicBezTo>
                  <a:cubicBezTo>
                    <a:pt x="5724" y="46"/>
                    <a:pt x="5225" y="0"/>
                    <a:pt x="47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349;p54">
              <a:extLst>
                <a:ext uri="{FF2B5EF4-FFF2-40B4-BE49-F238E27FC236}">
                  <a16:creationId xmlns:a16="http://schemas.microsoft.com/office/drawing/2014/main" id="{D94C6313-B8AE-8B1C-72BE-8CB43A83995D}"/>
                </a:ext>
              </a:extLst>
            </p:cNvPr>
            <p:cNvSpPr/>
            <p:nvPr/>
          </p:nvSpPr>
          <p:spPr>
            <a:xfrm>
              <a:off x="3383225" y="1306875"/>
              <a:ext cx="179900" cy="351850"/>
            </a:xfrm>
            <a:custGeom>
              <a:avLst/>
              <a:gdLst/>
              <a:ahLst/>
              <a:cxnLst/>
              <a:rect l="l" t="t" r="r" b="b"/>
              <a:pathLst>
                <a:path w="7196" h="14074" extrusionOk="0">
                  <a:moveTo>
                    <a:pt x="0" y="0"/>
                  </a:moveTo>
                  <a:cubicBezTo>
                    <a:pt x="0" y="0"/>
                    <a:pt x="38" y="130"/>
                    <a:pt x="104" y="362"/>
                  </a:cubicBezTo>
                  <a:cubicBezTo>
                    <a:pt x="516" y="1794"/>
                    <a:pt x="2053" y="7095"/>
                    <a:pt x="2964" y="9735"/>
                  </a:cubicBezTo>
                  <a:cubicBezTo>
                    <a:pt x="4021" y="12804"/>
                    <a:pt x="5608" y="14073"/>
                    <a:pt x="5608" y="14073"/>
                  </a:cubicBezTo>
                  <a:lnTo>
                    <a:pt x="7195" y="7725"/>
                  </a:lnTo>
                  <a:cubicBezTo>
                    <a:pt x="7195" y="7725"/>
                    <a:pt x="953" y="169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350;p54">
              <a:extLst>
                <a:ext uri="{FF2B5EF4-FFF2-40B4-BE49-F238E27FC236}">
                  <a16:creationId xmlns:a16="http://schemas.microsoft.com/office/drawing/2014/main" id="{8E40BF87-FE1D-B155-9EE5-3C895E9D6AEA}"/>
                </a:ext>
              </a:extLst>
            </p:cNvPr>
            <p:cNvSpPr/>
            <p:nvPr/>
          </p:nvSpPr>
          <p:spPr>
            <a:xfrm>
              <a:off x="3374800" y="1299200"/>
              <a:ext cx="196400" cy="367200"/>
            </a:xfrm>
            <a:custGeom>
              <a:avLst/>
              <a:gdLst/>
              <a:ahLst/>
              <a:cxnLst/>
              <a:rect l="l" t="t" r="r" b="b"/>
              <a:pathLst>
                <a:path w="7856" h="14688" extrusionOk="0">
                  <a:moveTo>
                    <a:pt x="1089" y="1808"/>
                  </a:moveTo>
                  <a:lnTo>
                    <a:pt x="1089" y="1808"/>
                  </a:lnTo>
                  <a:cubicBezTo>
                    <a:pt x="2944" y="3983"/>
                    <a:pt x="6461" y="7418"/>
                    <a:pt x="7193" y="8128"/>
                  </a:cubicBezTo>
                  <a:lnTo>
                    <a:pt x="5777" y="13790"/>
                  </a:lnTo>
                  <a:cubicBezTo>
                    <a:pt x="5262" y="13236"/>
                    <a:pt x="4301" y="12004"/>
                    <a:pt x="3590" y="9943"/>
                  </a:cubicBezTo>
                  <a:cubicBezTo>
                    <a:pt x="2856" y="7816"/>
                    <a:pt x="1700" y="3903"/>
                    <a:pt x="1089" y="1808"/>
                  </a:cubicBezTo>
                  <a:close/>
                  <a:moveTo>
                    <a:pt x="338" y="1"/>
                  </a:moveTo>
                  <a:cubicBezTo>
                    <a:pt x="298" y="1"/>
                    <a:pt x="258" y="9"/>
                    <a:pt x="220" y="25"/>
                  </a:cubicBezTo>
                  <a:cubicBezTo>
                    <a:pt x="77" y="83"/>
                    <a:pt x="0" y="242"/>
                    <a:pt x="43" y="390"/>
                  </a:cubicBezTo>
                  <a:lnTo>
                    <a:pt x="148" y="755"/>
                  </a:lnTo>
                  <a:cubicBezTo>
                    <a:pt x="589" y="2288"/>
                    <a:pt x="2099" y="7498"/>
                    <a:pt x="3011" y="10142"/>
                  </a:cubicBezTo>
                  <a:cubicBezTo>
                    <a:pt x="4085" y="13258"/>
                    <a:pt x="5687" y="14565"/>
                    <a:pt x="5754" y="14620"/>
                  </a:cubicBezTo>
                  <a:cubicBezTo>
                    <a:pt x="5809" y="14663"/>
                    <a:pt x="5876" y="14686"/>
                    <a:pt x="5945" y="14686"/>
                  </a:cubicBezTo>
                  <a:lnTo>
                    <a:pt x="5946" y="14687"/>
                  </a:lnTo>
                  <a:cubicBezTo>
                    <a:pt x="6087" y="14687"/>
                    <a:pt x="6208" y="14591"/>
                    <a:pt x="6243" y="14456"/>
                  </a:cubicBezTo>
                  <a:lnTo>
                    <a:pt x="7829" y="8105"/>
                  </a:lnTo>
                  <a:cubicBezTo>
                    <a:pt x="7856" y="8000"/>
                    <a:pt x="7824" y="7887"/>
                    <a:pt x="7745" y="7811"/>
                  </a:cubicBezTo>
                  <a:cubicBezTo>
                    <a:pt x="7683" y="7751"/>
                    <a:pt x="1524" y="1792"/>
                    <a:pt x="604" y="156"/>
                  </a:cubicBezTo>
                  <a:cubicBezTo>
                    <a:pt x="548" y="58"/>
                    <a:pt x="445" y="1"/>
                    <a:pt x="3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351;p54">
              <a:extLst>
                <a:ext uri="{FF2B5EF4-FFF2-40B4-BE49-F238E27FC236}">
                  <a16:creationId xmlns:a16="http://schemas.microsoft.com/office/drawing/2014/main" id="{DCC7DA2B-955D-77E6-C21C-1BC1CBB24182}"/>
                </a:ext>
              </a:extLst>
            </p:cNvPr>
            <p:cNvSpPr/>
            <p:nvPr/>
          </p:nvSpPr>
          <p:spPr>
            <a:xfrm>
              <a:off x="3303850" y="967400"/>
              <a:ext cx="410075" cy="571100"/>
            </a:xfrm>
            <a:custGeom>
              <a:avLst/>
              <a:gdLst/>
              <a:ahLst/>
              <a:cxnLst/>
              <a:rect l="l" t="t" r="r" b="b"/>
              <a:pathLst>
                <a:path w="16403" h="22844" extrusionOk="0">
                  <a:moveTo>
                    <a:pt x="8230" y="1"/>
                  </a:moveTo>
                  <a:cubicBezTo>
                    <a:pt x="6845" y="1"/>
                    <a:pt x="3239" y="542"/>
                    <a:pt x="1799" y="5960"/>
                  </a:cubicBezTo>
                  <a:cubicBezTo>
                    <a:pt x="0" y="12733"/>
                    <a:pt x="5821" y="18552"/>
                    <a:pt x="7513" y="20774"/>
                  </a:cubicBezTo>
                  <a:cubicBezTo>
                    <a:pt x="8496" y="22063"/>
                    <a:pt x="9729" y="22843"/>
                    <a:pt x="10859" y="22843"/>
                  </a:cubicBezTo>
                  <a:cubicBezTo>
                    <a:pt x="11677" y="22843"/>
                    <a:pt x="12441" y="22435"/>
                    <a:pt x="13016" y="21515"/>
                  </a:cubicBezTo>
                  <a:cubicBezTo>
                    <a:pt x="15133" y="18129"/>
                    <a:pt x="15767" y="16436"/>
                    <a:pt x="16084" y="11992"/>
                  </a:cubicBezTo>
                  <a:cubicBezTo>
                    <a:pt x="16402" y="7547"/>
                    <a:pt x="15873" y="4585"/>
                    <a:pt x="13862" y="2258"/>
                  </a:cubicBezTo>
                  <a:cubicBezTo>
                    <a:pt x="12019" y="122"/>
                    <a:pt x="9285" y="34"/>
                    <a:pt x="8845" y="34"/>
                  </a:cubicBezTo>
                  <a:cubicBezTo>
                    <a:pt x="8805" y="34"/>
                    <a:pt x="8784" y="34"/>
                    <a:pt x="8784" y="34"/>
                  </a:cubicBezTo>
                  <a:cubicBezTo>
                    <a:pt x="8784" y="34"/>
                    <a:pt x="8577" y="1"/>
                    <a:pt x="82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52;p54">
              <a:extLst>
                <a:ext uri="{FF2B5EF4-FFF2-40B4-BE49-F238E27FC236}">
                  <a16:creationId xmlns:a16="http://schemas.microsoft.com/office/drawing/2014/main" id="{984320F9-F4CC-4CC8-B1C6-7888501F7460}"/>
                </a:ext>
              </a:extLst>
            </p:cNvPr>
            <p:cNvSpPr/>
            <p:nvPr/>
          </p:nvSpPr>
          <p:spPr>
            <a:xfrm>
              <a:off x="3300900" y="959900"/>
              <a:ext cx="421275" cy="586250"/>
            </a:xfrm>
            <a:custGeom>
              <a:avLst/>
              <a:gdLst/>
              <a:ahLst/>
              <a:cxnLst/>
              <a:rect l="l" t="t" r="r" b="b"/>
              <a:pathLst>
                <a:path w="16851" h="23450" extrusionOk="0">
                  <a:moveTo>
                    <a:pt x="8307" y="601"/>
                  </a:moveTo>
                  <a:lnTo>
                    <a:pt x="8307" y="602"/>
                  </a:lnTo>
                  <a:cubicBezTo>
                    <a:pt x="8616" y="602"/>
                    <a:pt x="8815" y="631"/>
                    <a:pt x="8852" y="637"/>
                  </a:cubicBezTo>
                  <a:cubicBezTo>
                    <a:pt x="8867" y="639"/>
                    <a:pt x="8882" y="641"/>
                    <a:pt x="8897" y="641"/>
                  </a:cubicBezTo>
                  <a:cubicBezTo>
                    <a:pt x="8902" y="641"/>
                    <a:pt x="8907" y="640"/>
                    <a:pt x="8912" y="640"/>
                  </a:cubicBezTo>
                  <a:cubicBezTo>
                    <a:pt x="8914" y="640"/>
                    <a:pt x="8928" y="640"/>
                    <a:pt x="8952" y="640"/>
                  </a:cubicBezTo>
                  <a:cubicBezTo>
                    <a:pt x="9311" y="640"/>
                    <a:pt x="11977" y="705"/>
                    <a:pt x="13748" y="2757"/>
                  </a:cubicBezTo>
                  <a:cubicBezTo>
                    <a:pt x="15604" y="4905"/>
                    <a:pt x="16226" y="7661"/>
                    <a:pt x="15897" y="12270"/>
                  </a:cubicBezTo>
                  <a:cubicBezTo>
                    <a:pt x="15578" y="16729"/>
                    <a:pt x="14933" y="18360"/>
                    <a:pt x="12874" y="21652"/>
                  </a:cubicBezTo>
                  <a:cubicBezTo>
                    <a:pt x="12405" y="22403"/>
                    <a:pt x="11800" y="22801"/>
                    <a:pt x="11075" y="22835"/>
                  </a:cubicBezTo>
                  <a:cubicBezTo>
                    <a:pt x="11045" y="22837"/>
                    <a:pt x="11015" y="22837"/>
                    <a:pt x="10985" y="22837"/>
                  </a:cubicBezTo>
                  <a:cubicBezTo>
                    <a:pt x="9968" y="22837"/>
                    <a:pt x="8812" y="22119"/>
                    <a:pt x="7875" y="20889"/>
                  </a:cubicBezTo>
                  <a:cubicBezTo>
                    <a:pt x="7668" y="20617"/>
                    <a:pt x="7400" y="20291"/>
                    <a:pt x="7092" y="19918"/>
                  </a:cubicBezTo>
                  <a:cubicBezTo>
                    <a:pt x="4849" y="17199"/>
                    <a:pt x="673" y="12138"/>
                    <a:pt x="2214" y="6339"/>
                  </a:cubicBezTo>
                  <a:cubicBezTo>
                    <a:pt x="3596" y="1136"/>
                    <a:pt x="6975" y="601"/>
                    <a:pt x="8307" y="601"/>
                  </a:cubicBezTo>
                  <a:close/>
                  <a:moveTo>
                    <a:pt x="8393" y="1"/>
                  </a:moveTo>
                  <a:cubicBezTo>
                    <a:pt x="6952" y="1"/>
                    <a:pt x="3117" y="552"/>
                    <a:pt x="1622" y="6181"/>
                  </a:cubicBezTo>
                  <a:cubicBezTo>
                    <a:pt x="1" y="12285"/>
                    <a:pt x="4307" y="17504"/>
                    <a:pt x="6619" y="20308"/>
                  </a:cubicBezTo>
                  <a:cubicBezTo>
                    <a:pt x="6922" y="20674"/>
                    <a:pt x="7185" y="20993"/>
                    <a:pt x="7388" y="21260"/>
                  </a:cubicBezTo>
                  <a:cubicBezTo>
                    <a:pt x="8439" y="22639"/>
                    <a:pt x="9773" y="23449"/>
                    <a:pt x="10981" y="23449"/>
                  </a:cubicBezTo>
                  <a:cubicBezTo>
                    <a:pt x="11022" y="23449"/>
                    <a:pt x="11063" y="23448"/>
                    <a:pt x="11104" y="23446"/>
                  </a:cubicBezTo>
                  <a:cubicBezTo>
                    <a:pt x="12028" y="23403"/>
                    <a:pt x="12819" y="22895"/>
                    <a:pt x="13393" y="21977"/>
                  </a:cubicBezTo>
                  <a:cubicBezTo>
                    <a:pt x="15481" y="18638"/>
                    <a:pt x="16182" y="16869"/>
                    <a:pt x="16508" y="12313"/>
                  </a:cubicBezTo>
                  <a:cubicBezTo>
                    <a:pt x="16850" y="7525"/>
                    <a:pt x="16184" y="4641"/>
                    <a:pt x="14211" y="2357"/>
                  </a:cubicBezTo>
                  <a:cubicBezTo>
                    <a:pt x="12261" y="97"/>
                    <a:pt x="9413" y="29"/>
                    <a:pt x="8950" y="29"/>
                  </a:cubicBezTo>
                  <a:cubicBezTo>
                    <a:pt x="8937" y="29"/>
                    <a:pt x="8926" y="29"/>
                    <a:pt x="8917" y="29"/>
                  </a:cubicBezTo>
                  <a:cubicBezTo>
                    <a:pt x="8845" y="20"/>
                    <a:pt x="8660" y="1"/>
                    <a:pt x="8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53;p54">
              <a:extLst>
                <a:ext uri="{FF2B5EF4-FFF2-40B4-BE49-F238E27FC236}">
                  <a16:creationId xmlns:a16="http://schemas.microsoft.com/office/drawing/2014/main" id="{6C1D041B-7CB9-F49F-5269-67D66DCDA791}"/>
                </a:ext>
              </a:extLst>
            </p:cNvPr>
            <p:cNvSpPr/>
            <p:nvPr/>
          </p:nvSpPr>
          <p:spPr>
            <a:xfrm>
              <a:off x="3335175" y="967400"/>
              <a:ext cx="369675" cy="315775"/>
            </a:xfrm>
            <a:custGeom>
              <a:avLst/>
              <a:gdLst/>
              <a:ahLst/>
              <a:cxnLst/>
              <a:rect l="l" t="t" r="r" b="b"/>
              <a:pathLst>
                <a:path w="14787" h="12631" extrusionOk="0">
                  <a:moveTo>
                    <a:pt x="6977" y="1"/>
                  </a:moveTo>
                  <a:cubicBezTo>
                    <a:pt x="5592" y="1"/>
                    <a:pt x="1986" y="542"/>
                    <a:pt x="546" y="5960"/>
                  </a:cubicBezTo>
                  <a:cubicBezTo>
                    <a:pt x="0" y="8017"/>
                    <a:pt x="159" y="9986"/>
                    <a:pt x="689" y="11792"/>
                  </a:cubicBezTo>
                  <a:cubicBezTo>
                    <a:pt x="878" y="11308"/>
                    <a:pt x="1163" y="10934"/>
                    <a:pt x="1604" y="10934"/>
                  </a:cubicBezTo>
                  <a:cubicBezTo>
                    <a:pt x="2838" y="10934"/>
                    <a:pt x="2973" y="12631"/>
                    <a:pt x="3368" y="12631"/>
                  </a:cubicBezTo>
                  <a:cubicBezTo>
                    <a:pt x="3379" y="12631"/>
                    <a:pt x="3391" y="12630"/>
                    <a:pt x="3403" y="12626"/>
                  </a:cubicBezTo>
                  <a:cubicBezTo>
                    <a:pt x="3826" y="12521"/>
                    <a:pt x="5520" y="11040"/>
                    <a:pt x="5202" y="9664"/>
                  </a:cubicBezTo>
                  <a:cubicBezTo>
                    <a:pt x="4886" y="8288"/>
                    <a:pt x="5309" y="7654"/>
                    <a:pt x="7531" y="7654"/>
                  </a:cubicBezTo>
                  <a:cubicBezTo>
                    <a:pt x="9530" y="7654"/>
                    <a:pt x="10159" y="8425"/>
                    <a:pt x="10805" y="8425"/>
                  </a:cubicBezTo>
                  <a:cubicBezTo>
                    <a:pt x="10877" y="8425"/>
                    <a:pt x="10949" y="8416"/>
                    <a:pt x="11023" y="8395"/>
                  </a:cubicBezTo>
                  <a:cubicBezTo>
                    <a:pt x="11763" y="8183"/>
                    <a:pt x="12292" y="6701"/>
                    <a:pt x="13033" y="6701"/>
                  </a:cubicBezTo>
                  <a:cubicBezTo>
                    <a:pt x="13502" y="6701"/>
                    <a:pt x="14141" y="6873"/>
                    <a:pt x="14787" y="7507"/>
                  </a:cubicBezTo>
                  <a:cubicBezTo>
                    <a:pt x="14526" y="5382"/>
                    <a:pt x="13853" y="3697"/>
                    <a:pt x="12609" y="2257"/>
                  </a:cubicBezTo>
                  <a:cubicBezTo>
                    <a:pt x="10766" y="122"/>
                    <a:pt x="8033" y="34"/>
                    <a:pt x="7592" y="34"/>
                  </a:cubicBezTo>
                  <a:cubicBezTo>
                    <a:pt x="7552" y="34"/>
                    <a:pt x="7531" y="34"/>
                    <a:pt x="7531" y="34"/>
                  </a:cubicBezTo>
                  <a:cubicBezTo>
                    <a:pt x="7531" y="34"/>
                    <a:pt x="7324" y="1"/>
                    <a:pt x="6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54;p54">
              <a:extLst>
                <a:ext uri="{FF2B5EF4-FFF2-40B4-BE49-F238E27FC236}">
                  <a16:creationId xmlns:a16="http://schemas.microsoft.com/office/drawing/2014/main" id="{24397346-BE8A-68F9-6DFB-657CD35384B8}"/>
                </a:ext>
              </a:extLst>
            </p:cNvPr>
            <p:cNvSpPr/>
            <p:nvPr/>
          </p:nvSpPr>
          <p:spPr>
            <a:xfrm>
              <a:off x="3328725" y="959875"/>
              <a:ext cx="384125" cy="331000"/>
            </a:xfrm>
            <a:custGeom>
              <a:avLst/>
              <a:gdLst/>
              <a:ahLst/>
              <a:cxnLst/>
              <a:rect l="l" t="t" r="r" b="b"/>
              <a:pathLst>
                <a:path w="15365" h="13240" extrusionOk="0">
                  <a:moveTo>
                    <a:pt x="7218" y="606"/>
                  </a:moveTo>
                  <a:cubicBezTo>
                    <a:pt x="7539" y="606"/>
                    <a:pt x="7749" y="635"/>
                    <a:pt x="7799" y="642"/>
                  </a:cubicBezTo>
                  <a:cubicBezTo>
                    <a:pt x="7801" y="642"/>
                    <a:pt x="7815" y="642"/>
                    <a:pt x="7840" y="642"/>
                  </a:cubicBezTo>
                  <a:cubicBezTo>
                    <a:pt x="8204" y="642"/>
                    <a:pt x="10866" y="708"/>
                    <a:pt x="12635" y="2758"/>
                  </a:cubicBezTo>
                  <a:cubicBezTo>
                    <a:pt x="13670" y="3956"/>
                    <a:pt x="14311" y="5347"/>
                    <a:pt x="14628" y="7092"/>
                  </a:cubicBezTo>
                  <a:cubicBezTo>
                    <a:pt x="14111" y="6776"/>
                    <a:pt x="13637" y="6696"/>
                    <a:pt x="13291" y="6696"/>
                  </a:cubicBezTo>
                  <a:cubicBezTo>
                    <a:pt x="12749" y="6696"/>
                    <a:pt x="12361" y="7185"/>
                    <a:pt x="11984" y="7656"/>
                  </a:cubicBezTo>
                  <a:cubicBezTo>
                    <a:pt x="11720" y="7987"/>
                    <a:pt x="11448" y="8329"/>
                    <a:pt x="11196" y="8401"/>
                  </a:cubicBezTo>
                  <a:cubicBezTo>
                    <a:pt x="11152" y="8414"/>
                    <a:pt x="11108" y="8420"/>
                    <a:pt x="11062" y="8420"/>
                  </a:cubicBezTo>
                  <a:cubicBezTo>
                    <a:pt x="10902" y="8420"/>
                    <a:pt x="10720" y="8344"/>
                    <a:pt x="10424" y="8215"/>
                  </a:cubicBezTo>
                  <a:cubicBezTo>
                    <a:pt x="9877" y="7977"/>
                    <a:pt x="9128" y="7649"/>
                    <a:pt x="7789" y="7649"/>
                  </a:cubicBezTo>
                  <a:cubicBezTo>
                    <a:pt x="6485" y="7649"/>
                    <a:pt x="5732" y="7864"/>
                    <a:pt x="5347" y="8347"/>
                  </a:cubicBezTo>
                  <a:cubicBezTo>
                    <a:pt x="4953" y="8843"/>
                    <a:pt x="5042" y="9509"/>
                    <a:pt x="5162" y="10034"/>
                  </a:cubicBezTo>
                  <a:cubicBezTo>
                    <a:pt x="5414" y="11125"/>
                    <a:pt x="4113" y="12360"/>
                    <a:pt x="3670" y="12595"/>
                  </a:cubicBezTo>
                  <a:cubicBezTo>
                    <a:pt x="3623" y="12520"/>
                    <a:pt x="3559" y="12392"/>
                    <a:pt x="3511" y="12293"/>
                  </a:cubicBezTo>
                  <a:cubicBezTo>
                    <a:pt x="3260" y="11783"/>
                    <a:pt x="2842" y="10929"/>
                    <a:pt x="1863" y="10929"/>
                  </a:cubicBezTo>
                  <a:cubicBezTo>
                    <a:pt x="1626" y="10929"/>
                    <a:pt x="1329" y="11008"/>
                    <a:pt x="1057" y="11307"/>
                  </a:cubicBezTo>
                  <a:cubicBezTo>
                    <a:pt x="664" y="9597"/>
                    <a:pt x="678" y="7930"/>
                    <a:pt x="1101" y="6341"/>
                  </a:cubicBezTo>
                  <a:cubicBezTo>
                    <a:pt x="2480" y="1148"/>
                    <a:pt x="5849" y="606"/>
                    <a:pt x="7218" y="606"/>
                  </a:cubicBezTo>
                  <a:close/>
                  <a:moveTo>
                    <a:pt x="7281" y="1"/>
                  </a:moveTo>
                  <a:cubicBezTo>
                    <a:pt x="5842" y="1"/>
                    <a:pt x="2005" y="550"/>
                    <a:pt x="509" y="6182"/>
                  </a:cubicBezTo>
                  <a:cubicBezTo>
                    <a:pt x="0" y="8099"/>
                    <a:pt x="49" y="10117"/>
                    <a:pt x="654" y="12179"/>
                  </a:cubicBezTo>
                  <a:cubicBezTo>
                    <a:pt x="690" y="12305"/>
                    <a:pt x="803" y="12392"/>
                    <a:pt x="935" y="12399"/>
                  </a:cubicBezTo>
                  <a:cubicBezTo>
                    <a:pt x="941" y="12399"/>
                    <a:pt x="947" y="12400"/>
                    <a:pt x="954" y="12400"/>
                  </a:cubicBezTo>
                  <a:cubicBezTo>
                    <a:pt x="1072" y="12400"/>
                    <a:pt x="1188" y="12320"/>
                    <a:pt x="1233" y="12203"/>
                  </a:cubicBezTo>
                  <a:cubicBezTo>
                    <a:pt x="1404" y="11763"/>
                    <a:pt x="1615" y="11541"/>
                    <a:pt x="1863" y="11541"/>
                  </a:cubicBezTo>
                  <a:cubicBezTo>
                    <a:pt x="2416" y="11541"/>
                    <a:pt x="2676" y="11983"/>
                    <a:pt x="2961" y="12562"/>
                  </a:cubicBezTo>
                  <a:cubicBezTo>
                    <a:pt x="3117" y="12882"/>
                    <a:pt x="3294" y="13240"/>
                    <a:pt x="3616" y="13240"/>
                  </a:cubicBezTo>
                  <a:cubicBezTo>
                    <a:pt x="3656" y="13239"/>
                    <a:pt x="3697" y="13234"/>
                    <a:pt x="3736" y="13224"/>
                  </a:cubicBezTo>
                  <a:cubicBezTo>
                    <a:pt x="4246" y="13096"/>
                    <a:pt x="6128" y="11498"/>
                    <a:pt x="5758" y="9895"/>
                  </a:cubicBezTo>
                  <a:cubicBezTo>
                    <a:pt x="5626" y="9323"/>
                    <a:pt x="5648" y="8952"/>
                    <a:pt x="5826" y="8728"/>
                  </a:cubicBezTo>
                  <a:cubicBezTo>
                    <a:pt x="6076" y="8412"/>
                    <a:pt x="6718" y="8260"/>
                    <a:pt x="7788" y="8260"/>
                  </a:cubicBezTo>
                  <a:cubicBezTo>
                    <a:pt x="9000" y="8260"/>
                    <a:pt x="9681" y="8558"/>
                    <a:pt x="10178" y="8776"/>
                  </a:cubicBezTo>
                  <a:cubicBezTo>
                    <a:pt x="10487" y="8911"/>
                    <a:pt x="10765" y="9032"/>
                    <a:pt x="11063" y="9032"/>
                  </a:cubicBezTo>
                  <a:cubicBezTo>
                    <a:pt x="11161" y="9032"/>
                    <a:pt x="11260" y="9019"/>
                    <a:pt x="11364" y="8989"/>
                  </a:cubicBezTo>
                  <a:cubicBezTo>
                    <a:pt x="11805" y="8863"/>
                    <a:pt x="12139" y="8443"/>
                    <a:pt x="12463" y="8037"/>
                  </a:cubicBezTo>
                  <a:cubicBezTo>
                    <a:pt x="12735" y="7695"/>
                    <a:pt x="13044" y="7308"/>
                    <a:pt x="13291" y="7308"/>
                  </a:cubicBezTo>
                  <a:cubicBezTo>
                    <a:pt x="13659" y="7308"/>
                    <a:pt x="14226" y="7432"/>
                    <a:pt x="14831" y="8026"/>
                  </a:cubicBezTo>
                  <a:cubicBezTo>
                    <a:pt x="14890" y="8083"/>
                    <a:pt x="14967" y="8113"/>
                    <a:pt x="15045" y="8113"/>
                  </a:cubicBezTo>
                  <a:cubicBezTo>
                    <a:pt x="15091" y="8113"/>
                    <a:pt x="15138" y="8102"/>
                    <a:pt x="15181" y="8081"/>
                  </a:cubicBezTo>
                  <a:cubicBezTo>
                    <a:pt x="15297" y="8023"/>
                    <a:pt x="15365" y="7899"/>
                    <a:pt x="15349" y="7770"/>
                  </a:cubicBezTo>
                  <a:cubicBezTo>
                    <a:pt x="15076" y="5537"/>
                    <a:pt x="14360" y="3818"/>
                    <a:pt x="13098" y="2357"/>
                  </a:cubicBezTo>
                  <a:cubicBezTo>
                    <a:pt x="11192" y="150"/>
                    <a:pt x="8428" y="31"/>
                    <a:pt x="7919" y="31"/>
                  </a:cubicBezTo>
                  <a:cubicBezTo>
                    <a:pt x="7872" y="31"/>
                    <a:pt x="7844" y="32"/>
                    <a:pt x="7838" y="33"/>
                  </a:cubicBezTo>
                  <a:cubicBezTo>
                    <a:pt x="7827" y="31"/>
                    <a:pt x="7621" y="1"/>
                    <a:pt x="72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355;p54">
              <a:extLst>
                <a:ext uri="{FF2B5EF4-FFF2-40B4-BE49-F238E27FC236}">
                  <a16:creationId xmlns:a16="http://schemas.microsoft.com/office/drawing/2014/main" id="{95C2B87B-1945-1BC8-F5DA-71F274CF4E6A}"/>
                </a:ext>
              </a:extLst>
            </p:cNvPr>
            <p:cNvSpPr/>
            <p:nvPr/>
          </p:nvSpPr>
          <p:spPr>
            <a:xfrm>
              <a:off x="3339850" y="1239750"/>
              <a:ext cx="80425" cy="120025"/>
            </a:xfrm>
            <a:custGeom>
              <a:avLst/>
              <a:gdLst/>
              <a:ahLst/>
              <a:cxnLst/>
              <a:rect l="l" t="t" r="r" b="b"/>
              <a:pathLst>
                <a:path w="3217" h="4801" extrusionOk="0">
                  <a:moveTo>
                    <a:pt x="1089" y="1"/>
                  </a:moveTo>
                  <a:cubicBezTo>
                    <a:pt x="352" y="1"/>
                    <a:pt x="1" y="683"/>
                    <a:pt x="466" y="2262"/>
                  </a:cubicBezTo>
                  <a:cubicBezTo>
                    <a:pt x="995" y="4061"/>
                    <a:pt x="1735" y="4801"/>
                    <a:pt x="2158" y="4801"/>
                  </a:cubicBezTo>
                  <a:cubicBezTo>
                    <a:pt x="2582" y="4801"/>
                    <a:pt x="2793" y="4166"/>
                    <a:pt x="2793" y="4166"/>
                  </a:cubicBezTo>
                  <a:lnTo>
                    <a:pt x="3216" y="2367"/>
                  </a:lnTo>
                  <a:cubicBezTo>
                    <a:pt x="3216" y="2367"/>
                    <a:pt x="2370" y="251"/>
                    <a:pt x="1417" y="40"/>
                  </a:cubicBezTo>
                  <a:cubicBezTo>
                    <a:pt x="1301" y="14"/>
                    <a:pt x="1191" y="1"/>
                    <a:pt x="10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356;p54">
              <a:extLst>
                <a:ext uri="{FF2B5EF4-FFF2-40B4-BE49-F238E27FC236}">
                  <a16:creationId xmlns:a16="http://schemas.microsoft.com/office/drawing/2014/main" id="{E53875AA-2D37-B60A-725C-1EEE8A76780A}"/>
                </a:ext>
              </a:extLst>
            </p:cNvPr>
            <p:cNvSpPr/>
            <p:nvPr/>
          </p:nvSpPr>
          <p:spPr>
            <a:xfrm>
              <a:off x="3335925" y="1232100"/>
              <a:ext cx="92950" cy="135350"/>
            </a:xfrm>
            <a:custGeom>
              <a:avLst/>
              <a:gdLst/>
              <a:ahLst/>
              <a:cxnLst/>
              <a:rect l="l" t="t" r="r" b="b"/>
              <a:pathLst>
                <a:path w="3718" h="5414" extrusionOk="0">
                  <a:moveTo>
                    <a:pt x="1242" y="1"/>
                  </a:moveTo>
                  <a:cubicBezTo>
                    <a:pt x="837" y="1"/>
                    <a:pt x="587" y="165"/>
                    <a:pt x="438" y="325"/>
                  </a:cubicBezTo>
                  <a:cubicBezTo>
                    <a:pt x="37" y="753"/>
                    <a:pt x="0" y="1537"/>
                    <a:pt x="329" y="2654"/>
                  </a:cubicBezTo>
                  <a:cubicBezTo>
                    <a:pt x="822" y="4330"/>
                    <a:pt x="1602" y="5414"/>
                    <a:pt x="2315" y="5414"/>
                  </a:cubicBezTo>
                  <a:cubicBezTo>
                    <a:pt x="2941" y="5414"/>
                    <a:pt x="3212" y="4656"/>
                    <a:pt x="3240" y="4569"/>
                  </a:cubicBezTo>
                  <a:cubicBezTo>
                    <a:pt x="3288" y="4410"/>
                    <a:pt x="3202" y="4243"/>
                    <a:pt x="3044" y="4191"/>
                  </a:cubicBezTo>
                  <a:cubicBezTo>
                    <a:pt x="3012" y="4180"/>
                    <a:pt x="2980" y="4175"/>
                    <a:pt x="2947" y="4175"/>
                  </a:cubicBezTo>
                  <a:cubicBezTo>
                    <a:pt x="2823" y="4175"/>
                    <a:pt x="2706" y="4251"/>
                    <a:pt x="2661" y="4375"/>
                  </a:cubicBezTo>
                  <a:cubicBezTo>
                    <a:pt x="2601" y="4549"/>
                    <a:pt x="2444" y="4801"/>
                    <a:pt x="2315" y="4801"/>
                  </a:cubicBezTo>
                  <a:cubicBezTo>
                    <a:pt x="2124" y="4801"/>
                    <a:pt x="1437" y="4251"/>
                    <a:pt x="916" y="2482"/>
                  </a:cubicBezTo>
                  <a:cubicBezTo>
                    <a:pt x="558" y="1264"/>
                    <a:pt x="776" y="860"/>
                    <a:pt x="885" y="742"/>
                  </a:cubicBezTo>
                  <a:cubicBezTo>
                    <a:pt x="966" y="655"/>
                    <a:pt x="1086" y="612"/>
                    <a:pt x="1243" y="612"/>
                  </a:cubicBezTo>
                  <a:cubicBezTo>
                    <a:pt x="1323" y="612"/>
                    <a:pt x="1411" y="623"/>
                    <a:pt x="1509" y="645"/>
                  </a:cubicBezTo>
                  <a:cubicBezTo>
                    <a:pt x="2086" y="773"/>
                    <a:pt x="2785" y="2027"/>
                    <a:pt x="3090" y="2787"/>
                  </a:cubicBezTo>
                  <a:cubicBezTo>
                    <a:pt x="3139" y="2905"/>
                    <a:pt x="3252" y="2976"/>
                    <a:pt x="3372" y="2976"/>
                  </a:cubicBezTo>
                  <a:cubicBezTo>
                    <a:pt x="3410" y="2976"/>
                    <a:pt x="3448" y="2969"/>
                    <a:pt x="3485" y="2955"/>
                  </a:cubicBezTo>
                  <a:cubicBezTo>
                    <a:pt x="3641" y="2893"/>
                    <a:pt x="3718" y="2716"/>
                    <a:pt x="3658" y="2560"/>
                  </a:cubicBezTo>
                  <a:cubicBezTo>
                    <a:pt x="3565" y="2329"/>
                    <a:pt x="2720" y="287"/>
                    <a:pt x="1641" y="48"/>
                  </a:cubicBezTo>
                  <a:cubicBezTo>
                    <a:pt x="1493" y="15"/>
                    <a:pt x="1361" y="1"/>
                    <a:pt x="12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357;p54">
              <a:extLst>
                <a:ext uri="{FF2B5EF4-FFF2-40B4-BE49-F238E27FC236}">
                  <a16:creationId xmlns:a16="http://schemas.microsoft.com/office/drawing/2014/main" id="{1DE60B9F-052F-2875-11C6-077662C5ABBA}"/>
                </a:ext>
              </a:extLst>
            </p:cNvPr>
            <p:cNvSpPr/>
            <p:nvPr/>
          </p:nvSpPr>
          <p:spPr>
            <a:xfrm>
              <a:off x="3218925" y="1833550"/>
              <a:ext cx="225975" cy="160275"/>
            </a:xfrm>
            <a:custGeom>
              <a:avLst/>
              <a:gdLst/>
              <a:ahLst/>
              <a:cxnLst/>
              <a:rect l="l" t="t" r="r" b="b"/>
              <a:pathLst>
                <a:path w="9039" h="6411" extrusionOk="0">
                  <a:moveTo>
                    <a:pt x="333" y="1"/>
                  </a:moveTo>
                  <a:cubicBezTo>
                    <a:pt x="316" y="1"/>
                    <a:pt x="299" y="2"/>
                    <a:pt x="281" y="5"/>
                  </a:cubicBezTo>
                  <a:cubicBezTo>
                    <a:pt x="115" y="31"/>
                    <a:pt x="1" y="187"/>
                    <a:pt x="26" y="354"/>
                  </a:cubicBezTo>
                  <a:cubicBezTo>
                    <a:pt x="49" y="498"/>
                    <a:pt x="605" y="3895"/>
                    <a:pt x="3022" y="5433"/>
                  </a:cubicBezTo>
                  <a:cubicBezTo>
                    <a:pt x="4250" y="6214"/>
                    <a:pt x="5682" y="6410"/>
                    <a:pt x="6807" y="6410"/>
                  </a:cubicBezTo>
                  <a:cubicBezTo>
                    <a:pt x="7890" y="6410"/>
                    <a:pt x="8692" y="6229"/>
                    <a:pt x="8758" y="6213"/>
                  </a:cubicBezTo>
                  <a:cubicBezTo>
                    <a:pt x="8928" y="6180"/>
                    <a:pt x="9038" y="6012"/>
                    <a:pt x="8999" y="5842"/>
                  </a:cubicBezTo>
                  <a:cubicBezTo>
                    <a:pt x="8966" y="5700"/>
                    <a:pt x="8840" y="5606"/>
                    <a:pt x="8701" y="5606"/>
                  </a:cubicBezTo>
                  <a:cubicBezTo>
                    <a:pt x="8674" y="5606"/>
                    <a:pt x="8646" y="5610"/>
                    <a:pt x="8618" y="5617"/>
                  </a:cubicBezTo>
                  <a:cubicBezTo>
                    <a:pt x="8603" y="5621"/>
                    <a:pt x="7841" y="5793"/>
                    <a:pt x="6808" y="5793"/>
                  </a:cubicBezTo>
                  <a:cubicBezTo>
                    <a:pt x="5767" y="5793"/>
                    <a:pt x="4452" y="5618"/>
                    <a:pt x="3351" y="4917"/>
                  </a:cubicBezTo>
                  <a:cubicBezTo>
                    <a:pt x="1170" y="3529"/>
                    <a:pt x="637" y="292"/>
                    <a:pt x="631" y="260"/>
                  </a:cubicBezTo>
                  <a:cubicBezTo>
                    <a:pt x="607" y="110"/>
                    <a:pt x="478" y="1"/>
                    <a:pt x="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358;p54">
              <a:extLst>
                <a:ext uri="{FF2B5EF4-FFF2-40B4-BE49-F238E27FC236}">
                  <a16:creationId xmlns:a16="http://schemas.microsoft.com/office/drawing/2014/main" id="{E4D90A43-2FCE-EF17-F7E0-B42B0C8AD6AA}"/>
                </a:ext>
              </a:extLst>
            </p:cNvPr>
            <p:cNvSpPr/>
            <p:nvPr/>
          </p:nvSpPr>
          <p:spPr>
            <a:xfrm>
              <a:off x="3514925" y="1651050"/>
              <a:ext cx="53225" cy="216375"/>
            </a:xfrm>
            <a:custGeom>
              <a:avLst/>
              <a:gdLst/>
              <a:ahLst/>
              <a:cxnLst/>
              <a:rect l="l" t="t" r="r" b="b"/>
              <a:pathLst>
                <a:path w="2129" h="8655" extrusionOk="0">
                  <a:moveTo>
                    <a:pt x="340" y="0"/>
                  </a:moveTo>
                  <a:cubicBezTo>
                    <a:pt x="315" y="0"/>
                    <a:pt x="288" y="4"/>
                    <a:pt x="262" y="11"/>
                  </a:cubicBezTo>
                  <a:cubicBezTo>
                    <a:pt x="98" y="54"/>
                    <a:pt x="1" y="221"/>
                    <a:pt x="44" y="385"/>
                  </a:cubicBezTo>
                  <a:cubicBezTo>
                    <a:pt x="59" y="440"/>
                    <a:pt x="1507" y="5962"/>
                    <a:pt x="1201" y="8309"/>
                  </a:cubicBezTo>
                  <a:cubicBezTo>
                    <a:pt x="1179" y="8476"/>
                    <a:pt x="1297" y="8630"/>
                    <a:pt x="1465" y="8651"/>
                  </a:cubicBezTo>
                  <a:cubicBezTo>
                    <a:pt x="1479" y="8653"/>
                    <a:pt x="1492" y="8655"/>
                    <a:pt x="1505" y="8655"/>
                  </a:cubicBezTo>
                  <a:cubicBezTo>
                    <a:pt x="1658" y="8653"/>
                    <a:pt x="1788" y="8540"/>
                    <a:pt x="1808" y="8388"/>
                  </a:cubicBezTo>
                  <a:cubicBezTo>
                    <a:pt x="2129" y="5923"/>
                    <a:pt x="698" y="459"/>
                    <a:pt x="636" y="228"/>
                  </a:cubicBezTo>
                  <a:cubicBezTo>
                    <a:pt x="599" y="91"/>
                    <a:pt x="476" y="0"/>
                    <a:pt x="3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359;p54">
              <a:extLst>
                <a:ext uri="{FF2B5EF4-FFF2-40B4-BE49-F238E27FC236}">
                  <a16:creationId xmlns:a16="http://schemas.microsoft.com/office/drawing/2014/main" id="{C5C3F357-0FCA-51D9-9FD3-7146397F107B}"/>
                </a:ext>
              </a:extLst>
            </p:cNvPr>
            <p:cNvSpPr/>
            <p:nvPr/>
          </p:nvSpPr>
          <p:spPr>
            <a:xfrm>
              <a:off x="2641850" y="1621350"/>
              <a:ext cx="267825" cy="546700"/>
            </a:xfrm>
            <a:custGeom>
              <a:avLst/>
              <a:gdLst/>
              <a:ahLst/>
              <a:cxnLst/>
              <a:rect l="l" t="t" r="r" b="b"/>
              <a:pathLst>
                <a:path w="10713" h="21868" extrusionOk="0">
                  <a:moveTo>
                    <a:pt x="3260" y="0"/>
                  </a:moveTo>
                  <a:cubicBezTo>
                    <a:pt x="2177" y="0"/>
                    <a:pt x="1014" y="1589"/>
                    <a:pt x="535" y="4461"/>
                  </a:cubicBezTo>
                  <a:cubicBezTo>
                    <a:pt x="0" y="7675"/>
                    <a:pt x="1071" y="13673"/>
                    <a:pt x="1500" y="14316"/>
                  </a:cubicBezTo>
                  <a:cubicBezTo>
                    <a:pt x="1908" y="14929"/>
                    <a:pt x="4652" y="21867"/>
                    <a:pt x="7320" y="21867"/>
                  </a:cubicBezTo>
                  <a:cubicBezTo>
                    <a:pt x="7451" y="21867"/>
                    <a:pt x="7582" y="21850"/>
                    <a:pt x="7712" y="21815"/>
                  </a:cubicBezTo>
                  <a:cubicBezTo>
                    <a:pt x="10497" y="21065"/>
                    <a:pt x="10712" y="18067"/>
                    <a:pt x="10070" y="15709"/>
                  </a:cubicBezTo>
                  <a:cubicBezTo>
                    <a:pt x="9426" y="13352"/>
                    <a:pt x="6856" y="7246"/>
                    <a:pt x="5891" y="3925"/>
                  </a:cubicBezTo>
                  <a:cubicBezTo>
                    <a:pt x="4927" y="604"/>
                    <a:pt x="3642" y="69"/>
                    <a:pt x="3642" y="69"/>
                  </a:cubicBezTo>
                  <a:cubicBezTo>
                    <a:pt x="3517" y="23"/>
                    <a:pt x="3389" y="0"/>
                    <a:pt x="32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360;p54">
              <a:extLst>
                <a:ext uri="{FF2B5EF4-FFF2-40B4-BE49-F238E27FC236}">
                  <a16:creationId xmlns:a16="http://schemas.microsoft.com/office/drawing/2014/main" id="{FF87F488-34D7-8C08-C7DD-D3E7D9C66EB7}"/>
                </a:ext>
              </a:extLst>
            </p:cNvPr>
            <p:cNvSpPr/>
            <p:nvPr/>
          </p:nvSpPr>
          <p:spPr>
            <a:xfrm>
              <a:off x="2634300" y="1613675"/>
              <a:ext cx="279225" cy="562000"/>
            </a:xfrm>
            <a:custGeom>
              <a:avLst/>
              <a:gdLst/>
              <a:ahLst/>
              <a:cxnLst/>
              <a:rect l="l" t="t" r="r" b="b"/>
              <a:pathLst>
                <a:path w="11169" h="22480" extrusionOk="0">
                  <a:moveTo>
                    <a:pt x="3561" y="614"/>
                  </a:moveTo>
                  <a:cubicBezTo>
                    <a:pt x="3652" y="614"/>
                    <a:pt x="3742" y="629"/>
                    <a:pt x="3827" y="659"/>
                  </a:cubicBezTo>
                  <a:cubicBezTo>
                    <a:pt x="3917" y="706"/>
                    <a:pt x="5036" y="1340"/>
                    <a:pt x="5900" y="4318"/>
                  </a:cubicBezTo>
                  <a:cubicBezTo>
                    <a:pt x="6404" y="6055"/>
                    <a:pt x="7325" y="8497"/>
                    <a:pt x="8217" y="10858"/>
                  </a:cubicBezTo>
                  <a:cubicBezTo>
                    <a:pt x="9016" y="12977"/>
                    <a:pt x="9771" y="14978"/>
                    <a:pt x="10076" y="16096"/>
                  </a:cubicBezTo>
                  <a:cubicBezTo>
                    <a:pt x="10536" y="17780"/>
                    <a:pt x="10452" y="19351"/>
                    <a:pt x="9846" y="20406"/>
                  </a:cubicBezTo>
                  <a:cubicBezTo>
                    <a:pt x="9438" y="21118"/>
                    <a:pt x="8795" y="21595"/>
                    <a:pt x="7935" y="21827"/>
                  </a:cubicBezTo>
                  <a:cubicBezTo>
                    <a:pt x="7829" y="21855"/>
                    <a:pt x="7722" y="21869"/>
                    <a:pt x="7614" y="21869"/>
                  </a:cubicBezTo>
                  <a:cubicBezTo>
                    <a:pt x="5613" y="21869"/>
                    <a:pt x="3361" y="17146"/>
                    <a:pt x="2487" y="15310"/>
                  </a:cubicBezTo>
                  <a:cubicBezTo>
                    <a:pt x="2252" y="14815"/>
                    <a:pt x="2135" y="14573"/>
                    <a:pt x="2056" y="14453"/>
                  </a:cubicBezTo>
                  <a:cubicBezTo>
                    <a:pt x="1714" y="13941"/>
                    <a:pt x="602" y="8039"/>
                    <a:pt x="1140" y="4818"/>
                  </a:cubicBezTo>
                  <a:cubicBezTo>
                    <a:pt x="1538" y="2422"/>
                    <a:pt x="2389" y="1153"/>
                    <a:pt x="3053" y="767"/>
                  </a:cubicBezTo>
                  <a:cubicBezTo>
                    <a:pt x="3226" y="665"/>
                    <a:pt x="3396" y="614"/>
                    <a:pt x="3561" y="614"/>
                  </a:cubicBezTo>
                  <a:close/>
                  <a:moveTo>
                    <a:pt x="3562" y="1"/>
                  </a:moveTo>
                  <a:cubicBezTo>
                    <a:pt x="3289" y="1"/>
                    <a:pt x="3013" y="80"/>
                    <a:pt x="2744" y="237"/>
                  </a:cubicBezTo>
                  <a:cubicBezTo>
                    <a:pt x="1714" y="838"/>
                    <a:pt x="909" y="2470"/>
                    <a:pt x="536" y="4717"/>
                  </a:cubicBezTo>
                  <a:cubicBezTo>
                    <a:pt x="1" y="7925"/>
                    <a:pt x="1022" y="14007"/>
                    <a:pt x="1546" y="14792"/>
                  </a:cubicBezTo>
                  <a:cubicBezTo>
                    <a:pt x="1605" y="14881"/>
                    <a:pt x="1758" y="15201"/>
                    <a:pt x="1934" y="15572"/>
                  </a:cubicBezTo>
                  <a:cubicBezTo>
                    <a:pt x="2943" y="17690"/>
                    <a:pt x="5222" y="22479"/>
                    <a:pt x="7627" y="22479"/>
                  </a:cubicBezTo>
                  <a:cubicBezTo>
                    <a:pt x="7784" y="22479"/>
                    <a:pt x="7941" y="22458"/>
                    <a:pt x="8094" y="22417"/>
                  </a:cubicBezTo>
                  <a:cubicBezTo>
                    <a:pt x="9118" y="22141"/>
                    <a:pt x="9885" y="21567"/>
                    <a:pt x="10376" y="20710"/>
                  </a:cubicBezTo>
                  <a:cubicBezTo>
                    <a:pt x="11063" y="19514"/>
                    <a:pt x="11168" y="17773"/>
                    <a:pt x="10666" y="15934"/>
                  </a:cubicBezTo>
                  <a:cubicBezTo>
                    <a:pt x="10354" y="14789"/>
                    <a:pt x="9594" y="12774"/>
                    <a:pt x="8789" y="10641"/>
                  </a:cubicBezTo>
                  <a:cubicBezTo>
                    <a:pt x="7903" y="8292"/>
                    <a:pt x="6985" y="5861"/>
                    <a:pt x="6487" y="4146"/>
                  </a:cubicBezTo>
                  <a:cubicBezTo>
                    <a:pt x="5494" y="725"/>
                    <a:pt x="4119" y="117"/>
                    <a:pt x="4062" y="93"/>
                  </a:cubicBezTo>
                  <a:cubicBezTo>
                    <a:pt x="4057" y="91"/>
                    <a:pt x="4053" y="90"/>
                    <a:pt x="4049" y="88"/>
                  </a:cubicBezTo>
                  <a:cubicBezTo>
                    <a:pt x="3889" y="30"/>
                    <a:pt x="3726" y="1"/>
                    <a:pt x="3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361;p54">
              <a:extLst>
                <a:ext uri="{FF2B5EF4-FFF2-40B4-BE49-F238E27FC236}">
                  <a16:creationId xmlns:a16="http://schemas.microsoft.com/office/drawing/2014/main" id="{1260143D-17B0-7377-1B3F-AA0DE8D21146}"/>
                </a:ext>
              </a:extLst>
            </p:cNvPr>
            <p:cNvSpPr/>
            <p:nvPr/>
          </p:nvSpPr>
          <p:spPr>
            <a:xfrm>
              <a:off x="1933175" y="1901175"/>
              <a:ext cx="693750" cy="1025525"/>
            </a:xfrm>
            <a:custGeom>
              <a:avLst/>
              <a:gdLst/>
              <a:ahLst/>
              <a:cxnLst/>
              <a:rect l="l" t="t" r="r" b="b"/>
              <a:pathLst>
                <a:path w="27750" h="41021" extrusionOk="0">
                  <a:moveTo>
                    <a:pt x="16732" y="1"/>
                  </a:moveTo>
                  <a:cubicBezTo>
                    <a:pt x="16732" y="1"/>
                    <a:pt x="0" y="16324"/>
                    <a:pt x="0" y="18772"/>
                  </a:cubicBezTo>
                  <a:cubicBezTo>
                    <a:pt x="0" y="21193"/>
                    <a:pt x="9627" y="41021"/>
                    <a:pt x="12505" y="41021"/>
                  </a:cubicBezTo>
                  <a:cubicBezTo>
                    <a:pt x="12538" y="41021"/>
                    <a:pt x="12569" y="41018"/>
                    <a:pt x="12600" y="41013"/>
                  </a:cubicBezTo>
                  <a:cubicBezTo>
                    <a:pt x="15354" y="40554"/>
                    <a:pt x="27750" y="27342"/>
                    <a:pt x="27750" y="27342"/>
                  </a:cubicBezTo>
                  <a:lnTo>
                    <a:pt x="167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362;p54">
              <a:extLst>
                <a:ext uri="{FF2B5EF4-FFF2-40B4-BE49-F238E27FC236}">
                  <a16:creationId xmlns:a16="http://schemas.microsoft.com/office/drawing/2014/main" id="{51E5E437-36C1-81D6-CC3B-7B518626373C}"/>
                </a:ext>
              </a:extLst>
            </p:cNvPr>
            <p:cNvSpPr/>
            <p:nvPr/>
          </p:nvSpPr>
          <p:spPr>
            <a:xfrm>
              <a:off x="1925500" y="1893525"/>
              <a:ext cx="709625" cy="1040825"/>
            </a:xfrm>
            <a:custGeom>
              <a:avLst/>
              <a:gdLst/>
              <a:ahLst/>
              <a:cxnLst/>
              <a:rect l="l" t="t" r="r" b="b"/>
              <a:pathLst>
                <a:path w="28385" h="41633" extrusionOk="0">
                  <a:moveTo>
                    <a:pt x="16926" y="845"/>
                  </a:moveTo>
                  <a:lnTo>
                    <a:pt x="27700" y="27582"/>
                  </a:lnTo>
                  <a:cubicBezTo>
                    <a:pt x="24169" y="31335"/>
                    <a:pt x="15005" y="40659"/>
                    <a:pt x="12857" y="41018"/>
                  </a:cubicBezTo>
                  <a:cubicBezTo>
                    <a:pt x="12847" y="41019"/>
                    <a:pt x="12834" y="41020"/>
                    <a:pt x="12818" y="41020"/>
                  </a:cubicBezTo>
                  <a:cubicBezTo>
                    <a:pt x="12708" y="41020"/>
                    <a:pt x="12466" y="40965"/>
                    <a:pt x="12036" y="40602"/>
                  </a:cubicBezTo>
                  <a:cubicBezTo>
                    <a:pt x="8304" y="37440"/>
                    <a:pt x="614" y="21037"/>
                    <a:pt x="614" y="19078"/>
                  </a:cubicBezTo>
                  <a:cubicBezTo>
                    <a:pt x="614" y="17404"/>
                    <a:pt x="10245" y="7382"/>
                    <a:pt x="16926" y="845"/>
                  </a:cubicBezTo>
                  <a:close/>
                  <a:moveTo>
                    <a:pt x="17038" y="1"/>
                  </a:moveTo>
                  <a:cubicBezTo>
                    <a:pt x="16962" y="1"/>
                    <a:pt x="16886" y="28"/>
                    <a:pt x="16825" y="88"/>
                  </a:cubicBezTo>
                  <a:cubicBezTo>
                    <a:pt x="15103" y="1767"/>
                    <a:pt x="0" y="16572"/>
                    <a:pt x="0" y="19078"/>
                  </a:cubicBezTo>
                  <a:cubicBezTo>
                    <a:pt x="0" y="20360"/>
                    <a:pt x="2234" y="25426"/>
                    <a:pt x="4440" y="29767"/>
                  </a:cubicBezTo>
                  <a:cubicBezTo>
                    <a:pt x="7348" y="35488"/>
                    <a:pt x="10040" y="39713"/>
                    <a:pt x="11641" y="41069"/>
                  </a:cubicBezTo>
                  <a:cubicBezTo>
                    <a:pt x="12087" y="41446"/>
                    <a:pt x="12472" y="41633"/>
                    <a:pt x="12811" y="41633"/>
                  </a:cubicBezTo>
                  <a:cubicBezTo>
                    <a:pt x="12859" y="41633"/>
                    <a:pt x="12908" y="41628"/>
                    <a:pt x="12957" y="41620"/>
                  </a:cubicBezTo>
                  <a:cubicBezTo>
                    <a:pt x="15781" y="41150"/>
                    <a:pt x="27771" y="28400"/>
                    <a:pt x="28280" y="27857"/>
                  </a:cubicBezTo>
                  <a:cubicBezTo>
                    <a:pt x="28362" y="27771"/>
                    <a:pt x="28385" y="27645"/>
                    <a:pt x="28341" y="27534"/>
                  </a:cubicBezTo>
                  <a:lnTo>
                    <a:pt x="17323" y="192"/>
                  </a:lnTo>
                  <a:cubicBezTo>
                    <a:pt x="17273" y="69"/>
                    <a:pt x="17156" y="1"/>
                    <a:pt x="17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363;p54">
              <a:extLst>
                <a:ext uri="{FF2B5EF4-FFF2-40B4-BE49-F238E27FC236}">
                  <a16:creationId xmlns:a16="http://schemas.microsoft.com/office/drawing/2014/main" id="{86605D5B-954A-D08A-67C3-B3B7A3822A51}"/>
                </a:ext>
              </a:extLst>
            </p:cNvPr>
            <p:cNvSpPr/>
            <p:nvPr/>
          </p:nvSpPr>
          <p:spPr>
            <a:xfrm>
              <a:off x="2044600" y="1622200"/>
              <a:ext cx="669575" cy="1206875"/>
            </a:xfrm>
            <a:custGeom>
              <a:avLst/>
              <a:gdLst/>
              <a:ahLst/>
              <a:cxnLst/>
              <a:rect l="l" t="t" r="r" b="b"/>
              <a:pathLst>
                <a:path w="26783" h="48275" extrusionOk="0">
                  <a:moveTo>
                    <a:pt x="20989" y="1"/>
                  </a:moveTo>
                  <a:cubicBezTo>
                    <a:pt x="18243" y="1"/>
                    <a:pt x="13589" y="1953"/>
                    <a:pt x="12749" y="2606"/>
                  </a:cubicBezTo>
                  <a:cubicBezTo>
                    <a:pt x="12749" y="2606"/>
                    <a:pt x="7499" y="7213"/>
                    <a:pt x="3751" y="11604"/>
                  </a:cubicBezTo>
                  <a:cubicBezTo>
                    <a:pt x="1" y="15995"/>
                    <a:pt x="322" y="23388"/>
                    <a:pt x="1501" y="28422"/>
                  </a:cubicBezTo>
                  <a:cubicBezTo>
                    <a:pt x="2680" y="33456"/>
                    <a:pt x="4822" y="47704"/>
                    <a:pt x="7499" y="48239"/>
                  </a:cubicBezTo>
                  <a:cubicBezTo>
                    <a:pt x="7618" y="48263"/>
                    <a:pt x="7736" y="48275"/>
                    <a:pt x="7853" y="48275"/>
                  </a:cubicBezTo>
                  <a:cubicBezTo>
                    <a:pt x="10373" y="48275"/>
                    <a:pt x="12530" y="42918"/>
                    <a:pt x="17034" y="39027"/>
                  </a:cubicBezTo>
                  <a:cubicBezTo>
                    <a:pt x="21748" y="34956"/>
                    <a:pt x="25496" y="31529"/>
                    <a:pt x="25818" y="28851"/>
                  </a:cubicBezTo>
                  <a:cubicBezTo>
                    <a:pt x="26139" y="26173"/>
                    <a:pt x="25711" y="17603"/>
                    <a:pt x="25925" y="16960"/>
                  </a:cubicBezTo>
                  <a:cubicBezTo>
                    <a:pt x="26139" y="16317"/>
                    <a:pt x="26782" y="10532"/>
                    <a:pt x="26782" y="7426"/>
                  </a:cubicBezTo>
                  <a:cubicBezTo>
                    <a:pt x="26782" y="4319"/>
                    <a:pt x="24425" y="891"/>
                    <a:pt x="22069" y="141"/>
                  </a:cubicBezTo>
                  <a:cubicBezTo>
                    <a:pt x="21764" y="44"/>
                    <a:pt x="21397" y="1"/>
                    <a:pt x="209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364;p54">
              <a:extLst>
                <a:ext uri="{FF2B5EF4-FFF2-40B4-BE49-F238E27FC236}">
                  <a16:creationId xmlns:a16="http://schemas.microsoft.com/office/drawing/2014/main" id="{F2E6F555-B546-8D91-F055-C4755E2D5E79}"/>
                </a:ext>
              </a:extLst>
            </p:cNvPr>
            <p:cNvSpPr/>
            <p:nvPr/>
          </p:nvSpPr>
          <p:spPr>
            <a:xfrm>
              <a:off x="2017575" y="1614650"/>
              <a:ext cx="704250" cy="1222100"/>
            </a:xfrm>
            <a:custGeom>
              <a:avLst/>
              <a:gdLst/>
              <a:ahLst/>
              <a:cxnLst/>
              <a:rect l="l" t="t" r="r" b="b"/>
              <a:pathLst>
                <a:path w="28170" h="48884" extrusionOk="0">
                  <a:moveTo>
                    <a:pt x="22071" y="608"/>
                  </a:moveTo>
                  <a:cubicBezTo>
                    <a:pt x="22446" y="608"/>
                    <a:pt x="22780" y="647"/>
                    <a:pt x="23057" y="735"/>
                  </a:cubicBezTo>
                  <a:cubicBezTo>
                    <a:pt x="25370" y="1471"/>
                    <a:pt x="27557" y="4870"/>
                    <a:pt x="27557" y="7728"/>
                  </a:cubicBezTo>
                  <a:cubicBezTo>
                    <a:pt x="27557" y="10802"/>
                    <a:pt x="26910" y="16583"/>
                    <a:pt x="26716" y="17165"/>
                  </a:cubicBezTo>
                  <a:cubicBezTo>
                    <a:pt x="26615" y="17467"/>
                    <a:pt x="26625" y="18666"/>
                    <a:pt x="26672" y="21535"/>
                  </a:cubicBezTo>
                  <a:cubicBezTo>
                    <a:pt x="26717" y="24253"/>
                    <a:pt x="26772" y="27635"/>
                    <a:pt x="26595" y="29117"/>
                  </a:cubicBezTo>
                  <a:cubicBezTo>
                    <a:pt x="26288" y="31680"/>
                    <a:pt x="22482" y="35154"/>
                    <a:pt x="17916" y="39098"/>
                  </a:cubicBezTo>
                  <a:cubicBezTo>
                    <a:pt x="15923" y="40819"/>
                    <a:pt x="14415" y="42782"/>
                    <a:pt x="13086" y="44515"/>
                  </a:cubicBezTo>
                  <a:cubicBezTo>
                    <a:pt x="11486" y="46598"/>
                    <a:pt x="10196" y="48270"/>
                    <a:pt x="8922" y="48270"/>
                  </a:cubicBezTo>
                  <a:cubicBezTo>
                    <a:pt x="8829" y="48270"/>
                    <a:pt x="8735" y="48261"/>
                    <a:pt x="8641" y="48242"/>
                  </a:cubicBezTo>
                  <a:cubicBezTo>
                    <a:pt x="6724" y="47858"/>
                    <a:pt x="4859" y="38451"/>
                    <a:pt x="3745" y="32831"/>
                  </a:cubicBezTo>
                  <a:cubicBezTo>
                    <a:pt x="3415" y="31158"/>
                    <a:pt x="3128" y="29714"/>
                    <a:pt x="2880" y="28655"/>
                  </a:cubicBezTo>
                  <a:cubicBezTo>
                    <a:pt x="2277" y="26078"/>
                    <a:pt x="653" y="17272"/>
                    <a:pt x="5064" y="12104"/>
                  </a:cubicBezTo>
                  <a:cubicBezTo>
                    <a:pt x="8693" y="7854"/>
                    <a:pt x="13803" y="3340"/>
                    <a:pt x="14025" y="3144"/>
                  </a:cubicBezTo>
                  <a:cubicBezTo>
                    <a:pt x="14822" y="2534"/>
                    <a:pt x="19445" y="608"/>
                    <a:pt x="22071" y="608"/>
                  </a:cubicBezTo>
                  <a:close/>
                  <a:moveTo>
                    <a:pt x="22083" y="1"/>
                  </a:moveTo>
                  <a:cubicBezTo>
                    <a:pt x="19224" y="1"/>
                    <a:pt x="14506" y="1993"/>
                    <a:pt x="13642" y="2666"/>
                  </a:cubicBezTo>
                  <a:cubicBezTo>
                    <a:pt x="13637" y="2670"/>
                    <a:pt x="13633" y="2673"/>
                    <a:pt x="13629" y="2677"/>
                  </a:cubicBezTo>
                  <a:cubicBezTo>
                    <a:pt x="13577" y="2724"/>
                    <a:pt x="8319" y="7349"/>
                    <a:pt x="4598" y="11707"/>
                  </a:cubicBezTo>
                  <a:cubicBezTo>
                    <a:pt x="1" y="17093"/>
                    <a:pt x="1665" y="26147"/>
                    <a:pt x="2284" y="28793"/>
                  </a:cubicBezTo>
                  <a:cubicBezTo>
                    <a:pt x="2529" y="29843"/>
                    <a:pt x="2814" y="31282"/>
                    <a:pt x="3145" y="32949"/>
                  </a:cubicBezTo>
                  <a:cubicBezTo>
                    <a:pt x="4817" y="41391"/>
                    <a:pt x="6377" y="48414"/>
                    <a:pt x="8521" y="48842"/>
                  </a:cubicBezTo>
                  <a:cubicBezTo>
                    <a:pt x="8657" y="48869"/>
                    <a:pt x="8796" y="48884"/>
                    <a:pt x="8936" y="48884"/>
                  </a:cubicBezTo>
                  <a:cubicBezTo>
                    <a:pt x="10504" y="48884"/>
                    <a:pt x="11873" y="47099"/>
                    <a:pt x="13571" y="44887"/>
                  </a:cubicBezTo>
                  <a:cubicBezTo>
                    <a:pt x="14884" y="43178"/>
                    <a:pt x="16370" y="41240"/>
                    <a:pt x="18316" y="39561"/>
                  </a:cubicBezTo>
                  <a:cubicBezTo>
                    <a:pt x="23147" y="35389"/>
                    <a:pt x="26869" y="31975"/>
                    <a:pt x="27203" y="29189"/>
                  </a:cubicBezTo>
                  <a:cubicBezTo>
                    <a:pt x="27386" y="27668"/>
                    <a:pt x="27330" y="24261"/>
                    <a:pt x="27284" y="21524"/>
                  </a:cubicBezTo>
                  <a:cubicBezTo>
                    <a:pt x="27252" y="19609"/>
                    <a:pt x="27220" y="17628"/>
                    <a:pt x="27296" y="17359"/>
                  </a:cubicBezTo>
                  <a:cubicBezTo>
                    <a:pt x="27530" y="16657"/>
                    <a:pt x="28169" y="10765"/>
                    <a:pt x="28169" y="7728"/>
                  </a:cubicBezTo>
                  <a:cubicBezTo>
                    <a:pt x="28169" y="4583"/>
                    <a:pt x="25821" y="972"/>
                    <a:pt x="23242" y="152"/>
                  </a:cubicBezTo>
                  <a:cubicBezTo>
                    <a:pt x="22912" y="47"/>
                    <a:pt x="22520" y="1"/>
                    <a:pt x="220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365;p54">
              <a:extLst>
                <a:ext uri="{FF2B5EF4-FFF2-40B4-BE49-F238E27FC236}">
                  <a16:creationId xmlns:a16="http://schemas.microsoft.com/office/drawing/2014/main" id="{F676CF21-D1AD-A1BF-1CC8-4E395730EA47}"/>
                </a:ext>
              </a:extLst>
            </p:cNvPr>
            <p:cNvSpPr/>
            <p:nvPr/>
          </p:nvSpPr>
          <p:spPr>
            <a:xfrm>
              <a:off x="2133825" y="4160525"/>
              <a:ext cx="772050" cy="747925"/>
            </a:xfrm>
            <a:custGeom>
              <a:avLst/>
              <a:gdLst/>
              <a:ahLst/>
              <a:cxnLst/>
              <a:rect l="l" t="t" r="r" b="b"/>
              <a:pathLst>
                <a:path w="30882" h="29917" extrusionOk="0">
                  <a:moveTo>
                    <a:pt x="25503" y="0"/>
                  </a:moveTo>
                  <a:cubicBezTo>
                    <a:pt x="22546" y="0"/>
                    <a:pt x="19978" y="1301"/>
                    <a:pt x="19437" y="1841"/>
                  </a:cubicBezTo>
                  <a:cubicBezTo>
                    <a:pt x="18573" y="2706"/>
                    <a:pt x="8638" y="18902"/>
                    <a:pt x="6047" y="21495"/>
                  </a:cubicBezTo>
                  <a:cubicBezTo>
                    <a:pt x="3455" y="24086"/>
                    <a:pt x="0" y="27325"/>
                    <a:pt x="216" y="28621"/>
                  </a:cubicBezTo>
                  <a:cubicBezTo>
                    <a:pt x="432" y="29917"/>
                    <a:pt x="3887" y="29917"/>
                    <a:pt x="9287" y="29917"/>
                  </a:cubicBezTo>
                  <a:cubicBezTo>
                    <a:pt x="14685" y="29917"/>
                    <a:pt x="17060" y="29268"/>
                    <a:pt x="19004" y="28405"/>
                  </a:cubicBezTo>
                  <a:cubicBezTo>
                    <a:pt x="20947" y="27541"/>
                    <a:pt x="21379" y="26677"/>
                    <a:pt x="19652" y="26461"/>
                  </a:cubicBezTo>
                  <a:cubicBezTo>
                    <a:pt x="17924" y="26245"/>
                    <a:pt x="9717" y="23654"/>
                    <a:pt x="9717" y="23654"/>
                  </a:cubicBezTo>
                  <a:cubicBezTo>
                    <a:pt x="9717" y="23654"/>
                    <a:pt x="17492" y="18039"/>
                    <a:pt x="22459" y="13504"/>
                  </a:cubicBezTo>
                  <a:cubicBezTo>
                    <a:pt x="27426" y="8969"/>
                    <a:pt x="30881" y="1841"/>
                    <a:pt x="30881" y="1841"/>
                  </a:cubicBezTo>
                  <a:cubicBezTo>
                    <a:pt x="29183" y="467"/>
                    <a:pt x="27273" y="0"/>
                    <a:pt x="25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366;p54">
              <a:extLst>
                <a:ext uri="{FF2B5EF4-FFF2-40B4-BE49-F238E27FC236}">
                  <a16:creationId xmlns:a16="http://schemas.microsoft.com/office/drawing/2014/main" id="{388CDEF8-4EA3-5DB2-0168-9565E5758299}"/>
                </a:ext>
              </a:extLst>
            </p:cNvPr>
            <p:cNvSpPr/>
            <p:nvPr/>
          </p:nvSpPr>
          <p:spPr>
            <a:xfrm>
              <a:off x="2126575" y="4152525"/>
              <a:ext cx="787750" cy="763575"/>
            </a:xfrm>
            <a:custGeom>
              <a:avLst/>
              <a:gdLst/>
              <a:ahLst/>
              <a:cxnLst/>
              <a:rect l="l" t="t" r="r" b="b"/>
              <a:pathLst>
                <a:path w="31510" h="30543" extrusionOk="0">
                  <a:moveTo>
                    <a:pt x="25799" y="625"/>
                  </a:moveTo>
                  <a:cubicBezTo>
                    <a:pt x="27434" y="625"/>
                    <a:pt x="29196" y="1038"/>
                    <a:pt x="30786" y="2248"/>
                  </a:cubicBezTo>
                  <a:cubicBezTo>
                    <a:pt x="30159" y="3479"/>
                    <a:pt x="26925" y="9596"/>
                    <a:pt x="22543" y="13598"/>
                  </a:cubicBezTo>
                  <a:cubicBezTo>
                    <a:pt x="17647" y="18068"/>
                    <a:pt x="9907" y="23670"/>
                    <a:pt x="9828" y="23725"/>
                  </a:cubicBezTo>
                  <a:cubicBezTo>
                    <a:pt x="9624" y="23873"/>
                    <a:pt x="9675" y="24191"/>
                    <a:pt x="9916" y="24266"/>
                  </a:cubicBezTo>
                  <a:cubicBezTo>
                    <a:pt x="10251" y="24372"/>
                    <a:pt x="18168" y="26868"/>
                    <a:pt x="19904" y="27085"/>
                  </a:cubicBezTo>
                  <a:cubicBezTo>
                    <a:pt x="20633" y="27176"/>
                    <a:pt x="20719" y="27358"/>
                    <a:pt x="20719" y="27360"/>
                  </a:cubicBezTo>
                  <a:cubicBezTo>
                    <a:pt x="20730" y="27439"/>
                    <a:pt x="20501" y="27854"/>
                    <a:pt x="19170" y="28446"/>
                  </a:cubicBezTo>
                  <a:cubicBezTo>
                    <a:pt x="17165" y="29336"/>
                    <a:pt x="14765" y="29930"/>
                    <a:pt x="9575" y="29930"/>
                  </a:cubicBezTo>
                  <a:cubicBezTo>
                    <a:pt x="4774" y="29930"/>
                    <a:pt x="981" y="29930"/>
                    <a:pt x="807" y="28891"/>
                  </a:cubicBezTo>
                  <a:cubicBezTo>
                    <a:pt x="641" y="27893"/>
                    <a:pt x="3551" y="25007"/>
                    <a:pt x="5677" y="22901"/>
                  </a:cubicBezTo>
                  <a:lnTo>
                    <a:pt x="6553" y="22031"/>
                  </a:lnTo>
                  <a:cubicBezTo>
                    <a:pt x="8218" y="20364"/>
                    <a:pt x="12828" y="13229"/>
                    <a:pt x="16194" y="8021"/>
                  </a:cubicBezTo>
                  <a:cubicBezTo>
                    <a:pt x="18048" y="5150"/>
                    <a:pt x="19650" y="2671"/>
                    <a:pt x="19942" y="2379"/>
                  </a:cubicBezTo>
                  <a:cubicBezTo>
                    <a:pt x="20403" y="1918"/>
                    <a:pt x="22904" y="625"/>
                    <a:pt x="25799" y="625"/>
                  </a:cubicBezTo>
                  <a:close/>
                  <a:moveTo>
                    <a:pt x="25792" y="0"/>
                  </a:moveTo>
                  <a:cubicBezTo>
                    <a:pt x="22723" y="0"/>
                    <a:pt x="20076" y="1381"/>
                    <a:pt x="19510" y="1945"/>
                  </a:cubicBezTo>
                  <a:cubicBezTo>
                    <a:pt x="19186" y="2269"/>
                    <a:pt x="17909" y="4237"/>
                    <a:pt x="15680" y="7688"/>
                  </a:cubicBezTo>
                  <a:cubicBezTo>
                    <a:pt x="12329" y="12875"/>
                    <a:pt x="7741" y="19978"/>
                    <a:pt x="6120" y="21599"/>
                  </a:cubicBezTo>
                  <a:lnTo>
                    <a:pt x="5246" y="22467"/>
                  </a:lnTo>
                  <a:cubicBezTo>
                    <a:pt x="2068" y="25616"/>
                    <a:pt x="1" y="27772"/>
                    <a:pt x="204" y="28992"/>
                  </a:cubicBezTo>
                  <a:cubicBezTo>
                    <a:pt x="463" y="30543"/>
                    <a:pt x="3700" y="30543"/>
                    <a:pt x="9577" y="30543"/>
                  </a:cubicBezTo>
                  <a:cubicBezTo>
                    <a:pt x="14873" y="30543"/>
                    <a:pt x="17341" y="29928"/>
                    <a:pt x="19418" y="29005"/>
                  </a:cubicBezTo>
                  <a:cubicBezTo>
                    <a:pt x="20765" y="28407"/>
                    <a:pt x="21405" y="27823"/>
                    <a:pt x="21323" y="27270"/>
                  </a:cubicBezTo>
                  <a:cubicBezTo>
                    <a:pt x="21230" y="26634"/>
                    <a:pt x="20290" y="26517"/>
                    <a:pt x="19981" y="26478"/>
                  </a:cubicBezTo>
                  <a:cubicBezTo>
                    <a:pt x="18564" y="26301"/>
                    <a:pt x="12576" y="24455"/>
                    <a:pt x="10679" y="23864"/>
                  </a:cubicBezTo>
                  <a:cubicBezTo>
                    <a:pt x="12470" y="22551"/>
                    <a:pt x="18751" y="17890"/>
                    <a:pt x="22956" y="14050"/>
                  </a:cubicBezTo>
                  <a:cubicBezTo>
                    <a:pt x="27909" y="9527"/>
                    <a:pt x="31413" y="2368"/>
                    <a:pt x="31447" y="2296"/>
                  </a:cubicBezTo>
                  <a:cubicBezTo>
                    <a:pt x="31509" y="2167"/>
                    <a:pt x="31475" y="2014"/>
                    <a:pt x="31364" y="1924"/>
                  </a:cubicBezTo>
                  <a:cubicBezTo>
                    <a:pt x="29590" y="488"/>
                    <a:pt x="27617" y="0"/>
                    <a:pt x="257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367;p54">
              <a:extLst>
                <a:ext uri="{FF2B5EF4-FFF2-40B4-BE49-F238E27FC236}">
                  <a16:creationId xmlns:a16="http://schemas.microsoft.com/office/drawing/2014/main" id="{B125A316-1647-83E5-9B05-424EA96E7289}"/>
                </a:ext>
              </a:extLst>
            </p:cNvPr>
            <p:cNvSpPr/>
            <p:nvPr/>
          </p:nvSpPr>
          <p:spPr>
            <a:xfrm>
              <a:off x="2136300" y="4757250"/>
              <a:ext cx="532025" cy="151200"/>
            </a:xfrm>
            <a:custGeom>
              <a:avLst/>
              <a:gdLst/>
              <a:ahLst/>
              <a:cxnLst/>
              <a:rect l="l" t="t" r="r" b="b"/>
              <a:pathLst>
                <a:path w="21281" h="6048" extrusionOk="0">
                  <a:moveTo>
                    <a:pt x="10310" y="1"/>
                  </a:moveTo>
                  <a:lnTo>
                    <a:pt x="8754" y="3456"/>
                  </a:lnTo>
                  <a:cubicBezTo>
                    <a:pt x="8754" y="3456"/>
                    <a:pt x="8300" y="3554"/>
                    <a:pt x="7582" y="3554"/>
                  </a:cubicBezTo>
                  <a:cubicBezTo>
                    <a:pt x="6281" y="3554"/>
                    <a:pt x="4114" y="3230"/>
                    <a:pt x="2223" y="1407"/>
                  </a:cubicBezTo>
                  <a:cubicBezTo>
                    <a:pt x="935" y="2813"/>
                    <a:pt x="1" y="4059"/>
                    <a:pt x="116" y="4752"/>
                  </a:cubicBezTo>
                  <a:cubicBezTo>
                    <a:pt x="332" y="6048"/>
                    <a:pt x="3787" y="6048"/>
                    <a:pt x="9186" y="6048"/>
                  </a:cubicBezTo>
                  <a:cubicBezTo>
                    <a:pt x="14585" y="6048"/>
                    <a:pt x="16961" y="5400"/>
                    <a:pt x="18905" y="4536"/>
                  </a:cubicBezTo>
                  <a:cubicBezTo>
                    <a:pt x="20848" y="3672"/>
                    <a:pt x="21280" y="2808"/>
                    <a:pt x="19553" y="2592"/>
                  </a:cubicBezTo>
                  <a:cubicBezTo>
                    <a:pt x="18131" y="2414"/>
                    <a:pt x="12319" y="628"/>
                    <a:pt x="103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368;p54">
              <a:extLst>
                <a:ext uri="{FF2B5EF4-FFF2-40B4-BE49-F238E27FC236}">
                  <a16:creationId xmlns:a16="http://schemas.microsoft.com/office/drawing/2014/main" id="{8C79E2C9-5649-C4BA-367E-C5418F8A9B00}"/>
                </a:ext>
              </a:extLst>
            </p:cNvPr>
            <p:cNvSpPr/>
            <p:nvPr/>
          </p:nvSpPr>
          <p:spPr>
            <a:xfrm>
              <a:off x="2128625" y="4749600"/>
              <a:ext cx="533100" cy="166500"/>
            </a:xfrm>
            <a:custGeom>
              <a:avLst/>
              <a:gdLst/>
              <a:ahLst/>
              <a:cxnLst/>
              <a:rect l="l" t="t" r="r" b="b"/>
              <a:pathLst>
                <a:path w="21324" h="6660" extrusionOk="0">
                  <a:moveTo>
                    <a:pt x="10785" y="680"/>
                  </a:moveTo>
                  <a:cubicBezTo>
                    <a:pt x="13235" y="1441"/>
                    <a:pt x="18449" y="3031"/>
                    <a:pt x="19822" y="3202"/>
                  </a:cubicBezTo>
                  <a:cubicBezTo>
                    <a:pt x="20551" y="3293"/>
                    <a:pt x="20637" y="3475"/>
                    <a:pt x="20637" y="3477"/>
                  </a:cubicBezTo>
                  <a:cubicBezTo>
                    <a:pt x="20648" y="3556"/>
                    <a:pt x="20419" y="3971"/>
                    <a:pt x="19088" y="4563"/>
                  </a:cubicBezTo>
                  <a:cubicBezTo>
                    <a:pt x="17083" y="5453"/>
                    <a:pt x="14683" y="6047"/>
                    <a:pt x="9495" y="6047"/>
                  </a:cubicBezTo>
                  <a:cubicBezTo>
                    <a:pt x="4692" y="6047"/>
                    <a:pt x="899" y="6047"/>
                    <a:pt x="725" y="5008"/>
                  </a:cubicBezTo>
                  <a:cubicBezTo>
                    <a:pt x="672" y="4685"/>
                    <a:pt x="952" y="3928"/>
                    <a:pt x="2549" y="2149"/>
                  </a:cubicBezTo>
                  <a:cubicBezTo>
                    <a:pt x="4455" y="3854"/>
                    <a:pt x="6564" y="4171"/>
                    <a:pt x="7868" y="4171"/>
                  </a:cubicBezTo>
                  <a:cubicBezTo>
                    <a:pt x="8595" y="4171"/>
                    <a:pt x="9073" y="4073"/>
                    <a:pt x="9127" y="4061"/>
                  </a:cubicBezTo>
                  <a:cubicBezTo>
                    <a:pt x="9222" y="4040"/>
                    <a:pt x="9302" y="3976"/>
                    <a:pt x="9342" y="3888"/>
                  </a:cubicBezTo>
                  <a:lnTo>
                    <a:pt x="10785" y="680"/>
                  </a:lnTo>
                  <a:close/>
                  <a:moveTo>
                    <a:pt x="10615" y="1"/>
                  </a:moveTo>
                  <a:cubicBezTo>
                    <a:pt x="10498" y="1"/>
                    <a:pt x="10388" y="69"/>
                    <a:pt x="10338" y="181"/>
                  </a:cubicBezTo>
                  <a:lnTo>
                    <a:pt x="8850" y="3488"/>
                  </a:lnTo>
                  <a:cubicBezTo>
                    <a:pt x="8672" y="3514"/>
                    <a:pt x="8344" y="3551"/>
                    <a:pt x="7911" y="3551"/>
                  </a:cubicBezTo>
                  <a:cubicBezTo>
                    <a:pt x="6665" y="3551"/>
                    <a:pt x="4561" y="3245"/>
                    <a:pt x="2743" y="1493"/>
                  </a:cubicBezTo>
                  <a:cubicBezTo>
                    <a:pt x="2683" y="1435"/>
                    <a:pt x="2606" y="1410"/>
                    <a:pt x="2521" y="1408"/>
                  </a:cubicBezTo>
                  <a:cubicBezTo>
                    <a:pt x="2438" y="1410"/>
                    <a:pt x="2360" y="1446"/>
                    <a:pt x="2305" y="1507"/>
                  </a:cubicBezTo>
                  <a:cubicBezTo>
                    <a:pt x="655" y="3310"/>
                    <a:pt x="1" y="4387"/>
                    <a:pt x="122" y="5109"/>
                  </a:cubicBezTo>
                  <a:cubicBezTo>
                    <a:pt x="380" y="6660"/>
                    <a:pt x="3618" y="6660"/>
                    <a:pt x="9495" y="6660"/>
                  </a:cubicBezTo>
                  <a:cubicBezTo>
                    <a:pt x="14791" y="6660"/>
                    <a:pt x="17259" y="6045"/>
                    <a:pt x="19336" y="5122"/>
                  </a:cubicBezTo>
                  <a:cubicBezTo>
                    <a:pt x="20682" y="4524"/>
                    <a:pt x="21323" y="3940"/>
                    <a:pt x="21241" y="3387"/>
                  </a:cubicBezTo>
                  <a:cubicBezTo>
                    <a:pt x="21147" y="2751"/>
                    <a:pt x="20207" y="2634"/>
                    <a:pt x="19898" y="2595"/>
                  </a:cubicBezTo>
                  <a:cubicBezTo>
                    <a:pt x="18484" y="2419"/>
                    <a:pt x="12507" y="576"/>
                    <a:pt x="10708" y="15"/>
                  </a:cubicBezTo>
                  <a:cubicBezTo>
                    <a:pt x="10677" y="5"/>
                    <a:pt x="10646" y="1"/>
                    <a:pt x="10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369;p54">
              <a:extLst>
                <a:ext uri="{FF2B5EF4-FFF2-40B4-BE49-F238E27FC236}">
                  <a16:creationId xmlns:a16="http://schemas.microsoft.com/office/drawing/2014/main" id="{D746018D-06EC-C7E1-0AA7-FC0D94E9FFCB}"/>
                </a:ext>
              </a:extLst>
            </p:cNvPr>
            <p:cNvSpPr/>
            <p:nvPr/>
          </p:nvSpPr>
          <p:spPr>
            <a:xfrm>
              <a:off x="4454825" y="4160525"/>
              <a:ext cx="772050" cy="747925"/>
            </a:xfrm>
            <a:custGeom>
              <a:avLst/>
              <a:gdLst/>
              <a:ahLst/>
              <a:cxnLst/>
              <a:rect l="l" t="t" r="r" b="b"/>
              <a:pathLst>
                <a:path w="30882" h="29917" extrusionOk="0">
                  <a:moveTo>
                    <a:pt x="5379" y="0"/>
                  </a:moveTo>
                  <a:cubicBezTo>
                    <a:pt x="3609" y="0"/>
                    <a:pt x="1698" y="467"/>
                    <a:pt x="0" y="1841"/>
                  </a:cubicBezTo>
                  <a:cubicBezTo>
                    <a:pt x="0" y="1841"/>
                    <a:pt x="3456" y="8969"/>
                    <a:pt x="8423" y="13504"/>
                  </a:cubicBezTo>
                  <a:cubicBezTo>
                    <a:pt x="13389" y="18039"/>
                    <a:pt x="21164" y="23654"/>
                    <a:pt x="21164" y="23654"/>
                  </a:cubicBezTo>
                  <a:cubicBezTo>
                    <a:pt x="21164" y="23654"/>
                    <a:pt x="12958" y="26245"/>
                    <a:pt x="11230" y="26461"/>
                  </a:cubicBezTo>
                  <a:cubicBezTo>
                    <a:pt x="9503" y="26677"/>
                    <a:pt x="9934" y="27541"/>
                    <a:pt x="11878" y="28405"/>
                  </a:cubicBezTo>
                  <a:cubicBezTo>
                    <a:pt x="13821" y="29268"/>
                    <a:pt x="16197" y="29917"/>
                    <a:pt x="21596" y="29917"/>
                  </a:cubicBezTo>
                  <a:cubicBezTo>
                    <a:pt x="26996" y="29917"/>
                    <a:pt x="30451" y="29917"/>
                    <a:pt x="30666" y="28621"/>
                  </a:cubicBezTo>
                  <a:cubicBezTo>
                    <a:pt x="30882" y="27325"/>
                    <a:pt x="27427" y="24086"/>
                    <a:pt x="24836" y="21495"/>
                  </a:cubicBezTo>
                  <a:cubicBezTo>
                    <a:pt x="22243" y="18902"/>
                    <a:pt x="12309" y="2706"/>
                    <a:pt x="11445" y="1841"/>
                  </a:cubicBezTo>
                  <a:cubicBezTo>
                    <a:pt x="10904" y="1301"/>
                    <a:pt x="8336" y="0"/>
                    <a:pt x="5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370;p54">
              <a:extLst>
                <a:ext uri="{FF2B5EF4-FFF2-40B4-BE49-F238E27FC236}">
                  <a16:creationId xmlns:a16="http://schemas.microsoft.com/office/drawing/2014/main" id="{CA7D18EF-905C-8853-90E8-6FFD948CA32C}"/>
                </a:ext>
              </a:extLst>
            </p:cNvPr>
            <p:cNvSpPr/>
            <p:nvPr/>
          </p:nvSpPr>
          <p:spPr>
            <a:xfrm>
              <a:off x="4446375" y="4152525"/>
              <a:ext cx="787775" cy="763575"/>
            </a:xfrm>
            <a:custGeom>
              <a:avLst/>
              <a:gdLst/>
              <a:ahLst/>
              <a:cxnLst/>
              <a:rect l="l" t="t" r="r" b="b"/>
              <a:pathLst>
                <a:path w="31511" h="30543" extrusionOk="0">
                  <a:moveTo>
                    <a:pt x="5712" y="625"/>
                  </a:moveTo>
                  <a:cubicBezTo>
                    <a:pt x="8606" y="625"/>
                    <a:pt x="11107" y="1918"/>
                    <a:pt x="11568" y="2379"/>
                  </a:cubicBezTo>
                  <a:cubicBezTo>
                    <a:pt x="11860" y="2672"/>
                    <a:pt x="13462" y="5151"/>
                    <a:pt x="15317" y="8022"/>
                  </a:cubicBezTo>
                  <a:cubicBezTo>
                    <a:pt x="18682" y="13230"/>
                    <a:pt x="23292" y="20366"/>
                    <a:pt x="24956" y="22032"/>
                  </a:cubicBezTo>
                  <a:lnTo>
                    <a:pt x="25835" y="22903"/>
                  </a:lnTo>
                  <a:cubicBezTo>
                    <a:pt x="27960" y="25009"/>
                    <a:pt x="30869" y="27894"/>
                    <a:pt x="30703" y="28891"/>
                  </a:cubicBezTo>
                  <a:cubicBezTo>
                    <a:pt x="30529" y="29930"/>
                    <a:pt x="26736" y="29930"/>
                    <a:pt x="21934" y="29930"/>
                  </a:cubicBezTo>
                  <a:cubicBezTo>
                    <a:pt x="16745" y="29930"/>
                    <a:pt x="14345" y="29337"/>
                    <a:pt x="12340" y="28446"/>
                  </a:cubicBezTo>
                  <a:cubicBezTo>
                    <a:pt x="11009" y="27854"/>
                    <a:pt x="10780" y="27439"/>
                    <a:pt x="10791" y="27360"/>
                  </a:cubicBezTo>
                  <a:cubicBezTo>
                    <a:pt x="10792" y="27358"/>
                    <a:pt x="10877" y="27176"/>
                    <a:pt x="11606" y="27085"/>
                  </a:cubicBezTo>
                  <a:cubicBezTo>
                    <a:pt x="13341" y="26868"/>
                    <a:pt x="21258" y="24372"/>
                    <a:pt x="21594" y="24266"/>
                  </a:cubicBezTo>
                  <a:cubicBezTo>
                    <a:pt x="21834" y="24191"/>
                    <a:pt x="21885" y="23874"/>
                    <a:pt x="21681" y="23727"/>
                  </a:cubicBezTo>
                  <a:cubicBezTo>
                    <a:pt x="21603" y="23670"/>
                    <a:pt x="13863" y="18069"/>
                    <a:pt x="8967" y="13598"/>
                  </a:cubicBezTo>
                  <a:cubicBezTo>
                    <a:pt x="4587" y="9599"/>
                    <a:pt x="1350" y="3481"/>
                    <a:pt x="723" y="2248"/>
                  </a:cubicBezTo>
                  <a:cubicBezTo>
                    <a:pt x="2313" y="1038"/>
                    <a:pt x="4075" y="625"/>
                    <a:pt x="5712" y="625"/>
                  </a:cubicBezTo>
                  <a:close/>
                  <a:moveTo>
                    <a:pt x="5718" y="0"/>
                  </a:moveTo>
                  <a:cubicBezTo>
                    <a:pt x="3893" y="0"/>
                    <a:pt x="1920" y="488"/>
                    <a:pt x="146" y="1924"/>
                  </a:cubicBezTo>
                  <a:cubicBezTo>
                    <a:pt x="35" y="2014"/>
                    <a:pt x="1" y="2168"/>
                    <a:pt x="63" y="2296"/>
                  </a:cubicBezTo>
                  <a:cubicBezTo>
                    <a:pt x="97" y="2368"/>
                    <a:pt x="3601" y="9527"/>
                    <a:pt x="8554" y="14050"/>
                  </a:cubicBezTo>
                  <a:cubicBezTo>
                    <a:pt x="12760" y="17890"/>
                    <a:pt x="19041" y="22551"/>
                    <a:pt x="20831" y="23864"/>
                  </a:cubicBezTo>
                  <a:cubicBezTo>
                    <a:pt x="18934" y="24457"/>
                    <a:pt x="12946" y="26301"/>
                    <a:pt x="11530" y="26478"/>
                  </a:cubicBezTo>
                  <a:cubicBezTo>
                    <a:pt x="11221" y="26517"/>
                    <a:pt x="10281" y="26634"/>
                    <a:pt x="10187" y="27270"/>
                  </a:cubicBezTo>
                  <a:cubicBezTo>
                    <a:pt x="10105" y="27823"/>
                    <a:pt x="10745" y="28407"/>
                    <a:pt x="12091" y="29005"/>
                  </a:cubicBezTo>
                  <a:cubicBezTo>
                    <a:pt x="14168" y="29928"/>
                    <a:pt x="16637" y="30543"/>
                    <a:pt x="21934" y="30543"/>
                  </a:cubicBezTo>
                  <a:cubicBezTo>
                    <a:pt x="27811" y="30543"/>
                    <a:pt x="31048" y="30543"/>
                    <a:pt x="31306" y="28992"/>
                  </a:cubicBezTo>
                  <a:cubicBezTo>
                    <a:pt x="31510" y="27773"/>
                    <a:pt x="29443" y="25618"/>
                    <a:pt x="26266" y="22469"/>
                  </a:cubicBezTo>
                  <a:lnTo>
                    <a:pt x="25390" y="21599"/>
                  </a:lnTo>
                  <a:cubicBezTo>
                    <a:pt x="23770" y="19979"/>
                    <a:pt x="19182" y="12876"/>
                    <a:pt x="15831" y="7689"/>
                  </a:cubicBezTo>
                  <a:cubicBezTo>
                    <a:pt x="13601" y="4237"/>
                    <a:pt x="12323" y="2269"/>
                    <a:pt x="12000" y="1947"/>
                  </a:cubicBezTo>
                  <a:cubicBezTo>
                    <a:pt x="11434" y="1380"/>
                    <a:pt x="8787" y="0"/>
                    <a:pt x="57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371;p54">
              <a:extLst>
                <a:ext uri="{FF2B5EF4-FFF2-40B4-BE49-F238E27FC236}">
                  <a16:creationId xmlns:a16="http://schemas.microsoft.com/office/drawing/2014/main" id="{A6BB4BBB-F992-747B-9772-D4BBC99FCFCB}"/>
                </a:ext>
              </a:extLst>
            </p:cNvPr>
            <p:cNvSpPr/>
            <p:nvPr/>
          </p:nvSpPr>
          <p:spPr>
            <a:xfrm>
              <a:off x="4692350" y="4757250"/>
              <a:ext cx="532050" cy="151200"/>
            </a:xfrm>
            <a:custGeom>
              <a:avLst/>
              <a:gdLst/>
              <a:ahLst/>
              <a:cxnLst/>
              <a:rect l="l" t="t" r="r" b="b"/>
              <a:pathLst>
                <a:path w="21282" h="6048" extrusionOk="0">
                  <a:moveTo>
                    <a:pt x="10972" y="1"/>
                  </a:moveTo>
                  <a:cubicBezTo>
                    <a:pt x="8963" y="628"/>
                    <a:pt x="3151" y="2414"/>
                    <a:pt x="1729" y="2592"/>
                  </a:cubicBezTo>
                  <a:cubicBezTo>
                    <a:pt x="1" y="2808"/>
                    <a:pt x="434" y="3672"/>
                    <a:pt x="2377" y="4536"/>
                  </a:cubicBezTo>
                  <a:cubicBezTo>
                    <a:pt x="4321" y="5400"/>
                    <a:pt x="6697" y="6048"/>
                    <a:pt x="12095" y="6048"/>
                  </a:cubicBezTo>
                  <a:cubicBezTo>
                    <a:pt x="17494" y="6048"/>
                    <a:pt x="20950" y="6048"/>
                    <a:pt x="21166" y="4752"/>
                  </a:cubicBezTo>
                  <a:cubicBezTo>
                    <a:pt x="21281" y="4059"/>
                    <a:pt x="20346" y="2813"/>
                    <a:pt x="19059" y="1407"/>
                  </a:cubicBezTo>
                  <a:cubicBezTo>
                    <a:pt x="17167" y="3230"/>
                    <a:pt x="15000" y="3554"/>
                    <a:pt x="13699" y="3554"/>
                  </a:cubicBezTo>
                  <a:cubicBezTo>
                    <a:pt x="12982" y="3554"/>
                    <a:pt x="12528" y="3456"/>
                    <a:pt x="12528" y="3456"/>
                  </a:cubicBezTo>
                  <a:lnTo>
                    <a:pt x="109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372;p54">
              <a:extLst>
                <a:ext uri="{FF2B5EF4-FFF2-40B4-BE49-F238E27FC236}">
                  <a16:creationId xmlns:a16="http://schemas.microsoft.com/office/drawing/2014/main" id="{6467B9E2-3B75-031D-621E-0151D95C86CC}"/>
                </a:ext>
              </a:extLst>
            </p:cNvPr>
            <p:cNvSpPr/>
            <p:nvPr/>
          </p:nvSpPr>
          <p:spPr>
            <a:xfrm>
              <a:off x="4698975" y="4749625"/>
              <a:ext cx="533075" cy="166475"/>
            </a:xfrm>
            <a:custGeom>
              <a:avLst/>
              <a:gdLst/>
              <a:ahLst/>
              <a:cxnLst/>
              <a:rect l="l" t="t" r="r" b="b"/>
              <a:pathLst>
                <a:path w="21323" h="6659" extrusionOk="0">
                  <a:moveTo>
                    <a:pt x="10540" y="679"/>
                  </a:moveTo>
                  <a:lnTo>
                    <a:pt x="11983" y="3887"/>
                  </a:lnTo>
                  <a:cubicBezTo>
                    <a:pt x="12023" y="3975"/>
                    <a:pt x="12103" y="4039"/>
                    <a:pt x="12197" y="4060"/>
                  </a:cubicBezTo>
                  <a:cubicBezTo>
                    <a:pt x="12250" y="4072"/>
                    <a:pt x="12728" y="4170"/>
                    <a:pt x="13455" y="4170"/>
                  </a:cubicBezTo>
                  <a:cubicBezTo>
                    <a:pt x="14759" y="4170"/>
                    <a:pt x="16869" y="3853"/>
                    <a:pt x="18775" y="2148"/>
                  </a:cubicBezTo>
                  <a:cubicBezTo>
                    <a:pt x="20371" y="3926"/>
                    <a:pt x="20652" y="4684"/>
                    <a:pt x="20599" y="5007"/>
                  </a:cubicBezTo>
                  <a:cubicBezTo>
                    <a:pt x="20425" y="6046"/>
                    <a:pt x="16632" y="6046"/>
                    <a:pt x="11830" y="6046"/>
                  </a:cubicBezTo>
                  <a:cubicBezTo>
                    <a:pt x="6641" y="6046"/>
                    <a:pt x="4241" y="5452"/>
                    <a:pt x="2236" y="4562"/>
                  </a:cubicBezTo>
                  <a:cubicBezTo>
                    <a:pt x="905" y="3970"/>
                    <a:pt x="676" y="3555"/>
                    <a:pt x="687" y="3476"/>
                  </a:cubicBezTo>
                  <a:cubicBezTo>
                    <a:pt x="688" y="3474"/>
                    <a:pt x="773" y="3292"/>
                    <a:pt x="1502" y="3201"/>
                  </a:cubicBezTo>
                  <a:lnTo>
                    <a:pt x="1503" y="3201"/>
                  </a:lnTo>
                  <a:cubicBezTo>
                    <a:pt x="2876" y="3030"/>
                    <a:pt x="8088" y="1440"/>
                    <a:pt x="10540" y="679"/>
                  </a:cubicBezTo>
                  <a:close/>
                  <a:moveTo>
                    <a:pt x="10708" y="0"/>
                  </a:moveTo>
                  <a:cubicBezTo>
                    <a:pt x="10677" y="0"/>
                    <a:pt x="10647" y="5"/>
                    <a:pt x="10616" y="14"/>
                  </a:cubicBezTo>
                  <a:cubicBezTo>
                    <a:pt x="8817" y="575"/>
                    <a:pt x="2840" y="2418"/>
                    <a:pt x="1426" y="2594"/>
                  </a:cubicBezTo>
                  <a:cubicBezTo>
                    <a:pt x="1117" y="2633"/>
                    <a:pt x="177" y="2750"/>
                    <a:pt x="83" y="3386"/>
                  </a:cubicBezTo>
                  <a:cubicBezTo>
                    <a:pt x="1" y="3939"/>
                    <a:pt x="641" y="4523"/>
                    <a:pt x="1987" y="5121"/>
                  </a:cubicBezTo>
                  <a:cubicBezTo>
                    <a:pt x="4064" y="6044"/>
                    <a:pt x="6533" y="6659"/>
                    <a:pt x="11830" y="6659"/>
                  </a:cubicBezTo>
                  <a:cubicBezTo>
                    <a:pt x="17707" y="6659"/>
                    <a:pt x="20944" y="6659"/>
                    <a:pt x="21202" y="5107"/>
                  </a:cubicBezTo>
                  <a:cubicBezTo>
                    <a:pt x="21323" y="4384"/>
                    <a:pt x="20669" y="3307"/>
                    <a:pt x="19019" y="1505"/>
                  </a:cubicBezTo>
                  <a:cubicBezTo>
                    <a:pt x="18963" y="1444"/>
                    <a:pt x="18885" y="1409"/>
                    <a:pt x="18803" y="1406"/>
                  </a:cubicBezTo>
                  <a:cubicBezTo>
                    <a:pt x="18800" y="1406"/>
                    <a:pt x="18797" y="1405"/>
                    <a:pt x="18795" y="1405"/>
                  </a:cubicBezTo>
                  <a:cubicBezTo>
                    <a:pt x="18716" y="1405"/>
                    <a:pt x="18639" y="1436"/>
                    <a:pt x="18581" y="1491"/>
                  </a:cubicBezTo>
                  <a:cubicBezTo>
                    <a:pt x="16764" y="3243"/>
                    <a:pt x="14660" y="3549"/>
                    <a:pt x="13414" y="3549"/>
                  </a:cubicBezTo>
                  <a:cubicBezTo>
                    <a:pt x="12981" y="3549"/>
                    <a:pt x="12652" y="3512"/>
                    <a:pt x="12474" y="3486"/>
                  </a:cubicBezTo>
                  <a:lnTo>
                    <a:pt x="10986" y="180"/>
                  </a:lnTo>
                  <a:cubicBezTo>
                    <a:pt x="10935" y="69"/>
                    <a:pt x="10825" y="0"/>
                    <a:pt x="10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373;p54">
              <a:extLst>
                <a:ext uri="{FF2B5EF4-FFF2-40B4-BE49-F238E27FC236}">
                  <a16:creationId xmlns:a16="http://schemas.microsoft.com/office/drawing/2014/main" id="{227E3088-BA7A-9128-D8A4-D90B7FFA23ED}"/>
                </a:ext>
              </a:extLst>
            </p:cNvPr>
            <p:cNvSpPr/>
            <p:nvPr/>
          </p:nvSpPr>
          <p:spPr>
            <a:xfrm>
              <a:off x="1589875" y="4217350"/>
              <a:ext cx="1146850" cy="742900"/>
            </a:xfrm>
            <a:custGeom>
              <a:avLst/>
              <a:gdLst/>
              <a:ahLst/>
              <a:cxnLst/>
              <a:rect l="l" t="t" r="r" b="b"/>
              <a:pathLst>
                <a:path w="45874" h="29716" extrusionOk="0">
                  <a:moveTo>
                    <a:pt x="3832" y="1"/>
                  </a:moveTo>
                  <a:cubicBezTo>
                    <a:pt x="3832" y="1"/>
                    <a:pt x="2537" y="1"/>
                    <a:pt x="2753" y="2592"/>
                  </a:cubicBezTo>
                  <a:cubicBezTo>
                    <a:pt x="2753" y="2592"/>
                    <a:pt x="5776" y="8207"/>
                    <a:pt x="5560" y="10151"/>
                  </a:cubicBezTo>
                  <a:cubicBezTo>
                    <a:pt x="5384" y="11739"/>
                    <a:pt x="1605" y="23842"/>
                    <a:pt x="227" y="28226"/>
                  </a:cubicBezTo>
                  <a:cubicBezTo>
                    <a:pt x="1" y="28943"/>
                    <a:pt x="544" y="29658"/>
                    <a:pt x="1277" y="29658"/>
                  </a:cubicBezTo>
                  <a:cubicBezTo>
                    <a:pt x="1311" y="29658"/>
                    <a:pt x="1346" y="29657"/>
                    <a:pt x="1381" y="29653"/>
                  </a:cubicBezTo>
                  <a:cubicBezTo>
                    <a:pt x="1820" y="29614"/>
                    <a:pt x="2194" y="29316"/>
                    <a:pt x="2330" y="28896"/>
                  </a:cubicBezTo>
                  <a:lnTo>
                    <a:pt x="8367" y="10367"/>
                  </a:lnTo>
                  <a:cubicBezTo>
                    <a:pt x="8367" y="10367"/>
                    <a:pt x="9447" y="9071"/>
                    <a:pt x="12903" y="8423"/>
                  </a:cubicBezTo>
                  <a:cubicBezTo>
                    <a:pt x="15550" y="7927"/>
                    <a:pt x="28720" y="7303"/>
                    <a:pt x="34735" y="7039"/>
                  </a:cubicBezTo>
                  <a:cubicBezTo>
                    <a:pt x="34799" y="7036"/>
                    <a:pt x="34864" y="7035"/>
                    <a:pt x="34929" y="7035"/>
                  </a:cubicBezTo>
                  <a:cubicBezTo>
                    <a:pt x="37143" y="7035"/>
                    <a:pt x="39053" y="8703"/>
                    <a:pt x="39243" y="10929"/>
                  </a:cubicBezTo>
                  <a:cubicBezTo>
                    <a:pt x="39245" y="10956"/>
                    <a:pt x="39248" y="10985"/>
                    <a:pt x="39250" y="11015"/>
                  </a:cubicBezTo>
                  <a:cubicBezTo>
                    <a:pt x="39441" y="13508"/>
                    <a:pt x="43551" y="26391"/>
                    <a:pt x="44469" y="29244"/>
                  </a:cubicBezTo>
                  <a:cubicBezTo>
                    <a:pt x="44561" y="29528"/>
                    <a:pt x="44825" y="29715"/>
                    <a:pt x="45116" y="29715"/>
                  </a:cubicBezTo>
                  <a:cubicBezTo>
                    <a:pt x="45154" y="29715"/>
                    <a:pt x="45193" y="29712"/>
                    <a:pt x="45232" y="29705"/>
                  </a:cubicBezTo>
                  <a:cubicBezTo>
                    <a:pt x="45618" y="29643"/>
                    <a:pt x="45873" y="29269"/>
                    <a:pt x="45790" y="28886"/>
                  </a:cubicBezTo>
                  <a:cubicBezTo>
                    <a:pt x="45055" y="25547"/>
                    <a:pt x="41903" y="11116"/>
                    <a:pt x="40762" y="3888"/>
                  </a:cubicBezTo>
                  <a:cubicBezTo>
                    <a:pt x="40762" y="3888"/>
                    <a:pt x="31820" y="4310"/>
                    <a:pt x="23848" y="4310"/>
                  </a:cubicBezTo>
                  <a:cubicBezTo>
                    <a:pt x="19064" y="4310"/>
                    <a:pt x="14630" y="4158"/>
                    <a:pt x="12687" y="3672"/>
                  </a:cubicBezTo>
                  <a:cubicBezTo>
                    <a:pt x="7503" y="2376"/>
                    <a:pt x="3832" y="1"/>
                    <a:pt x="38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374;p54">
              <a:extLst>
                <a:ext uri="{FF2B5EF4-FFF2-40B4-BE49-F238E27FC236}">
                  <a16:creationId xmlns:a16="http://schemas.microsoft.com/office/drawing/2014/main" id="{A127FF1C-F773-0DF0-6B1F-71E6C37966B0}"/>
                </a:ext>
              </a:extLst>
            </p:cNvPr>
            <p:cNvSpPr/>
            <p:nvPr/>
          </p:nvSpPr>
          <p:spPr>
            <a:xfrm>
              <a:off x="1584700" y="4209700"/>
              <a:ext cx="1158875" cy="758225"/>
            </a:xfrm>
            <a:custGeom>
              <a:avLst/>
              <a:gdLst/>
              <a:ahLst/>
              <a:cxnLst/>
              <a:rect l="l" t="t" r="r" b="b"/>
              <a:pathLst>
                <a:path w="46355" h="30329" extrusionOk="0">
                  <a:moveTo>
                    <a:pt x="3973" y="626"/>
                  </a:moveTo>
                  <a:cubicBezTo>
                    <a:pt x="4598" y="1012"/>
                    <a:pt x="8115" y="3098"/>
                    <a:pt x="12819" y="4276"/>
                  </a:cubicBezTo>
                  <a:cubicBezTo>
                    <a:pt x="14802" y="4771"/>
                    <a:pt x="19272" y="4926"/>
                    <a:pt x="24082" y="4926"/>
                  </a:cubicBezTo>
                  <a:cubicBezTo>
                    <a:pt x="31209" y="4926"/>
                    <a:pt x="39081" y="4586"/>
                    <a:pt x="40710" y="4513"/>
                  </a:cubicBezTo>
                  <a:cubicBezTo>
                    <a:pt x="41899" y="11909"/>
                    <a:pt x="45068" y="26398"/>
                    <a:pt x="45698" y="29257"/>
                  </a:cubicBezTo>
                  <a:cubicBezTo>
                    <a:pt x="45721" y="29358"/>
                    <a:pt x="45700" y="29463"/>
                    <a:pt x="45643" y="29548"/>
                  </a:cubicBezTo>
                  <a:cubicBezTo>
                    <a:pt x="45566" y="29662"/>
                    <a:pt x="45447" y="29715"/>
                    <a:pt x="45329" y="29715"/>
                  </a:cubicBezTo>
                  <a:cubicBezTo>
                    <a:pt x="45176" y="29715"/>
                    <a:pt x="45023" y="29624"/>
                    <a:pt x="44967" y="29455"/>
                  </a:cubicBezTo>
                  <a:cubicBezTo>
                    <a:pt x="44131" y="26857"/>
                    <a:pt x="39952" y="13766"/>
                    <a:pt x="39763" y="11298"/>
                  </a:cubicBezTo>
                  <a:lnTo>
                    <a:pt x="39755" y="11208"/>
                  </a:lnTo>
                  <a:cubicBezTo>
                    <a:pt x="39551" y="8831"/>
                    <a:pt x="37545" y="7035"/>
                    <a:pt x="35141" y="7035"/>
                  </a:cubicBezTo>
                  <a:cubicBezTo>
                    <a:pt x="35070" y="7035"/>
                    <a:pt x="34999" y="7036"/>
                    <a:pt x="34927" y="7040"/>
                  </a:cubicBezTo>
                  <a:cubicBezTo>
                    <a:pt x="29246" y="7289"/>
                    <a:pt x="15744" y="7925"/>
                    <a:pt x="13052" y="8429"/>
                  </a:cubicBezTo>
                  <a:cubicBezTo>
                    <a:pt x="9529" y="9089"/>
                    <a:pt x="8386" y="10421"/>
                    <a:pt x="8338" y="10477"/>
                  </a:cubicBezTo>
                  <a:cubicBezTo>
                    <a:pt x="8314" y="10507"/>
                    <a:pt x="8295" y="10541"/>
                    <a:pt x="8283" y="10578"/>
                  </a:cubicBezTo>
                  <a:lnTo>
                    <a:pt x="2246" y="29108"/>
                  </a:lnTo>
                  <a:cubicBezTo>
                    <a:pt x="2147" y="29411"/>
                    <a:pt x="1877" y="29626"/>
                    <a:pt x="1560" y="29655"/>
                  </a:cubicBezTo>
                  <a:cubicBezTo>
                    <a:pt x="1534" y="29657"/>
                    <a:pt x="1508" y="29658"/>
                    <a:pt x="1483" y="29658"/>
                  </a:cubicBezTo>
                  <a:cubicBezTo>
                    <a:pt x="954" y="29658"/>
                    <a:pt x="563" y="29141"/>
                    <a:pt x="726" y="28623"/>
                  </a:cubicBezTo>
                  <a:cubicBezTo>
                    <a:pt x="2273" y="23702"/>
                    <a:pt x="5893" y="12082"/>
                    <a:pt x="6071" y="10491"/>
                  </a:cubicBezTo>
                  <a:cubicBezTo>
                    <a:pt x="6286" y="8561"/>
                    <a:pt x="3597" y="3444"/>
                    <a:pt x="3260" y="2810"/>
                  </a:cubicBezTo>
                  <a:cubicBezTo>
                    <a:pt x="3173" y="1644"/>
                    <a:pt x="3412" y="1102"/>
                    <a:pt x="3630" y="853"/>
                  </a:cubicBezTo>
                  <a:cubicBezTo>
                    <a:pt x="3761" y="704"/>
                    <a:pt x="3895" y="648"/>
                    <a:pt x="3973" y="626"/>
                  </a:cubicBezTo>
                  <a:close/>
                  <a:moveTo>
                    <a:pt x="4039" y="1"/>
                  </a:moveTo>
                  <a:cubicBezTo>
                    <a:pt x="3993" y="1"/>
                    <a:pt x="3572" y="12"/>
                    <a:pt x="3195" y="422"/>
                  </a:cubicBezTo>
                  <a:cubicBezTo>
                    <a:pt x="2740" y="917"/>
                    <a:pt x="2558" y="1759"/>
                    <a:pt x="2654" y="2923"/>
                  </a:cubicBezTo>
                  <a:cubicBezTo>
                    <a:pt x="2658" y="2965"/>
                    <a:pt x="2670" y="3006"/>
                    <a:pt x="2690" y="3043"/>
                  </a:cubicBezTo>
                  <a:cubicBezTo>
                    <a:pt x="3518" y="4581"/>
                    <a:pt x="5631" y="8907"/>
                    <a:pt x="5463" y="10423"/>
                  </a:cubicBezTo>
                  <a:cubicBezTo>
                    <a:pt x="5288" y="12004"/>
                    <a:pt x="1346" y="24612"/>
                    <a:pt x="142" y="28438"/>
                  </a:cubicBezTo>
                  <a:cubicBezTo>
                    <a:pt x="0" y="28888"/>
                    <a:pt x="93" y="29378"/>
                    <a:pt x="388" y="29745"/>
                  </a:cubicBezTo>
                  <a:cubicBezTo>
                    <a:pt x="659" y="30080"/>
                    <a:pt x="1067" y="30269"/>
                    <a:pt x="1495" y="30269"/>
                  </a:cubicBezTo>
                  <a:cubicBezTo>
                    <a:pt x="1535" y="30269"/>
                    <a:pt x="1575" y="30267"/>
                    <a:pt x="1615" y="30264"/>
                  </a:cubicBezTo>
                  <a:cubicBezTo>
                    <a:pt x="2177" y="30213"/>
                    <a:pt x="2653" y="29833"/>
                    <a:pt x="2828" y="29297"/>
                  </a:cubicBezTo>
                  <a:lnTo>
                    <a:pt x="8845" y="10833"/>
                  </a:lnTo>
                  <a:cubicBezTo>
                    <a:pt x="9055" y="10622"/>
                    <a:pt x="10217" y="9583"/>
                    <a:pt x="13166" y="9030"/>
                  </a:cubicBezTo>
                  <a:cubicBezTo>
                    <a:pt x="15818" y="8534"/>
                    <a:pt x="29287" y="7901"/>
                    <a:pt x="34955" y="7652"/>
                  </a:cubicBezTo>
                  <a:cubicBezTo>
                    <a:pt x="35025" y="7649"/>
                    <a:pt x="35096" y="7647"/>
                    <a:pt x="35166" y="7647"/>
                  </a:cubicBezTo>
                  <a:cubicBezTo>
                    <a:pt x="37231" y="7647"/>
                    <a:pt x="38969" y="9211"/>
                    <a:pt x="39146" y="11260"/>
                  </a:cubicBezTo>
                  <a:lnTo>
                    <a:pt x="39152" y="11343"/>
                  </a:lnTo>
                  <a:cubicBezTo>
                    <a:pt x="39343" y="13817"/>
                    <a:pt x="43204" y="25976"/>
                    <a:pt x="44384" y="29644"/>
                  </a:cubicBezTo>
                  <a:cubicBezTo>
                    <a:pt x="44514" y="30052"/>
                    <a:pt x="44892" y="30328"/>
                    <a:pt x="45320" y="30328"/>
                  </a:cubicBezTo>
                  <a:cubicBezTo>
                    <a:pt x="45321" y="30328"/>
                    <a:pt x="45322" y="30328"/>
                    <a:pt x="45322" y="30328"/>
                  </a:cubicBezTo>
                  <a:cubicBezTo>
                    <a:pt x="45654" y="30328"/>
                    <a:pt x="45964" y="30165"/>
                    <a:pt x="46149" y="29891"/>
                  </a:cubicBezTo>
                  <a:cubicBezTo>
                    <a:pt x="46302" y="29668"/>
                    <a:pt x="46355" y="29391"/>
                    <a:pt x="46295" y="29126"/>
                  </a:cubicBezTo>
                  <a:cubicBezTo>
                    <a:pt x="45658" y="26234"/>
                    <a:pt x="42422" y="11436"/>
                    <a:pt x="41270" y="4146"/>
                  </a:cubicBezTo>
                  <a:cubicBezTo>
                    <a:pt x="41248" y="4002"/>
                    <a:pt x="41122" y="3888"/>
                    <a:pt x="40983" y="3888"/>
                  </a:cubicBezTo>
                  <a:cubicBezTo>
                    <a:pt x="40973" y="3888"/>
                    <a:pt x="40964" y="3888"/>
                    <a:pt x="40955" y="3889"/>
                  </a:cubicBezTo>
                  <a:cubicBezTo>
                    <a:pt x="40811" y="3895"/>
                    <a:pt x="31922" y="4307"/>
                    <a:pt x="24026" y="4307"/>
                  </a:cubicBezTo>
                  <a:cubicBezTo>
                    <a:pt x="19271" y="4307"/>
                    <a:pt x="14877" y="4158"/>
                    <a:pt x="12968" y="3681"/>
                  </a:cubicBezTo>
                  <a:cubicBezTo>
                    <a:pt x="7899" y="2414"/>
                    <a:pt x="4242" y="73"/>
                    <a:pt x="4205" y="50"/>
                  </a:cubicBezTo>
                  <a:cubicBezTo>
                    <a:pt x="4155" y="17"/>
                    <a:pt x="4098" y="1"/>
                    <a:pt x="40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375;p54">
              <a:extLst>
                <a:ext uri="{FF2B5EF4-FFF2-40B4-BE49-F238E27FC236}">
                  <a16:creationId xmlns:a16="http://schemas.microsoft.com/office/drawing/2014/main" id="{0F2D4A30-2226-3D76-F5EF-E707C0DF5058}"/>
                </a:ext>
              </a:extLst>
            </p:cNvPr>
            <p:cNvSpPr/>
            <p:nvPr/>
          </p:nvSpPr>
          <p:spPr>
            <a:xfrm>
              <a:off x="1415725" y="3295925"/>
              <a:ext cx="388775" cy="1013250"/>
            </a:xfrm>
            <a:custGeom>
              <a:avLst/>
              <a:gdLst/>
              <a:ahLst/>
              <a:cxnLst/>
              <a:rect l="l" t="t" r="r" b="b"/>
              <a:pathLst>
                <a:path w="15551" h="40530" extrusionOk="0">
                  <a:moveTo>
                    <a:pt x="8959" y="0"/>
                  </a:moveTo>
                  <a:cubicBezTo>
                    <a:pt x="8255" y="0"/>
                    <a:pt x="7775" y="1441"/>
                    <a:pt x="7775" y="1441"/>
                  </a:cubicBezTo>
                  <a:cubicBezTo>
                    <a:pt x="7775" y="1441"/>
                    <a:pt x="1" y="25844"/>
                    <a:pt x="1296" y="30163"/>
                  </a:cubicBezTo>
                  <a:cubicBezTo>
                    <a:pt x="2592" y="34482"/>
                    <a:pt x="8855" y="40530"/>
                    <a:pt x="11230" y="40530"/>
                  </a:cubicBezTo>
                  <a:cubicBezTo>
                    <a:pt x="13606" y="40530"/>
                    <a:pt x="15550" y="16774"/>
                    <a:pt x="15550" y="14613"/>
                  </a:cubicBezTo>
                  <a:cubicBezTo>
                    <a:pt x="15550" y="12454"/>
                    <a:pt x="11447" y="4679"/>
                    <a:pt x="10151" y="1440"/>
                  </a:cubicBezTo>
                  <a:cubicBezTo>
                    <a:pt x="9719" y="360"/>
                    <a:pt x="9311" y="0"/>
                    <a:pt x="8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376;p54">
              <a:extLst>
                <a:ext uri="{FF2B5EF4-FFF2-40B4-BE49-F238E27FC236}">
                  <a16:creationId xmlns:a16="http://schemas.microsoft.com/office/drawing/2014/main" id="{423125DD-1F13-8179-6B23-D6D48AA3A9A0}"/>
                </a:ext>
              </a:extLst>
            </p:cNvPr>
            <p:cNvSpPr/>
            <p:nvPr/>
          </p:nvSpPr>
          <p:spPr>
            <a:xfrm>
              <a:off x="1408075" y="3288275"/>
              <a:ext cx="404075" cy="1028550"/>
            </a:xfrm>
            <a:custGeom>
              <a:avLst/>
              <a:gdLst/>
              <a:ahLst/>
              <a:cxnLst/>
              <a:rect l="l" t="t" r="r" b="b"/>
              <a:pathLst>
                <a:path w="16163" h="41142" extrusionOk="0">
                  <a:moveTo>
                    <a:pt x="9277" y="612"/>
                  </a:moveTo>
                  <a:cubicBezTo>
                    <a:pt x="9402" y="612"/>
                    <a:pt x="9730" y="755"/>
                    <a:pt x="10171" y="1860"/>
                  </a:cubicBezTo>
                  <a:cubicBezTo>
                    <a:pt x="10587" y="2896"/>
                    <a:pt x="11293" y="4408"/>
                    <a:pt x="12041" y="6007"/>
                  </a:cubicBezTo>
                  <a:cubicBezTo>
                    <a:pt x="13604" y="9352"/>
                    <a:pt x="15550" y="13514"/>
                    <a:pt x="15550" y="14919"/>
                  </a:cubicBezTo>
                  <a:cubicBezTo>
                    <a:pt x="15550" y="16014"/>
                    <a:pt x="15059" y="22503"/>
                    <a:pt x="14283" y="28649"/>
                  </a:cubicBezTo>
                  <a:cubicBezTo>
                    <a:pt x="12828" y="40195"/>
                    <a:pt x="11665" y="40529"/>
                    <a:pt x="11536" y="40529"/>
                  </a:cubicBezTo>
                  <a:cubicBezTo>
                    <a:pt x="9466" y="40529"/>
                    <a:pt x="3202" y="34739"/>
                    <a:pt x="1895" y="30381"/>
                  </a:cubicBezTo>
                  <a:cubicBezTo>
                    <a:pt x="644" y="26210"/>
                    <a:pt x="8262" y="2187"/>
                    <a:pt x="8372" y="1841"/>
                  </a:cubicBezTo>
                  <a:cubicBezTo>
                    <a:pt x="8543" y="1331"/>
                    <a:pt x="8945" y="621"/>
                    <a:pt x="9257" y="614"/>
                  </a:cubicBezTo>
                  <a:cubicBezTo>
                    <a:pt x="9263" y="613"/>
                    <a:pt x="9270" y="612"/>
                    <a:pt x="9277" y="612"/>
                  </a:cubicBezTo>
                  <a:close/>
                  <a:moveTo>
                    <a:pt x="9241" y="1"/>
                  </a:moveTo>
                  <a:cubicBezTo>
                    <a:pt x="8375" y="26"/>
                    <a:pt x="7880" y="1379"/>
                    <a:pt x="7791" y="1649"/>
                  </a:cubicBezTo>
                  <a:cubicBezTo>
                    <a:pt x="7790" y="1650"/>
                    <a:pt x="7790" y="1653"/>
                    <a:pt x="7790" y="1654"/>
                  </a:cubicBezTo>
                  <a:cubicBezTo>
                    <a:pt x="7471" y="2654"/>
                    <a:pt x="1" y="26198"/>
                    <a:pt x="1309" y="30558"/>
                  </a:cubicBezTo>
                  <a:cubicBezTo>
                    <a:pt x="2648" y="35023"/>
                    <a:pt x="8983" y="41142"/>
                    <a:pt x="11536" y="41142"/>
                  </a:cubicBezTo>
                  <a:cubicBezTo>
                    <a:pt x="12071" y="41142"/>
                    <a:pt x="13325" y="41142"/>
                    <a:pt x="14892" y="28726"/>
                  </a:cubicBezTo>
                  <a:cubicBezTo>
                    <a:pt x="15669" y="22556"/>
                    <a:pt x="16162" y="16025"/>
                    <a:pt x="16162" y="14921"/>
                  </a:cubicBezTo>
                  <a:cubicBezTo>
                    <a:pt x="16162" y="13378"/>
                    <a:pt x="14268" y="9324"/>
                    <a:pt x="12596" y="5748"/>
                  </a:cubicBezTo>
                  <a:cubicBezTo>
                    <a:pt x="11852" y="4156"/>
                    <a:pt x="11148" y="2653"/>
                    <a:pt x="10741" y="1633"/>
                  </a:cubicBezTo>
                  <a:cubicBezTo>
                    <a:pt x="10295" y="518"/>
                    <a:pt x="9811" y="1"/>
                    <a:pt x="9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377;p54">
              <a:extLst>
                <a:ext uri="{FF2B5EF4-FFF2-40B4-BE49-F238E27FC236}">
                  <a16:creationId xmlns:a16="http://schemas.microsoft.com/office/drawing/2014/main" id="{57349267-89AD-CC41-B725-104C4AB53822}"/>
                </a:ext>
              </a:extLst>
            </p:cNvPr>
            <p:cNvSpPr/>
            <p:nvPr/>
          </p:nvSpPr>
          <p:spPr>
            <a:xfrm>
              <a:off x="1718075" y="3628875"/>
              <a:ext cx="957850" cy="772475"/>
            </a:xfrm>
            <a:custGeom>
              <a:avLst/>
              <a:gdLst/>
              <a:ahLst/>
              <a:cxnLst/>
              <a:rect l="l" t="t" r="r" b="b"/>
              <a:pathLst>
                <a:path w="38314" h="30899" extrusionOk="0">
                  <a:moveTo>
                    <a:pt x="31532" y="0"/>
                  </a:moveTo>
                  <a:cubicBezTo>
                    <a:pt x="26996" y="0"/>
                    <a:pt x="7559" y="216"/>
                    <a:pt x="3887" y="2375"/>
                  </a:cubicBezTo>
                  <a:cubicBezTo>
                    <a:pt x="216" y="4536"/>
                    <a:pt x="0" y="20732"/>
                    <a:pt x="0" y="24404"/>
                  </a:cubicBezTo>
                  <a:cubicBezTo>
                    <a:pt x="0" y="28075"/>
                    <a:pt x="3671" y="30666"/>
                    <a:pt x="8639" y="30883"/>
                  </a:cubicBezTo>
                  <a:cubicBezTo>
                    <a:pt x="8875" y="30893"/>
                    <a:pt x="9148" y="30898"/>
                    <a:pt x="9455" y="30898"/>
                  </a:cubicBezTo>
                  <a:cubicBezTo>
                    <a:pt x="15578" y="30898"/>
                    <a:pt x="34862" y="28939"/>
                    <a:pt x="36713" y="28939"/>
                  </a:cubicBezTo>
                  <a:cubicBezTo>
                    <a:pt x="37733" y="28939"/>
                    <a:pt x="38114" y="27046"/>
                    <a:pt x="38191" y="24618"/>
                  </a:cubicBezTo>
                  <a:cubicBezTo>
                    <a:pt x="38314" y="20748"/>
                    <a:pt x="37661" y="15519"/>
                    <a:pt x="37592" y="14442"/>
                  </a:cubicBezTo>
                  <a:cubicBezTo>
                    <a:pt x="37357" y="10787"/>
                    <a:pt x="37114" y="0"/>
                    <a:pt x="315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78;p54">
              <a:extLst>
                <a:ext uri="{FF2B5EF4-FFF2-40B4-BE49-F238E27FC236}">
                  <a16:creationId xmlns:a16="http://schemas.microsoft.com/office/drawing/2014/main" id="{AAF5CD9C-6001-A087-5901-37152C12B8C4}"/>
                </a:ext>
              </a:extLst>
            </p:cNvPr>
            <p:cNvSpPr/>
            <p:nvPr/>
          </p:nvSpPr>
          <p:spPr>
            <a:xfrm>
              <a:off x="1710425" y="3621200"/>
              <a:ext cx="972500" cy="787800"/>
            </a:xfrm>
            <a:custGeom>
              <a:avLst/>
              <a:gdLst/>
              <a:ahLst/>
              <a:cxnLst/>
              <a:rect l="l" t="t" r="r" b="b"/>
              <a:pathLst>
                <a:path w="38900" h="31512" extrusionOk="0">
                  <a:moveTo>
                    <a:pt x="31838" y="613"/>
                  </a:moveTo>
                  <a:cubicBezTo>
                    <a:pt x="36777" y="614"/>
                    <a:pt x="37316" y="9987"/>
                    <a:pt x="37546" y="13990"/>
                  </a:cubicBezTo>
                  <a:lnTo>
                    <a:pt x="37593" y="14768"/>
                  </a:lnTo>
                  <a:cubicBezTo>
                    <a:pt x="37607" y="15000"/>
                    <a:pt x="37649" y="15419"/>
                    <a:pt x="37704" y="15974"/>
                  </a:cubicBezTo>
                  <a:cubicBezTo>
                    <a:pt x="37907" y="18040"/>
                    <a:pt x="38286" y="21887"/>
                    <a:pt x="38191" y="24916"/>
                  </a:cubicBezTo>
                  <a:cubicBezTo>
                    <a:pt x="38077" y="28547"/>
                    <a:pt x="37334" y="28939"/>
                    <a:pt x="37020" y="28939"/>
                  </a:cubicBezTo>
                  <a:cubicBezTo>
                    <a:pt x="36350" y="28939"/>
                    <a:pt x="33605" y="29177"/>
                    <a:pt x="29805" y="29506"/>
                  </a:cubicBezTo>
                  <a:cubicBezTo>
                    <a:pt x="23303" y="30068"/>
                    <a:pt x="13712" y="30898"/>
                    <a:pt x="9763" y="30898"/>
                  </a:cubicBezTo>
                  <a:cubicBezTo>
                    <a:pt x="9460" y="30898"/>
                    <a:pt x="9190" y="30893"/>
                    <a:pt x="8958" y="30883"/>
                  </a:cubicBezTo>
                  <a:cubicBezTo>
                    <a:pt x="4044" y="30669"/>
                    <a:pt x="612" y="28131"/>
                    <a:pt x="612" y="24711"/>
                  </a:cubicBezTo>
                  <a:cubicBezTo>
                    <a:pt x="612" y="15684"/>
                    <a:pt x="1591" y="4568"/>
                    <a:pt x="4348" y="2946"/>
                  </a:cubicBezTo>
                  <a:cubicBezTo>
                    <a:pt x="7479" y="1104"/>
                    <a:pt x="23101" y="613"/>
                    <a:pt x="31838" y="613"/>
                  </a:cubicBezTo>
                  <a:close/>
                  <a:moveTo>
                    <a:pt x="31838" y="1"/>
                  </a:moveTo>
                  <a:cubicBezTo>
                    <a:pt x="29413" y="1"/>
                    <a:pt x="8033" y="68"/>
                    <a:pt x="4038" y="2419"/>
                  </a:cubicBezTo>
                  <a:cubicBezTo>
                    <a:pt x="291" y="4623"/>
                    <a:pt x="0" y="20038"/>
                    <a:pt x="0" y="24711"/>
                  </a:cubicBezTo>
                  <a:cubicBezTo>
                    <a:pt x="0" y="28476"/>
                    <a:pt x="3673" y="31266"/>
                    <a:pt x="8931" y="31496"/>
                  </a:cubicBezTo>
                  <a:cubicBezTo>
                    <a:pt x="9175" y="31506"/>
                    <a:pt x="9455" y="31511"/>
                    <a:pt x="9769" y="31511"/>
                  </a:cubicBezTo>
                  <a:cubicBezTo>
                    <a:pt x="13721" y="31511"/>
                    <a:pt x="22969" y="30711"/>
                    <a:pt x="29858" y="30115"/>
                  </a:cubicBezTo>
                  <a:cubicBezTo>
                    <a:pt x="33500" y="29801"/>
                    <a:pt x="36376" y="29552"/>
                    <a:pt x="37020" y="29552"/>
                  </a:cubicBezTo>
                  <a:cubicBezTo>
                    <a:pt x="38137" y="29552"/>
                    <a:pt x="38704" y="28085"/>
                    <a:pt x="38802" y="24935"/>
                  </a:cubicBezTo>
                  <a:cubicBezTo>
                    <a:pt x="38900" y="21867"/>
                    <a:pt x="38518" y="17994"/>
                    <a:pt x="38313" y="15913"/>
                  </a:cubicBezTo>
                  <a:cubicBezTo>
                    <a:pt x="38259" y="15368"/>
                    <a:pt x="38218" y="14956"/>
                    <a:pt x="38203" y="14730"/>
                  </a:cubicBezTo>
                  <a:lnTo>
                    <a:pt x="38158" y="13954"/>
                  </a:lnTo>
                  <a:cubicBezTo>
                    <a:pt x="37917" y="9779"/>
                    <a:pt x="37355" y="2"/>
                    <a:pt x="31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379;p54">
              <a:extLst>
                <a:ext uri="{FF2B5EF4-FFF2-40B4-BE49-F238E27FC236}">
                  <a16:creationId xmlns:a16="http://schemas.microsoft.com/office/drawing/2014/main" id="{2A1467AA-C9C6-C055-AD37-524E7AC0768C}"/>
                </a:ext>
              </a:extLst>
            </p:cNvPr>
            <p:cNvSpPr/>
            <p:nvPr/>
          </p:nvSpPr>
          <p:spPr>
            <a:xfrm>
              <a:off x="2473925" y="4006350"/>
              <a:ext cx="458950" cy="244300"/>
            </a:xfrm>
            <a:custGeom>
              <a:avLst/>
              <a:gdLst/>
              <a:ahLst/>
              <a:cxnLst/>
              <a:rect l="l" t="t" r="r" b="b"/>
              <a:pathLst>
                <a:path w="18358" h="9772" extrusionOk="0">
                  <a:moveTo>
                    <a:pt x="8164" y="1"/>
                  </a:moveTo>
                  <a:cubicBezTo>
                    <a:pt x="4199" y="1"/>
                    <a:pt x="1" y="234"/>
                    <a:pt x="1" y="234"/>
                  </a:cubicBezTo>
                  <a:lnTo>
                    <a:pt x="2376" y="9737"/>
                  </a:lnTo>
                  <a:cubicBezTo>
                    <a:pt x="2376" y="9737"/>
                    <a:pt x="3504" y="9772"/>
                    <a:pt x="5141" y="9772"/>
                  </a:cubicBezTo>
                  <a:cubicBezTo>
                    <a:pt x="9234" y="9772"/>
                    <a:pt x="16506" y="9551"/>
                    <a:pt x="17277" y="8008"/>
                  </a:cubicBezTo>
                  <a:cubicBezTo>
                    <a:pt x="18358" y="5849"/>
                    <a:pt x="17277" y="1314"/>
                    <a:pt x="14470" y="450"/>
                  </a:cubicBezTo>
                  <a:cubicBezTo>
                    <a:pt x="13347" y="105"/>
                    <a:pt x="10807" y="1"/>
                    <a:pt x="81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380;p54">
              <a:extLst>
                <a:ext uri="{FF2B5EF4-FFF2-40B4-BE49-F238E27FC236}">
                  <a16:creationId xmlns:a16="http://schemas.microsoft.com/office/drawing/2014/main" id="{D371A674-2531-F249-431C-62777A9144AB}"/>
                </a:ext>
              </a:extLst>
            </p:cNvPr>
            <p:cNvSpPr/>
            <p:nvPr/>
          </p:nvSpPr>
          <p:spPr>
            <a:xfrm>
              <a:off x="2465350" y="3998650"/>
              <a:ext cx="463725" cy="259800"/>
            </a:xfrm>
            <a:custGeom>
              <a:avLst/>
              <a:gdLst/>
              <a:ahLst/>
              <a:cxnLst/>
              <a:rect l="l" t="t" r="r" b="b"/>
              <a:pathLst>
                <a:path w="18549" h="10392" extrusionOk="0">
                  <a:moveTo>
                    <a:pt x="8542" y="615"/>
                  </a:moveTo>
                  <a:cubicBezTo>
                    <a:pt x="11148" y="615"/>
                    <a:pt x="13637" y="716"/>
                    <a:pt x="14724" y="1051"/>
                  </a:cubicBezTo>
                  <a:cubicBezTo>
                    <a:pt x="15739" y="1364"/>
                    <a:pt x="16605" y="2250"/>
                    <a:pt x="17161" y="3548"/>
                  </a:cubicBezTo>
                  <a:cubicBezTo>
                    <a:pt x="17840" y="5135"/>
                    <a:pt x="17916" y="7040"/>
                    <a:pt x="17347" y="8180"/>
                  </a:cubicBezTo>
                  <a:cubicBezTo>
                    <a:pt x="16743" y="9389"/>
                    <a:pt x="10617" y="9781"/>
                    <a:pt x="5545" y="9781"/>
                  </a:cubicBezTo>
                  <a:cubicBezTo>
                    <a:pt x="4637" y="9781"/>
                    <a:pt x="3763" y="9768"/>
                    <a:pt x="2960" y="9746"/>
                  </a:cubicBezTo>
                  <a:lnTo>
                    <a:pt x="731" y="829"/>
                  </a:lnTo>
                  <a:cubicBezTo>
                    <a:pt x="1845" y="773"/>
                    <a:pt x="5285" y="615"/>
                    <a:pt x="8542" y="615"/>
                  </a:cubicBezTo>
                  <a:close/>
                  <a:moveTo>
                    <a:pt x="8475" y="1"/>
                  </a:moveTo>
                  <a:cubicBezTo>
                    <a:pt x="4635" y="1"/>
                    <a:pt x="608" y="221"/>
                    <a:pt x="326" y="236"/>
                  </a:cubicBezTo>
                  <a:cubicBezTo>
                    <a:pt x="134" y="246"/>
                    <a:pt x="0" y="429"/>
                    <a:pt x="47" y="616"/>
                  </a:cubicBezTo>
                  <a:lnTo>
                    <a:pt x="2422" y="10118"/>
                  </a:lnTo>
                  <a:cubicBezTo>
                    <a:pt x="2455" y="10251"/>
                    <a:pt x="2572" y="10346"/>
                    <a:pt x="2710" y="10350"/>
                  </a:cubicBezTo>
                  <a:cubicBezTo>
                    <a:pt x="3079" y="10361"/>
                    <a:pt x="4184" y="10391"/>
                    <a:pt x="5645" y="10391"/>
                  </a:cubicBezTo>
                  <a:cubicBezTo>
                    <a:pt x="9869" y="10391"/>
                    <a:pt x="17051" y="10140"/>
                    <a:pt x="17894" y="8454"/>
                  </a:cubicBezTo>
                  <a:cubicBezTo>
                    <a:pt x="18549" y="7144"/>
                    <a:pt x="18480" y="5076"/>
                    <a:pt x="17722" y="3307"/>
                  </a:cubicBezTo>
                  <a:cubicBezTo>
                    <a:pt x="17095" y="1840"/>
                    <a:pt x="16094" y="832"/>
                    <a:pt x="14903" y="466"/>
                  </a:cubicBezTo>
                  <a:cubicBezTo>
                    <a:pt x="13741" y="108"/>
                    <a:pt x="11153" y="1"/>
                    <a:pt x="84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381;p54">
              <a:extLst>
                <a:ext uri="{FF2B5EF4-FFF2-40B4-BE49-F238E27FC236}">
                  <a16:creationId xmlns:a16="http://schemas.microsoft.com/office/drawing/2014/main" id="{D75374BA-8D27-F3D1-115C-253987BD5494}"/>
                </a:ext>
              </a:extLst>
            </p:cNvPr>
            <p:cNvSpPr/>
            <p:nvPr/>
          </p:nvSpPr>
          <p:spPr>
            <a:xfrm>
              <a:off x="1664075" y="3553950"/>
              <a:ext cx="896250" cy="783800"/>
            </a:xfrm>
            <a:custGeom>
              <a:avLst/>
              <a:gdLst/>
              <a:ahLst/>
              <a:cxnLst/>
              <a:rect l="l" t="t" r="r" b="b"/>
              <a:pathLst>
                <a:path w="35850" h="31352" extrusionOk="0">
                  <a:moveTo>
                    <a:pt x="20793" y="1"/>
                  </a:moveTo>
                  <a:cubicBezTo>
                    <a:pt x="17839" y="1"/>
                    <a:pt x="14893" y="161"/>
                    <a:pt x="12527" y="621"/>
                  </a:cubicBezTo>
                  <a:cubicBezTo>
                    <a:pt x="4752" y="2133"/>
                    <a:pt x="1512" y="6667"/>
                    <a:pt x="1296" y="7532"/>
                  </a:cubicBezTo>
                  <a:cubicBezTo>
                    <a:pt x="1296" y="7532"/>
                    <a:pt x="0" y="11635"/>
                    <a:pt x="216" y="16386"/>
                  </a:cubicBezTo>
                  <a:cubicBezTo>
                    <a:pt x="432" y="21137"/>
                    <a:pt x="1728" y="25888"/>
                    <a:pt x="8206" y="29777"/>
                  </a:cubicBezTo>
                  <a:cubicBezTo>
                    <a:pt x="10150" y="30943"/>
                    <a:pt x="13415" y="31351"/>
                    <a:pt x="17034" y="31351"/>
                  </a:cubicBezTo>
                  <a:cubicBezTo>
                    <a:pt x="25479" y="31351"/>
                    <a:pt x="35850" y="29129"/>
                    <a:pt x="35850" y="29129"/>
                  </a:cubicBezTo>
                  <a:lnTo>
                    <a:pt x="34339" y="837"/>
                  </a:lnTo>
                  <a:cubicBezTo>
                    <a:pt x="34339" y="837"/>
                    <a:pt x="27545" y="1"/>
                    <a:pt x="207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382;p54">
              <a:extLst>
                <a:ext uri="{FF2B5EF4-FFF2-40B4-BE49-F238E27FC236}">
                  <a16:creationId xmlns:a16="http://schemas.microsoft.com/office/drawing/2014/main" id="{27D5C3D1-DCAC-C510-E35E-99F3669F263D}"/>
                </a:ext>
              </a:extLst>
            </p:cNvPr>
            <p:cNvSpPr/>
            <p:nvPr/>
          </p:nvSpPr>
          <p:spPr>
            <a:xfrm>
              <a:off x="1656550" y="3546425"/>
              <a:ext cx="911625" cy="799150"/>
            </a:xfrm>
            <a:custGeom>
              <a:avLst/>
              <a:gdLst/>
              <a:ahLst/>
              <a:cxnLst/>
              <a:rect l="l" t="t" r="r" b="b"/>
              <a:pathLst>
                <a:path w="36465" h="31966" extrusionOk="0">
                  <a:moveTo>
                    <a:pt x="21066" y="611"/>
                  </a:moveTo>
                  <a:cubicBezTo>
                    <a:pt x="27026" y="611"/>
                    <a:pt x="33051" y="1262"/>
                    <a:pt x="34347" y="1412"/>
                  </a:cubicBezTo>
                  <a:lnTo>
                    <a:pt x="35832" y="29183"/>
                  </a:lnTo>
                  <a:cubicBezTo>
                    <a:pt x="34181" y="29520"/>
                    <a:pt x="24908" y="31343"/>
                    <a:pt x="17296" y="31343"/>
                  </a:cubicBezTo>
                  <a:cubicBezTo>
                    <a:pt x="13742" y="31343"/>
                    <a:pt x="10550" y="30945"/>
                    <a:pt x="8666" y="29814"/>
                  </a:cubicBezTo>
                  <a:cubicBezTo>
                    <a:pt x="2119" y="25886"/>
                    <a:pt x="1028" y="21177"/>
                    <a:pt x="823" y="16673"/>
                  </a:cubicBezTo>
                  <a:cubicBezTo>
                    <a:pt x="612" y="12035"/>
                    <a:pt x="1876" y="7965"/>
                    <a:pt x="1890" y="7924"/>
                  </a:cubicBezTo>
                  <a:cubicBezTo>
                    <a:pt x="1891" y="7919"/>
                    <a:pt x="1893" y="7912"/>
                    <a:pt x="1894" y="7907"/>
                  </a:cubicBezTo>
                  <a:cubicBezTo>
                    <a:pt x="2044" y="7312"/>
                    <a:pt x="5035" y="2749"/>
                    <a:pt x="12885" y="1222"/>
                  </a:cubicBezTo>
                  <a:cubicBezTo>
                    <a:pt x="15216" y="768"/>
                    <a:pt x="18133" y="611"/>
                    <a:pt x="21066" y="611"/>
                  </a:cubicBezTo>
                  <a:close/>
                  <a:moveTo>
                    <a:pt x="21065" y="1"/>
                  </a:moveTo>
                  <a:cubicBezTo>
                    <a:pt x="18095" y="1"/>
                    <a:pt x="15137" y="161"/>
                    <a:pt x="12769" y="621"/>
                  </a:cubicBezTo>
                  <a:cubicBezTo>
                    <a:pt x="5047" y="2123"/>
                    <a:pt x="1603" y="6597"/>
                    <a:pt x="1302" y="7749"/>
                  </a:cubicBezTo>
                  <a:cubicBezTo>
                    <a:pt x="1235" y="7969"/>
                    <a:pt x="1" y="12056"/>
                    <a:pt x="211" y="16700"/>
                  </a:cubicBezTo>
                  <a:cubicBezTo>
                    <a:pt x="414" y="21151"/>
                    <a:pt x="1538" y="26252"/>
                    <a:pt x="8350" y="30339"/>
                  </a:cubicBezTo>
                  <a:cubicBezTo>
                    <a:pt x="10360" y="31544"/>
                    <a:pt x="13701" y="31965"/>
                    <a:pt x="17387" y="31965"/>
                  </a:cubicBezTo>
                  <a:cubicBezTo>
                    <a:pt x="25639" y="31965"/>
                    <a:pt x="35615" y="29857"/>
                    <a:pt x="36215" y="29728"/>
                  </a:cubicBezTo>
                  <a:cubicBezTo>
                    <a:pt x="36362" y="29697"/>
                    <a:pt x="36464" y="29563"/>
                    <a:pt x="36457" y="29412"/>
                  </a:cubicBezTo>
                  <a:lnTo>
                    <a:pt x="34946" y="1122"/>
                  </a:lnTo>
                  <a:cubicBezTo>
                    <a:pt x="34937" y="973"/>
                    <a:pt x="34824" y="852"/>
                    <a:pt x="34676" y="834"/>
                  </a:cubicBezTo>
                  <a:cubicBezTo>
                    <a:pt x="34580" y="822"/>
                    <a:pt x="27794" y="1"/>
                    <a:pt x="2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383;p54">
              <a:extLst>
                <a:ext uri="{FF2B5EF4-FFF2-40B4-BE49-F238E27FC236}">
                  <a16:creationId xmlns:a16="http://schemas.microsoft.com/office/drawing/2014/main" id="{925262CB-D9BB-46DF-472A-F94EE7384E5B}"/>
                </a:ext>
              </a:extLst>
            </p:cNvPr>
            <p:cNvSpPr/>
            <p:nvPr/>
          </p:nvSpPr>
          <p:spPr>
            <a:xfrm>
              <a:off x="4012150" y="1253575"/>
              <a:ext cx="248675" cy="593700"/>
            </a:xfrm>
            <a:custGeom>
              <a:avLst/>
              <a:gdLst/>
              <a:ahLst/>
              <a:cxnLst/>
              <a:rect l="l" t="t" r="r" b="b"/>
              <a:pathLst>
                <a:path w="9947" h="23748" extrusionOk="0">
                  <a:moveTo>
                    <a:pt x="8625" y="0"/>
                  </a:moveTo>
                  <a:cubicBezTo>
                    <a:pt x="8606" y="0"/>
                    <a:pt x="8585" y="1"/>
                    <a:pt x="8565" y="3"/>
                  </a:cubicBezTo>
                  <a:cubicBezTo>
                    <a:pt x="8565" y="3"/>
                    <a:pt x="6135" y="2433"/>
                    <a:pt x="4977" y="5674"/>
                  </a:cubicBezTo>
                  <a:cubicBezTo>
                    <a:pt x="3819" y="8915"/>
                    <a:pt x="1" y="18636"/>
                    <a:pt x="117" y="20488"/>
                  </a:cubicBezTo>
                  <a:cubicBezTo>
                    <a:pt x="210" y="21969"/>
                    <a:pt x="1265" y="23747"/>
                    <a:pt x="2513" y="23747"/>
                  </a:cubicBezTo>
                  <a:cubicBezTo>
                    <a:pt x="2825" y="23747"/>
                    <a:pt x="3148" y="23636"/>
                    <a:pt x="3473" y="23381"/>
                  </a:cubicBezTo>
                  <a:cubicBezTo>
                    <a:pt x="5092" y="22109"/>
                    <a:pt x="9027" y="15280"/>
                    <a:pt x="9258" y="14932"/>
                  </a:cubicBezTo>
                  <a:cubicBezTo>
                    <a:pt x="9490" y="14585"/>
                    <a:pt x="9721" y="9725"/>
                    <a:pt x="9721" y="6716"/>
                  </a:cubicBezTo>
                  <a:cubicBezTo>
                    <a:pt x="9721" y="3751"/>
                    <a:pt x="9946" y="0"/>
                    <a:pt x="86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384;p54">
              <a:extLst>
                <a:ext uri="{FF2B5EF4-FFF2-40B4-BE49-F238E27FC236}">
                  <a16:creationId xmlns:a16="http://schemas.microsoft.com/office/drawing/2014/main" id="{F7F87A26-F237-EC37-B59B-D6E7B32114C6}"/>
                </a:ext>
              </a:extLst>
            </p:cNvPr>
            <p:cNvSpPr/>
            <p:nvPr/>
          </p:nvSpPr>
          <p:spPr>
            <a:xfrm>
              <a:off x="4004975" y="1245925"/>
              <a:ext cx="259200" cy="609000"/>
            </a:xfrm>
            <a:custGeom>
              <a:avLst/>
              <a:gdLst/>
              <a:ahLst/>
              <a:cxnLst/>
              <a:rect l="l" t="t" r="r" b="b"/>
              <a:pathLst>
                <a:path w="10368" h="24360" extrusionOk="0">
                  <a:moveTo>
                    <a:pt x="8979" y="619"/>
                  </a:moveTo>
                  <a:lnTo>
                    <a:pt x="8979" y="619"/>
                  </a:lnTo>
                  <a:cubicBezTo>
                    <a:pt x="9040" y="632"/>
                    <a:pt x="9096" y="661"/>
                    <a:pt x="9140" y="706"/>
                  </a:cubicBezTo>
                  <a:cubicBezTo>
                    <a:pt x="9754" y="1275"/>
                    <a:pt x="9730" y="3824"/>
                    <a:pt x="9710" y="5872"/>
                  </a:cubicBezTo>
                  <a:cubicBezTo>
                    <a:pt x="9707" y="6262"/>
                    <a:pt x="9704" y="6648"/>
                    <a:pt x="9704" y="7022"/>
                  </a:cubicBezTo>
                  <a:cubicBezTo>
                    <a:pt x="9704" y="10128"/>
                    <a:pt x="9467" y="14652"/>
                    <a:pt x="9292" y="15069"/>
                  </a:cubicBezTo>
                  <a:cubicBezTo>
                    <a:pt x="9257" y="15120"/>
                    <a:pt x="9144" y="15307"/>
                    <a:pt x="8974" y="15595"/>
                  </a:cubicBezTo>
                  <a:cubicBezTo>
                    <a:pt x="6280" y="20105"/>
                    <a:pt x="4462" y="22746"/>
                    <a:pt x="3570" y="23447"/>
                  </a:cubicBezTo>
                  <a:cubicBezTo>
                    <a:pt x="3316" y="23646"/>
                    <a:pt x="3057" y="23746"/>
                    <a:pt x="2797" y="23746"/>
                  </a:cubicBezTo>
                  <a:cubicBezTo>
                    <a:pt x="2644" y="23746"/>
                    <a:pt x="2490" y="23711"/>
                    <a:pt x="2336" y="23642"/>
                  </a:cubicBezTo>
                  <a:cubicBezTo>
                    <a:pt x="1514" y="23274"/>
                    <a:pt x="784" y="21988"/>
                    <a:pt x="709" y="20775"/>
                  </a:cubicBezTo>
                  <a:cubicBezTo>
                    <a:pt x="620" y="19356"/>
                    <a:pt x="3110" y="12667"/>
                    <a:pt x="4599" y="8670"/>
                  </a:cubicBezTo>
                  <a:cubicBezTo>
                    <a:pt x="4988" y="7627"/>
                    <a:pt x="5323" y="6727"/>
                    <a:pt x="5553" y="6083"/>
                  </a:cubicBezTo>
                  <a:cubicBezTo>
                    <a:pt x="6548" y="3297"/>
                    <a:pt x="8534" y="1092"/>
                    <a:pt x="8979" y="619"/>
                  </a:cubicBezTo>
                  <a:close/>
                  <a:moveTo>
                    <a:pt x="8914" y="1"/>
                  </a:moveTo>
                  <a:cubicBezTo>
                    <a:pt x="8885" y="1"/>
                    <a:pt x="8856" y="2"/>
                    <a:pt x="8826" y="4"/>
                  </a:cubicBezTo>
                  <a:cubicBezTo>
                    <a:pt x="8754" y="10"/>
                    <a:pt x="8687" y="42"/>
                    <a:pt x="8636" y="93"/>
                  </a:cubicBezTo>
                  <a:cubicBezTo>
                    <a:pt x="8535" y="194"/>
                    <a:pt x="6143" y="2610"/>
                    <a:pt x="4977" y="5878"/>
                  </a:cubicBezTo>
                  <a:cubicBezTo>
                    <a:pt x="4747" y="6519"/>
                    <a:pt x="4413" y="7416"/>
                    <a:pt x="4025" y="8457"/>
                  </a:cubicBezTo>
                  <a:cubicBezTo>
                    <a:pt x="2424" y="12760"/>
                    <a:pt x="1" y="19264"/>
                    <a:pt x="98" y="20813"/>
                  </a:cubicBezTo>
                  <a:cubicBezTo>
                    <a:pt x="177" y="22076"/>
                    <a:pt x="942" y="23689"/>
                    <a:pt x="2087" y="24200"/>
                  </a:cubicBezTo>
                  <a:cubicBezTo>
                    <a:pt x="2312" y="24303"/>
                    <a:pt x="2555" y="24358"/>
                    <a:pt x="2804" y="24360"/>
                  </a:cubicBezTo>
                  <a:cubicBezTo>
                    <a:pt x="3146" y="24360"/>
                    <a:pt x="3538" y="24250"/>
                    <a:pt x="3949" y="23928"/>
                  </a:cubicBezTo>
                  <a:cubicBezTo>
                    <a:pt x="5381" y="22802"/>
                    <a:pt x="8481" y="17614"/>
                    <a:pt x="9499" y="15909"/>
                  </a:cubicBezTo>
                  <a:cubicBezTo>
                    <a:pt x="9663" y="15635"/>
                    <a:pt x="9769" y="15457"/>
                    <a:pt x="9801" y="15409"/>
                  </a:cubicBezTo>
                  <a:cubicBezTo>
                    <a:pt x="10161" y="14870"/>
                    <a:pt x="10315" y="8858"/>
                    <a:pt x="10315" y="7022"/>
                  </a:cubicBezTo>
                  <a:cubicBezTo>
                    <a:pt x="10315" y="6650"/>
                    <a:pt x="10320" y="6266"/>
                    <a:pt x="10323" y="5878"/>
                  </a:cubicBezTo>
                  <a:cubicBezTo>
                    <a:pt x="10346" y="3375"/>
                    <a:pt x="10367" y="1010"/>
                    <a:pt x="9557" y="257"/>
                  </a:cubicBezTo>
                  <a:cubicBezTo>
                    <a:pt x="9375" y="88"/>
                    <a:pt x="9157" y="1"/>
                    <a:pt x="89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385;p54">
              <a:extLst>
                <a:ext uri="{FF2B5EF4-FFF2-40B4-BE49-F238E27FC236}">
                  <a16:creationId xmlns:a16="http://schemas.microsoft.com/office/drawing/2014/main" id="{1AE5C9F5-783B-7BD5-DF9B-F486A8E7E199}"/>
                </a:ext>
              </a:extLst>
            </p:cNvPr>
            <p:cNvSpPr/>
            <p:nvPr/>
          </p:nvSpPr>
          <p:spPr>
            <a:xfrm>
              <a:off x="4218425" y="1513325"/>
              <a:ext cx="857000" cy="765350"/>
            </a:xfrm>
            <a:custGeom>
              <a:avLst/>
              <a:gdLst/>
              <a:ahLst/>
              <a:cxnLst/>
              <a:rect l="l" t="t" r="r" b="b"/>
              <a:pathLst>
                <a:path w="34280" h="30614" extrusionOk="0">
                  <a:moveTo>
                    <a:pt x="4180" y="1"/>
                  </a:moveTo>
                  <a:cubicBezTo>
                    <a:pt x="4138" y="1"/>
                    <a:pt x="4105" y="3"/>
                    <a:pt x="4082" y="7"/>
                  </a:cubicBezTo>
                  <a:cubicBezTo>
                    <a:pt x="558" y="681"/>
                    <a:pt x="0" y="23268"/>
                    <a:pt x="0" y="23268"/>
                  </a:cubicBezTo>
                  <a:lnTo>
                    <a:pt x="27750" y="30614"/>
                  </a:lnTo>
                  <a:cubicBezTo>
                    <a:pt x="27750" y="30614"/>
                    <a:pt x="34279" y="12659"/>
                    <a:pt x="34279" y="9393"/>
                  </a:cubicBezTo>
                  <a:cubicBezTo>
                    <a:pt x="34279" y="6188"/>
                    <a:pt x="6411" y="1"/>
                    <a:pt x="41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386;p54">
              <a:extLst>
                <a:ext uri="{FF2B5EF4-FFF2-40B4-BE49-F238E27FC236}">
                  <a16:creationId xmlns:a16="http://schemas.microsoft.com/office/drawing/2014/main" id="{BABC7D20-1822-B8C4-E8D4-FF1D354ABD00}"/>
                </a:ext>
              </a:extLst>
            </p:cNvPr>
            <p:cNvSpPr/>
            <p:nvPr/>
          </p:nvSpPr>
          <p:spPr>
            <a:xfrm>
              <a:off x="4210675" y="1505850"/>
              <a:ext cx="872400" cy="780475"/>
            </a:xfrm>
            <a:custGeom>
              <a:avLst/>
              <a:gdLst/>
              <a:ahLst/>
              <a:cxnLst/>
              <a:rect l="l" t="t" r="r" b="b"/>
              <a:pathLst>
                <a:path w="34896" h="31219" extrusionOk="0">
                  <a:moveTo>
                    <a:pt x="4510" y="604"/>
                  </a:moveTo>
                  <a:cubicBezTo>
                    <a:pt x="6298" y="604"/>
                    <a:pt x="30056" y="5776"/>
                    <a:pt x="33866" y="9089"/>
                  </a:cubicBezTo>
                  <a:cubicBezTo>
                    <a:pt x="34135" y="9324"/>
                    <a:pt x="34284" y="9537"/>
                    <a:pt x="34284" y="9692"/>
                  </a:cubicBezTo>
                  <a:cubicBezTo>
                    <a:pt x="34284" y="12655"/>
                    <a:pt x="28672" y="28315"/>
                    <a:pt x="27867" y="30545"/>
                  </a:cubicBezTo>
                  <a:lnTo>
                    <a:pt x="623" y="23334"/>
                  </a:lnTo>
                  <a:cubicBezTo>
                    <a:pt x="852" y="14683"/>
                    <a:pt x="2081" y="1066"/>
                    <a:pt x="4447" y="608"/>
                  </a:cubicBezTo>
                  <a:cubicBezTo>
                    <a:pt x="4463" y="605"/>
                    <a:pt x="4485" y="604"/>
                    <a:pt x="4510" y="604"/>
                  </a:cubicBezTo>
                  <a:close/>
                  <a:moveTo>
                    <a:pt x="4419" y="0"/>
                  </a:moveTo>
                  <a:cubicBezTo>
                    <a:pt x="4382" y="0"/>
                    <a:pt x="4353" y="2"/>
                    <a:pt x="4333" y="6"/>
                  </a:cubicBezTo>
                  <a:cubicBezTo>
                    <a:pt x="673" y="705"/>
                    <a:pt x="62" y="21222"/>
                    <a:pt x="4" y="23560"/>
                  </a:cubicBezTo>
                  <a:cubicBezTo>
                    <a:pt x="0" y="23701"/>
                    <a:pt x="94" y="23827"/>
                    <a:pt x="232" y="23863"/>
                  </a:cubicBezTo>
                  <a:lnTo>
                    <a:pt x="27982" y="31209"/>
                  </a:lnTo>
                  <a:cubicBezTo>
                    <a:pt x="28007" y="31215"/>
                    <a:pt x="28034" y="31219"/>
                    <a:pt x="28060" y="31219"/>
                  </a:cubicBezTo>
                  <a:cubicBezTo>
                    <a:pt x="28189" y="31219"/>
                    <a:pt x="28303" y="31138"/>
                    <a:pt x="28347" y="31017"/>
                  </a:cubicBezTo>
                  <a:cubicBezTo>
                    <a:pt x="28614" y="30282"/>
                    <a:pt x="34895" y="12974"/>
                    <a:pt x="34895" y="9692"/>
                  </a:cubicBezTo>
                  <a:cubicBezTo>
                    <a:pt x="34895" y="9324"/>
                    <a:pt x="34666" y="8956"/>
                    <a:pt x="34195" y="8566"/>
                  </a:cubicBezTo>
                  <a:cubicBezTo>
                    <a:pt x="29939" y="5044"/>
                    <a:pt x="6326" y="0"/>
                    <a:pt x="44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387;p54">
              <a:extLst>
                <a:ext uri="{FF2B5EF4-FFF2-40B4-BE49-F238E27FC236}">
                  <a16:creationId xmlns:a16="http://schemas.microsoft.com/office/drawing/2014/main" id="{2A48ECE4-D2DD-21AA-5A7B-F968C2EFFFBA}"/>
                </a:ext>
              </a:extLst>
            </p:cNvPr>
            <p:cNvSpPr/>
            <p:nvPr/>
          </p:nvSpPr>
          <p:spPr>
            <a:xfrm>
              <a:off x="4188650" y="1156275"/>
              <a:ext cx="807250" cy="940025"/>
            </a:xfrm>
            <a:custGeom>
              <a:avLst/>
              <a:gdLst/>
              <a:ahLst/>
              <a:cxnLst/>
              <a:rect l="l" t="t" r="r" b="b"/>
              <a:pathLst>
                <a:path w="32290" h="37601" extrusionOk="0">
                  <a:moveTo>
                    <a:pt x="17149" y="1"/>
                  </a:moveTo>
                  <a:cubicBezTo>
                    <a:pt x="15853" y="1"/>
                    <a:pt x="15045" y="192"/>
                    <a:pt x="15045" y="192"/>
                  </a:cubicBezTo>
                  <a:cubicBezTo>
                    <a:pt x="15045" y="192"/>
                    <a:pt x="14109" y="88"/>
                    <a:pt x="12705" y="88"/>
                  </a:cubicBezTo>
                  <a:cubicBezTo>
                    <a:pt x="10484" y="88"/>
                    <a:pt x="7094" y="348"/>
                    <a:pt x="4398" y="1696"/>
                  </a:cubicBezTo>
                  <a:cubicBezTo>
                    <a:pt x="1" y="3895"/>
                    <a:pt x="1" y="7598"/>
                    <a:pt x="232" y="11186"/>
                  </a:cubicBezTo>
                  <a:cubicBezTo>
                    <a:pt x="463" y="14774"/>
                    <a:pt x="1660" y="34121"/>
                    <a:pt x="2008" y="35510"/>
                  </a:cubicBezTo>
                  <a:cubicBezTo>
                    <a:pt x="2356" y="36899"/>
                    <a:pt x="10301" y="36532"/>
                    <a:pt x="14930" y="37457"/>
                  </a:cubicBezTo>
                  <a:cubicBezTo>
                    <a:pt x="15421" y="37555"/>
                    <a:pt x="15895" y="37600"/>
                    <a:pt x="16353" y="37600"/>
                  </a:cubicBezTo>
                  <a:cubicBezTo>
                    <a:pt x="20217" y="37600"/>
                    <a:pt x="22873" y="34405"/>
                    <a:pt x="23494" y="33059"/>
                  </a:cubicBezTo>
                  <a:cubicBezTo>
                    <a:pt x="24189" y="31555"/>
                    <a:pt x="32290" y="16857"/>
                    <a:pt x="32290" y="13733"/>
                  </a:cubicBezTo>
                  <a:cubicBezTo>
                    <a:pt x="32290" y="10609"/>
                    <a:pt x="28933" y="4706"/>
                    <a:pt x="24190" y="1929"/>
                  </a:cubicBezTo>
                  <a:cubicBezTo>
                    <a:pt x="21478" y="341"/>
                    <a:pt x="18879" y="1"/>
                    <a:pt x="17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388;p54">
              <a:extLst>
                <a:ext uri="{FF2B5EF4-FFF2-40B4-BE49-F238E27FC236}">
                  <a16:creationId xmlns:a16="http://schemas.microsoft.com/office/drawing/2014/main" id="{21627158-7764-D804-B789-598DD9C00AF9}"/>
                </a:ext>
              </a:extLst>
            </p:cNvPr>
            <p:cNvSpPr/>
            <p:nvPr/>
          </p:nvSpPr>
          <p:spPr>
            <a:xfrm>
              <a:off x="4180550" y="1148475"/>
              <a:ext cx="823000" cy="955450"/>
            </a:xfrm>
            <a:custGeom>
              <a:avLst/>
              <a:gdLst/>
              <a:ahLst/>
              <a:cxnLst/>
              <a:rect l="l" t="t" r="r" b="b"/>
              <a:pathLst>
                <a:path w="32920" h="38218" extrusionOk="0">
                  <a:moveTo>
                    <a:pt x="17458" y="624"/>
                  </a:moveTo>
                  <a:cubicBezTo>
                    <a:pt x="19150" y="624"/>
                    <a:pt x="21707" y="952"/>
                    <a:pt x="24358" y="2503"/>
                  </a:cubicBezTo>
                  <a:cubicBezTo>
                    <a:pt x="29211" y="5345"/>
                    <a:pt x="32308" y="11236"/>
                    <a:pt x="32308" y="14044"/>
                  </a:cubicBezTo>
                  <a:cubicBezTo>
                    <a:pt x="32308" y="16487"/>
                    <a:pt x="26959" y="26688"/>
                    <a:pt x="24675" y="31045"/>
                  </a:cubicBezTo>
                  <a:cubicBezTo>
                    <a:pt x="24096" y="32147"/>
                    <a:pt x="23680" y="32945"/>
                    <a:pt x="23541" y="33243"/>
                  </a:cubicBezTo>
                  <a:cubicBezTo>
                    <a:pt x="23099" y="34201"/>
                    <a:pt x="20628" y="37609"/>
                    <a:pt x="16704" y="37609"/>
                  </a:cubicBezTo>
                  <a:cubicBezTo>
                    <a:pt x="16259" y="37609"/>
                    <a:pt x="15795" y="37565"/>
                    <a:pt x="15314" y="37469"/>
                  </a:cubicBezTo>
                  <a:cubicBezTo>
                    <a:pt x="13441" y="37095"/>
                    <a:pt x="11091" y="36934"/>
                    <a:pt x="8820" y="36778"/>
                  </a:cubicBezTo>
                  <a:cubicBezTo>
                    <a:pt x="6272" y="36603"/>
                    <a:pt x="2783" y="36363"/>
                    <a:pt x="2629" y="35748"/>
                  </a:cubicBezTo>
                  <a:cubicBezTo>
                    <a:pt x="2324" y="34532"/>
                    <a:pt x="1301" y="18406"/>
                    <a:pt x="965" y="13107"/>
                  </a:cubicBezTo>
                  <a:lnTo>
                    <a:pt x="861" y="11478"/>
                  </a:lnTo>
                  <a:cubicBezTo>
                    <a:pt x="615" y="7664"/>
                    <a:pt x="747" y="4339"/>
                    <a:pt x="4859" y="2282"/>
                  </a:cubicBezTo>
                  <a:cubicBezTo>
                    <a:pt x="7499" y="962"/>
                    <a:pt x="10860" y="709"/>
                    <a:pt x="13053" y="709"/>
                  </a:cubicBezTo>
                  <a:cubicBezTo>
                    <a:pt x="14406" y="709"/>
                    <a:pt x="15313" y="805"/>
                    <a:pt x="15337" y="807"/>
                  </a:cubicBezTo>
                  <a:cubicBezTo>
                    <a:pt x="15349" y="809"/>
                    <a:pt x="15360" y="809"/>
                    <a:pt x="15372" y="809"/>
                  </a:cubicBezTo>
                  <a:cubicBezTo>
                    <a:pt x="15395" y="809"/>
                    <a:pt x="15418" y="806"/>
                    <a:pt x="15440" y="801"/>
                  </a:cubicBezTo>
                  <a:cubicBezTo>
                    <a:pt x="15459" y="797"/>
                    <a:pt x="16230" y="624"/>
                    <a:pt x="17458" y="624"/>
                  </a:cubicBezTo>
                  <a:close/>
                  <a:moveTo>
                    <a:pt x="17492" y="0"/>
                  </a:moveTo>
                  <a:cubicBezTo>
                    <a:pt x="16346" y="0"/>
                    <a:pt x="15566" y="149"/>
                    <a:pt x="15353" y="195"/>
                  </a:cubicBezTo>
                  <a:cubicBezTo>
                    <a:pt x="15121" y="171"/>
                    <a:pt x="14235" y="90"/>
                    <a:pt x="12998" y="90"/>
                  </a:cubicBezTo>
                  <a:cubicBezTo>
                    <a:pt x="10749" y="90"/>
                    <a:pt x="7339" y="359"/>
                    <a:pt x="4585" y="1734"/>
                  </a:cubicBezTo>
                  <a:cubicBezTo>
                    <a:pt x="143" y="3956"/>
                    <a:pt x="0" y="7630"/>
                    <a:pt x="250" y="11518"/>
                  </a:cubicBezTo>
                  <a:lnTo>
                    <a:pt x="355" y="13146"/>
                  </a:lnTo>
                  <a:cubicBezTo>
                    <a:pt x="989" y="23148"/>
                    <a:pt x="1754" y="34772"/>
                    <a:pt x="2035" y="35896"/>
                  </a:cubicBezTo>
                  <a:cubicBezTo>
                    <a:pt x="2285" y="36896"/>
                    <a:pt x="4638" y="37106"/>
                    <a:pt x="8778" y="37389"/>
                  </a:cubicBezTo>
                  <a:cubicBezTo>
                    <a:pt x="11031" y="37544"/>
                    <a:pt x="13360" y="37703"/>
                    <a:pt x="15194" y="38071"/>
                  </a:cubicBezTo>
                  <a:cubicBezTo>
                    <a:pt x="15681" y="38168"/>
                    <a:pt x="16177" y="38218"/>
                    <a:pt x="16673" y="38218"/>
                  </a:cubicBezTo>
                  <a:cubicBezTo>
                    <a:pt x="20560" y="38218"/>
                    <a:pt x="23347" y="35123"/>
                    <a:pt x="24096" y="33500"/>
                  </a:cubicBezTo>
                  <a:cubicBezTo>
                    <a:pt x="24228" y="33215"/>
                    <a:pt x="24642" y="32424"/>
                    <a:pt x="25216" y="31330"/>
                  </a:cubicBezTo>
                  <a:cubicBezTo>
                    <a:pt x="27718" y="26561"/>
                    <a:pt x="32920" y="16638"/>
                    <a:pt x="32920" y="14045"/>
                  </a:cubicBezTo>
                  <a:cubicBezTo>
                    <a:pt x="32920" y="10628"/>
                    <a:pt x="29390" y="4741"/>
                    <a:pt x="24667" y="1976"/>
                  </a:cubicBezTo>
                  <a:cubicBezTo>
                    <a:pt x="21894" y="353"/>
                    <a:pt x="19258" y="0"/>
                    <a:pt x="17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389;p54">
              <a:extLst>
                <a:ext uri="{FF2B5EF4-FFF2-40B4-BE49-F238E27FC236}">
                  <a16:creationId xmlns:a16="http://schemas.microsoft.com/office/drawing/2014/main" id="{8921866A-71E4-E559-2881-F101594E9014}"/>
                </a:ext>
              </a:extLst>
            </p:cNvPr>
            <p:cNvSpPr/>
            <p:nvPr/>
          </p:nvSpPr>
          <p:spPr>
            <a:xfrm>
              <a:off x="4362250" y="1389625"/>
              <a:ext cx="222800" cy="656825"/>
            </a:xfrm>
            <a:custGeom>
              <a:avLst/>
              <a:gdLst/>
              <a:ahLst/>
              <a:cxnLst/>
              <a:rect l="l" t="t" r="r" b="b"/>
              <a:pathLst>
                <a:path w="8912" h="26273" extrusionOk="0">
                  <a:moveTo>
                    <a:pt x="7638" y="0"/>
                  </a:moveTo>
                  <a:lnTo>
                    <a:pt x="3703" y="2778"/>
                  </a:lnTo>
                  <a:lnTo>
                    <a:pt x="4976" y="5556"/>
                  </a:lnTo>
                  <a:lnTo>
                    <a:pt x="0" y="22916"/>
                  </a:lnTo>
                  <a:lnTo>
                    <a:pt x="1158" y="26272"/>
                  </a:lnTo>
                  <a:lnTo>
                    <a:pt x="4513" y="23725"/>
                  </a:lnTo>
                  <a:lnTo>
                    <a:pt x="6365" y="5904"/>
                  </a:lnTo>
                  <a:lnTo>
                    <a:pt x="8911" y="3125"/>
                  </a:lnTo>
                  <a:lnTo>
                    <a:pt x="76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390;p54">
              <a:extLst>
                <a:ext uri="{FF2B5EF4-FFF2-40B4-BE49-F238E27FC236}">
                  <a16:creationId xmlns:a16="http://schemas.microsoft.com/office/drawing/2014/main" id="{83CF0AE9-97F4-D83A-543F-0A5B44BAA408}"/>
                </a:ext>
              </a:extLst>
            </p:cNvPr>
            <p:cNvSpPr/>
            <p:nvPr/>
          </p:nvSpPr>
          <p:spPr>
            <a:xfrm>
              <a:off x="4354450" y="1381975"/>
              <a:ext cx="238825" cy="672100"/>
            </a:xfrm>
            <a:custGeom>
              <a:avLst/>
              <a:gdLst/>
              <a:ahLst/>
              <a:cxnLst/>
              <a:rect l="l" t="t" r="r" b="b"/>
              <a:pathLst>
                <a:path w="9553" h="26884" extrusionOk="0">
                  <a:moveTo>
                    <a:pt x="7813" y="778"/>
                  </a:moveTo>
                  <a:lnTo>
                    <a:pt x="8867" y="3368"/>
                  </a:lnTo>
                  <a:lnTo>
                    <a:pt x="6451" y="6002"/>
                  </a:lnTo>
                  <a:cubicBezTo>
                    <a:pt x="6407" y="6050"/>
                    <a:pt x="6379" y="6112"/>
                    <a:pt x="6373" y="6177"/>
                  </a:cubicBezTo>
                  <a:lnTo>
                    <a:pt x="4535" y="23869"/>
                  </a:lnTo>
                  <a:lnTo>
                    <a:pt x="1622" y="26079"/>
                  </a:lnTo>
                  <a:lnTo>
                    <a:pt x="633" y="23214"/>
                  </a:lnTo>
                  <a:lnTo>
                    <a:pt x="5583" y="5946"/>
                  </a:lnTo>
                  <a:cubicBezTo>
                    <a:pt x="5603" y="5876"/>
                    <a:pt x="5597" y="5801"/>
                    <a:pt x="5566" y="5734"/>
                  </a:cubicBezTo>
                  <a:lnTo>
                    <a:pt x="4400" y="3187"/>
                  </a:lnTo>
                  <a:lnTo>
                    <a:pt x="7813" y="778"/>
                  </a:lnTo>
                  <a:close/>
                  <a:moveTo>
                    <a:pt x="7950" y="0"/>
                  </a:moveTo>
                  <a:cubicBezTo>
                    <a:pt x="7890" y="0"/>
                    <a:pt x="7828" y="18"/>
                    <a:pt x="7774" y="57"/>
                  </a:cubicBezTo>
                  <a:lnTo>
                    <a:pt x="3839" y="2834"/>
                  </a:lnTo>
                  <a:cubicBezTo>
                    <a:pt x="3719" y="2919"/>
                    <a:pt x="3676" y="3078"/>
                    <a:pt x="3738" y="3212"/>
                  </a:cubicBezTo>
                  <a:lnTo>
                    <a:pt x="4964" y="5886"/>
                  </a:lnTo>
                  <a:lnTo>
                    <a:pt x="17" y="23136"/>
                  </a:lnTo>
                  <a:cubicBezTo>
                    <a:pt x="1" y="23197"/>
                    <a:pt x="2" y="23261"/>
                    <a:pt x="23" y="23321"/>
                  </a:cubicBezTo>
                  <a:lnTo>
                    <a:pt x="1180" y="26677"/>
                  </a:lnTo>
                  <a:cubicBezTo>
                    <a:pt x="1212" y="26770"/>
                    <a:pt x="1286" y="26842"/>
                    <a:pt x="1380" y="26871"/>
                  </a:cubicBezTo>
                  <a:cubicBezTo>
                    <a:pt x="1409" y="26879"/>
                    <a:pt x="1439" y="26884"/>
                    <a:pt x="1470" y="26884"/>
                  </a:cubicBezTo>
                  <a:cubicBezTo>
                    <a:pt x="1536" y="26884"/>
                    <a:pt x="1600" y="26862"/>
                    <a:pt x="1654" y="26822"/>
                  </a:cubicBezTo>
                  <a:lnTo>
                    <a:pt x="5010" y="24276"/>
                  </a:lnTo>
                  <a:cubicBezTo>
                    <a:pt x="5078" y="24224"/>
                    <a:pt x="5121" y="24148"/>
                    <a:pt x="5130" y="24064"/>
                  </a:cubicBezTo>
                  <a:lnTo>
                    <a:pt x="6972" y="6341"/>
                  </a:lnTo>
                  <a:lnTo>
                    <a:pt x="9450" y="3638"/>
                  </a:lnTo>
                  <a:cubicBezTo>
                    <a:pt x="9530" y="3551"/>
                    <a:pt x="9552" y="3426"/>
                    <a:pt x="9508" y="3316"/>
                  </a:cubicBezTo>
                  <a:lnTo>
                    <a:pt x="8234" y="191"/>
                  </a:lnTo>
                  <a:cubicBezTo>
                    <a:pt x="8185" y="70"/>
                    <a:pt x="8069" y="0"/>
                    <a:pt x="79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391;p54">
              <a:extLst>
                <a:ext uri="{FF2B5EF4-FFF2-40B4-BE49-F238E27FC236}">
                  <a16:creationId xmlns:a16="http://schemas.microsoft.com/office/drawing/2014/main" id="{00869FE2-B3AD-1F0D-1F91-BCAB5507C024}"/>
                </a:ext>
              </a:extLst>
            </p:cNvPr>
            <p:cNvSpPr/>
            <p:nvPr/>
          </p:nvSpPr>
          <p:spPr>
            <a:xfrm>
              <a:off x="4408525" y="1227600"/>
              <a:ext cx="298025" cy="344325"/>
            </a:xfrm>
            <a:custGeom>
              <a:avLst/>
              <a:gdLst/>
              <a:ahLst/>
              <a:cxnLst/>
              <a:rect l="l" t="t" r="r" b="b"/>
              <a:pathLst>
                <a:path w="11921" h="13773" extrusionOk="0">
                  <a:moveTo>
                    <a:pt x="5787" y="1"/>
                  </a:moveTo>
                  <a:cubicBezTo>
                    <a:pt x="3242" y="1"/>
                    <a:pt x="2200" y="2083"/>
                    <a:pt x="2200" y="2083"/>
                  </a:cubicBezTo>
                  <a:cubicBezTo>
                    <a:pt x="2200" y="2083"/>
                    <a:pt x="926" y="4514"/>
                    <a:pt x="463" y="6134"/>
                  </a:cubicBezTo>
                  <a:cubicBezTo>
                    <a:pt x="0" y="7755"/>
                    <a:pt x="1" y="10764"/>
                    <a:pt x="1" y="10764"/>
                  </a:cubicBezTo>
                  <a:cubicBezTo>
                    <a:pt x="1" y="10764"/>
                    <a:pt x="3705" y="9028"/>
                    <a:pt x="4746" y="9028"/>
                  </a:cubicBezTo>
                  <a:cubicBezTo>
                    <a:pt x="5787" y="9028"/>
                    <a:pt x="7871" y="13773"/>
                    <a:pt x="7871" y="13773"/>
                  </a:cubicBezTo>
                  <a:cubicBezTo>
                    <a:pt x="7871" y="13773"/>
                    <a:pt x="10996" y="9143"/>
                    <a:pt x="11458" y="5788"/>
                  </a:cubicBezTo>
                  <a:cubicBezTo>
                    <a:pt x="11921" y="2431"/>
                    <a:pt x="8334" y="1"/>
                    <a:pt x="5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392;p54">
              <a:extLst>
                <a:ext uri="{FF2B5EF4-FFF2-40B4-BE49-F238E27FC236}">
                  <a16:creationId xmlns:a16="http://schemas.microsoft.com/office/drawing/2014/main" id="{4F66847A-6D31-640E-FA3D-35312D9FA51D}"/>
                </a:ext>
              </a:extLst>
            </p:cNvPr>
            <p:cNvSpPr/>
            <p:nvPr/>
          </p:nvSpPr>
          <p:spPr>
            <a:xfrm>
              <a:off x="4400875" y="1219950"/>
              <a:ext cx="306425" cy="359650"/>
            </a:xfrm>
            <a:custGeom>
              <a:avLst/>
              <a:gdLst/>
              <a:ahLst/>
              <a:cxnLst/>
              <a:rect l="l" t="t" r="r" b="b"/>
              <a:pathLst>
                <a:path w="12257" h="14386" extrusionOk="0">
                  <a:moveTo>
                    <a:pt x="6093" y="612"/>
                  </a:moveTo>
                  <a:cubicBezTo>
                    <a:pt x="7569" y="612"/>
                    <a:pt x="9289" y="1449"/>
                    <a:pt x="10374" y="2694"/>
                  </a:cubicBezTo>
                  <a:cubicBezTo>
                    <a:pt x="10984" y="3394"/>
                    <a:pt x="11669" y="4545"/>
                    <a:pt x="11462" y="6052"/>
                  </a:cubicBezTo>
                  <a:cubicBezTo>
                    <a:pt x="11097" y="8686"/>
                    <a:pt x="9013" y="12190"/>
                    <a:pt x="8225" y="13440"/>
                  </a:cubicBezTo>
                  <a:cubicBezTo>
                    <a:pt x="7540" y="11952"/>
                    <a:pt x="6066" y="9028"/>
                    <a:pt x="5052" y="9028"/>
                  </a:cubicBezTo>
                  <a:cubicBezTo>
                    <a:pt x="4160" y="9028"/>
                    <a:pt x="1672" y="10112"/>
                    <a:pt x="621" y="10589"/>
                  </a:cubicBezTo>
                  <a:cubicBezTo>
                    <a:pt x="642" y="9682"/>
                    <a:pt x="727" y="7704"/>
                    <a:pt x="1064" y="6525"/>
                  </a:cubicBezTo>
                  <a:cubicBezTo>
                    <a:pt x="1513" y="4954"/>
                    <a:pt x="2764" y="2555"/>
                    <a:pt x="2777" y="2532"/>
                  </a:cubicBezTo>
                  <a:cubicBezTo>
                    <a:pt x="2778" y="2531"/>
                    <a:pt x="2779" y="2529"/>
                    <a:pt x="2779" y="2528"/>
                  </a:cubicBezTo>
                  <a:cubicBezTo>
                    <a:pt x="2819" y="2449"/>
                    <a:pt x="3776" y="612"/>
                    <a:pt x="6093" y="612"/>
                  </a:cubicBezTo>
                  <a:close/>
                  <a:moveTo>
                    <a:pt x="6093" y="1"/>
                  </a:moveTo>
                  <a:cubicBezTo>
                    <a:pt x="3412" y="1"/>
                    <a:pt x="2297" y="2123"/>
                    <a:pt x="2233" y="2250"/>
                  </a:cubicBezTo>
                  <a:cubicBezTo>
                    <a:pt x="2166" y="2379"/>
                    <a:pt x="939" y="4736"/>
                    <a:pt x="476" y="6356"/>
                  </a:cubicBezTo>
                  <a:cubicBezTo>
                    <a:pt x="6" y="7999"/>
                    <a:pt x="0" y="10945"/>
                    <a:pt x="0" y="11070"/>
                  </a:cubicBezTo>
                  <a:cubicBezTo>
                    <a:pt x="0" y="11246"/>
                    <a:pt x="145" y="11376"/>
                    <a:pt x="307" y="11376"/>
                  </a:cubicBezTo>
                  <a:cubicBezTo>
                    <a:pt x="350" y="11376"/>
                    <a:pt x="394" y="11367"/>
                    <a:pt x="437" y="11347"/>
                  </a:cubicBezTo>
                  <a:cubicBezTo>
                    <a:pt x="1449" y="10873"/>
                    <a:pt x="4253" y="9640"/>
                    <a:pt x="5052" y="9640"/>
                  </a:cubicBezTo>
                  <a:cubicBezTo>
                    <a:pt x="5508" y="9640"/>
                    <a:pt x="6810" y="11729"/>
                    <a:pt x="7896" y="14202"/>
                  </a:cubicBezTo>
                  <a:cubicBezTo>
                    <a:pt x="7941" y="14303"/>
                    <a:pt x="8037" y="14373"/>
                    <a:pt x="8149" y="14383"/>
                  </a:cubicBezTo>
                  <a:cubicBezTo>
                    <a:pt x="8158" y="14384"/>
                    <a:pt x="8167" y="14385"/>
                    <a:pt x="8177" y="14385"/>
                  </a:cubicBezTo>
                  <a:cubicBezTo>
                    <a:pt x="8278" y="14385"/>
                    <a:pt x="8373" y="14334"/>
                    <a:pt x="8431" y="14250"/>
                  </a:cubicBezTo>
                  <a:cubicBezTo>
                    <a:pt x="8560" y="14059"/>
                    <a:pt x="11600" y="9522"/>
                    <a:pt x="12067" y="6135"/>
                  </a:cubicBezTo>
                  <a:cubicBezTo>
                    <a:pt x="12257" y="4762"/>
                    <a:pt x="11830" y="3433"/>
                    <a:pt x="10836" y="2292"/>
                  </a:cubicBezTo>
                  <a:cubicBezTo>
                    <a:pt x="9641" y="922"/>
                    <a:pt x="7735" y="1"/>
                    <a:pt x="60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393;p54">
              <a:extLst>
                <a:ext uri="{FF2B5EF4-FFF2-40B4-BE49-F238E27FC236}">
                  <a16:creationId xmlns:a16="http://schemas.microsoft.com/office/drawing/2014/main" id="{C2D8C26D-E928-A724-642D-09DDC15FD20E}"/>
                </a:ext>
              </a:extLst>
            </p:cNvPr>
            <p:cNvSpPr/>
            <p:nvPr/>
          </p:nvSpPr>
          <p:spPr>
            <a:xfrm>
              <a:off x="4744150" y="1175600"/>
              <a:ext cx="89725" cy="106350"/>
            </a:xfrm>
            <a:custGeom>
              <a:avLst/>
              <a:gdLst/>
              <a:ahLst/>
              <a:cxnLst/>
              <a:rect l="l" t="t" r="r" b="b"/>
              <a:pathLst>
                <a:path w="3589" h="4254" extrusionOk="0">
                  <a:moveTo>
                    <a:pt x="2922" y="1"/>
                  </a:moveTo>
                  <a:cubicBezTo>
                    <a:pt x="2507" y="1"/>
                    <a:pt x="1969" y="808"/>
                    <a:pt x="1969" y="808"/>
                  </a:cubicBezTo>
                  <a:lnTo>
                    <a:pt x="0" y="4048"/>
                  </a:lnTo>
                  <a:cubicBezTo>
                    <a:pt x="0" y="4048"/>
                    <a:pt x="258" y="4254"/>
                    <a:pt x="669" y="4254"/>
                  </a:cubicBezTo>
                  <a:cubicBezTo>
                    <a:pt x="875" y="4254"/>
                    <a:pt x="1120" y="4202"/>
                    <a:pt x="1389" y="4048"/>
                  </a:cubicBezTo>
                  <a:cubicBezTo>
                    <a:pt x="2199" y="3585"/>
                    <a:pt x="3588" y="2312"/>
                    <a:pt x="3357" y="692"/>
                  </a:cubicBezTo>
                  <a:cubicBezTo>
                    <a:pt x="3283" y="176"/>
                    <a:pt x="3116" y="1"/>
                    <a:pt x="29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2394;p54">
              <a:extLst>
                <a:ext uri="{FF2B5EF4-FFF2-40B4-BE49-F238E27FC236}">
                  <a16:creationId xmlns:a16="http://schemas.microsoft.com/office/drawing/2014/main" id="{39FF588E-AC98-A9BA-4EAD-05AFE8C7C74A}"/>
                </a:ext>
              </a:extLst>
            </p:cNvPr>
            <p:cNvSpPr/>
            <p:nvPr/>
          </p:nvSpPr>
          <p:spPr>
            <a:xfrm>
              <a:off x="4735700" y="1167925"/>
              <a:ext cx="106375" cy="121700"/>
            </a:xfrm>
            <a:custGeom>
              <a:avLst/>
              <a:gdLst/>
              <a:ahLst/>
              <a:cxnLst/>
              <a:rect l="l" t="t" r="r" b="b"/>
              <a:pathLst>
                <a:path w="4255" h="4868" extrusionOk="0">
                  <a:moveTo>
                    <a:pt x="3258" y="1"/>
                  </a:moveTo>
                  <a:cubicBezTo>
                    <a:pt x="2715" y="1"/>
                    <a:pt x="2206" y="713"/>
                    <a:pt x="2051" y="945"/>
                  </a:cubicBezTo>
                  <a:cubicBezTo>
                    <a:pt x="1958" y="1085"/>
                    <a:pt x="1996" y="1275"/>
                    <a:pt x="2136" y="1370"/>
                  </a:cubicBezTo>
                  <a:cubicBezTo>
                    <a:pt x="2188" y="1404"/>
                    <a:pt x="2247" y="1421"/>
                    <a:pt x="2305" y="1421"/>
                  </a:cubicBezTo>
                  <a:cubicBezTo>
                    <a:pt x="2404" y="1421"/>
                    <a:pt x="2501" y="1373"/>
                    <a:pt x="2561" y="1284"/>
                  </a:cubicBezTo>
                  <a:cubicBezTo>
                    <a:pt x="2787" y="945"/>
                    <a:pt x="3151" y="617"/>
                    <a:pt x="3251" y="611"/>
                  </a:cubicBezTo>
                  <a:cubicBezTo>
                    <a:pt x="3251" y="611"/>
                    <a:pt x="3340" y="678"/>
                    <a:pt x="3392" y="1042"/>
                  </a:cubicBezTo>
                  <a:cubicBezTo>
                    <a:pt x="3602" y="2512"/>
                    <a:pt x="2296" y="3678"/>
                    <a:pt x="1576" y="4089"/>
                  </a:cubicBezTo>
                  <a:cubicBezTo>
                    <a:pt x="1359" y="4213"/>
                    <a:pt x="1166" y="4254"/>
                    <a:pt x="1006" y="4254"/>
                  </a:cubicBezTo>
                  <a:cubicBezTo>
                    <a:pt x="718" y="4254"/>
                    <a:pt x="540" y="4123"/>
                    <a:pt x="530" y="4116"/>
                  </a:cubicBezTo>
                  <a:cubicBezTo>
                    <a:pt x="475" y="4073"/>
                    <a:pt x="409" y="4052"/>
                    <a:pt x="344" y="4052"/>
                  </a:cubicBezTo>
                  <a:cubicBezTo>
                    <a:pt x="254" y="4052"/>
                    <a:pt x="165" y="4092"/>
                    <a:pt x="105" y="4168"/>
                  </a:cubicBezTo>
                  <a:cubicBezTo>
                    <a:pt x="0" y="4297"/>
                    <a:pt x="19" y="4488"/>
                    <a:pt x="148" y="4594"/>
                  </a:cubicBezTo>
                  <a:cubicBezTo>
                    <a:pt x="168" y="4610"/>
                    <a:pt x="498" y="4868"/>
                    <a:pt x="1010" y="4868"/>
                  </a:cubicBezTo>
                  <a:cubicBezTo>
                    <a:pt x="1261" y="4868"/>
                    <a:pt x="1556" y="4806"/>
                    <a:pt x="1879" y="4621"/>
                  </a:cubicBezTo>
                  <a:cubicBezTo>
                    <a:pt x="2724" y="4138"/>
                    <a:pt x="4254" y="2751"/>
                    <a:pt x="3998" y="955"/>
                  </a:cubicBezTo>
                  <a:cubicBezTo>
                    <a:pt x="3970" y="750"/>
                    <a:pt x="3880" y="127"/>
                    <a:pt x="3394" y="16"/>
                  </a:cubicBezTo>
                  <a:cubicBezTo>
                    <a:pt x="3348" y="6"/>
                    <a:pt x="3303" y="1"/>
                    <a:pt x="3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2395;p54">
              <a:extLst>
                <a:ext uri="{FF2B5EF4-FFF2-40B4-BE49-F238E27FC236}">
                  <a16:creationId xmlns:a16="http://schemas.microsoft.com/office/drawing/2014/main" id="{3A5D6D64-DB90-7546-D569-35483B12EE6C}"/>
                </a:ext>
              </a:extLst>
            </p:cNvPr>
            <p:cNvSpPr/>
            <p:nvPr/>
          </p:nvSpPr>
          <p:spPr>
            <a:xfrm>
              <a:off x="4434575" y="1022175"/>
              <a:ext cx="63675" cy="133125"/>
            </a:xfrm>
            <a:custGeom>
              <a:avLst/>
              <a:gdLst/>
              <a:ahLst/>
              <a:cxnLst/>
              <a:rect l="l" t="t" r="r" b="b"/>
              <a:pathLst>
                <a:path w="2547" h="5325" extrusionOk="0">
                  <a:moveTo>
                    <a:pt x="1881" y="0"/>
                  </a:moveTo>
                  <a:cubicBezTo>
                    <a:pt x="1505" y="0"/>
                    <a:pt x="1043" y="232"/>
                    <a:pt x="695" y="1158"/>
                  </a:cubicBezTo>
                  <a:cubicBezTo>
                    <a:pt x="1" y="3010"/>
                    <a:pt x="1158" y="5324"/>
                    <a:pt x="1158" y="5324"/>
                  </a:cubicBezTo>
                  <a:lnTo>
                    <a:pt x="2315" y="2894"/>
                  </a:lnTo>
                  <a:lnTo>
                    <a:pt x="2546" y="232"/>
                  </a:lnTo>
                  <a:cubicBezTo>
                    <a:pt x="2546" y="232"/>
                    <a:pt x="2257" y="0"/>
                    <a:pt x="18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2396;p54">
              <a:extLst>
                <a:ext uri="{FF2B5EF4-FFF2-40B4-BE49-F238E27FC236}">
                  <a16:creationId xmlns:a16="http://schemas.microsoft.com/office/drawing/2014/main" id="{FA8A3A8A-ECD1-6AB3-A801-7B8A8DD6AC38}"/>
                </a:ext>
              </a:extLst>
            </p:cNvPr>
            <p:cNvSpPr/>
            <p:nvPr/>
          </p:nvSpPr>
          <p:spPr>
            <a:xfrm>
              <a:off x="4426425" y="1014525"/>
              <a:ext cx="80350" cy="148400"/>
            </a:xfrm>
            <a:custGeom>
              <a:avLst/>
              <a:gdLst/>
              <a:ahLst/>
              <a:cxnLst/>
              <a:rect l="l" t="t" r="r" b="b"/>
              <a:pathLst>
                <a:path w="3214" h="5936" extrusionOk="0">
                  <a:moveTo>
                    <a:pt x="2204" y="0"/>
                  </a:moveTo>
                  <a:cubicBezTo>
                    <a:pt x="2104" y="0"/>
                    <a:pt x="2000" y="13"/>
                    <a:pt x="1892" y="43"/>
                  </a:cubicBezTo>
                  <a:cubicBezTo>
                    <a:pt x="1399" y="179"/>
                    <a:pt x="1011" y="621"/>
                    <a:pt x="734" y="1356"/>
                  </a:cubicBezTo>
                  <a:cubicBezTo>
                    <a:pt x="1" y="3310"/>
                    <a:pt x="1160" y="5668"/>
                    <a:pt x="1210" y="5768"/>
                  </a:cubicBezTo>
                  <a:cubicBezTo>
                    <a:pt x="1262" y="5871"/>
                    <a:pt x="1368" y="5936"/>
                    <a:pt x="1483" y="5936"/>
                  </a:cubicBezTo>
                  <a:lnTo>
                    <a:pt x="1486" y="5936"/>
                  </a:lnTo>
                  <a:cubicBezTo>
                    <a:pt x="1604" y="5935"/>
                    <a:pt x="1709" y="5867"/>
                    <a:pt x="1760" y="5762"/>
                  </a:cubicBezTo>
                  <a:lnTo>
                    <a:pt x="2917" y="3332"/>
                  </a:lnTo>
                  <a:cubicBezTo>
                    <a:pt x="2990" y="3179"/>
                    <a:pt x="2925" y="2997"/>
                    <a:pt x="2773" y="2924"/>
                  </a:cubicBezTo>
                  <a:cubicBezTo>
                    <a:pt x="2730" y="2904"/>
                    <a:pt x="2685" y="2894"/>
                    <a:pt x="2641" y="2894"/>
                  </a:cubicBezTo>
                  <a:cubicBezTo>
                    <a:pt x="2527" y="2894"/>
                    <a:pt x="2417" y="2959"/>
                    <a:pt x="2365" y="3069"/>
                  </a:cubicBezTo>
                  <a:lnTo>
                    <a:pt x="1504" y="4876"/>
                  </a:lnTo>
                  <a:cubicBezTo>
                    <a:pt x="1226" y="4098"/>
                    <a:pt x="875" y="2724"/>
                    <a:pt x="1307" y="1571"/>
                  </a:cubicBezTo>
                  <a:cubicBezTo>
                    <a:pt x="1506" y="1040"/>
                    <a:pt x="1763" y="715"/>
                    <a:pt x="2050" y="634"/>
                  </a:cubicBezTo>
                  <a:cubicBezTo>
                    <a:pt x="2104" y="619"/>
                    <a:pt x="2157" y="612"/>
                    <a:pt x="2208" y="612"/>
                  </a:cubicBezTo>
                  <a:cubicBezTo>
                    <a:pt x="2468" y="612"/>
                    <a:pt x="2681" y="776"/>
                    <a:pt x="2683" y="778"/>
                  </a:cubicBezTo>
                  <a:cubicBezTo>
                    <a:pt x="2739" y="821"/>
                    <a:pt x="2804" y="842"/>
                    <a:pt x="2870" y="842"/>
                  </a:cubicBezTo>
                  <a:cubicBezTo>
                    <a:pt x="2960" y="842"/>
                    <a:pt x="3049" y="802"/>
                    <a:pt x="3109" y="726"/>
                  </a:cubicBezTo>
                  <a:cubicBezTo>
                    <a:pt x="3214" y="595"/>
                    <a:pt x="3192" y="405"/>
                    <a:pt x="3064" y="300"/>
                  </a:cubicBezTo>
                  <a:cubicBezTo>
                    <a:pt x="3045" y="285"/>
                    <a:pt x="2682" y="0"/>
                    <a:pt x="2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2397;p54">
              <a:extLst>
                <a:ext uri="{FF2B5EF4-FFF2-40B4-BE49-F238E27FC236}">
                  <a16:creationId xmlns:a16="http://schemas.microsoft.com/office/drawing/2014/main" id="{C9E75E72-1ACC-672F-A9BE-CA89079FA520}"/>
                </a:ext>
              </a:extLst>
            </p:cNvPr>
            <p:cNvSpPr/>
            <p:nvPr/>
          </p:nvSpPr>
          <p:spPr>
            <a:xfrm>
              <a:off x="4489550" y="1355200"/>
              <a:ext cx="159750" cy="98175"/>
            </a:xfrm>
            <a:custGeom>
              <a:avLst/>
              <a:gdLst/>
              <a:ahLst/>
              <a:cxnLst/>
              <a:rect l="l" t="t" r="r" b="b"/>
              <a:pathLst>
                <a:path w="6390" h="3927" extrusionOk="0">
                  <a:moveTo>
                    <a:pt x="6243" y="0"/>
                  </a:moveTo>
                  <a:cubicBezTo>
                    <a:pt x="5370" y="0"/>
                    <a:pt x="347" y="2420"/>
                    <a:pt x="347" y="2420"/>
                  </a:cubicBezTo>
                  <a:cubicBezTo>
                    <a:pt x="347" y="2420"/>
                    <a:pt x="1" y="3808"/>
                    <a:pt x="1505" y="3924"/>
                  </a:cubicBezTo>
                  <a:cubicBezTo>
                    <a:pt x="1531" y="3926"/>
                    <a:pt x="1558" y="3927"/>
                    <a:pt x="1585" y="3927"/>
                  </a:cubicBezTo>
                  <a:cubicBezTo>
                    <a:pt x="3117" y="3927"/>
                    <a:pt x="6138" y="787"/>
                    <a:pt x="6366" y="104"/>
                  </a:cubicBezTo>
                  <a:cubicBezTo>
                    <a:pt x="6390" y="32"/>
                    <a:pt x="6344" y="0"/>
                    <a:pt x="62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2398;p54">
              <a:extLst>
                <a:ext uri="{FF2B5EF4-FFF2-40B4-BE49-F238E27FC236}">
                  <a16:creationId xmlns:a16="http://schemas.microsoft.com/office/drawing/2014/main" id="{4CA7C979-AB05-2E41-8A46-AA2A34854E98}"/>
                </a:ext>
              </a:extLst>
            </p:cNvPr>
            <p:cNvSpPr/>
            <p:nvPr/>
          </p:nvSpPr>
          <p:spPr>
            <a:xfrm>
              <a:off x="4486350" y="1347850"/>
              <a:ext cx="170850" cy="113200"/>
            </a:xfrm>
            <a:custGeom>
              <a:avLst/>
              <a:gdLst/>
              <a:ahLst/>
              <a:cxnLst/>
              <a:rect l="l" t="t" r="r" b="b"/>
              <a:pathLst>
                <a:path w="6834" h="4528" extrusionOk="0">
                  <a:moveTo>
                    <a:pt x="5962" y="685"/>
                  </a:moveTo>
                  <a:lnTo>
                    <a:pt x="5962" y="685"/>
                  </a:lnTo>
                  <a:cubicBezTo>
                    <a:pt x="5197" y="1684"/>
                    <a:pt x="2876" y="3914"/>
                    <a:pt x="1716" y="3914"/>
                  </a:cubicBezTo>
                  <a:cubicBezTo>
                    <a:pt x="1696" y="3914"/>
                    <a:pt x="1676" y="3914"/>
                    <a:pt x="1656" y="3912"/>
                  </a:cubicBezTo>
                  <a:cubicBezTo>
                    <a:pt x="1295" y="3885"/>
                    <a:pt x="1039" y="3772"/>
                    <a:pt x="896" y="3577"/>
                  </a:cubicBezTo>
                  <a:cubicBezTo>
                    <a:pt x="741" y="3363"/>
                    <a:pt x="738" y="3082"/>
                    <a:pt x="753" y="2920"/>
                  </a:cubicBezTo>
                  <a:cubicBezTo>
                    <a:pt x="2788" y="1944"/>
                    <a:pt x="5014" y="972"/>
                    <a:pt x="5962" y="685"/>
                  </a:cubicBezTo>
                  <a:close/>
                  <a:moveTo>
                    <a:pt x="6409" y="1"/>
                  </a:moveTo>
                  <a:cubicBezTo>
                    <a:pt x="5937" y="1"/>
                    <a:pt x="4608" y="384"/>
                    <a:pt x="343" y="2438"/>
                  </a:cubicBezTo>
                  <a:cubicBezTo>
                    <a:pt x="262" y="2477"/>
                    <a:pt x="201" y="2551"/>
                    <a:pt x="178" y="2639"/>
                  </a:cubicBezTo>
                  <a:cubicBezTo>
                    <a:pt x="172" y="2669"/>
                    <a:pt x="0" y="3379"/>
                    <a:pt x="398" y="3931"/>
                  </a:cubicBezTo>
                  <a:cubicBezTo>
                    <a:pt x="651" y="4281"/>
                    <a:pt x="1058" y="4480"/>
                    <a:pt x="1610" y="4523"/>
                  </a:cubicBezTo>
                  <a:cubicBezTo>
                    <a:pt x="1641" y="4526"/>
                    <a:pt x="1673" y="4527"/>
                    <a:pt x="1705" y="4527"/>
                  </a:cubicBezTo>
                  <a:cubicBezTo>
                    <a:pt x="3413" y="4527"/>
                    <a:pt x="6535" y="1241"/>
                    <a:pt x="6784" y="496"/>
                  </a:cubicBezTo>
                  <a:cubicBezTo>
                    <a:pt x="6834" y="345"/>
                    <a:pt x="6795" y="190"/>
                    <a:pt x="6683" y="91"/>
                  </a:cubicBezTo>
                  <a:cubicBezTo>
                    <a:pt x="6639" y="52"/>
                    <a:pt x="6581" y="1"/>
                    <a:pt x="64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2399;p54">
              <a:extLst>
                <a:ext uri="{FF2B5EF4-FFF2-40B4-BE49-F238E27FC236}">
                  <a16:creationId xmlns:a16="http://schemas.microsoft.com/office/drawing/2014/main" id="{1747E935-E0DC-2481-C071-4109AB1FF4FC}"/>
                </a:ext>
              </a:extLst>
            </p:cNvPr>
            <p:cNvSpPr/>
            <p:nvPr/>
          </p:nvSpPr>
          <p:spPr>
            <a:xfrm>
              <a:off x="4449025" y="827025"/>
              <a:ext cx="448525" cy="605550"/>
            </a:xfrm>
            <a:custGeom>
              <a:avLst/>
              <a:gdLst/>
              <a:ahLst/>
              <a:cxnLst/>
              <a:rect l="l" t="t" r="r" b="b"/>
              <a:pathLst>
                <a:path w="17941" h="24222" extrusionOk="0">
                  <a:moveTo>
                    <a:pt x="10528" y="0"/>
                  </a:moveTo>
                  <a:cubicBezTo>
                    <a:pt x="9479" y="0"/>
                    <a:pt x="8412" y="291"/>
                    <a:pt x="7409" y="979"/>
                  </a:cubicBezTo>
                  <a:cubicBezTo>
                    <a:pt x="7409" y="979"/>
                    <a:pt x="3357" y="2830"/>
                    <a:pt x="2431" y="5724"/>
                  </a:cubicBezTo>
                  <a:cubicBezTo>
                    <a:pt x="1505" y="8617"/>
                    <a:pt x="1" y="14519"/>
                    <a:pt x="1" y="16718"/>
                  </a:cubicBezTo>
                  <a:cubicBezTo>
                    <a:pt x="1" y="18917"/>
                    <a:pt x="695" y="23430"/>
                    <a:pt x="2200" y="24125"/>
                  </a:cubicBezTo>
                  <a:cubicBezTo>
                    <a:pt x="2344" y="24191"/>
                    <a:pt x="2519" y="24222"/>
                    <a:pt x="2720" y="24222"/>
                  </a:cubicBezTo>
                  <a:cubicBezTo>
                    <a:pt x="4622" y="24222"/>
                    <a:pt x="8813" y="21491"/>
                    <a:pt x="10069" y="20653"/>
                  </a:cubicBezTo>
                  <a:cubicBezTo>
                    <a:pt x="11459" y="19727"/>
                    <a:pt x="13079" y="16139"/>
                    <a:pt x="14815" y="14056"/>
                  </a:cubicBezTo>
                  <a:cubicBezTo>
                    <a:pt x="16551" y="11974"/>
                    <a:pt x="17940" y="8154"/>
                    <a:pt x="17246" y="5029"/>
                  </a:cubicBezTo>
                  <a:cubicBezTo>
                    <a:pt x="16723" y="2678"/>
                    <a:pt x="13712" y="0"/>
                    <a:pt x="105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2400;p54">
              <a:extLst>
                <a:ext uri="{FF2B5EF4-FFF2-40B4-BE49-F238E27FC236}">
                  <a16:creationId xmlns:a16="http://schemas.microsoft.com/office/drawing/2014/main" id="{982FFE56-7824-9883-EA60-F3344BCF6075}"/>
                </a:ext>
              </a:extLst>
            </p:cNvPr>
            <p:cNvSpPr/>
            <p:nvPr/>
          </p:nvSpPr>
          <p:spPr>
            <a:xfrm>
              <a:off x="4441400" y="819400"/>
              <a:ext cx="464375" cy="620700"/>
            </a:xfrm>
            <a:custGeom>
              <a:avLst/>
              <a:gdLst/>
              <a:ahLst/>
              <a:cxnLst/>
              <a:rect l="l" t="t" r="r" b="b"/>
              <a:pathLst>
                <a:path w="18575" h="24828" extrusionOk="0">
                  <a:moveTo>
                    <a:pt x="10844" y="615"/>
                  </a:moveTo>
                  <a:cubicBezTo>
                    <a:pt x="11571" y="615"/>
                    <a:pt x="12319" y="761"/>
                    <a:pt x="13065" y="1055"/>
                  </a:cubicBezTo>
                  <a:cubicBezTo>
                    <a:pt x="15110" y="1861"/>
                    <a:pt x="16872" y="3689"/>
                    <a:pt x="17252" y="5400"/>
                  </a:cubicBezTo>
                  <a:cubicBezTo>
                    <a:pt x="17926" y="8439"/>
                    <a:pt x="16536" y="12183"/>
                    <a:pt x="14885" y="14165"/>
                  </a:cubicBezTo>
                  <a:cubicBezTo>
                    <a:pt x="14133" y="15067"/>
                    <a:pt x="13414" y="16229"/>
                    <a:pt x="12719" y="17351"/>
                  </a:cubicBezTo>
                  <a:cubicBezTo>
                    <a:pt x="11808" y="18820"/>
                    <a:pt x="10948" y="20208"/>
                    <a:pt x="10205" y="20703"/>
                  </a:cubicBezTo>
                  <a:cubicBezTo>
                    <a:pt x="6860" y="22934"/>
                    <a:pt x="4206" y="24223"/>
                    <a:pt x="3028" y="24223"/>
                  </a:cubicBezTo>
                  <a:cubicBezTo>
                    <a:pt x="2869" y="24223"/>
                    <a:pt x="2737" y="24200"/>
                    <a:pt x="2633" y="24152"/>
                  </a:cubicBezTo>
                  <a:cubicBezTo>
                    <a:pt x="1399" y="23582"/>
                    <a:pt x="612" y="19549"/>
                    <a:pt x="612" y="17023"/>
                  </a:cubicBezTo>
                  <a:cubicBezTo>
                    <a:pt x="612" y="14791"/>
                    <a:pt x="2160" y="8831"/>
                    <a:pt x="3028" y="6122"/>
                  </a:cubicBezTo>
                  <a:cubicBezTo>
                    <a:pt x="3902" y="3393"/>
                    <a:pt x="7801" y="1580"/>
                    <a:pt x="7840" y="1562"/>
                  </a:cubicBezTo>
                  <a:cubicBezTo>
                    <a:pt x="7856" y="1554"/>
                    <a:pt x="7872" y="1545"/>
                    <a:pt x="7886" y="1537"/>
                  </a:cubicBezTo>
                  <a:cubicBezTo>
                    <a:pt x="8779" y="924"/>
                    <a:pt x="9788" y="615"/>
                    <a:pt x="10844" y="615"/>
                  </a:cubicBezTo>
                  <a:close/>
                  <a:moveTo>
                    <a:pt x="10840" y="0"/>
                  </a:moveTo>
                  <a:cubicBezTo>
                    <a:pt x="9673" y="0"/>
                    <a:pt x="8554" y="341"/>
                    <a:pt x="7561" y="1016"/>
                  </a:cubicBezTo>
                  <a:cubicBezTo>
                    <a:pt x="7185" y="1191"/>
                    <a:pt x="3373" y="3033"/>
                    <a:pt x="2445" y="5934"/>
                  </a:cubicBezTo>
                  <a:cubicBezTo>
                    <a:pt x="1568" y="8677"/>
                    <a:pt x="0" y="14727"/>
                    <a:pt x="0" y="17022"/>
                  </a:cubicBezTo>
                  <a:cubicBezTo>
                    <a:pt x="0" y="18782"/>
                    <a:pt x="563" y="23872"/>
                    <a:pt x="2376" y="24708"/>
                  </a:cubicBezTo>
                  <a:cubicBezTo>
                    <a:pt x="2554" y="24790"/>
                    <a:pt x="2767" y="24828"/>
                    <a:pt x="3011" y="24828"/>
                  </a:cubicBezTo>
                  <a:cubicBezTo>
                    <a:pt x="4735" y="24828"/>
                    <a:pt x="7971" y="22929"/>
                    <a:pt x="10545" y="21212"/>
                  </a:cubicBezTo>
                  <a:cubicBezTo>
                    <a:pt x="11398" y="20642"/>
                    <a:pt x="12292" y="19200"/>
                    <a:pt x="13238" y="17674"/>
                  </a:cubicBezTo>
                  <a:cubicBezTo>
                    <a:pt x="13924" y="16568"/>
                    <a:pt x="14631" y="15426"/>
                    <a:pt x="15355" y="14557"/>
                  </a:cubicBezTo>
                  <a:cubicBezTo>
                    <a:pt x="17143" y="12410"/>
                    <a:pt x="18574" y="8531"/>
                    <a:pt x="17850" y="5268"/>
                  </a:cubicBezTo>
                  <a:cubicBezTo>
                    <a:pt x="17428" y="3371"/>
                    <a:pt x="15510" y="1360"/>
                    <a:pt x="13290" y="485"/>
                  </a:cubicBezTo>
                  <a:cubicBezTo>
                    <a:pt x="12467" y="161"/>
                    <a:pt x="11642" y="0"/>
                    <a:pt x="10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2401;p54">
              <a:extLst>
                <a:ext uri="{FF2B5EF4-FFF2-40B4-BE49-F238E27FC236}">
                  <a16:creationId xmlns:a16="http://schemas.microsoft.com/office/drawing/2014/main" id="{A51AED51-24C8-D6EE-70DD-DE0145540B2E}"/>
                </a:ext>
              </a:extLst>
            </p:cNvPr>
            <p:cNvSpPr/>
            <p:nvPr/>
          </p:nvSpPr>
          <p:spPr>
            <a:xfrm>
              <a:off x="4472600" y="827000"/>
              <a:ext cx="424950" cy="421625"/>
            </a:xfrm>
            <a:custGeom>
              <a:avLst/>
              <a:gdLst/>
              <a:ahLst/>
              <a:cxnLst/>
              <a:rect l="l" t="t" r="r" b="b"/>
              <a:pathLst>
                <a:path w="16998" h="16865" extrusionOk="0">
                  <a:moveTo>
                    <a:pt x="9584" y="1"/>
                  </a:moveTo>
                  <a:cubicBezTo>
                    <a:pt x="8536" y="1"/>
                    <a:pt x="7469" y="291"/>
                    <a:pt x="6466" y="979"/>
                  </a:cubicBezTo>
                  <a:cubicBezTo>
                    <a:pt x="6466" y="979"/>
                    <a:pt x="2414" y="2831"/>
                    <a:pt x="1488" y="5725"/>
                  </a:cubicBezTo>
                  <a:cubicBezTo>
                    <a:pt x="1049" y="7099"/>
                    <a:pt x="479" y="9154"/>
                    <a:pt x="1" y="11168"/>
                  </a:cubicBezTo>
                  <a:cubicBezTo>
                    <a:pt x="793" y="9931"/>
                    <a:pt x="2102" y="7827"/>
                    <a:pt x="2183" y="7345"/>
                  </a:cubicBezTo>
                  <a:cubicBezTo>
                    <a:pt x="2298" y="6651"/>
                    <a:pt x="2298" y="6534"/>
                    <a:pt x="3109" y="6534"/>
                  </a:cubicBezTo>
                  <a:cubicBezTo>
                    <a:pt x="3919" y="6534"/>
                    <a:pt x="5423" y="8850"/>
                    <a:pt x="7507" y="9313"/>
                  </a:cubicBezTo>
                  <a:cubicBezTo>
                    <a:pt x="9590" y="9775"/>
                    <a:pt x="12367" y="9428"/>
                    <a:pt x="12367" y="10586"/>
                  </a:cubicBezTo>
                  <a:cubicBezTo>
                    <a:pt x="12367" y="11743"/>
                    <a:pt x="10747" y="13594"/>
                    <a:pt x="11788" y="14172"/>
                  </a:cubicBezTo>
                  <a:cubicBezTo>
                    <a:pt x="12598" y="14623"/>
                    <a:pt x="11873" y="16189"/>
                    <a:pt x="11944" y="16864"/>
                  </a:cubicBezTo>
                  <a:cubicBezTo>
                    <a:pt x="12565" y="15864"/>
                    <a:pt x="13210" y="14852"/>
                    <a:pt x="13872" y="14057"/>
                  </a:cubicBezTo>
                  <a:cubicBezTo>
                    <a:pt x="15608" y="11974"/>
                    <a:pt x="16997" y="8155"/>
                    <a:pt x="16303" y="5030"/>
                  </a:cubicBezTo>
                  <a:cubicBezTo>
                    <a:pt x="15780" y="2679"/>
                    <a:pt x="12768" y="1"/>
                    <a:pt x="9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2402;p54">
              <a:extLst>
                <a:ext uri="{FF2B5EF4-FFF2-40B4-BE49-F238E27FC236}">
                  <a16:creationId xmlns:a16="http://schemas.microsoft.com/office/drawing/2014/main" id="{2A2DBD7E-118E-B9EC-C407-A391458EC553}"/>
                </a:ext>
              </a:extLst>
            </p:cNvPr>
            <p:cNvSpPr/>
            <p:nvPr/>
          </p:nvSpPr>
          <p:spPr>
            <a:xfrm>
              <a:off x="4464325" y="819375"/>
              <a:ext cx="441450" cy="436900"/>
            </a:xfrm>
            <a:custGeom>
              <a:avLst/>
              <a:gdLst/>
              <a:ahLst/>
              <a:cxnLst/>
              <a:rect l="l" t="t" r="r" b="b"/>
              <a:pathLst>
                <a:path w="17658" h="17476" extrusionOk="0">
                  <a:moveTo>
                    <a:pt x="9927" y="615"/>
                  </a:moveTo>
                  <a:cubicBezTo>
                    <a:pt x="10653" y="615"/>
                    <a:pt x="11402" y="761"/>
                    <a:pt x="12148" y="1056"/>
                  </a:cubicBezTo>
                  <a:cubicBezTo>
                    <a:pt x="14193" y="1862"/>
                    <a:pt x="15955" y="3689"/>
                    <a:pt x="16335" y="5400"/>
                  </a:cubicBezTo>
                  <a:cubicBezTo>
                    <a:pt x="17009" y="8439"/>
                    <a:pt x="15619" y="12184"/>
                    <a:pt x="13968" y="14166"/>
                  </a:cubicBezTo>
                  <a:cubicBezTo>
                    <a:pt x="13560" y="14656"/>
                    <a:pt x="13160" y="15224"/>
                    <a:pt x="12773" y="15813"/>
                  </a:cubicBezTo>
                  <a:cubicBezTo>
                    <a:pt x="12862" y="15178"/>
                    <a:pt x="12842" y="14528"/>
                    <a:pt x="12269" y="14211"/>
                  </a:cubicBezTo>
                  <a:cubicBezTo>
                    <a:pt x="11899" y="14006"/>
                    <a:pt x="12122" y="13417"/>
                    <a:pt x="12503" y="12546"/>
                  </a:cubicBezTo>
                  <a:cubicBezTo>
                    <a:pt x="12750" y="11982"/>
                    <a:pt x="13005" y="11400"/>
                    <a:pt x="13005" y="10891"/>
                  </a:cubicBezTo>
                  <a:cubicBezTo>
                    <a:pt x="13005" y="9837"/>
                    <a:pt x="11635" y="9723"/>
                    <a:pt x="10049" y="9591"/>
                  </a:cubicBezTo>
                  <a:cubicBezTo>
                    <a:pt x="9327" y="9530"/>
                    <a:pt x="8579" y="9468"/>
                    <a:pt x="7904" y="9319"/>
                  </a:cubicBezTo>
                  <a:cubicBezTo>
                    <a:pt x="6771" y="9067"/>
                    <a:pt x="5798" y="8211"/>
                    <a:pt x="5018" y="7523"/>
                  </a:cubicBezTo>
                  <a:cubicBezTo>
                    <a:pt x="4366" y="6949"/>
                    <a:pt x="3895" y="6534"/>
                    <a:pt x="3440" y="6534"/>
                  </a:cubicBezTo>
                  <a:cubicBezTo>
                    <a:pt x="2470" y="6534"/>
                    <a:pt x="2348" y="6783"/>
                    <a:pt x="2212" y="7598"/>
                  </a:cubicBezTo>
                  <a:cubicBezTo>
                    <a:pt x="2183" y="7774"/>
                    <a:pt x="1861" y="8412"/>
                    <a:pt x="1096" y="9673"/>
                  </a:cubicBezTo>
                  <a:cubicBezTo>
                    <a:pt x="1435" y="8371"/>
                    <a:pt x="1796" y="7104"/>
                    <a:pt x="2111" y="6123"/>
                  </a:cubicBezTo>
                  <a:cubicBezTo>
                    <a:pt x="2984" y="3393"/>
                    <a:pt x="6883" y="1580"/>
                    <a:pt x="6969" y="1536"/>
                  </a:cubicBezTo>
                  <a:cubicBezTo>
                    <a:pt x="7862" y="924"/>
                    <a:pt x="8872" y="615"/>
                    <a:pt x="9927" y="615"/>
                  </a:cubicBezTo>
                  <a:close/>
                  <a:moveTo>
                    <a:pt x="9913" y="0"/>
                  </a:moveTo>
                  <a:cubicBezTo>
                    <a:pt x="8747" y="0"/>
                    <a:pt x="7636" y="340"/>
                    <a:pt x="6669" y="1007"/>
                  </a:cubicBezTo>
                  <a:cubicBezTo>
                    <a:pt x="6499" y="1084"/>
                    <a:pt x="2485" y="2949"/>
                    <a:pt x="1528" y="5937"/>
                  </a:cubicBezTo>
                  <a:cubicBezTo>
                    <a:pt x="1059" y="7403"/>
                    <a:pt x="487" y="9498"/>
                    <a:pt x="35" y="11403"/>
                  </a:cubicBezTo>
                  <a:cubicBezTo>
                    <a:pt x="0" y="11549"/>
                    <a:pt x="76" y="11697"/>
                    <a:pt x="213" y="11756"/>
                  </a:cubicBezTo>
                  <a:cubicBezTo>
                    <a:pt x="252" y="11772"/>
                    <a:pt x="292" y="11780"/>
                    <a:pt x="332" y="11780"/>
                  </a:cubicBezTo>
                  <a:cubicBezTo>
                    <a:pt x="434" y="11780"/>
                    <a:pt x="532" y="11729"/>
                    <a:pt x="590" y="11639"/>
                  </a:cubicBezTo>
                  <a:cubicBezTo>
                    <a:pt x="1999" y="9436"/>
                    <a:pt x="2748" y="8111"/>
                    <a:pt x="2824" y="7652"/>
                  </a:cubicBezTo>
                  <a:cubicBezTo>
                    <a:pt x="2908" y="7145"/>
                    <a:pt x="2908" y="7145"/>
                    <a:pt x="3441" y="7145"/>
                  </a:cubicBezTo>
                  <a:cubicBezTo>
                    <a:pt x="3664" y="7145"/>
                    <a:pt x="4169" y="7589"/>
                    <a:pt x="4613" y="7981"/>
                  </a:cubicBezTo>
                  <a:cubicBezTo>
                    <a:pt x="5447" y="8716"/>
                    <a:pt x="6485" y="9630"/>
                    <a:pt x="7773" y="9916"/>
                  </a:cubicBezTo>
                  <a:cubicBezTo>
                    <a:pt x="8487" y="10075"/>
                    <a:pt x="9256" y="10138"/>
                    <a:pt x="9999" y="10200"/>
                  </a:cubicBezTo>
                  <a:cubicBezTo>
                    <a:pt x="11176" y="10299"/>
                    <a:pt x="12393" y="10400"/>
                    <a:pt x="12393" y="10891"/>
                  </a:cubicBezTo>
                  <a:cubicBezTo>
                    <a:pt x="12393" y="11272"/>
                    <a:pt x="12165" y="11794"/>
                    <a:pt x="11943" y="12300"/>
                  </a:cubicBezTo>
                  <a:cubicBezTo>
                    <a:pt x="11542" y="13216"/>
                    <a:pt x="11088" y="14255"/>
                    <a:pt x="11971" y="14746"/>
                  </a:cubicBezTo>
                  <a:cubicBezTo>
                    <a:pt x="12301" y="14928"/>
                    <a:pt x="12218" y="15510"/>
                    <a:pt x="12075" y="16251"/>
                  </a:cubicBezTo>
                  <a:cubicBezTo>
                    <a:pt x="12008" y="16604"/>
                    <a:pt x="11943" y="16939"/>
                    <a:pt x="11971" y="17202"/>
                  </a:cubicBezTo>
                  <a:cubicBezTo>
                    <a:pt x="11984" y="17331"/>
                    <a:pt x="12080" y="17439"/>
                    <a:pt x="12207" y="17467"/>
                  </a:cubicBezTo>
                  <a:cubicBezTo>
                    <a:pt x="12229" y="17473"/>
                    <a:pt x="12251" y="17475"/>
                    <a:pt x="12275" y="17475"/>
                  </a:cubicBezTo>
                  <a:cubicBezTo>
                    <a:pt x="12276" y="17475"/>
                    <a:pt x="12277" y="17475"/>
                    <a:pt x="12278" y="17475"/>
                  </a:cubicBezTo>
                  <a:cubicBezTo>
                    <a:pt x="12383" y="17475"/>
                    <a:pt x="12480" y="17420"/>
                    <a:pt x="12535" y="17332"/>
                  </a:cubicBezTo>
                  <a:cubicBezTo>
                    <a:pt x="13139" y="16361"/>
                    <a:pt x="13782" y="15347"/>
                    <a:pt x="14438" y="14559"/>
                  </a:cubicBezTo>
                  <a:cubicBezTo>
                    <a:pt x="16227" y="12414"/>
                    <a:pt x="17657" y="8533"/>
                    <a:pt x="16933" y="5270"/>
                  </a:cubicBezTo>
                  <a:cubicBezTo>
                    <a:pt x="16512" y="3374"/>
                    <a:pt x="14594" y="1363"/>
                    <a:pt x="12373" y="487"/>
                  </a:cubicBezTo>
                  <a:cubicBezTo>
                    <a:pt x="11546" y="161"/>
                    <a:pt x="10716" y="0"/>
                    <a:pt x="9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2403;p54">
              <a:extLst>
                <a:ext uri="{FF2B5EF4-FFF2-40B4-BE49-F238E27FC236}">
                  <a16:creationId xmlns:a16="http://schemas.microsoft.com/office/drawing/2014/main" id="{04561F2D-1DA5-D0D5-E127-D80AA4F8F991}"/>
                </a:ext>
              </a:extLst>
            </p:cNvPr>
            <p:cNvSpPr/>
            <p:nvPr/>
          </p:nvSpPr>
          <p:spPr>
            <a:xfrm>
              <a:off x="4425875" y="1123875"/>
              <a:ext cx="324075" cy="181700"/>
            </a:xfrm>
            <a:custGeom>
              <a:avLst/>
              <a:gdLst/>
              <a:ahLst/>
              <a:cxnLst/>
              <a:rect l="l" t="t" r="r" b="b"/>
              <a:pathLst>
                <a:path w="12963" h="7268" extrusionOk="0">
                  <a:moveTo>
                    <a:pt x="1459" y="1"/>
                  </a:moveTo>
                  <a:cubicBezTo>
                    <a:pt x="878" y="1"/>
                    <a:pt x="334" y="200"/>
                    <a:pt x="232" y="909"/>
                  </a:cubicBezTo>
                  <a:cubicBezTo>
                    <a:pt x="1" y="2529"/>
                    <a:pt x="1620" y="4844"/>
                    <a:pt x="3125" y="4844"/>
                  </a:cubicBezTo>
                  <a:cubicBezTo>
                    <a:pt x="4575" y="4844"/>
                    <a:pt x="5166" y="3449"/>
                    <a:pt x="5931" y="3449"/>
                  </a:cubicBezTo>
                  <a:cubicBezTo>
                    <a:pt x="5960" y="3449"/>
                    <a:pt x="5989" y="3451"/>
                    <a:pt x="6019" y="3455"/>
                  </a:cubicBezTo>
                  <a:cubicBezTo>
                    <a:pt x="6829" y="3571"/>
                    <a:pt x="6482" y="6464"/>
                    <a:pt x="7870" y="7043"/>
                  </a:cubicBezTo>
                  <a:cubicBezTo>
                    <a:pt x="8237" y="7196"/>
                    <a:pt x="8668" y="7268"/>
                    <a:pt x="9117" y="7268"/>
                  </a:cubicBezTo>
                  <a:cubicBezTo>
                    <a:pt x="10368" y="7268"/>
                    <a:pt x="11757" y="6707"/>
                    <a:pt x="12268" y="5770"/>
                  </a:cubicBezTo>
                  <a:cubicBezTo>
                    <a:pt x="12963" y="4496"/>
                    <a:pt x="10995" y="3687"/>
                    <a:pt x="9028" y="2992"/>
                  </a:cubicBezTo>
                  <a:cubicBezTo>
                    <a:pt x="7061" y="2297"/>
                    <a:pt x="3011" y="330"/>
                    <a:pt x="3011" y="330"/>
                  </a:cubicBezTo>
                  <a:cubicBezTo>
                    <a:pt x="3011" y="330"/>
                    <a:pt x="2205" y="1"/>
                    <a:pt x="14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2404;p54">
              <a:extLst>
                <a:ext uri="{FF2B5EF4-FFF2-40B4-BE49-F238E27FC236}">
                  <a16:creationId xmlns:a16="http://schemas.microsoft.com/office/drawing/2014/main" id="{D2E4EF11-4B82-1C24-C23E-656F22205F2A}"/>
                </a:ext>
              </a:extLst>
            </p:cNvPr>
            <p:cNvSpPr/>
            <p:nvPr/>
          </p:nvSpPr>
          <p:spPr>
            <a:xfrm>
              <a:off x="4420675" y="1116175"/>
              <a:ext cx="324525" cy="196875"/>
            </a:xfrm>
            <a:custGeom>
              <a:avLst/>
              <a:gdLst/>
              <a:ahLst/>
              <a:cxnLst/>
              <a:rect l="l" t="t" r="r" b="b"/>
              <a:pathLst>
                <a:path w="12981" h="7875" extrusionOk="0">
                  <a:moveTo>
                    <a:pt x="1665" y="614"/>
                  </a:moveTo>
                  <a:cubicBezTo>
                    <a:pt x="2199" y="614"/>
                    <a:pt x="2820" y="808"/>
                    <a:pt x="3093" y="918"/>
                  </a:cubicBezTo>
                  <a:cubicBezTo>
                    <a:pt x="3360" y="1049"/>
                    <a:pt x="7200" y="2907"/>
                    <a:pt x="9134" y="3589"/>
                  </a:cubicBezTo>
                  <a:cubicBezTo>
                    <a:pt x="10129" y="3940"/>
                    <a:pt x="11979" y="4593"/>
                    <a:pt x="12274" y="5361"/>
                  </a:cubicBezTo>
                  <a:cubicBezTo>
                    <a:pt x="12343" y="5542"/>
                    <a:pt x="12322" y="5723"/>
                    <a:pt x="12208" y="5932"/>
                  </a:cubicBezTo>
                  <a:cubicBezTo>
                    <a:pt x="11767" y="6740"/>
                    <a:pt x="10499" y="7276"/>
                    <a:pt x="9337" y="7276"/>
                  </a:cubicBezTo>
                  <a:cubicBezTo>
                    <a:pt x="8931" y="7276"/>
                    <a:pt x="8538" y="7211"/>
                    <a:pt x="8197" y="7069"/>
                  </a:cubicBezTo>
                  <a:cubicBezTo>
                    <a:pt x="7567" y="6806"/>
                    <a:pt x="7356" y="5865"/>
                    <a:pt x="7170" y="5034"/>
                  </a:cubicBezTo>
                  <a:cubicBezTo>
                    <a:pt x="6992" y="4233"/>
                    <a:pt x="6837" y="3542"/>
                    <a:pt x="6271" y="3461"/>
                  </a:cubicBezTo>
                  <a:cubicBezTo>
                    <a:pt x="6225" y="3454"/>
                    <a:pt x="6180" y="3451"/>
                    <a:pt x="6134" y="3451"/>
                  </a:cubicBezTo>
                  <a:cubicBezTo>
                    <a:pt x="5704" y="3451"/>
                    <a:pt x="5357" y="3745"/>
                    <a:pt x="4990" y="4058"/>
                  </a:cubicBezTo>
                  <a:cubicBezTo>
                    <a:pt x="4534" y="4446"/>
                    <a:pt x="4062" y="4847"/>
                    <a:pt x="3335" y="4847"/>
                  </a:cubicBezTo>
                  <a:cubicBezTo>
                    <a:pt x="2824" y="4847"/>
                    <a:pt x="2236" y="4506"/>
                    <a:pt x="1722" y="3913"/>
                  </a:cubicBezTo>
                  <a:cubicBezTo>
                    <a:pt x="1025" y="3110"/>
                    <a:pt x="632" y="2044"/>
                    <a:pt x="744" y="1261"/>
                  </a:cubicBezTo>
                  <a:cubicBezTo>
                    <a:pt x="780" y="1011"/>
                    <a:pt x="880" y="846"/>
                    <a:pt x="1058" y="744"/>
                  </a:cubicBezTo>
                  <a:cubicBezTo>
                    <a:pt x="1222" y="650"/>
                    <a:pt x="1435" y="614"/>
                    <a:pt x="1665" y="614"/>
                  </a:cubicBezTo>
                  <a:close/>
                  <a:moveTo>
                    <a:pt x="1676" y="1"/>
                  </a:moveTo>
                  <a:cubicBezTo>
                    <a:pt x="1349" y="1"/>
                    <a:pt x="1025" y="56"/>
                    <a:pt x="754" y="212"/>
                  </a:cubicBezTo>
                  <a:cubicBezTo>
                    <a:pt x="413" y="408"/>
                    <a:pt x="200" y="740"/>
                    <a:pt x="138" y="1173"/>
                  </a:cubicBezTo>
                  <a:cubicBezTo>
                    <a:pt x="1" y="2137"/>
                    <a:pt x="440" y="3369"/>
                    <a:pt x="1259" y="4313"/>
                  </a:cubicBezTo>
                  <a:cubicBezTo>
                    <a:pt x="1899" y="5051"/>
                    <a:pt x="2637" y="5458"/>
                    <a:pt x="3334" y="5458"/>
                  </a:cubicBezTo>
                  <a:cubicBezTo>
                    <a:pt x="4285" y="5458"/>
                    <a:pt x="4896" y="4940"/>
                    <a:pt x="5387" y="4523"/>
                  </a:cubicBezTo>
                  <a:cubicBezTo>
                    <a:pt x="5673" y="4279"/>
                    <a:pt x="5919" y="4063"/>
                    <a:pt x="6135" y="4063"/>
                  </a:cubicBezTo>
                  <a:cubicBezTo>
                    <a:pt x="6152" y="4063"/>
                    <a:pt x="6168" y="4064"/>
                    <a:pt x="6184" y="4067"/>
                  </a:cubicBezTo>
                  <a:cubicBezTo>
                    <a:pt x="6331" y="4087"/>
                    <a:pt x="6489" y="4790"/>
                    <a:pt x="6573" y="5167"/>
                  </a:cubicBezTo>
                  <a:cubicBezTo>
                    <a:pt x="6780" y="6095"/>
                    <a:pt x="7038" y="7249"/>
                    <a:pt x="7961" y="7634"/>
                  </a:cubicBezTo>
                  <a:cubicBezTo>
                    <a:pt x="8351" y="7795"/>
                    <a:pt x="8820" y="7874"/>
                    <a:pt x="9312" y="7874"/>
                  </a:cubicBezTo>
                  <a:cubicBezTo>
                    <a:pt x="10648" y="7874"/>
                    <a:pt x="12162" y="7296"/>
                    <a:pt x="12747" y="6223"/>
                  </a:cubicBezTo>
                  <a:cubicBezTo>
                    <a:pt x="12946" y="5856"/>
                    <a:pt x="12980" y="5492"/>
                    <a:pt x="12845" y="5141"/>
                  </a:cubicBezTo>
                  <a:cubicBezTo>
                    <a:pt x="12480" y="4188"/>
                    <a:pt x="10912" y="3567"/>
                    <a:pt x="9338" y="3011"/>
                  </a:cubicBezTo>
                  <a:cubicBezTo>
                    <a:pt x="7409" y="2331"/>
                    <a:pt x="3393" y="382"/>
                    <a:pt x="3352" y="363"/>
                  </a:cubicBezTo>
                  <a:cubicBezTo>
                    <a:pt x="3346" y="360"/>
                    <a:pt x="3340" y="358"/>
                    <a:pt x="3334" y="354"/>
                  </a:cubicBezTo>
                  <a:cubicBezTo>
                    <a:pt x="3216" y="306"/>
                    <a:pt x="2440" y="1"/>
                    <a:pt x="1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2405;p54">
              <a:extLst>
                <a:ext uri="{FF2B5EF4-FFF2-40B4-BE49-F238E27FC236}">
                  <a16:creationId xmlns:a16="http://schemas.microsoft.com/office/drawing/2014/main" id="{D9424A5D-EF71-596F-C899-7C5C08CB1D0B}"/>
                </a:ext>
              </a:extLst>
            </p:cNvPr>
            <p:cNvSpPr/>
            <p:nvPr/>
          </p:nvSpPr>
          <p:spPr>
            <a:xfrm>
              <a:off x="4741275" y="1172625"/>
              <a:ext cx="66575" cy="66575"/>
            </a:xfrm>
            <a:custGeom>
              <a:avLst/>
              <a:gdLst/>
              <a:ahLst/>
              <a:cxnLst/>
              <a:rect l="l" t="t" r="r" b="b"/>
              <a:pathLst>
                <a:path w="2663" h="2663" extrusionOk="0">
                  <a:moveTo>
                    <a:pt x="0" y="2663"/>
                  </a:moveTo>
                  <a:lnTo>
                    <a:pt x="2662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2406;p54">
              <a:extLst>
                <a:ext uri="{FF2B5EF4-FFF2-40B4-BE49-F238E27FC236}">
                  <a16:creationId xmlns:a16="http://schemas.microsoft.com/office/drawing/2014/main" id="{6F2199D1-BFEA-C750-B12C-357289AD76EF}"/>
                </a:ext>
              </a:extLst>
            </p:cNvPr>
            <p:cNvSpPr/>
            <p:nvPr/>
          </p:nvSpPr>
          <p:spPr>
            <a:xfrm>
              <a:off x="4731050" y="1165075"/>
              <a:ext cx="85100" cy="81775"/>
            </a:xfrm>
            <a:custGeom>
              <a:avLst/>
              <a:gdLst/>
              <a:ahLst/>
              <a:cxnLst/>
              <a:rect l="l" t="t" r="r" b="b"/>
              <a:pathLst>
                <a:path w="3404" h="3271" extrusionOk="0">
                  <a:moveTo>
                    <a:pt x="3068" y="0"/>
                  </a:moveTo>
                  <a:cubicBezTo>
                    <a:pt x="2991" y="0"/>
                    <a:pt x="2914" y="29"/>
                    <a:pt x="2854" y="87"/>
                  </a:cubicBezTo>
                  <a:lnTo>
                    <a:pt x="193" y="2748"/>
                  </a:lnTo>
                  <a:cubicBezTo>
                    <a:pt x="0" y="2940"/>
                    <a:pt x="137" y="3270"/>
                    <a:pt x="409" y="3270"/>
                  </a:cubicBezTo>
                  <a:cubicBezTo>
                    <a:pt x="491" y="3270"/>
                    <a:pt x="569" y="3238"/>
                    <a:pt x="626" y="3181"/>
                  </a:cubicBezTo>
                  <a:lnTo>
                    <a:pt x="3287" y="519"/>
                  </a:lnTo>
                  <a:cubicBezTo>
                    <a:pt x="3403" y="399"/>
                    <a:pt x="3401" y="207"/>
                    <a:pt x="3284" y="90"/>
                  </a:cubicBezTo>
                  <a:cubicBezTo>
                    <a:pt x="3224" y="30"/>
                    <a:pt x="3146" y="0"/>
                    <a:pt x="30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2407;p54">
              <a:extLst>
                <a:ext uri="{FF2B5EF4-FFF2-40B4-BE49-F238E27FC236}">
                  <a16:creationId xmlns:a16="http://schemas.microsoft.com/office/drawing/2014/main" id="{F8DE8C8C-4FC3-A297-FC04-3985A189747C}"/>
                </a:ext>
              </a:extLst>
            </p:cNvPr>
            <p:cNvSpPr/>
            <p:nvPr/>
          </p:nvSpPr>
          <p:spPr>
            <a:xfrm>
              <a:off x="4449025" y="1051100"/>
              <a:ext cx="34775" cy="78150"/>
            </a:xfrm>
            <a:custGeom>
              <a:avLst/>
              <a:gdLst/>
              <a:ahLst/>
              <a:cxnLst/>
              <a:rect l="l" t="t" r="r" b="b"/>
              <a:pathLst>
                <a:path w="1391" h="3126" extrusionOk="0">
                  <a:moveTo>
                    <a:pt x="1" y="3126"/>
                  </a:moveTo>
                  <a:lnTo>
                    <a:pt x="139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2408;p54">
              <a:extLst>
                <a:ext uri="{FF2B5EF4-FFF2-40B4-BE49-F238E27FC236}">
                  <a16:creationId xmlns:a16="http://schemas.microsoft.com/office/drawing/2014/main" id="{28DB4F67-AB44-8B1E-E7D2-06E1B7788F44}"/>
                </a:ext>
              </a:extLst>
            </p:cNvPr>
            <p:cNvSpPr/>
            <p:nvPr/>
          </p:nvSpPr>
          <p:spPr>
            <a:xfrm>
              <a:off x="4439775" y="1043475"/>
              <a:ext cx="52725" cy="93425"/>
            </a:xfrm>
            <a:custGeom>
              <a:avLst/>
              <a:gdLst/>
              <a:ahLst/>
              <a:cxnLst/>
              <a:rect l="l" t="t" r="r" b="b"/>
              <a:pathLst>
                <a:path w="2109" h="3737" extrusionOk="0">
                  <a:moveTo>
                    <a:pt x="1761" y="0"/>
                  </a:moveTo>
                  <a:cubicBezTo>
                    <a:pt x="1643" y="0"/>
                    <a:pt x="1531" y="68"/>
                    <a:pt x="1480" y="182"/>
                  </a:cubicBezTo>
                  <a:lnTo>
                    <a:pt x="91" y="3307"/>
                  </a:lnTo>
                  <a:cubicBezTo>
                    <a:pt x="1" y="3508"/>
                    <a:pt x="149" y="3737"/>
                    <a:pt x="371" y="3737"/>
                  </a:cubicBezTo>
                  <a:cubicBezTo>
                    <a:pt x="492" y="3737"/>
                    <a:pt x="601" y="3666"/>
                    <a:pt x="650" y="3556"/>
                  </a:cubicBezTo>
                  <a:lnTo>
                    <a:pt x="2040" y="431"/>
                  </a:lnTo>
                  <a:cubicBezTo>
                    <a:pt x="2109" y="277"/>
                    <a:pt x="2039" y="95"/>
                    <a:pt x="1885" y="27"/>
                  </a:cubicBezTo>
                  <a:cubicBezTo>
                    <a:pt x="1845" y="9"/>
                    <a:pt x="1802" y="0"/>
                    <a:pt x="1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2409;p54">
              <a:extLst>
                <a:ext uri="{FF2B5EF4-FFF2-40B4-BE49-F238E27FC236}">
                  <a16:creationId xmlns:a16="http://schemas.microsoft.com/office/drawing/2014/main" id="{344C170F-D5B4-06EE-0B4D-F003D881F82F}"/>
                </a:ext>
              </a:extLst>
            </p:cNvPr>
            <p:cNvSpPr/>
            <p:nvPr/>
          </p:nvSpPr>
          <p:spPr>
            <a:xfrm>
              <a:off x="4963425" y="1742925"/>
              <a:ext cx="355200" cy="389300"/>
            </a:xfrm>
            <a:custGeom>
              <a:avLst/>
              <a:gdLst/>
              <a:ahLst/>
              <a:cxnLst/>
              <a:rect l="l" t="t" r="r" b="b"/>
              <a:pathLst>
                <a:path w="14208" h="15572" extrusionOk="0">
                  <a:moveTo>
                    <a:pt x="11745" y="0"/>
                  </a:moveTo>
                  <a:cubicBezTo>
                    <a:pt x="11745" y="0"/>
                    <a:pt x="4073" y="6821"/>
                    <a:pt x="2084" y="8809"/>
                  </a:cubicBezTo>
                  <a:cubicBezTo>
                    <a:pt x="95" y="10798"/>
                    <a:pt x="1" y="14587"/>
                    <a:pt x="1895" y="15439"/>
                  </a:cubicBezTo>
                  <a:cubicBezTo>
                    <a:pt x="2098" y="15531"/>
                    <a:pt x="2348" y="15572"/>
                    <a:pt x="2634" y="15572"/>
                  </a:cubicBezTo>
                  <a:cubicBezTo>
                    <a:pt x="5011" y="15572"/>
                    <a:pt x="9858" y="12706"/>
                    <a:pt x="10704" y="12029"/>
                  </a:cubicBezTo>
                  <a:cubicBezTo>
                    <a:pt x="11651" y="11272"/>
                    <a:pt x="14208" y="474"/>
                    <a:pt x="11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2410;p54">
              <a:extLst>
                <a:ext uri="{FF2B5EF4-FFF2-40B4-BE49-F238E27FC236}">
                  <a16:creationId xmlns:a16="http://schemas.microsoft.com/office/drawing/2014/main" id="{B06706BA-0251-6CD0-613E-BA3B590FF5D4}"/>
                </a:ext>
              </a:extLst>
            </p:cNvPr>
            <p:cNvSpPr/>
            <p:nvPr/>
          </p:nvSpPr>
          <p:spPr>
            <a:xfrm>
              <a:off x="4963175" y="1735275"/>
              <a:ext cx="340650" cy="404475"/>
            </a:xfrm>
            <a:custGeom>
              <a:avLst/>
              <a:gdLst/>
              <a:ahLst/>
              <a:cxnLst/>
              <a:rect l="l" t="t" r="r" b="b"/>
              <a:pathLst>
                <a:path w="13626" h="16179" extrusionOk="0">
                  <a:moveTo>
                    <a:pt x="11828" y="651"/>
                  </a:moveTo>
                  <a:lnTo>
                    <a:pt x="11828" y="652"/>
                  </a:lnTo>
                  <a:cubicBezTo>
                    <a:pt x="12052" y="765"/>
                    <a:pt x="12224" y="1056"/>
                    <a:pt x="12338" y="1517"/>
                  </a:cubicBezTo>
                  <a:cubicBezTo>
                    <a:pt x="13034" y="4335"/>
                    <a:pt x="11168" y="11580"/>
                    <a:pt x="10521" y="12096"/>
                  </a:cubicBezTo>
                  <a:cubicBezTo>
                    <a:pt x="9523" y="12897"/>
                    <a:pt x="4799" y="15576"/>
                    <a:pt x="2652" y="15576"/>
                  </a:cubicBezTo>
                  <a:cubicBezTo>
                    <a:pt x="2409" y="15576"/>
                    <a:pt x="2198" y="15542"/>
                    <a:pt x="2030" y="15466"/>
                  </a:cubicBezTo>
                  <a:cubicBezTo>
                    <a:pt x="1464" y="15212"/>
                    <a:pt x="1068" y="14612"/>
                    <a:pt x="915" y="13778"/>
                  </a:cubicBezTo>
                  <a:cubicBezTo>
                    <a:pt x="637" y="12260"/>
                    <a:pt x="1210" y="10431"/>
                    <a:pt x="2310" y="9331"/>
                  </a:cubicBezTo>
                  <a:cubicBezTo>
                    <a:pt x="4128" y="7513"/>
                    <a:pt x="10807" y="1560"/>
                    <a:pt x="11828" y="651"/>
                  </a:cubicBezTo>
                  <a:close/>
                  <a:moveTo>
                    <a:pt x="11755" y="0"/>
                  </a:moveTo>
                  <a:cubicBezTo>
                    <a:pt x="11681" y="0"/>
                    <a:pt x="11608" y="28"/>
                    <a:pt x="11551" y="78"/>
                  </a:cubicBezTo>
                  <a:cubicBezTo>
                    <a:pt x="11474" y="145"/>
                    <a:pt x="3850" y="6926"/>
                    <a:pt x="1877" y="8899"/>
                  </a:cubicBezTo>
                  <a:cubicBezTo>
                    <a:pt x="643" y="10132"/>
                    <a:pt x="1" y="12184"/>
                    <a:pt x="312" y="13888"/>
                  </a:cubicBezTo>
                  <a:cubicBezTo>
                    <a:pt x="503" y="14926"/>
                    <a:pt x="1023" y="15685"/>
                    <a:pt x="1779" y="16024"/>
                  </a:cubicBezTo>
                  <a:cubicBezTo>
                    <a:pt x="2016" y="16131"/>
                    <a:pt x="2300" y="16178"/>
                    <a:pt x="2625" y="16178"/>
                  </a:cubicBezTo>
                  <a:cubicBezTo>
                    <a:pt x="5231" y="16178"/>
                    <a:pt x="10257" y="13093"/>
                    <a:pt x="10905" y="12575"/>
                  </a:cubicBezTo>
                  <a:cubicBezTo>
                    <a:pt x="11876" y="11797"/>
                    <a:pt x="13625" y="4177"/>
                    <a:pt x="12932" y="1372"/>
                  </a:cubicBezTo>
                  <a:cubicBezTo>
                    <a:pt x="12733" y="571"/>
                    <a:pt x="12357" y="111"/>
                    <a:pt x="11813" y="6"/>
                  </a:cubicBezTo>
                  <a:cubicBezTo>
                    <a:pt x="11794" y="2"/>
                    <a:pt x="11774" y="0"/>
                    <a:pt x="11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2411;p54">
              <a:extLst>
                <a:ext uri="{FF2B5EF4-FFF2-40B4-BE49-F238E27FC236}">
                  <a16:creationId xmlns:a16="http://schemas.microsoft.com/office/drawing/2014/main" id="{8AD2FCA5-D8EF-2C3A-651A-4C88A5231D39}"/>
                </a:ext>
              </a:extLst>
            </p:cNvPr>
            <p:cNvSpPr/>
            <p:nvPr/>
          </p:nvSpPr>
          <p:spPr>
            <a:xfrm>
              <a:off x="5303800" y="2169800"/>
              <a:ext cx="690925" cy="680600"/>
            </a:xfrm>
            <a:custGeom>
              <a:avLst/>
              <a:gdLst/>
              <a:ahLst/>
              <a:cxnLst/>
              <a:rect l="l" t="t" r="r" b="b"/>
              <a:pathLst>
                <a:path w="27637" h="27224" extrusionOk="0">
                  <a:moveTo>
                    <a:pt x="17325" y="0"/>
                  </a:moveTo>
                  <a:lnTo>
                    <a:pt x="0" y="11137"/>
                  </a:lnTo>
                  <a:lnTo>
                    <a:pt x="3712" y="27224"/>
                  </a:lnTo>
                  <a:cubicBezTo>
                    <a:pt x="3712" y="27224"/>
                    <a:pt x="23512" y="16912"/>
                    <a:pt x="25574" y="13613"/>
                  </a:cubicBezTo>
                  <a:cubicBezTo>
                    <a:pt x="27637" y="10313"/>
                    <a:pt x="17325" y="0"/>
                    <a:pt x="173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2412;p54">
              <a:extLst>
                <a:ext uri="{FF2B5EF4-FFF2-40B4-BE49-F238E27FC236}">
                  <a16:creationId xmlns:a16="http://schemas.microsoft.com/office/drawing/2014/main" id="{38265EC4-86E3-EDD9-F084-5798FA8144B2}"/>
                </a:ext>
              </a:extLst>
            </p:cNvPr>
            <p:cNvSpPr/>
            <p:nvPr/>
          </p:nvSpPr>
          <p:spPr>
            <a:xfrm>
              <a:off x="5295625" y="2162175"/>
              <a:ext cx="679925" cy="695875"/>
            </a:xfrm>
            <a:custGeom>
              <a:avLst/>
              <a:gdLst/>
              <a:ahLst/>
              <a:cxnLst/>
              <a:rect l="l" t="t" r="r" b="b"/>
              <a:pathLst>
                <a:path w="27197" h="27835" extrusionOk="0">
                  <a:moveTo>
                    <a:pt x="17609" y="696"/>
                  </a:moveTo>
                  <a:cubicBezTo>
                    <a:pt x="20530" y="3654"/>
                    <a:pt x="27196" y="11268"/>
                    <a:pt x="25642" y="13755"/>
                  </a:cubicBezTo>
                  <a:cubicBezTo>
                    <a:pt x="23795" y="16709"/>
                    <a:pt x="6907" y="25674"/>
                    <a:pt x="4249" y="27074"/>
                  </a:cubicBezTo>
                  <a:lnTo>
                    <a:pt x="674" y="11584"/>
                  </a:lnTo>
                  <a:lnTo>
                    <a:pt x="17609" y="696"/>
                  </a:lnTo>
                  <a:close/>
                  <a:moveTo>
                    <a:pt x="17650" y="0"/>
                  </a:moveTo>
                  <a:cubicBezTo>
                    <a:pt x="17594" y="0"/>
                    <a:pt x="17536" y="16"/>
                    <a:pt x="17486" y="48"/>
                  </a:cubicBezTo>
                  <a:lnTo>
                    <a:pt x="162" y="11186"/>
                  </a:lnTo>
                  <a:cubicBezTo>
                    <a:pt x="54" y="11256"/>
                    <a:pt x="0" y="11385"/>
                    <a:pt x="29" y="11512"/>
                  </a:cubicBezTo>
                  <a:lnTo>
                    <a:pt x="3741" y="27599"/>
                  </a:lnTo>
                  <a:cubicBezTo>
                    <a:pt x="3774" y="27736"/>
                    <a:pt x="3898" y="27835"/>
                    <a:pt x="4039" y="27835"/>
                  </a:cubicBezTo>
                  <a:cubicBezTo>
                    <a:pt x="4089" y="27835"/>
                    <a:pt x="4137" y="27824"/>
                    <a:pt x="4181" y="27801"/>
                  </a:cubicBezTo>
                  <a:cubicBezTo>
                    <a:pt x="4992" y="27378"/>
                    <a:pt x="24078" y="17413"/>
                    <a:pt x="26161" y="14080"/>
                  </a:cubicBezTo>
                  <a:cubicBezTo>
                    <a:pt x="27092" y="12592"/>
                    <a:pt x="25958" y="9768"/>
                    <a:pt x="22792" y="5687"/>
                  </a:cubicBezTo>
                  <a:cubicBezTo>
                    <a:pt x="20487" y="2716"/>
                    <a:pt x="17893" y="116"/>
                    <a:pt x="17868" y="90"/>
                  </a:cubicBezTo>
                  <a:cubicBezTo>
                    <a:pt x="17808" y="31"/>
                    <a:pt x="17730" y="0"/>
                    <a:pt x="176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2413;p54">
              <a:extLst>
                <a:ext uri="{FF2B5EF4-FFF2-40B4-BE49-F238E27FC236}">
                  <a16:creationId xmlns:a16="http://schemas.microsoft.com/office/drawing/2014/main" id="{1337A555-C9EB-9B21-54B5-4C821ED0C091}"/>
                </a:ext>
              </a:extLst>
            </p:cNvPr>
            <p:cNvSpPr/>
            <p:nvPr/>
          </p:nvSpPr>
          <p:spPr>
            <a:xfrm>
              <a:off x="5155250" y="1720875"/>
              <a:ext cx="703275" cy="1107200"/>
            </a:xfrm>
            <a:custGeom>
              <a:avLst/>
              <a:gdLst/>
              <a:ahLst/>
              <a:cxnLst/>
              <a:rect l="l" t="t" r="r" b="b"/>
              <a:pathLst>
                <a:path w="28131" h="44288" extrusionOk="0">
                  <a:moveTo>
                    <a:pt x="11663" y="1"/>
                  </a:moveTo>
                  <a:cubicBezTo>
                    <a:pt x="10696" y="1"/>
                    <a:pt x="10040" y="220"/>
                    <a:pt x="10040" y="220"/>
                  </a:cubicBezTo>
                  <a:cubicBezTo>
                    <a:pt x="10040" y="220"/>
                    <a:pt x="9267" y="152"/>
                    <a:pt x="8252" y="152"/>
                  </a:cubicBezTo>
                  <a:cubicBezTo>
                    <a:pt x="6857" y="152"/>
                    <a:pt x="5005" y="279"/>
                    <a:pt x="4072" y="882"/>
                  </a:cubicBezTo>
                  <a:cubicBezTo>
                    <a:pt x="2463" y="1924"/>
                    <a:pt x="1326" y="11586"/>
                    <a:pt x="1041" y="17364"/>
                  </a:cubicBezTo>
                  <a:cubicBezTo>
                    <a:pt x="758" y="23141"/>
                    <a:pt x="0" y="27783"/>
                    <a:pt x="379" y="28920"/>
                  </a:cubicBezTo>
                  <a:cubicBezTo>
                    <a:pt x="758" y="30056"/>
                    <a:pt x="10608" y="42465"/>
                    <a:pt x="12029" y="44171"/>
                  </a:cubicBezTo>
                  <a:cubicBezTo>
                    <a:pt x="12095" y="44250"/>
                    <a:pt x="12183" y="44288"/>
                    <a:pt x="12290" y="44288"/>
                  </a:cubicBezTo>
                  <a:cubicBezTo>
                    <a:pt x="14492" y="44288"/>
                    <a:pt x="24985" y="28284"/>
                    <a:pt x="26521" y="24942"/>
                  </a:cubicBezTo>
                  <a:cubicBezTo>
                    <a:pt x="28131" y="21437"/>
                    <a:pt x="27089" y="18217"/>
                    <a:pt x="25006" y="13386"/>
                  </a:cubicBezTo>
                  <a:cubicBezTo>
                    <a:pt x="22922" y="8556"/>
                    <a:pt x="18470" y="4103"/>
                    <a:pt x="15818" y="1641"/>
                  </a:cubicBezTo>
                  <a:cubicBezTo>
                    <a:pt x="14381" y="307"/>
                    <a:pt x="12805" y="1"/>
                    <a:pt x="116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2414;p54">
              <a:extLst>
                <a:ext uri="{FF2B5EF4-FFF2-40B4-BE49-F238E27FC236}">
                  <a16:creationId xmlns:a16="http://schemas.microsoft.com/office/drawing/2014/main" id="{B67CBC0E-34EA-E958-8903-D36040B96889}"/>
                </a:ext>
              </a:extLst>
            </p:cNvPr>
            <p:cNvSpPr/>
            <p:nvPr/>
          </p:nvSpPr>
          <p:spPr>
            <a:xfrm>
              <a:off x="5151400" y="1713075"/>
              <a:ext cx="716700" cy="1122625"/>
            </a:xfrm>
            <a:custGeom>
              <a:avLst/>
              <a:gdLst/>
              <a:ahLst/>
              <a:cxnLst/>
              <a:rect l="l" t="t" r="r" b="b"/>
              <a:pathLst>
                <a:path w="28668" h="44905" extrusionOk="0">
                  <a:moveTo>
                    <a:pt x="11811" y="621"/>
                  </a:moveTo>
                  <a:cubicBezTo>
                    <a:pt x="12896" y="621"/>
                    <a:pt x="14399" y="909"/>
                    <a:pt x="15764" y="2177"/>
                  </a:cubicBezTo>
                  <a:cubicBezTo>
                    <a:pt x="20295" y="6383"/>
                    <a:pt x="23361" y="10299"/>
                    <a:pt x="24880" y="13818"/>
                  </a:cubicBezTo>
                  <a:cubicBezTo>
                    <a:pt x="26843" y="18371"/>
                    <a:pt x="28010" y="21617"/>
                    <a:pt x="26397" y="25125"/>
                  </a:cubicBezTo>
                  <a:cubicBezTo>
                    <a:pt x="24405" y="29462"/>
                    <a:pt x="14158" y="44303"/>
                    <a:pt x="12506" y="44303"/>
                  </a:cubicBezTo>
                  <a:cubicBezTo>
                    <a:pt x="12473" y="44303"/>
                    <a:pt x="12444" y="44297"/>
                    <a:pt x="12418" y="44285"/>
                  </a:cubicBezTo>
                  <a:cubicBezTo>
                    <a:pt x="10573" y="42071"/>
                    <a:pt x="1158" y="30140"/>
                    <a:pt x="823" y="29134"/>
                  </a:cubicBezTo>
                  <a:cubicBezTo>
                    <a:pt x="621" y="28527"/>
                    <a:pt x="798" y="26576"/>
                    <a:pt x="1020" y="24106"/>
                  </a:cubicBezTo>
                  <a:cubicBezTo>
                    <a:pt x="1183" y="22313"/>
                    <a:pt x="1384" y="20079"/>
                    <a:pt x="1501" y="17690"/>
                  </a:cubicBezTo>
                  <a:cubicBezTo>
                    <a:pt x="1855" y="10524"/>
                    <a:pt x="3100" y="2287"/>
                    <a:pt x="4392" y="1451"/>
                  </a:cubicBezTo>
                  <a:cubicBezTo>
                    <a:pt x="5261" y="889"/>
                    <a:pt x="7036" y="770"/>
                    <a:pt x="8390" y="770"/>
                  </a:cubicBezTo>
                  <a:cubicBezTo>
                    <a:pt x="9383" y="770"/>
                    <a:pt x="10150" y="834"/>
                    <a:pt x="10168" y="836"/>
                  </a:cubicBezTo>
                  <a:cubicBezTo>
                    <a:pt x="10177" y="837"/>
                    <a:pt x="10186" y="837"/>
                    <a:pt x="10194" y="837"/>
                  </a:cubicBezTo>
                  <a:cubicBezTo>
                    <a:pt x="10227" y="837"/>
                    <a:pt x="10260" y="832"/>
                    <a:pt x="10291" y="822"/>
                  </a:cubicBezTo>
                  <a:cubicBezTo>
                    <a:pt x="10304" y="817"/>
                    <a:pt x="10915" y="621"/>
                    <a:pt x="11811" y="621"/>
                  </a:cubicBezTo>
                  <a:close/>
                  <a:moveTo>
                    <a:pt x="11828" y="0"/>
                  </a:moveTo>
                  <a:cubicBezTo>
                    <a:pt x="10982" y="0"/>
                    <a:pt x="10359" y="162"/>
                    <a:pt x="10161" y="221"/>
                  </a:cubicBezTo>
                  <a:cubicBezTo>
                    <a:pt x="9950" y="205"/>
                    <a:pt x="9266" y="156"/>
                    <a:pt x="8408" y="156"/>
                  </a:cubicBezTo>
                  <a:cubicBezTo>
                    <a:pt x="6974" y="156"/>
                    <a:pt x="5056" y="292"/>
                    <a:pt x="4060" y="937"/>
                  </a:cubicBezTo>
                  <a:cubicBezTo>
                    <a:pt x="2082" y="2219"/>
                    <a:pt x="1085" y="13729"/>
                    <a:pt x="891" y="17661"/>
                  </a:cubicBezTo>
                  <a:cubicBezTo>
                    <a:pt x="773" y="20037"/>
                    <a:pt x="573" y="22263"/>
                    <a:pt x="410" y="24051"/>
                  </a:cubicBezTo>
                  <a:cubicBezTo>
                    <a:pt x="163" y="26790"/>
                    <a:pt x="0" y="28600"/>
                    <a:pt x="243" y="29328"/>
                  </a:cubicBezTo>
                  <a:cubicBezTo>
                    <a:pt x="654" y="30562"/>
                    <a:pt x="10675" y="43149"/>
                    <a:pt x="11949" y="44678"/>
                  </a:cubicBezTo>
                  <a:cubicBezTo>
                    <a:pt x="12073" y="44826"/>
                    <a:pt x="12246" y="44905"/>
                    <a:pt x="12446" y="44905"/>
                  </a:cubicBezTo>
                  <a:cubicBezTo>
                    <a:pt x="12481" y="44904"/>
                    <a:pt x="12517" y="44901"/>
                    <a:pt x="12552" y="44897"/>
                  </a:cubicBezTo>
                  <a:cubicBezTo>
                    <a:pt x="15078" y="44562"/>
                    <a:pt x="25466" y="28619"/>
                    <a:pt x="26953" y="25381"/>
                  </a:cubicBezTo>
                  <a:cubicBezTo>
                    <a:pt x="28667" y="21650"/>
                    <a:pt x="27408" y="18135"/>
                    <a:pt x="25441" y="13576"/>
                  </a:cubicBezTo>
                  <a:cubicBezTo>
                    <a:pt x="23889" y="9979"/>
                    <a:pt x="20773" y="5992"/>
                    <a:pt x="16180" y="1728"/>
                  </a:cubicBezTo>
                  <a:cubicBezTo>
                    <a:pt x="14670" y="325"/>
                    <a:pt x="13026" y="0"/>
                    <a:pt x="11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2415;p54">
              <a:extLst>
                <a:ext uri="{FF2B5EF4-FFF2-40B4-BE49-F238E27FC236}">
                  <a16:creationId xmlns:a16="http://schemas.microsoft.com/office/drawing/2014/main" id="{8FF50CA4-4A3A-047E-8A93-27F4FA746671}"/>
                </a:ext>
              </a:extLst>
            </p:cNvPr>
            <p:cNvSpPr/>
            <p:nvPr/>
          </p:nvSpPr>
          <p:spPr>
            <a:xfrm>
              <a:off x="5380200" y="1851550"/>
              <a:ext cx="295000" cy="407600"/>
            </a:xfrm>
            <a:custGeom>
              <a:avLst/>
              <a:gdLst/>
              <a:ahLst/>
              <a:cxnLst/>
              <a:rect l="l" t="t" r="r" b="b"/>
              <a:pathLst>
                <a:path w="11800" h="16304" extrusionOk="0">
                  <a:moveTo>
                    <a:pt x="9835" y="1"/>
                  </a:moveTo>
                  <a:cubicBezTo>
                    <a:pt x="6881" y="1"/>
                    <a:pt x="1490" y="4488"/>
                    <a:pt x="948" y="6454"/>
                  </a:cubicBezTo>
                  <a:cubicBezTo>
                    <a:pt x="948" y="6454"/>
                    <a:pt x="922" y="6584"/>
                    <a:pt x="880" y="6820"/>
                  </a:cubicBezTo>
                  <a:cubicBezTo>
                    <a:pt x="758" y="7500"/>
                    <a:pt x="496" y="9051"/>
                    <a:pt x="285" y="10811"/>
                  </a:cubicBezTo>
                  <a:cubicBezTo>
                    <a:pt x="1" y="13178"/>
                    <a:pt x="96" y="16304"/>
                    <a:pt x="852" y="16304"/>
                  </a:cubicBezTo>
                  <a:cubicBezTo>
                    <a:pt x="1610" y="16304"/>
                    <a:pt x="11557" y="9106"/>
                    <a:pt x="11745" y="2570"/>
                  </a:cubicBezTo>
                  <a:cubicBezTo>
                    <a:pt x="11799" y="710"/>
                    <a:pt x="11010" y="1"/>
                    <a:pt x="98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2416;p54">
              <a:extLst>
                <a:ext uri="{FF2B5EF4-FFF2-40B4-BE49-F238E27FC236}">
                  <a16:creationId xmlns:a16="http://schemas.microsoft.com/office/drawing/2014/main" id="{EC252067-5026-3996-7764-367D9FE70EF8}"/>
                </a:ext>
              </a:extLst>
            </p:cNvPr>
            <p:cNvSpPr/>
            <p:nvPr/>
          </p:nvSpPr>
          <p:spPr>
            <a:xfrm>
              <a:off x="5372500" y="1843925"/>
              <a:ext cx="310525" cy="422900"/>
            </a:xfrm>
            <a:custGeom>
              <a:avLst/>
              <a:gdLst/>
              <a:ahLst/>
              <a:cxnLst/>
              <a:rect l="l" t="t" r="r" b="b"/>
              <a:pathLst>
                <a:path w="12421" h="16916" extrusionOk="0">
                  <a:moveTo>
                    <a:pt x="10142" y="612"/>
                  </a:moveTo>
                  <a:cubicBezTo>
                    <a:pt x="10257" y="612"/>
                    <a:pt x="10368" y="619"/>
                    <a:pt x="10474" y="635"/>
                  </a:cubicBezTo>
                  <a:cubicBezTo>
                    <a:pt x="11370" y="770"/>
                    <a:pt x="11786" y="1499"/>
                    <a:pt x="11747" y="2866"/>
                  </a:cubicBezTo>
                  <a:cubicBezTo>
                    <a:pt x="11562" y="9242"/>
                    <a:pt x="1922" y="16149"/>
                    <a:pt x="1175" y="16307"/>
                  </a:cubicBezTo>
                  <a:cubicBezTo>
                    <a:pt x="843" y="16137"/>
                    <a:pt x="573" y="13846"/>
                    <a:pt x="896" y="11152"/>
                  </a:cubicBezTo>
                  <a:cubicBezTo>
                    <a:pt x="1111" y="9363"/>
                    <a:pt x="1382" y="7778"/>
                    <a:pt x="1489" y="7180"/>
                  </a:cubicBezTo>
                  <a:lnTo>
                    <a:pt x="1554" y="6827"/>
                  </a:lnTo>
                  <a:cubicBezTo>
                    <a:pt x="2091" y="4947"/>
                    <a:pt x="7390" y="612"/>
                    <a:pt x="10142" y="612"/>
                  </a:cubicBezTo>
                  <a:close/>
                  <a:moveTo>
                    <a:pt x="10158" y="1"/>
                  </a:moveTo>
                  <a:cubicBezTo>
                    <a:pt x="7090" y="1"/>
                    <a:pt x="1554" y="4523"/>
                    <a:pt x="960" y="6677"/>
                  </a:cubicBezTo>
                  <a:lnTo>
                    <a:pt x="954" y="6701"/>
                  </a:lnTo>
                  <a:lnTo>
                    <a:pt x="887" y="7071"/>
                  </a:lnTo>
                  <a:cubicBezTo>
                    <a:pt x="779" y="7676"/>
                    <a:pt x="506" y="9274"/>
                    <a:pt x="289" y="11079"/>
                  </a:cubicBezTo>
                  <a:cubicBezTo>
                    <a:pt x="77" y="12835"/>
                    <a:pt x="1" y="15911"/>
                    <a:pt x="691" y="16689"/>
                  </a:cubicBezTo>
                  <a:cubicBezTo>
                    <a:pt x="857" y="16876"/>
                    <a:pt x="1038" y="16916"/>
                    <a:pt x="1160" y="16916"/>
                  </a:cubicBezTo>
                  <a:cubicBezTo>
                    <a:pt x="2334" y="16916"/>
                    <a:pt x="12172" y="9354"/>
                    <a:pt x="12359" y="2884"/>
                  </a:cubicBezTo>
                  <a:cubicBezTo>
                    <a:pt x="12421" y="758"/>
                    <a:pt x="11417" y="159"/>
                    <a:pt x="10564" y="30"/>
                  </a:cubicBezTo>
                  <a:cubicBezTo>
                    <a:pt x="10435" y="10"/>
                    <a:pt x="10299" y="1"/>
                    <a:pt x="10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2417;p54">
              <a:extLst>
                <a:ext uri="{FF2B5EF4-FFF2-40B4-BE49-F238E27FC236}">
                  <a16:creationId xmlns:a16="http://schemas.microsoft.com/office/drawing/2014/main" id="{02D014A0-3565-537F-7C90-429CDBE0A081}"/>
                </a:ext>
              </a:extLst>
            </p:cNvPr>
            <p:cNvSpPr/>
            <p:nvPr/>
          </p:nvSpPr>
          <p:spPr>
            <a:xfrm>
              <a:off x="5337550" y="1666475"/>
              <a:ext cx="362350" cy="431725"/>
            </a:xfrm>
            <a:custGeom>
              <a:avLst/>
              <a:gdLst/>
              <a:ahLst/>
              <a:cxnLst/>
              <a:rect l="l" t="t" r="r" b="b"/>
              <a:pathLst>
                <a:path w="14494" h="17269" extrusionOk="0">
                  <a:moveTo>
                    <a:pt x="5169" y="0"/>
                  </a:moveTo>
                  <a:cubicBezTo>
                    <a:pt x="3951" y="0"/>
                    <a:pt x="2874" y="280"/>
                    <a:pt x="2180" y="974"/>
                  </a:cubicBezTo>
                  <a:cubicBezTo>
                    <a:pt x="2180" y="974"/>
                    <a:pt x="1232" y="4479"/>
                    <a:pt x="1232" y="5048"/>
                  </a:cubicBezTo>
                  <a:cubicBezTo>
                    <a:pt x="1232" y="5616"/>
                    <a:pt x="1611" y="7036"/>
                    <a:pt x="1611" y="7036"/>
                  </a:cubicBezTo>
                  <a:cubicBezTo>
                    <a:pt x="1611" y="7036"/>
                    <a:pt x="1" y="9594"/>
                    <a:pt x="190" y="9879"/>
                  </a:cubicBezTo>
                  <a:cubicBezTo>
                    <a:pt x="379" y="10162"/>
                    <a:pt x="948" y="10636"/>
                    <a:pt x="948" y="10636"/>
                  </a:cubicBezTo>
                  <a:cubicBezTo>
                    <a:pt x="948" y="10636"/>
                    <a:pt x="759" y="14236"/>
                    <a:pt x="1516" y="14993"/>
                  </a:cubicBezTo>
                  <a:cubicBezTo>
                    <a:pt x="1853" y="15330"/>
                    <a:pt x="2656" y="15423"/>
                    <a:pt x="3446" y="15423"/>
                  </a:cubicBezTo>
                  <a:cubicBezTo>
                    <a:pt x="4434" y="15423"/>
                    <a:pt x="5400" y="15277"/>
                    <a:pt x="5400" y="15277"/>
                  </a:cubicBezTo>
                  <a:lnTo>
                    <a:pt x="5400" y="15277"/>
                  </a:lnTo>
                  <a:cubicBezTo>
                    <a:pt x="5400" y="15277"/>
                    <a:pt x="3885" y="17171"/>
                    <a:pt x="5589" y="17266"/>
                  </a:cubicBezTo>
                  <a:cubicBezTo>
                    <a:pt x="5610" y="17268"/>
                    <a:pt x="5632" y="17268"/>
                    <a:pt x="5654" y="17268"/>
                  </a:cubicBezTo>
                  <a:cubicBezTo>
                    <a:pt x="7406" y="17268"/>
                    <a:pt x="11857" y="13545"/>
                    <a:pt x="13168" y="11394"/>
                  </a:cubicBezTo>
                  <a:cubicBezTo>
                    <a:pt x="14494" y="9215"/>
                    <a:pt x="14398" y="5237"/>
                    <a:pt x="13168" y="3247"/>
                  </a:cubicBezTo>
                  <a:cubicBezTo>
                    <a:pt x="12283" y="1819"/>
                    <a:pt x="8272" y="0"/>
                    <a:pt x="51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2418;p54">
              <a:extLst>
                <a:ext uri="{FF2B5EF4-FFF2-40B4-BE49-F238E27FC236}">
                  <a16:creationId xmlns:a16="http://schemas.microsoft.com/office/drawing/2014/main" id="{179431AA-8ED4-D7FB-D621-C455EDD6F03C}"/>
                </a:ext>
              </a:extLst>
            </p:cNvPr>
            <p:cNvSpPr/>
            <p:nvPr/>
          </p:nvSpPr>
          <p:spPr>
            <a:xfrm>
              <a:off x="5328600" y="1658800"/>
              <a:ext cx="378100" cy="447050"/>
            </a:xfrm>
            <a:custGeom>
              <a:avLst/>
              <a:gdLst/>
              <a:ahLst/>
              <a:cxnLst/>
              <a:rect l="l" t="t" r="r" b="b"/>
              <a:pathLst>
                <a:path w="15124" h="17882" extrusionOk="0">
                  <a:moveTo>
                    <a:pt x="5520" y="612"/>
                  </a:moveTo>
                  <a:cubicBezTo>
                    <a:pt x="5882" y="612"/>
                    <a:pt x="6235" y="638"/>
                    <a:pt x="6558" y="675"/>
                  </a:cubicBezTo>
                  <a:cubicBezTo>
                    <a:pt x="9486" y="1014"/>
                    <a:pt x="12569" y="2589"/>
                    <a:pt x="13265" y="3715"/>
                  </a:cubicBezTo>
                  <a:cubicBezTo>
                    <a:pt x="14477" y="5673"/>
                    <a:pt x="14477" y="9549"/>
                    <a:pt x="13264" y="11542"/>
                  </a:cubicBezTo>
                  <a:cubicBezTo>
                    <a:pt x="11973" y="13663"/>
                    <a:pt x="7625" y="17269"/>
                    <a:pt x="6020" y="17269"/>
                  </a:cubicBezTo>
                  <a:cubicBezTo>
                    <a:pt x="6003" y="17269"/>
                    <a:pt x="5984" y="17268"/>
                    <a:pt x="5965" y="17268"/>
                  </a:cubicBezTo>
                  <a:cubicBezTo>
                    <a:pt x="5808" y="17259"/>
                    <a:pt x="5533" y="17221"/>
                    <a:pt x="5467" y="17074"/>
                  </a:cubicBezTo>
                  <a:cubicBezTo>
                    <a:pt x="5342" y="16797"/>
                    <a:pt x="5710" y="16134"/>
                    <a:pt x="5997" y="15774"/>
                  </a:cubicBezTo>
                  <a:cubicBezTo>
                    <a:pt x="6157" y="15574"/>
                    <a:pt x="6015" y="15278"/>
                    <a:pt x="5758" y="15278"/>
                  </a:cubicBezTo>
                  <a:cubicBezTo>
                    <a:pt x="5742" y="15278"/>
                    <a:pt x="5728" y="15279"/>
                    <a:pt x="5712" y="15282"/>
                  </a:cubicBezTo>
                  <a:cubicBezTo>
                    <a:pt x="5164" y="15365"/>
                    <a:pt x="4476" y="15423"/>
                    <a:pt x="3842" y="15423"/>
                  </a:cubicBezTo>
                  <a:cubicBezTo>
                    <a:pt x="3049" y="15423"/>
                    <a:pt x="2340" y="15332"/>
                    <a:pt x="2091" y="15084"/>
                  </a:cubicBezTo>
                  <a:cubicBezTo>
                    <a:pt x="1610" y="14602"/>
                    <a:pt x="1542" y="12298"/>
                    <a:pt x="1612" y="10959"/>
                  </a:cubicBezTo>
                  <a:cubicBezTo>
                    <a:pt x="1617" y="10862"/>
                    <a:pt x="1576" y="10769"/>
                    <a:pt x="1502" y="10707"/>
                  </a:cubicBezTo>
                  <a:cubicBezTo>
                    <a:pt x="1317" y="10552"/>
                    <a:pt x="996" y="10261"/>
                    <a:pt x="846" y="10074"/>
                  </a:cubicBezTo>
                  <a:cubicBezTo>
                    <a:pt x="920" y="9726"/>
                    <a:pt x="1602" y="8503"/>
                    <a:pt x="2229" y="7507"/>
                  </a:cubicBezTo>
                  <a:cubicBezTo>
                    <a:pt x="2274" y="7435"/>
                    <a:pt x="2288" y="7346"/>
                    <a:pt x="2266" y="7263"/>
                  </a:cubicBezTo>
                  <a:cubicBezTo>
                    <a:pt x="2164" y="6879"/>
                    <a:pt x="1898" y="5787"/>
                    <a:pt x="1898" y="5354"/>
                  </a:cubicBezTo>
                  <a:cubicBezTo>
                    <a:pt x="1898" y="4977"/>
                    <a:pt x="2449" y="2790"/>
                    <a:pt x="2812" y="1442"/>
                  </a:cubicBezTo>
                  <a:cubicBezTo>
                    <a:pt x="3501" y="799"/>
                    <a:pt x="4543" y="612"/>
                    <a:pt x="5520" y="612"/>
                  </a:cubicBezTo>
                  <a:close/>
                  <a:moveTo>
                    <a:pt x="5525" y="1"/>
                  </a:moveTo>
                  <a:cubicBezTo>
                    <a:pt x="4119" y="1"/>
                    <a:pt x="3024" y="363"/>
                    <a:pt x="2322" y="1065"/>
                  </a:cubicBezTo>
                  <a:cubicBezTo>
                    <a:pt x="2284" y="1103"/>
                    <a:pt x="2256" y="1150"/>
                    <a:pt x="2243" y="1202"/>
                  </a:cubicBezTo>
                  <a:cubicBezTo>
                    <a:pt x="2144" y="1564"/>
                    <a:pt x="1285" y="4762"/>
                    <a:pt x="1285" y="5355"/>
                  </a:cubicBezTo>
                  <a:cubicBezTo>
                    <a:pt x="1285" y="5862"/>
                    <a:pt x="1542" y="6911"/>
                    <a:pt x="1640" y="7293"/>
                  </a:cubicBezTo>
                  <a:cubicBezTo>
                    <a:pt x="1" y="9913"/>
                    <a:pt x="191" y="10200"/>
                    <a:pt x="294" y="10355"/>
                  </a:cubicBezTo>
                  <a:cubicBezTo>
                    <a:pt x="453" y="10592"/>
                    <a:pt x="806" y="10915"/>
                    <a:pt x="994" y="11077"/>
                  </a:cubicBezTo>
                  <a:cubicBezTo>
                    <a:pt x="956" y="11948"/>
                    <a:pt x="898" y="14756"/>
                    <a:pt x="1659" y="15516"/>
                  </a:cubicBezTo>
                  <a:cubicBezTo>
                    <a:pt x="2071" y="15929"/>
                    <a:pt x="2968" y="16042"/>
                    <a:pt x="3831" y="16042"/>
                  </a:cubicBezTo>
                  <a:cubicBezTo>
                    <a:pt x="4304" y="16042"/>
                    <a:pt x="4767" y="16008"/>
                    <a:pt x="5134" y="15970"/>
                  </a:cubicBezTo>
                  <a:lnTo>
                    <a:pt x="5134" y="15970"/>
                  </a:lnTo>
                  <a:cubicBezTo>
                    <a:pt x="4913" y="16374"/>
                    <a:pt x="4720" y="16902"/>
                    <a:pt x="4907" y="17323"/>
                  </a:cubicBezTo>
                  <a:cubicBezTo>
                    <a:pt x="5059" y="17663"/>
                    <a:pt x="5403" y="17849"/>
                    <a:pt x="5931" y="17879"/>
                  </a:cubicBezTo>
                  <a:cubicBezTo>
                    <a:pt x="5956" y="17880"/>
                    <a:pt x="5982" y="17881"/>
                    <a:pt x="6007" y="17881"/>
                  </a:cubicBezTo>
                  <a:cubicBezTo>
                    <a:pt x="7959" y="17881"/>
                    <a:pt x="12483" y="14002"/>
                    <a:pt x="13787" y="11861"/>
                  </a:cubicBezTo>
                  <a:cubicBezTo>
                    <a:pt x="15123" y="9666"/>
                    <a:pt x="15122" y="5552"/>
                    <a:pt x="13786" y="3394"/>
                  </a:cubicBezTo>
                  <a:cubicBezTo>
                    <a:pt x="12915" y="1987"/>
                    <a:pt x="9503" y="402"/>
                    <a:pt x="6629" y="68"/>
                  </a:cubicBezTo>
                  <a:cubicBezTo>
                    <a:pt x="6242" y="23"/>
                    <a:pt x="5874" y="1"/>
                    <a:pt x="55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2419;p54">
              <a:extLst>
                <a:ext uri="{FF2B5EF4-FFF2-40B4-BE49-F238E27FC236}">
                  <a16:creationId xmlns:a16="http://schemas.microsoft.com/office/drawing/2014/main" id="{8494D341-5DA7-2C08-4EFD-26C0984DCA1B}"/>
                </a:ext>
              </a:extLst>
            </p:cNvPr>
            <p:cNvSpPr/>
            <p:nvPr/>
          </p:nvSpPr>
          <p:spPr>
            <a:xfrm>
              <a:off x="5349400" y="1516775"/>
              <a:ext cx="483100" cy="429875"/>
            </a:xfrm>
            <a:custGeom>
              <a:avLst/>
              <a:gdLst/>
              <a:ahLst/>
              <a:cxnLst/>
              <a:rect l="l" t="t" r="r" b="b"/>
              <a:pathLst>
                <a:path w="19324" h="17195" extrusionOk="0">
                  <a:moveTo>
                    <a:pt x="11115" y="1"/>
                  </a:moveTo>
                  <a:cubicBezTo>
                    <a:pt x="10707" y="1"/>
                    <a:pt x="10313" y="46"/>
                    <a:pt x="9946" y="143"/>
                  </a:cubicBezTo>
                  <a:cubicBezTo>
                    <a:pt x="9946" y="143"/>
                    <a:pt x="2653" y="1090"/>
                    <a:pt x="1327" y="3931"/>
                  </a:cubicBezTo>
                  <a:cubicBezTo>
                    <a:pt x="1" y="6773"/>
                    <a:pt x="3032" y="10278"/>
                    <a:pt x="5211" y="10751"/>
                  </a:cubicBezTo>
                  <a:cubicBezTo>
                    <a:pt x="6764" y="11089"/>
                    <a:pt x="7933" y="11138"/>
                    <a:pt x="8475" y="11138"/>
                  </a:cubicBezTo>
                  <a:cubicBezTo>
                    <a:pt x="8693" y="11138"/>
                    <a:pt x="8810" y="11130"/>
                    <a:pt x="8810" y="11130"/>
                  </a:cubicBezTo>
                  <a:lnTo>
                    <a:pt x="8810" y="11130"/>
                  </a:lnTo>
                  <a:cubicBezTo>
                    <a:pt x="8810" y="11130"/>
                    <a:pt x="6537" y="13119"/>
                    <a:pt x="7957" y="13592"/>
                  </a:cubicBezTo>
                  <a:cubicBezTo>
                    <a:pt x="9378" y="14066"/>
                    <a:pt x="10042" y="13782"/>
                    <a:pt x="10042" y="14256"/>
                  </a:cubicBezTo>
                  <a:cubicBezTo>
                    <a:pt x="10042" y="14729"/>
                    <a:pt x="8620" y="16244"/>
                    <a:pt x="9852" y="16340"/>
                  </a:cubicBezTo>
                  <a:cubicBezTo>
                    <a:pt x="9879" y="16342"/>
                    <a:pt x="9905" y="16343"/>
                    <a:pt x="9930" y="16343"/>
                  </a:cubicBezTo>
                  <a:cubicBezTo>
                    <a:pt x="10982" y="16343"/>
                    <a:pt x="11394" y="14662"/>
                    <a:pt x="12006" y="14662"/>
                  </a:cubicBezTo>
                  <a:cubicBezTo>
                    <a:pt x="12074" y="14662"/>
                    <a:pt x="12145" y="14683"/>
                    <a:pt x="12220" y="14729"/>
                  </a:cubicBezTo>
                  <a:cubicBezTo>
                    <a:pt x="12977" y="15203"/>
                    <a:pt x="11935" y="17097"/>
                    <a:pt x="12315" y="17193"/>
                  </a:cubicBezTo>
                  <a:cubicBezTo>
                    <a:pt x="12319" y="17194"/>
                    <a:pt x="12324" y="17194"/>
                    <a:pt x="12330" y="17194"/>
                  </a:cubicBezTo>
                  <a:cubicBezTo>
                    <a:pt x="12781" y="17194"/>
                    <a:pt x="16311" y="13450"/>
                    <a:pt x="17808" y="9520"/>
                  </a:cubicBezTo>
                  <a:cubicBezTo>
                    <a:pt x="19324" y="5542"/>
                    <a:pt x="17240" y="3078"/>
                    <a:pt x="15724" y="1752"/>
                  </a:cubicBezTo>
                  <a:cubicBezTo>
                    <a:pt x="14517" y="696"/>
                    <a:pt x="12710" y="1"/>
                    <a:pt x="111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2420;p54">
              <a:extLst>
                <a:ext uri="{FF2B5EF4-FFF2-40B4-BE49-F238E27FC236}">
                  <a16:creationId xmlns:a16="http://schemas.microsoft.com/office/drawing/2014/main" id="{FCEAEB2B-8BFD-59B9-AE9C-8659CFAB16C0}"/>
                </a:ext>
              </a:extLst>
            </p:cNvPr>
            <p:cNvSpPr/>
            <p:nvPr/>
          </p:nvSpPr>
          <p:spPr>
            <a:xfrm>
              <a:off x="5358625" y="1509100"/>
              <a:ext cx="472550" cy="445100"/>
            </a:xfrm>
            <a:custGeom>
              <a:avLst/>
              <a:gdLst/>
              <a:ahLst/>
              <a:cxnLst/>
              <a:rect l="l" t="t" r="r" b="b"/>
              <a:pathLst>
                <a:path w="18902" h="17804" extrusionOk="0">
                  <a:moveTo>
                    <a:pt x="10741" y="615"/>
                  </a:moveTo>
                  <a:cubicBezTo>
                    <a:pt x="12224" y="615"/>
                    <a:pt x="13962" y="1248"/>
                    <a:pt x="15154" y="2290"/>
                  </a:cubicBezTo>
                  <a:cubicBezTo>
                    <a:pt x="17590" y="4422"/>
                    <a:pt x="18245" y="6852"/>
                    <a:pt x="17153" y="9718"/>
                  </a:cubicBezTo>
                  <a:cubicBezTo>
                    <a:pt x="15875" y="13072"/>
                    <a:pt x="13205" y="16127"/>
                    <a:pt x="12223" y="16977"/>
                  </a:cubicBezTo>
                  <a:cubicBezTo>
                    <a:pt x="12237" y="16910"/>
                    <a:pt x="12254" y="16845"/>
                    <a:pt x="12267" y="16785"/>
                  </a:cubicBezTo>
                  <a:cubicBezTo>
                    <a:pt x="12429" y="16106"/>
                    <a:pt x="12650" y="15176"/>
                    <a:pt x="12012" y="14777"/>
                  </a:cubicBezTo>
                  <a:cubicBezTo>
                    <a:pt x="11880" y="14694"/>
                    <a:pt x="11755" y="14659"/>
                    <a:pt x="11639" y="14659"/>
                  </a:cubicBezTo>
                  <a:lnTo>
                    <a:pt x="11639" y="14658"/>
                  </a:lnTo>
                  <a:cubicBezTo>
                    <a:pt x="11219" y="14658"/>
                    <a:pt x="10892" y="15111"/>
                    <a:pt x="10639" y="15460"/>
                  </a:cubicBezTo>
                  <a:cubicBezTo>
                    <a:pt x="10268" y="15972"/>
                    <a:pt x="9961" y="16344"/>
                    <a:pt x="9564" y="16344"/>
                  </a:cubicBezTo>
                  <a:cubicBezTo>
                    <a:pt x="9545" y="16344"/>
                    <a:pt x="9525" y="16343"/>
                    <a:pt x="9505" y="16341"/>
                  </a:cubicBezTo>
                  <a:cubicBezTo>
                    <a:pt x="9350" y="16329"/>
                    <a:pt x="9297" y="16291"/>
                    <a:pt x="9293" y="16282"/>
                  </a:cubicBezTo>
                  <a:cubicBezTo>
                    <a:pt x="9222" y="16151"/>
                    <a:pt x="9522" y="15612"/>
                    <a:pt x="9648" y="15382"/>
                  </a:cubicBezTo>
                  <a:cubicBezTo>
                    <a:pt x="9832" y="15050"/>
                    <a:pt x="9977" y="14789"/>
                    <a:pt x="9977" y="14562"/>
                  </a:cubicBezTo>
                  <a:cubicBezTo>
                    <a:pt x="9977" y="14028"/>
                    <a:pt x="9515" y="13967"/>
                    <a:pt x="9068" y="13909"/>
                  </a:cubicBezTo>
                  <a:cubicBezTo>
                    <a:pt x="8734" y="13866"/>
                    <a:pt x="8280" y="13807"/>
                    <a:pt x="7684" y="13609"/>
                  </a:cubicBezTo>
                  <a:cubicBezTo>
                    <a:pt x="7457" y="13533"/>
                    <a:pt x="7438" y="13436"/>
                    <a:pt x="7432" y="13404"/>
                  </a:cubicBezTo>
                  <a:cubicBezTo>
                    <a:pt x="7353" y="13012"/>
                    <a:pt x="8107" y="12136"/>
                    <a:pt x="8641" y="11666"/>
                  </a:cubicBezTo>
                  <a:cubicBezTo>
                    <a:pt x="8740" y="11581"/>
                    <a:pt x="8773" y="11440"/>
                    <a:pt x="8723" y="11319"/>
                  </a:cubicBezTo>
                  <a:cubicBezTo>
                    <a:pt x="8675" y="11204"/>
                    <a:pt x="8574" y="11130"/>
                    <a:pt x="8440" y="11130"/>
                  </a:cubicBezTo>
                  <a:cubicBezTo>
                    <a:pt x="8433" y="11130"/>
                    <a:pt x="8427" y="11131"/>
                    <a:pt x="8420" y="11131"/>
                  </a:cubicBezTo>
                  <a:cubicBezTo>
                    <a:pt x="8416" y="11131"/>
                    <a:pt x="8312" y="11138"/>
                    <a:pt x="8120" y="11138"/>
                  </a:cubicBezTo>
                  <a:cubicBezTo>
                    <a:pt x="7601" y="11138"/>
                    <a:pt x="6442" y="11092"/>
                    <a:pt x="4906" y="10758"/>
                  </a:cubicBezTo>
                  <a:cubicBezTo>
                    <a:pt x="3666" y="10489"/>
                    <a:pt x="2175" y="9164"/>
                    <a:pt x="1437" y="7675"/>
                  </a:cubicBezTo>
                  <a:cubicBezTo>
                    <a:pt x="1026" y="6846"/>
                    <a:pt x="659" y="5600"/>
                    <a:pt x="1235" y="4367"/>
                  </a:cubicBezTo>
                  <a:cubicBezTo>
                    <a:pt x="2475" y="1711"/>
                    <a:pt x="9545" y="762"/>
                    <a:pt x="9616" y="752"/>
                  </a:cubicBezTo>
                  <a:cubicBezTo>
                    <a:pt x="9629" y="751"/>
                    <a:pt x="9643" y="749"/>
                    <a:pt x="9655" y="746"/>
                  </a:cubicBezTo>
                  <a:cubicBezTo>
                    <a:pt x="9991" y="657"/>
                    <a:pt x="10357" y="615"/>
                    <a:pt x="10741" y="615"/>
                  </a:cubicBezTo>
                  <a:close/>
                  <a:moveTo>
                    <a:pt x="10754" y="1"/>
                  </a:moveTo>
                  <a:cubicBezTo>
                    <a:pt x="10321" y="1"/>
                    <a:pt x="9904" y="49"/>
                    <a:pt x="9518" y="149"/>
                  </a:cubicBezTo>
                  <a:cubicBezTo>
                    <a:pt x="9009" y="216"/>
                    <a:pt x="2039" y="1195"/>
                    <a:pt x="680" y="4109"/>
                  </a:cubicBezTo>
                  <a:cubicBezTo>
                    <a:pt x="1" y="5562"/>
                    <a:pt x="418" y="6998"/>
                    <a:pt x="889" y="7946"/>
                  </a:cubicBezTo>
                  <a:cubicBezTo>
                    <a:pt x="1714" y="9612"/>
                    <a:pt x="3349" y="11047"/>
                    <a:pt x="4775" y="11357"/>
                  </a:cubicBezTo>
                  <a:cubicBezTo>
                    <a:pt x="6039" y="11633"/>
                    <a:pt x="7049" y="11719"/>
                    <a:pt x="7691" y="11744"/>
                  </a:cubicBezTo>
                  <a:cubicBezTo>
                    <a:pt x="7239" y="12234"/>
                    <a:pt x="6715" y="12950"/>
                    <a:pt x="6831" y="13526"/>
                  </a:cubicBezTo>
                  <a:cubicBezTo>
                    <a:pt x="6874" y="13743"/>
                    <a:pt x="7025" y="14035"/>
                    <a:pt x="7490" y="14190"/>
                  </a:cubicBezTo>
                  <a:cubicBezTo>
                    <a:pt x="8142" y="14407"/>
                    <a:pt x="8651" y="14473"/>
                    <a:pt x="8988" y="14518"/>
                  </a:cubicBezTo>
                  <a:cubicBezTo>
                    <a:pt x="9133" y="14535"/>
                    <a:pt x="9309" y="14561"/>
                    <a:pt x="9355" y="14561"/>
                  </a:cubicBezTo>
                  <a:cubicBezTo>
                    <a:pt x="9360" y="14561"/>
                    <a:pt x="9363" y="14560"/>
                    <a:pt x="9365" y="14560"/>
                  </a:cubicBezTo>
                  <a:lnTo>
                    <a:pt x="9365" y="14560"/>
                  </a:lnTo>
                  <a:cubicBezTo>
                    <a:pt x="9358" y="14644"/>
                    <a:pt x="9211" y="14910"/>
                    <a:pt x="9113" y="15086"/>
                  </a:cubicBezTo>
                  <a:cubicBezTo>
                    <a:pt x="8837" y="15583"/>
                    <a:pt x="8524" y="16148"/>
                    <a:pt x="8753" y="16574"/>
                  </a:cubicBezTo>
                  <a:cubicBezTo>
                    <a:pt x="8875" y="16798"/>
                    <a:pt x="9111" y="16925"/>
                    <a:pt x="9459" y="16951"/>
                  </a:cubicBezTo>
                  <a:cubicBezTo>
                    <a:pt x="9493" y="16954"/>
                    <a:pt x="9527" y="16955"/>
                    <a:pt x="9560" y="16955"/>
                  </a:cubicBezTo>
                  <a:cubicBezTo>
                    <a:pt x="10313" y="16955"/>
                    <a:pt x="10786" y="16303"/>
                    <a:pt x="11134" y="15820"/>
                  </a:cubicBezTo>
                  <a:cubicBezTo>
                    <a:pt x="11393" y="15464"/>
                    <a:pt x="11540" y="15283"/>
                    <a:pt x="11642" y="15283"/>
                  </a:cubicBezTo>
                  <a:cubicBezTo>
                    <a:pt x="11658" y="15283"/>
                    <a:pt x="11673" y="15287"/>
                    <a:pt x="11688" y="15296"/>
                  </a:cubicBezTo>
                  <a:cubicBezTo>
                    <a:pt x="11954" y="15461"/>
                    <a:pt x="11784" y="16173"/>
                    <a:pt x="11672" y="16643"/>
                  </a:cubicBezTo>
                  <a:cubicBezTo>
                    <a:pt x="11545" y="17178"/>
                    <a:pt x="11424" y="17685"/>
                    <a:pt x="11872" y="17797"/>
                  </a:cubicBezTo>
                  <a:cubicBezTo>
                    <a:pt x="11891" y="17801"/>
                    <a:pt x="11913" y="17803"/>
                    <a:pt x="11934" y="17803"/>
                  </a:cubicBezTo>
                  <a:cubicBezTo>
                    <a:pt x="12913" y="17803"/>
                    <a:pt x="16481" y="13200"/>
                    <a:pt x="17724" y="9936"/>
                  </a:cubicBezTo>
                  <a:cubicBezTo>
                    <a:pt x="18901" y="6846"/>
                    <a:pt x="18171" y="4118"/>
                    <a:pt x="15556" y="1829"/>
                  </a:cubicBezTo>
                  <a:cubicBezTo>
                    <a:pt x="14244" y="682"/>
                    <a:pt x="12386" y="1"/>
                    <a:pt x="10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2421;p54">
              <a:extLst>
                <a:ext uri="{FF2B5EF4-FFF2-40B4-BE49-F238E27FC236}">
                  <a16:creationId xmlns:a16="http://schemas.microsoft.com/office/drawing/2014/main" id="{D25DC611-B8D4-5000-360F-2AA4D64D0E87}"/>
                </a:ext>
              </a:extLst>
            </p:cNvPr>
            <p:cNvSpPr/>
            <p:nvPr/>
          </p:nvSpPr>
          <p:spPr>
            <a:xfrm>
              <a:off x="5574375" y="1873175"/>
              <a:ext cx="99475" cy="100225"/>
            </a:xfrm>
            <a:custGeom>
              <a:avLst/>
              <a:gdLst/>
              <a:ahLst/>
              <a:cxnLst/>
              <a:rect l="l" t="t" r="r" b="b"/>
              <a:pathLst>
                <a:path w="3979" h="4009" extrusionOk="0">
                  <a:moveTo>
                    <a:pt x="2862" y="0"/>
                  </a:moveTo>
                  <a:cubicBezTo>
                    <a:pt x="2025" y="0"/>
                    <a:pt x="947" y="2464"/>
                    <a:pt x="947" y="2464"/>
                  </a:cubicBezTo>
                  <a:lnTo>
                    <a:pt x="0" y="3599"/>
                  </a:lnTo>
                  <a:cubicBezTo>
                    <a:pt x="0" y="3599"/>
                    <a:pt x="863" y="4008"/>
                    <a:pt x="1709" y="4008"/>
                  </a:cubicBezTo>
                  <a:cubicBezTo>
                    <a:pt x="2084" y="4008"/>
                    <a:pt x="2456" y="3927"/>
                    <a:pt x="2747" y="3694"/>
                  </a:cubicBezTo>
                  <a:cubicBezTo>
                    <a:pt x="3694" y="2937"/>
                    <a:pt x="3978" y="759"/>
                    <a:pt x="3126" y="95"/>
                  </a:cubicBezTo>
                  <a:cubicBezTo>
                    <a:pt x="3042" y="30"/>
                    <a:pt x="2953" y="0"/>
                    <a:pt x="28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2422;p54">
              <a:extLst>
                <a:ext uri="{FF2B5EF4-FFF2-40B4-BE49-F238E27FC236}">
                  <a16:creationId xmlns:a16="http://schemas.microsoft.com/office/drawing/2014/main" id="{70D225F9-D434-509F-6EEA-9826047C76A0}"/>
                </a:ext>
              </a:extLst>
            </p:cNvPr>
            <p:cNvSpPr/>
            <p:nvPr/>
          </p:nvSpPr>
          <p:spPr>
            <a:xfrm>
              <a:off x="5565675" y="1865500"/>
              <a:ext cx="107325" cy="115500"/>
            </a:xfrm>
            <a:custGeom>
              <a:avLst/>
              <a:gdLst/>
              <a:ahLst/>
              <a:cxnLst/>
              <a:rect l="l" t="t" r="r" b="b"/>
              <a:pathLst>
                <a:path w="4293" h="4620" extrusionOk="0">
                  <a:moveTo>
                    <a:pt x="3212" y="0"/>
                  </a:moveTo>
                  <a:cubicBezTo>
                    <a:pt x="3148" y="0"/>
                    <a:pt x="3083" y="9"/>
                    <a:pt x="3017" y="26"/>
                  </a:cubicBezTo>
                  <a:cubicBezTo>
                    <a:pt x="2101" y="257"/>
                    <a:pt x="1188" y="2250"/>
                    <a:pt x="1015" y="2647"/>
                  </a:cubicBezTo>
                  <a:cubicBezTo>
                    <a:pt x="948" y="2802"/>
                    <a:pt x="1017" y="2982"/>
                    <a:pt x="1172" y="3050"/>
                  </a:cubicBezTo>
                  <a:cubicBezTo>
                    <a:pt x="1212" y="3067"/>
                    <a:pt x="1254" y="3076"/>
                    <a:pt x="1295" y="3076"/>
                  </a:cubicBezTo>
                  <a:cubicBezTo>
                    <a:pt x="1413" y="3076"/>
                    <a:pt x="1526" y="3007"/>
                    <a:pt x="1576" y="2892"/>
                  </a:cubicBezTo>
                  <a:cubicBezTo>
                    <a:pt x="1959" y="2018"/>
                    <a:pt x="2704" y="736"/>
                    <a:pt x="3167" y="618"/>
                  </a:cubicBezTo>
                  <a:cubicBezTo>
                    <a:pt x="3183" y="614"/>
                    <a:pt x="3196" y="612"/>
                    <a:pt x="3209" y="612"/>
                  </a:cubicBezTo>
                  <a:cubicBezTo>
                    <a:pt x="3236" y="612"/>
                    <a:pt x="3259" y="622"/>
                    <a:pt x="3286" y="643"/>
                  </a:cubicBezTo>
                  <a:cubicBezTo>
                    <a:pt x="3530" y="832"/>
                    <a:pt x="3673" y="1240"/>
                    <a:pt x="3676" y="1760"/>
                  </a:cubicBezTo>
                  <a:cubicBezTo>
                    <a:pt x="3681" y="2558"/>
                    <a:pt x="3356" y="3400"/>
                    <a:pt x="2904" y="3762"/>
                  </a:cubicBezTo>
                  <a:cubicBezTo>
                    <a:pt x="2680" y="3942"/>
                    <a:pt x="2376" y="4007"/>
                    <a:pt x="2056" y="4007"/>
                  </a:cubicBezTo>
                  <a:cubicBezTo>
                    <a:pt x="1447" y="4007"/>
                    <a:pt x="777" y="3769"/>
                    <a:pt x="479" y="3629"/>
                  </a:cubicBezTo>
                  <a:cubicBezTo>
                    <a:pt x="437" y="3610"/>
                    <a:pt x="393" y="3601"/>
                    <a:pt x="350" y="3601"/>
                  </a:cubicBezTo>
                  <a:cubicBezTo>
                    <a:pt x="235" y="3601"/>
                    <a:pt x="125" y="3665"/>
                    <a:pt x="72" y="3775"/>
                  </a:cubicBezTo>
                  <a:cubicBezTo>
                    <a:pt x="0" y="3928"/>
                    <a:pt x="65" y="4110"/>
                    <a:pt x="217" y="4183"/>
                  </a:cubicBezTo>
                  <a:cubicBezTo>
                    <a:pt x="272" y="4209"/>
                    <a:pt x="1154" y="4619"/>
                    <a:pt x="2055" y="4619"/>
                  </a:cubicBezTo>
                  <a:cubicBezTo>
                    <a:pt x="2492" y="4619"/>
                    <a:pt x="2933" y="4523"/>
                    <a:pt x="3286" y="4240"/>
                  </a:cubicBezTo>
                  <a:cubicBezTo>
                    <a:pt x="3985" y="3681"/>
                    <a:pt x="4293" y="2589"/>
                    <a:pt x="4287" y="1756"/>
                  </a:cubicBezTo>
                  <a:cubicBezTo>
                    <a:pt x="4283" y="1037"/>
                    <a:pt x="4060" y="470"/>
                    <a:pt x="3662" y="160"/>
                  </a:cubicBezTo>
                  <a:cubicBezTo>
                    <a:pt x="3526" y="54"/>
                    <a:pt x="3373" y="0"/>
                    <a:pt x="3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2423;p54">
              <a:extLst>
                <a:ext uri="{FF2B5EF4-FFF2-40B4-BE49-F238E27FC236}">
                  <a16:creationId xmlns:a16="http://schemas.microsoft.com/office/drawing/2014/main" id="{2A31C25C-00CD-F694-513C-962662D38914}"/>
                </a:ext>
              </a:extLst>
            </p:cNvPr>
            <p:cNvSpPr/>
            <p:nvPr/>
          </p:nvSpPr>
          <p:spPr>
            <a:xfrm>
              <a:off x="5387300" y="2105200"/>
              <a:ext cx="75800" cy="113725"/>
            </a:xfrm>
            <a:custGeom>
              <a:avLst/>
              <a:gdLst/>
              <a:ahLst/>
              <a:cxnLst/>
              <a:rect l="l" t="t" r="r" b="b"/>
              <a:pathLst>
                <a:path w="3032" h="4549" extrusionOk="0">
                  <a:moveTo>
                    <a:pt x="3031" y="1"/>
                  </a:moveTo>
                  <a:lnTo>
                    <a:pt x="0" y="1516"/>
                  </a:lnTo>
                  <a:lnTo>
                    <a:pt x="2558" y="4548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2424;p54">
              <a:extLst>
                <a:ext uri="{FF2B5EF4-FFF2-40B4-BE49-F238E27FC236}">
                  <a16:creationId xmlns:a16="http://schemas.microsoft.com/office/drawing/2014/main" id="{66C5B85F-8D0C-8743-8EBB-B44BC215ACC0}"/>
                </a:ext>
              </a:extLst>
            </p:cNvPr>
            <p:cNvSpPr/>
            <p:nvPr/>
          </p:nvSpPr>
          <p:spPr>
            <a:xfrm>
              <a:off x="5378425" y="2097550"/>
              <a:ext cx="92750" cy="129025"/>
            </a:xfrm>
            <a:custGeom>
              <a:avLst/>
              <a:gdLst/>
              <a:ahLst/>
              <a:cxnLst/>
              <a:rect l="l" t="t" r="r" b="b"/>
              <a:pathLst>
                <a:path w="3710" h="5161" extrusionOk="0">
                  <a:moveTo>
                    <a:pt x="3386" y="1"/>
                  </a:moveTo>
                  <a:cubicBezTo>
                    <a:pt x="3341" y="1"/>
                    <a:pt x="3295" y="11"/>
                    <a:pt x="3250" y="33"/>
                  </a:cubicBezTo>
                  <a:lnTo>
                    <a:pt x="218" y="1549"/>
                  </a:lnTo>
                  <a:cubicBezTo>
                    <a:pt x="65" y="1623"/>
                    <a:pt x="1" y="1809"/>
                    <a:pt x="77" y="1962"/>
                  </a:cubicBezTo>
                  <a:cubicBezTo>
                    <a:pt x="131" y="2069"/>
                    <a:pt x="239" y="2130"/>
                    <a:pt x="351" y="2130"/>
                  </a:cubicBezTo>
                  <a:cubicBezTo>
                    <a:pt x="398" y="2130"/>
                    <a:pt x="446" y="2119"/>
                    <a:pt x="491" y="2096"/>
                  </a:cubicBezTo>
                  <a:lnTo>
                    <a:pt x="3024" y="831"/>
                  </a:lnTo>
                  <a:lnTo>
                    <a:pt x="2608" y="4822"/>
                  </a:lnTo>
                  <a:cubicBezTo>
                    <a:pt x="2591" y="4991"/>
                    <a:pt x="2713" y="5140"/>
                    <a:pt x="2881" y="5158"/>
                  </a:cubicBezTo>
                  <a:cubicBezTo>
                    <a:pt x="2892" y="5159"/>
                    <a:pt x="2903" y="5160"/>
                    <a:pt x="2913" y="5160"/>
                  </a:cubicBezTo>
                  <a:cubicBezTo>
                    <a:pt x="3070" y="5160"/>
                    <a:pt x="3201" y="5042"/>
                    <a:pt x="3217" y="4885"/>
                  </a:cubicBezTo>
                  <a:lnTo>
                    <a:pt x="3691" y="339"/>
                  </a:lnTo>
                  <a:cubicBezTo>
                    <a:pt x="3710" y="149"/>
                    <a:pt x="3558" y="1"/>
                    <a:pt x="3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2425;p54">
              <a:extLst>
                <a:ext uri="{FF2B5EF4-FFF2-40B4-BE49-F238E27FC236}">
                  <a16:creationId xmlns:a16="http://schemas.microsoft.com/office/drawing/2014/main" id="{52674D9A-554F-4A67-38BE-1D42A8FC9045}"/>
                </a:ext>
              </a:extLst>
            </p:cNvPr>
            <p:cNvSpPr/>
            <p:nvPr/>
          </p:nvSpPr>
          <p:spPr>
            <a:xfrm>
              <a:off x="4851350" y="4089525"/>
              <a:ext cx="1146875" cy="870725"/>
            </a:xfrm>
            <a:custGeom>
              <a:avLst/>
              <a:gdLst/>
              <a:ahLst/>
              <a:cxnLst/>
              <a:rect l="l" t="t" r="r" b="b"/>
              <a:pathLst>
                <a:path w="45875" h="34829" extrusionOk="0">
                  <a:moveTo>
                    <a:pt x="44465" y="0"/>
                  </a:moveTo>
                  <a:cubicBezTo>
                    <a:pt x="44465" y="0"/>
                    <a:pt x="38371" y="7489"/>
                    <a:pt x="33188" y="8785"/>
                  </a:cubicBezTo>
                  <a:cubicBezTo>
                    <a:pt x="31245" y="9271"/>
                    <a:pt x="26811" y="9423"/>
                    <a:pt x="22027" y="9423"/>
                  </a:cubicBezTo>
                  <a:cubicBezTo>
                    <a:pt x="14055" y="9423"/>
                    <a:pt x="5113" y="9001"/>
                    <a:pt x="5113" y="9001"/>
                  </a:cubicBezTo>
                  <a:cubicBezTo>
                    <a:pt x="3972" y="16229"/>
                    <a:pt x="820" y="30660"/>
                    <a:pt x="85" y="33999"/>
                  </a:cubicBezTo>
                  <a:cubicBezTo>
                    <a:pt x="1" y="34382"/>
                    <a:pt x="255" y="34756"/>
                    <a:pt x="642" y="34818"/>
                  </a:cubicBezTo>
                  <a:cubicBezTo>
                    <a:pt x="681" y="34825"/>
                    <a:pt x="720" y="34828"/>
                    <a:pt x="758" y="34828"/>
                  </a:cubicBezTo>
                  <a:cubicBezTo>
                    <a:pt x="1049" y="34828"/>
                    <a:pt x="1314" y="34641"/>
                    <a:pt x="1406" y="34357"/>
                  </a:cubicBezTo>
                  <a:cubicBezTo>
                    <a:pt x="2324" y="31504"/>
                    <a:pt x="6432" y="18621"/>
                    <a:pt x="6625" y="16128"/>
                  </a:cubicBezTo>
                  <a:cubicBezTo>
                    <a:pt x="6627" y="16098"/>
                    <a:pt x="6629" y="16069"/>
                    <a:pt x="6632" y="16042"/>
                  </a:cubicBezTo>
                  <a:cubicBezTo>
                    <a:pt x="6822" y="13816"/>
                    <a:pt x="8731" y="12148"/>
                    <a:pt x="10946" y="12148"/>
                  </a:cubicBezTo>
                  <a:cubicBezTo>
                    <a:pt x="11011" y="12148"/>
                    <a:pt x="11075" y="12149"/>
                    <a:pt x="11140" y="12152"/>
                  </a:cubicBezTo>
                  <a:cubicBezTo>
                    <a:pt x="17154" y="12416"/>
                    <a:pt x="30325" y="13040"/>
                    <a:pt x="32972" y="13536"/>
                  </a:cubicBezTo>
                  <a:cubicBezTo>
                    <a:pt x="36427" y="14184"/>
                    <a:pt x="37508" y="15480"/>
                    <a:pt x="37508" y="15480"/>
                  </a:cubicBezTo>
                  <a:lnTo>
                    <a:pt x="43545" y="34009"/>
                  </a:lnTo>
                  <a:cubicBezTo>
                    <a:pt x="43681" y="34429"/>
                    <a:pt x="44055" y="34727"/>
                    <a:pt x="44494" y="34766"/>
                  </a:cubicBezTo>
                  <a:cubicBezTo>
                    <a:pt x="44529" y="34770"/>
                    <a:pt x="44563" y="34771"/>
                    <a:pt x="44597" y="34771"/>
                  </a:cubicBezTo>
                  <a:cubicBezTo>
                    <a:pt x="45331" y="34771"/>
                    <a:pt x="45874" y="34056"/>
                    <a:pt x="45647" y="33339"/>
                  </a:cubicBezTo>
                  <a:cubicBezTo>
                    <a:pt x="44269" y="28955"/>
                    <a:pt x="40491" y="16852"/>
                    <a:pt x="40315" y="15264"/>
                  </a:cubicBezTo>
                  <a:cubicBezTo>
                    <a:pt x="40099" y="13320"/>
                    <a:pt x="45546" y="2592"/>
                    <a:pt x="45546" y="2592"/>
                  </a:cubicBezTo>
                  <a:cubicBezTo>
                    <a:pt x="45760" y="0"/>
                    <a:pt x="44465" y="0"/>
                    <a:pt x="444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2426;p54">
              <a:extLst>
                <a:ext uri="{FF2B5EF4-FFF2-40B4-BE49-F238E27FC236}">
                  <a16:creationId xmlns:a16="http://schemas.microsoft.com/office/drawing/2014/main" id="{73B738A7-172D-C084-0301-A4504A861980}"/>
                </a:ext>
              </a:extLst>
            </p:cNvPr>
            <p:cNvSpPr/>
            <p:nvPr/>
          </p:nvSpPr>
          <p:spPr>
            <a:xfrm>
              <a:off x="4844500" y="4081875"/>
              <a:ext cx="1158900" cy="886050"/>
            </a:xfrm>
            <a:custGeom>
              <a:avLst/>
              <a:gdLst/>
              <a:ahLst/>
              <a:cxnLst/>
              <a:rect l="l" t="t" r="r" b="b"/>
              <a:pathLst>
                <a:path w="46356" h="35442" extrusionOk="0">
                  <a:moveTo>
                    <a:pt x="44858" y="642"/>
                  </a:moveTo>
                  <a:cubicBezTo>
                    <a:pt x="44970" y="687"/>
                    <a:pt x="45070" y="759"/>
                    <a:pt x="45147" y="851"/>
                  </a:cubicBezTo>
                  <a:cubicBezTo>
                    <a:pt x="45365" y="1101"/>
                    <a:pt x="45606" y="1643"/>
                    <a:pt x="45518" y="2813"/>
                  </a:cubicBezTo>
                  <a:cubicBezTo>
                    <a:pt x="44841" y="4149"/>
                    <a:pt x="40068" y="13655"/>
                    <a:pt x="40284" y="15603"/>
                  </a:cubicBezTo>
                  <a:cubicBezTo>
                    <a:pt x="40460" y="17191"/>
                    <a:pt x="44080" y="28812"/>
                    <a:pt x="45629" y="33735"/>
                  </a:cubicBezTo>
                  <a:cubicBezTo>
                    <a:pt x="45792" y="34253"/>
                    <a:pt x="45401" y="34770"/>
                    <a:pt x="44872" y="34770"/>
                  </a:cubicBezTo>
                  <a:cubicBezTo>
                    <a:pt x="44846" y="34770"/>
                    <a:pt x="44821" y="34769"/>
                    <a:pt x="44795" y="34767"/>
                  </a:cubicBezTo>
                  <a:cubicBezTo>
                    <a:pt x="44478" y="34738"/>
                    <a:pt x="44208" y="34523"/>
                    <a:pt x="44109" y="34219"/>
                  </a:cubicBezTo>
                  <a:lnTo>
                    <a:pt x="38072" y="15690"/>
                  </a:lnTo>
                  <a:cubicBezTo>
                    <a:pt x="38060" y="15653"/>
                    <a:pt x="38041" y="15619"/>
                    <a:pt x="38016" y="15589"/>
                  </a:cubicBezTo>
                  <a:cubicBezTo>
                    <a:pt x="37969" y="15532"/>
                    <a:pt x="36826" y="14202"/>
                    <a:pt x="33303" y="13541"/>
                  </a:cubicBezTo>
                  <a:cubicBezTo>
                    <a:pt x="30611" y="13037"/>
                    <a:pt x="17108" y="12401"/>
                    <a:pt x="11429" y="12151"/>
                  </a:cubicBezTo>
                  <a:cubicBezTo>
                    <a:pt x="11360" y="12149"/>
                    <a:pt x="11291" y="12147"/>
                    <a:pt x="11222" y="12147"/>
                  </a:cubicBezTo>
                  <a:cubicBezTo>
                    <a:pt x="8799" y="12147"/>
                    <a:pt x="6805" y="13940"/>
                    <a:pt x="6601" y="16321"/>
                  </a:cubicBezTo>
                  <a:lnTo>
                    <a:pt x="6594" y="16410"/>
                  </a:lnTo>
                  <a:cubicBezTo>
                    <a:pt x="6403" y="18885"/>
                    <a:pt x="2225" y="31971"/>
                    <a:pt x="1389" y="34568"/>
                  </a:cubicBezTo>
                  <a:cubicBezTo>
                    <a:pt x="1340" y="34726"/>
                    <a:pt x="1195" y="34829"/>
                    <a:pt x="1035" y="34829"/>
                  </a:cubicBezTo>
                  <a:cubicBezTo>
                    <a:pt x="1012" y="34829"/>
                    <a:pt x="990" y="34827"/>
                    <a:pt x="967" y="34823"/>
                  </a:cubicBezTo>
                  <a:cubicBezTo>
                    <a:pt x="863" y="34807"/>
                    <a:pt x="771" y="34747"/>
                    <a:pt x="713" y="34660"/>
                  </a:cubicBezTo>
                  <a:cubicBezTo>
                    <a:pt x="655" y="34575"/>
                    <a:pt x="635" y="34471"/>
                    <a:pt x="658" y="34370"/>
                  </a:cubicBezTo>
                  <a:cubicBezTo>
                    <a:pt x="1543" y="30350"/>
                    <a:pt x="4492" y="16806"/>
                    <a:pt x="5646" y="9626"/>
                  </a:cubicBezTo>
                  <a:cubicBezTo>
                    <a:pt x="7274" y="9699"/>
                    <a:pt x="15139" y="10038"/>
                    <a:pt x="22264" y="10038"/>
                  </a:cubicBezTo>
                  <a:cubicBezTo>
                    <a:pt x="27077" y="10038"/>
                    <a:pt x="31551" y="9883"/>
                    <a:pt x="33535" y="9388"/>
                  </a:cubicBezTo>
                  <a:cubicBezTo>
                    <a:pt x="38420" y="8166"/>
                    <a:pt x="43956" y="1722"/>
                    <a:pt x="44858" y="642"/>
                  </a:cubicBezTo>
                  <a:close/>
                  <a:moveTo>
                    <a:pt x="44739" y="0"/>
                  </a:moveTo>
                  <a:cubicBezTo>
                    <a:pt x="44648" y="0"/>
                    <a:pt x="44560" y="41"/>
                    <a:pt x="44502" y="113"/>
                  </a:cubicBezTo>
                  <a:cubicBezTo>
                    <a:pt x="44443" y="187"/>
                    <a:pt x="38413" y="7538"/>
                    <a:pt x="33388" y="8794"/>
                  </a:cubicBezTo>
                  <a:cubicBezTo>
                    <a:pt x="31479" y="9272"/>
                    <a:pt x="27087" y="9421"/>
                    <a:pt x="22335" y="9421"/>
                  </a:cubicBezTo>
                  <a:cubicBezTo>
                    <a:pt x="14437" y="9421"/>
                    <a:pt x="5544" y="9008"/>
                    <a:pt x="5401" y="9001"/>
                  </a:cubicBezTo>
                  <a:cubicBezTo>
                    <a:pt x="5390" y="9000"/>
                    <a:pt x="5379" y="8999"/>
                    <a:pt x="5368" y="8999"/>
                  </a:cubicBezTo>
                  <a:cubicBezTo>
                    <a:pt x="5223" y="8999"/>
                    <a:pt x="5107" y="9116"/>
                    <a:pt x="5084" y="9259"/>
                  </a:cubicBezTo>
                  <a:cubicBezTo>
                    <a:pt x="3938" y="16530"/>
                    <a:pt x="698" y="31345"/>
                    <a:pt x="61" y="34239"/>
                  </a:cubicBezTo>
                  <a:cubicBezTo>
                    <a:pt x="1" y="34503"/>
                    <a:pt x="53" y="34780"/>
                    <a:pt x="205" y="35004"/>
                  </a:cubicBezTo>
                  <a:cubicBezTo>
                    <a:pt x="391" y="35277"/>
                    <a:pt x="701" y="35441"/>
                    <a:pt x="1033" y="35441"/>
                  </a:cubicBezTo>
                  <a:cubicBezTo>
                    <a:pt x="1034" y="35441"/>
                    <a:pt x="1035" y="35441"/>
                    <a:pt x="1036" y="35441"/>
                  </a:cubicBezTo>
                  <a:cubicBezTo>
                    <a:pt x="1464" y="35441"/>
                    <a:pt x="1842" y="35165"/>
                    <a:pt x="1972" y="34757"/>
                  </a:cubicBezTo>
                  <a:cubicBezTo>
                    <a:pt x="3151" y="31090"/>
                    <a:pt x="7013" y="18937"/>
                    <a:pt x="7205" y="16458"/>
                  </a:cubicBezTo>
                  <a:lnTo>
                    <a:pt x="7211" y="16373"/>
                  </a:lnTo>
                  <a:cubicBezTo>
                    <a:pt x="7387" y="14320"/>
                    <a:pt x="9114" y="12759"/>
                    <a:pt x="11199" y="12759"/>
                  </a:cubicBezTo>
                  <a:cubicBezTo>
                    <a:pt x="11266" y="12759"/>
                    <a:pt x="11334" y="12761"/>
                    <a:pt x="11402" y="12764"/>
                  </a:cubicBezTo>
                  <a:cubicBezTo>
                    <a:pt x="17070" y="13013"/>
                    <a:pt x="30538" y="13646"/>
                    <a:pt x="33191" y="14142"/>
                  </a:cubicBezTo>
                  <a:cubicBezTo>
                    <a:pt x="36142" y="14696"/>
                    <a:pt x="37304" y="15737"/>
                    <a:pt x="37511" y="15944"/>
                  </a:cubicBezTo>
                  <a:lnTo>
                    <a:pt x="43529" y="34409"/>
                  </a:lnTo>
                  <a:cubicBezTo>
                    <a:pt x="43703" y="34945"/>
                    <a:pt x="44180" y="35326"/>
                    <a:pt x="44741" y="35377"/>
                  </a:cubicBezTo>
                  <a:cubicBezTo>
                    <a:pt x="44781" y="35380"/>
                    <a:pt x="44822" y="35382"/>
                    <a:pt x="44862" y="35382"/>
                  </a:cubicBezTo>
                  <a:cubicBezTo>
                    <a:pt x="45292" y="35382"/>
                    <a:pt x="45696" y="35194"/>
                    <a:pt x="45968" y="34858"/>
                  </a:cubicBezTo>
                  <a:cubicBezTo>
                    <a:pt x="46264" y="34491"/>
                    <a:pt x="46356" y="34000"/>
                    <a:pt x="46214" y="33551"/>
                  </a:cubicBezTo>
                  <a:cubicBezTo>
                    <a:pt x="45010" y="29724"/>
                    <a:pt x="41068" y="17113"/>
                    <a:pt x="40893" y="15536"/>
                  </a:cubicBezTo>
                  <a:cubicBezTo>
                    <a:pt x="40725" y="14016"/>
                    <a:pt x="44589" y="5998"/>
                    <a:pt x="46093" y="3036"/>
                  </a:cubicBezTo>
                  <a:cubicBezTo>
                    <a:pt x="46111" y="3000"/>
                    <a:pt x="46121" y="2961"/>
                    <a:pt x="46124" y="2923"/>
                  </a:cubicBezTo>
                  <a:cubicBezTo>
                    <a:pt x="46222" y="1757"/>
                    <a:pt x="46040" y="915"/>
                    <a:pt x="45585" y="421"/>
                  </a:cubicBezTo>
                  <a:cubicBezTo>
                    <a:pt x="45208" y="11"/>
                    <a:pt x="44786" y="0"/>
                    <a:pt x="447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2427;p54">
              <a:extLst>
                <a:ext uri="{FF2B5EF4-FFF2-40B4-BE49-F238E27FC236}">
                  <a16:creationId xmlns:a16="http://schemas.microsoft.com/office/drawing/2014/main" id="{EFBD2D18-21E1-E0DA-2B4B-1A9213CDA7B9}"/>
                </a:ext>
              </a:extLst>
            </p:cNvPr>
            <p:cNvSpPr/>
            <p:nvPr/>
          </p:nvSpPr>
          <p:spPr>
            <a:xfrm>
              <a:off x="5859350" y="3227275"/>
              <a:ext cx="371100" cy="1006475"/>
            </a:xfrm>
            <a:custGeom>
              <a:avLst/>
              <a:gdLst/>
              <a:ahLst/>
              <a:cxnLst/>
              <a:rect l="l" t="t" r="r" b="b"/>
              <a:pathLst>
                <a:path w="14844" h="40259" extrusionOk="0">
                  <a:moveTo>
                    <a:pt x="7765" y="0"/>
                  </a:moveTo>
                  <a:cubicBezTo>
                    <a:pt x="7421" y="0"/>
                    <a:pt x="7000" y="342"/>
                    <a:pt x="6508" y="1350"/>
                  </a:cubicBezTo>
                  <a:cubicBezTo>
                    <a:pt x="4979" y="4486"/>
                    <a:pt x="317" y="11939"/>
                    <a:pt x="159" y="14094"/>
                  </a:cubicBezTo>
                  <a:cubicBezTo>
                    <a:pt x="0" y="16247"/>
                    <a:pt x="200" y="40081"/>
                    <a:pt x="2568" y="40255"/>
                  </a:cubicBezTo>
                  <a:cubicBezTo>
                    <a:pt x="2604" y="40258"/>
                    <a:pt x="2642" y="40259"/>
                    <a:pt x="2680" y="40259"/>
                  </a:cubicBezTo>
                  <a:cubicBezTo>
                    <a:pt x="5142" y="40259"/>
                    <a:pt x="11651" y="34793"/>
                    <a:pt x="13235" y="30645"/>
                  </a:cubicBezTo>
                  <a:cubicBezTo>
                    <a:pt x="14843" y="26432"/>
                    <a:pt x="8878" y="1524"/>
                    <a:pt x="8878" y="1524"/>
                  </a:cubicBezTo>
                  <a:cubicBezTo>
                    <a:pt x="8878" y="1524"/>
                    <a:pt x="8491" y="0"/>
                    <a:pt x="77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2428;p54">
              <a:extLst>
                <a:ext uri="{FF2B5EF4-FFF2-40B4-BE49-F238E27FC236}">
                  <a16:creationId xmlns:a16="http://schemas.microsoft.com/office/drawing/2014/main" id="{11BEC99A-02F3-30A9-CABD-1922052CA2C9}"/>
                </a:ext>
              </a:extLst>
            </p:cNvPr>
            <p:cNvSpPr/>
            <p:nvPr/>
          </p:nvSpPr>
          <p:spPr>
            <a:xfrm>
              <a:off x="5853625" y="3219625"/>
              <a:ext cx="384350" cy="1021800"/>
            </a:xfrm>
            <a:custGeom>
              <a:avLst/>
              <a:gdLst/>
              <a:ahLst/>
              <a:cxnLst/>
              <a:rect l="l" t="t" r="r" b="b"/>
              <a:pathLst>
                <a:path w="15374" h="40872" extrusionOk="0">
                  <a:moveTo>
                    <a:pt x="8016" y="612"/>
                  </a:moveTo>
                  <a:cubicBezTo>
                    <a:pt x="8340" y="646"/>
                    <a:pt x="8682" y="1401"/>
                    <a:pt x="8810" y="1903"/>
                  </a:cubicBezTo>
                  <a:cubicBezTo>
                    <a:pt x="8899" y="2275"/>
                    <a:pt x="14731" y="26774"/>
                    <a:pt x="13179" y="30840"/>
                  </a:cubicBezTo>
                  <a:cubicBezTo>
                    <a:pt x="11578" y="35031"/>
                    <a:pt x="5070" y="40258"/>
                    <a:pt x="2910" y="40258"/>
                  </a:cubicBezTo>
                  <a:cubicBezTo>
                    <a:pt x="2879" y="40258"/>
                    <a:pt x="2849" y="40257"/>
                    <a:pt x="2820" y="40255"/>
                  </a:cubicBezTo>
                  <a:cubicBezTo>
                    <a:pt x="2693" y="40246"/>
                    <a:pt x="1557" y="39828"/>
                    <a:pt x="950" y="28206"/>
                  </a:cubicBezTo>
                  <a:cubicBezTo>
                    <a:pt x="628" y="22019"/>
                    <a:pt x="614" y="15511"/>
                    <a:pt x="693" y="14421"/>
                  </a:cubicBezTo>
                  <a:cubicBezTo>
                    <a:pt x="796" y="13018"/>
                    <a:pt x="3042" y="9009"/>
                    <a:pt x="4846" y="5788"/>
                  </a:cubicBezTo>
                  <a:cubicBezTo>
                    <a:pt x="5708" y="4248"/>
                    <a:pt x="6524" y="2792"/>
                    <a:pt x="7013" y="1789"/>
                  </a:cubicBezTo>
                  <a:cubicBezTo>
                    <a:pt x="7535" y="720"/>
                    <a:pt x="7882" y="612"/>
                    <a:pt x="7998" y="612"/>
                  </a:cubicBezTo>
                  <a:cubicBezTo>
                    <a:pt x="8002" y="612"/>
                    <a:pt x="8006" y="613"/>
                    <a:pt x="8010" y="613"/>
                  </a:cubicBezTo>
                  <a:cubicBezTo>
                    <a:pt x="8012" y="613"/>
                    <a:pt x="8014" y="613"/>
                    <a:pt x="8016" y="612"/>
                  </a:cubicBezTo>
                  <a:close/>
                  <a:moveTo>
                    <a:pt x="7995" y="0"/>
                  </a:moveTo>
                  <a:cubicBezTo>
                    <a:pt x="7469" y="0"/>
                    <a:pt x="6962" y="494"/>
                    <a:pt x="6462" y="1522"/>
                  </a:cubicBezTo>
                  <a:cubicBezTo>
                    <a:pt x="5980" y="2510"/>
                    <a:pt x="5169" y="3958"/>
                    <a:pt x="4310" y="5490"/>
                  </a:cubicBezTo>
                  <a:cubicBezTo>
                    <a:pt x="2382" y="8934"/>
                    <a:pt x="196" y="12839"/>
                    <a:pt x="82" y="14376"/>
                  </a:cubicBezTo>
                  <a:cubicBezTo>
                    <a:pt x="1" y="15479"/>
                    <a:pt x="14" y="22028"/>
                    <a:pt x="339" y="28238"/>
                  </a:cubicBezTo>
                  <a:cubicBezTo>
                    <a:pt x="991" y="40736"/>
                    <a:pt x="2241" y="40827"/>
                    <a:pt x="2776" y="40867"/>
                  </a:cubicBezTo>
                  <a:cubicBezTo>
                    <a:pt x="2817" y="40870"/>
                    <a:pt x="2859" y="40871"/>
                    <a:pt x="2902" y="40871"/>
                  </a:cubicBezTo>
                  <a:cubicBezTo>
                    <a:pt x="5540" y="40871"/>
                    <a:pt x="12115" y="35344"/>
                    <a:pt x="13750" y="31060"/>
                  </a:cubicBezTo>
                  <a:cubicBezTo>
                    <a:pt x="15374" y="26807"/>
                    <a:pt x="9647" y="2779"/>
                    <a:pt x="9404" y="1759"/>
                  </a:cubicBezTo>
                  <a:cubicBezTo>
                    <a:pt x="9403" y="1758"/>
                    <a:pt x="9403" y="1756"/>
                    <a:pt x="9403" y="1754"/>
                  </a:cubicBezTo>
                  <a:cubicBezTo>
                    <a:pt x="9333" y="1477"/>
                    <a:pt x="8939" y="93"/>
                    <a:pt x="8077" y="4"/>
                  </a:cubicBezTo>
                  <a:cubicBezTo>
                    <a:pt x="8050" y="2"/>
                    <a:pt x="8022" y="0"/>
                    <a:pt x="79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2429;p54">
              <a:extLst>
                <a:ext uri="{FF2B5EF4-FFF2-40B4-BE49-F238E27FC236}">
                  <a16:creationId xmlns:a16="http://schemas.microsoft.com/office/drawing/2014/main" id="{49A6384B-F652-7138-4AC7-15E52DB1D8E2}"/>
                </a:ext>
              </a:extLst>
            </p:cNvPr>
            <p:cNvSpPr/>
            <p:nvPr/>
          </p:nvSpPr>
          <p:spPr>
            <a:xfrm>
              <a:off x="4912175" y="3628875"/>
              <a:ext cx="957850" cy="772475"/>
            </a:xfrm>
            <a:custGeom>
              <a:avLst/>
              <a:gdLst/>
              <a:ahLst/>
              <a:cxnLst/>
              <a:rect l="l" t="t" r="r" b="b"/>
              <a:pathLst>
                <a:path w="38314" h="30899" extrusionOk="0">
                  <a:moveTo>
                    <a:pt x="6782" y="0"/>
                  </a:moveTo>
                  <a:cubicBezTo>
                    <a:pt x="1199" y="0"/>
                    <a:pt x="957" y="10787"/>
                    <a:pt x="721" y="14442"/>
                  </a:cubicBezTo>
                  <a:cubicBezTo>
                    <a:pt x="652" y="15519"/>
                    <a:pt x="0" y="20748"/>
                    <a:pt x="123" y="24618"/>
                  </a:cubicBezTo>
                  <a:cubicBezTo>
                    <a:pt x="200" y="27046"/>
                    <a:pt x="580" y="28939"/>
                    <a:pt x="1600" y="28939"/>
                  </a:cubicBezTo>
                  <a:cubicBezTo>
                    <a:pt x="3451" y="28939"/>
                    <a:pt x="22736" y="30898"/>
                    <a:pt x="28859" y="30898"/>
                  </a:cubicBezTo>
                  <a:cubicBezTo>
                    <a:pt x="29165" y="30898"/>
                    <a:pt x="29439" y="30893"/>
                    <a:pt x="29675" y="30883"/>
                  </a:cubicBezTo>
                  <a:cubicBezTo>
                    <a:pt x="34643" y="30666"/>
                    <a:pt x="38314" y="28075"/>
                    <a:pt x="38314" y="24404"/>
                  </a:cubicBezTo>
                  <a:cubicBezTo>
                    <a:pt x="38314" y="20732"/>
                    <a:pt x="38098" y="4536"/>
                    <a:pt x="34427" y="2375"/>
                  </a:cubicBezTo>
                  <a:cubicBezTo>
                    <a:pt x="30754" y="216"/>
                    <a:pt x="11318" y="0"/>
                    <a:pt x="67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2430;p54">
              <a:extLst>
                <a:ext uri="{FF2B5EF4-FFF2-40B4-BE49-F238E27FC236}">
                  <a16:creationId xmlns:a16="http://schemas.microsoft.com/office/drawing/2014/main" id="{43D54290-6822-B9E6-C6D6-59E923BD7C44}"/>
                </a:ext>
              </a:extLst>
            </p:cNvPr>
            <p:cNvSpPr/>
            <p:nvPr/>
          </p:nvSpPr>
          <p:spPr>
            <a:xfrm>
              <a:off x="4905150" y="3621200"/>
              <a:ext cx="972525" cy="787800"/>
            </a:xfrm>
            <a:custGeom>
              <a:avLst/>
              <a:gdLst/>
              <a:ahLst/>
              <a:cxnLst/>
              <a:rect l="l" t="t" r="r" b="b"/>
              <a:pathLst>
                <a:path w="38901" h="31512" extrusionOk="0">
                  <a:moveTo>
                    <a:pt x="7063" y="613"/>
                  </a:moveTo>
                  <a:cubicBezTo>
                    <a:pt x="15800" y="613"/>
                    <a:pt x="31421" y="1104"/>
                    <a:pt x="34551" y="2946"/>
                  </a:cubicBezTo>
                  <a:cubicBezTo>
                    <a:pt x="37310" y="4569"/>
                    <a:pt x="38289" y="15684"/>
                    <a:pt x="38289" y="24711"/>
                  </a:cubicBezTo>
                  <a:cubicBezTo>
                    <a:pt x="38289" y="28131"/>
                    <a:pt x="34857" y="30669"/>
                    <a:pt x="29943" y="30883"/>
                  </a:cubicBezTo>
                  <a:cubicBezTo>
                    <a:pt x="29709" y="30893"/>
                    <a:pt x="29437" y="30898"/>
                    <a:pt x="29132" y="30898"/>
                  </a:cubicBezTo>
                  <a:cubicBezTo>
                    <a:pt x="25178" y="30898"/>
                    <a:pt x="15594" y="30068"/>
                    <a:pt x="9096" y="29505"/>
                  </a:cubicBezTo>
                  <a:cubicBezTo>
                    <a:pt x="5296" y="29177"/>
                    <a:pt x="2551" y="28939"/>
                    <a:pt x="1881" y="28939"/>
                  </a:cubicBezTo>
                  <a:cubicBezTo>
                    <a:pt x="1568" y="28939"/>
                    <a:pt x="825" y="28547"/>
                    <a:pt x="710" y="24916"/>
                  </a:cubicBezTo>
                  <a:cubicBezTo>
                    <a:pt x="615" y="21889"/>
                    <a:pt x="994" y="18044"/>
                    <a:pt x="1197" y="15978"/>
                  </a:cubicBezTo>
                  <a:cubicBezTo>
                    <a:pt x="1253" y="15421"/>
                    <a:pt x="1293" y="15000"/>
                    <a:pt x="1308" y="14768"/>
                  </a:cubicBezTo>
                  <a:lnTo>
                    <a:pt x="1354" y="13991"/>
                  </a:lnTo>
                  <a:cubicBezTo>
                    <a:pt x="1584" y="9987"/>
                    <a:pt x="2122" y="614"/>
                    <a:pt x="7063" y="613"/>
                  </a:cubicBezTo>
                  <a:close/>
                  <a:moveTo>
                    <a:pt x="7063" y="1"/>
                  </a:moveTo>
                  <a:cubicBezTo>
                    <a:pt x="1544" y="2"/>
                    <a:pt x="982" y="9780"/>
                    <a:pt x="743" y="13955"/>
                  </a:cubicBezTo>
                  <a:lnTo>
                    <a:pt x="697" y="14730"/>
                  </a:lnTo>
                  <a:cubicBezTo>
                    <a:pt x="682" y="14957"/>
                    <a:pt x="641" y="15371"/>
                    <a:pt x="588" y="15918"/>
                  </a:cubicBezTo>
                  <a:cubicBezTo>
                    <a:pt x="383" y="17997"/>
                    <a:pt x="1" y="21869"/>
                    <a:pt x="97" y="24935"/>
                  </a:cubicBezTo>
                  <a:cubicBezTo>
                    <a:pt x="198" y="28085"/>
                    <a:pt x="764" y="29552"/>
                    <a:pt x="1881" y="29552"/>
                  </a:cubicBezTo>
                  <a:cubicBezTo>
                    <a:pt x="2526" y="29552"/>
                    <a:pt x="5401" y="29801"/>
                    <a:pt x="9043" y="30115"/>
                  </a:cubicBezTo>
                  <a:cubicBezTo>
                    <a:pt x="15932" y="30711"/>
                    <a:pt x="25180" y="31511"/>
                    <a:pt x="29132" y="31511"/>
                  </a:cubicBezTo>
                  <a:cubicBezTo>
                    <a:pt x="29446" y="31511"/>
                    <a:pt x="29727" y="31506"/>
                    <a:pt x="29970" y="31496"/>
                  </a:cubicBezTo>
                  <a:cubicBezTo>
                    <a:pt x="35228" y="31266"/>
                    <a:pt x="38900" y="28477"/>
                    <a:pt x="38900" y="24711"/>
                  </a:cubicBezTo>
                  <a:cubicBezTo>
                    <a:pt x="38900" y="20038"/>
                    <a:pt x="38610" y="4623"/>
                    <a:pt x="34863" y="2419"/>
                  </a:cubicBezTo>
                  <a:cubicBezTo>
                    <a:pt x="30868" y="68"/>
                    <a:pt x="9488" y="1"/>
                    <a:pt x="70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2431;p54">
              <a:extLst>
                <a:ext uri="{FF2B5EF4-FFF2-40B4-BE49-F238E27FC236}">
                  <a16:creationId xmlns:a16="http://schemas.microsoft.com/office/drawing/2014/main" id="{93CE5AF2-62D3-9C03-9E34-970188C7E063}"/>
                </a:ext>
              </a:extLst>
            </p:cNvPr>
            <p:cNvSpPr/>
            <p:nvPr/>
          </p:nvSpPr>
          <p:spPr>
            <a:xfrm>
              <a:off x="4875725" y="3558675"/>
              <a:ext cx="955700" cy="751450"/>
            </a:xfrm>
            <a:custGeom>
              <a:avLst/>
              <a:gdLst/>
              <a:ahLst/>
              <a:cxnLst/>
              <a:rect l="l" t="t" r="r" b="b"/>
              <a:pathLst>
                <a:path w="38228" h="30058" extrusionOk="0">
                  <a:moveTo>
                    <a:pt x="30448" y="1"/>
                  </a:moveTo>
                  <a:cubicBezTo>
                    <a:pt x="27320" y="1"/>
                    <a:pt x="24181" y="1155"/>
                    <a:pt x="23027" y="2310"/>
                  </a:cubicBezTo>
                  <a:cubicBezTo>
                    <a:pt x="20455" y="4880"/>
                    <a:pt x="19338" y="8681"/>
                    <a:pt x="16096" y="13264"/>
                  </a:cubicBezTo>
                  <a:cubicBezTo>
                    <a:pt x="12855" y="17846"/>
                    <a:pt x="0" y="27012"/>
                    <a:pt x="0" y="27012"/>
                  </a:cubicBezTo>
                  <a:cubicBezTo>
                    <a:pt x="0" y="27012"/>
                    <a:pt x="12519" y="29024"/>
                    <a:pt x="18220" y="29806"/>
                  </a:cubicBezTo>
                  <a:cubicBezTo>
                    <a:pt x="19466" y="29977"/>
                    <a:pt x="20626" y="30057"/>
                    <a:pt x="21716" y="30057"/>
                  </a:cubicBezTo>
                  <a:cubicBezTo>
                    <a:pt x="25609" y="30057"/>
                    <a:pt x="28590" y="29032"/>
                    <a:pt x="31297" y="27459"/>
                  </a:cubicBezTo>
                  <a:cubicBezTo>
                    <a:pt x="34762" y="25447"/>
                    <a:pt x="36440" y="18629"/>
                    <a:pt x="36440" y="15163"/>
                  </a:cubicBezTo>
                  <a:cubicBezTo>
                    <a:pt x="36440" y="11699"/>
                    <a:pt x="38227" y="7340"/>
                    <a:pt x="38227" y="7340"/>
                  </a:cubicBezTo>
                  <a:cubicBezTo>
                    <a:pt x="38104" y="1737"/>
                    <a:pt x="34284" y="1"/>
                    <a:pt x="304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2432;p54">
              <a:extLst>
                <a:ext uri="{FF2B5EF4-FFF2-40B4-BE49-F238E27FC236}">
                  <a16:creationId xmlns:a16="http://schemas.microsoft.com/office/drawing/2014/main" id="{121DC58C-FA07-D1AC-D052-AE414CE18110}"/>
                </a:ext>
              </a:extLst>
            </p:cNvPr>
            <p:cNvSpPr/>
            <p:nvPr/>
          </p:nvSpPr>
          <p:spPr>
            <a:xfrm>
              <a:off x="4865700" y="3551175"/>
              <a:ext cx="973400" cy="766650"/>
            </a:xfrm>
            <a:custGeom>
              <a:avLst/>
              <a:gdLst/>
              <a:ahLst/>
              <a:cxnLst/>
              <a:rect l="l" t="t" r="r" b="b"/>
              <a:pathLst>
                <a:path w="38936" h="30666" extrusionOk="0">
                  <a:moveTo>
                    <a:pt x="30877" y="611"/>
                  </a:moveTo>
                  <a:cubicBezTo>
                    <a:pt x="32092" y="611"/>
                    <a:pt x="33305" y="791"/>
                    <a:pt x="34390" y="1226"/>
                  </a:cubicBezTo>
                  <a:cubicBezTo>
                    <a:pt x="36911" y="2239"/>
                    <a:pt x="38234" y="4377"/>
                    <a:pt x="38322" y="7584"/>
                  </a:cubicBezTo>
                  <a:cubicBezTo>
                    <a:pt x="38097" y="8144"/>
                    <a:pt x="36534" y="12159"/>
                    <a:pt x="36534" y="15465"/>
                  </a:cubicBezTo>
                  <a:cubicBezTo>
                    <a:pt x="36534" y="19198"/>
                    <a:pt x="34758" y="25631"/>
                    <a:pt x="31545" y="27495"/>
                  </a:cubicBezTo>
                  <a:cubicBezTo>
                    <a:pt x="28565" y="29225"/>
                    <a:pt x="25559" y="30052"/>
                    <a:pt x="22107" y="30052"/>
                  </a:cubicBezTo>
                  <a:cubicBezTo>
                    <a:pt x="21009" y="30052"/>
                    <a:pt x="19865" y="29969"/>
                    <a:pt x="18663" y="29804"/>
                  </a:cubicBezTo>
                  <a:cubicBezTo>
                    <a:pt x="13824" y="29139"/>
                    <a:pt x="3947" y="27568"/>
                    <a:pt x="1182" y="27127"/>
                  </a:cubicBezTo>
                  <a:cubicBezTo>
                    <a:pt x="3792" y="25236"/>
                    <a:pt x="13879" y="17796"/>
                    <a:pt x="16748" y="13741"/>
                  </a:cubicBezTo>
                  <a:cubicBezTo>
                    <a:pt x="18200" y="11686"/>
                    <a:pt x="19235" y="9778"/>
                    <a:pt x="20147" y="8096"/>
                  </a:cubicBezTo>
                  <a:cubicBezTo>
                    <a:pt x="21276" y="6017"/>
                    <a:pt x="22249" y="4222"/>
                    <a:pt x="23644" y="2827"/>
                  </a:cubicBezTo>
                  <a:cubicBezTo>
                    <a:pt x="24706" y="1764"/>
                    <a:pt x="27798" y="611"/>
                    <a:pt x="30877" y="611"/>
                  </a:cubicBezTo>
                  <a:close/>
                  <a:moveTo>
                    <a:pt x="30851" y="1"/>
                  </a:moveTo>
                  <a:cubicBezTo>
                    <a:pt x="27681" y="1"/>
                    <a:pt x="24464" y="1140"/>
                    <a:pt x="23210" y="2394"/>
                  </a:cubicBezTo>
                  <a:cubicBezTo>
                    <a:pt x="21753" y="3852"/>
                    <a:pt x="20759" y="5683"/>
                    <a:pt x="19609" y="7803"/>
                  </a:cubicBezTo>
                  <a:cubicBezTo>
                    <a:pt x="18705" y="9473"/>
                    <a:pt x="17679" y="11362"/>
                    <a:pt x="16247" y="13387"/>
                  </a:cubicBezTo>
                  <a:cubicBezTo>
                    <a:pt x="13073" y="17876"/>
                    <a:pt x="353" y="26971"/>
                    <a:pt x="224" y="27063"/>
                  </a:cubicBezTo>
                  <a:cubicBezTo>
                    <a:pt x="0" y="27221"/>
                    <a:pt x="82" y="27571"/>
                    <a:pt x="354" y="27615"/>
                  </a:cubicBezTo>
                  <a:cubicBezTo>
                    <a:pt x="479" y="27635"/>
                    <a:pt x="12941" y="29635"/>
                    <a:pt x="18579" y="30410"/>
                  </a:cubicBezTo>
                  <a:cubicBezTo>
                    <a:pt x="19814" y="30580"/>
                    <a:pt x="20988" y="30665"/>
                    <a:pt x="22117" y="30665"/>
                  </a:cubicBezTo>
                  <a:cubicBezTo>
                    <a:pt x="25675" y="30665"/>
                    <a:pt x="28776" y="29811"/>
                    <a:pt x="31852" y="28023"/>
                  </a:cubicBezTo>
                  <a:cubicBezTo>
                    <a:pt x="35548" y="25879"/>
                    <a:pt x="37146" y="18669"/>
                    <a:pt x="37146" y="15465"/>
                  </a:cubicBezTo>
                  <a:cubicBezTo>
                    <a:pt x="37146" y="12100"/>
                    <a:pt x="38894" y="7799"/>
                    <a:pt x="38912" y="7756"/>
                  </a:cubicBezTo>
                  <a:cubicBezTo>
                    <a:pt x="38928" y="7717"/>
                    <a:pt x="38935" y="7676"/>
                    <a:pt x="38934" y="7634"/>
                  </a:cubicBezTo>
                  <a:cubicBezTo>
                    <a:pt x="38839" y="3261"/>
                    <a:pt x="36534" y="1427"/>
                    <a:pt x="34617" y="658"/>
                  </a:cubicBezTo>
                  <a:cubicBezTo>
                    <a:pt x="33465" y="196"/>
                    <a:pt x="32162" y="1"/>
                    <a:pt x="308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2433;p54">
              <a:extLst>
                <a:ext uri="{FF2B5EF4-FFF2-40B4-BE49-F238E27FC236}">
                  <a16:creationId xmlns:a16="http://schemas.microsoft.com/office/drawing/2014/main" id="{4832E844-DC0C-8F22-F4E7-BE601B8D6CAE}"/>
                </a:ext>
              </a:extLst>
            </p:cNvPr>
            <p:cNvSpPr/>
            <p:nvPr/>
          </p:nvSpPr>
          <p:spPr>
            <a:xfrm>
              <a:off x="2190775" y="1954750"/>
              <a:ext cx="3435550" cy="2655075"/>
            </a:xfrm>
            <a:custGeom>
              <a:avLst/>
              <a:gdLst/>
              <a:ahLst/>
              <a:cxnLst/>
              <a:rect l="l" t="t" r="r" b="b"/>
              <a:pathLst>
                <a:path w="137422" h="106203" extrusionOk="0">
                  <a:moveTo>
                    <a:pt x="68710" y="0"/>
                  </a:moveTo>
                  <a:cubicBezTo>
                    <a:pt x="50488" y="0"/>
                    <a:pt x="33011" y="5595"/>
                    <a:pt x="20126" y="15554"/>
                  </a:cubicBezTo>
                  <a:cubicBezTo>
                    <a:pt x="7240" y="25511"/>
                    <a:pt x="1" y="39018"/>
                    <a:pt x="1" y="53102"/>
                  </a:cubicBezTo>
                  <a:cubicBezTo>
                    <a:pt x="1" y="67185"/>
                    <a:pt x="7240" y="80692"/>
                    <a:pt x="20126" y="90650"/>
                  </a:cubicBezTo>
                  <a:cubicBezTo>
                    <a:pt x="33011" y="100609"/>
                    <a:pt x="50488" y="106203"/>
                    <a:pt x="68712" y="106203"/>
                  </a:cubicBezTo>
                  <a:cubicBezTo>
                    <a:pt x="86934" y="106203"/>
                    <a:pt x="104411" y="100609"/>
                    <a:pt x="117296" y="90650"/>
                  </a:cubicBezTo>
                  <a:cubicBezTo>
                    <a:pt x="130182" y="80692"/>
                    <a:pt x="137421" y="67185"/>
                    <a:pt x="137421" y="53102"/>
                  </a:cubicBezTo>
                  <a:cubicBezTo>
                    <a:pt x="137421" y="39018"/>
                    <a:pt x="130182" y="25511"/>
                    <a:pt x="117296" y="15554"/>
                  </a:cubicBezTo>
                  <a:cubicBezTo>
                    <a:pt x="104411" y="5595"/>
                    <a:pt x="86934" y="0"/>
                    <a:pt x="687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2434;p54">
              <a:extLst>
                <a:ext uri="{FF2B5EF4-FFF2-40B4-BE49-F238E27FC236}">
                  <a16:creationId xmlns:a16="http://schemas.microsoft.com/office/drawing/2014/main" id="{60C948BF-12DA-F288-F65C-7AD041F38D3B}"/>
                </a:ext>
              </a:extLst>
            </p:cNvPr>
            <p:cNvSpPr/>
            <p:nvPr/>
          </p:nvSpPr>
          <p:spPr>
            <a:xfrm>
              <a:off x="2183100" y="1947100"/>
              <a:ext cx="3450900" cy="2670400"/>
            </a:xfrm>
            <a:custGeom>
              <a:avLst/>
              <a:gdLst/>
              <a:ahLst/>
              <a:cxnLst/>
              <a:rect l="l" t="t" r="r" b="b"/>
              <a:pathLst>
                <a:path w="138036" h="106816" extrusionOk="0">
                  <a:moveTo>
                    <a:pt x="69019" y="612"/>
                  </a:moveTo>
                  <a:cubicBezTo>
                    <a:pt x="106736" y="612"/>
                    <a:pt x="137424" y="24295"/>
                    <a:pt x="137424" y="53408"/>
                  </a:cubicBezTo>
                  <a:cubicBezTo>
                    <a:pt x="137424" y="82520"/>
                    <a:pt x="106737" y="106203"/>
                    <a:pt x="69019" y="106203"/>
                  </a:cubicBezTo>
                  <a:cubicBezTo>
                    <a:pt x="31299" y="106203"/>
                    <a:pt x="614" y="82519"/>
                    <a:pt x="614" y="53408"/>
                  </a:cubicBezTo>
                  <a:cubicBezTo>
                    <a:pt x="614" y="24296"/>
                    <a:pt x="31300" y="612"/>
                    <a:pt x="69019" y="612"/>
                  </a:cubicBezTo>
                  <a:close/>
                  <a:moveTo>
                    <a:pt x="69019" y="1"/>
                  </a:moveTo>
                  <a:cubicBezTo>
                    <a:pt x="30962" y="1"/>
                    <a:pt x="1" y="23959"/>
                    <a:pt x="1" y="53408"/>
                  </a:cubicBezTo>
                  <a:cubicBezTo>
                    <a:pt x="1" y="82857"/>
                    <a:pt x="30962" y="106816"/>
                    <a:pt x="69019" y="106816"/>
                  </a:cubicBezTo>
                  <a:cubicBezTo>
                    <a:pt x="107074" y="106816"/>
                    <a:pt x="138035" y="82857"/>
                    <a:pt x="138035" y="53408"/>
                  </a:cubicBezTo>
                  <a:cubicBezTo>
                    <a:pt x="138035" y="23959"/>
                    <a:pt x="107074" y="1"/>
                    <a:pt x="690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2435;p54">
              <a:extLst>
                <a:ext uri="{FF2B5EF4-FFF2-40B4-BE49-F238E27FC236}">
                  <a16:creationId xmlns:a16="http://schemas.microsoft.com/office/drawing/2014/main" id="{BD5801A5-1BBB-2CE3-CFBB-3971B019C7FF}"/>
                </a:ext>
              </a:extLst>
            </p:cNvPr>
            <p:cNvSpPr/>
            <p:nvPr/>
          </p:nvSpPr>
          <p:spPr>
            <a:xfrm>
              <a:off x="2190775" y="1914975"/>
              <a:ext cx="3435550" cy="2655125"/>
            </a:xfrm>
            <a:custGeom>
              <a:avLst/>
              <a:gdLst/>
              <a:ahLst/>
              <a:cxnLst/>
              <a:rect l="l" t="t" r="r" b="b"/>
              <a:pathLst>
                <a:path w="137422" h="106205" extrusionOk="0">
                  <a:moveTo>
                    <a:pt x="68710" y="1"/>
                  </a:moveTo>
                  <a:cubicBezTo>
                    <a:pt x="50488" y="1"/>
                    <a:pt x="33011" y="5596"/>
                    <a:pt x="20126" y="15554"/>
                  </a:cubicBezTo>
                  <a:cubicBezTo>
                    <a:pt x="7240" y="25513"/>
                    <a:pt x="1" y="39019"/>
                    <a:pt x="1" y="53102"/>
                  </a:cubicBezTo>
                  <a:cubicBezTo>
                    <a:pt x="1" y="67186"/>
                    <a:pt x="7240" y="80692"/>
                    <a:pt x="20126" y="90651"/>
                  </a:cubicBezTo>
                  <a:cubicBezTo>
                    <a:pt x="33011" y="100609"/>
                    <a:pt x="50488" y="106204"/>
                    <a:pt x="68712" y="106204"/>
                  </a:cubicBezTo>
                  <a:cubicBezTo>
                    <a:pt x="86934" y="106204"/>
                    <a:pt x="104411" y="100609"/>
                    <a:pt x="117296" y="90651"/>
                  </a:cubicBezTo>
                  <a:cubicBezTo>
                    <a:pt x="130182" y="80692"/>
                    <a:pt x="137421" y="67186"/>
                    <a:pt x="137421" y="53102"/>
                  </a:cubicBezTo>
                  <a:cubicBezTo>
                    <a:pt x="137421" y="39019"/>
                    <a:pt x="130182" y="25513"/>
                    <a:pt x="117296" y="15554"/>
                  </a:cubicBezTo>
                  <a:cubicBezTo>
                    <a:pt x="104411" y="5596"/>
                    <a:pt x="86934" y="1"/>
                    <a:pt x="6871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2436;p54">
              <a:extLst>
                <a:ext uri="{FF2B5EF4-FFF2-40B4-BE49-F238E27FC236}">
                  <a16:creationId xmlns:a16="http://schemas.microsoft.com/office/drawing/2014/main" id="{565F49A1-4153-62F4-D2C6-76C4898957AE}"/>
                </a:ext>
              </a:extLst>
            </p:cNvPr>
            <p:cNvSpPr/>
            <p:nvPr/>
          </p:nvSpPr>
          <p:spPr>
            <a:xfrm>
              <a:off x="2183100" y="1907300"/>
              <a:ext cx="3450900" cy="2670425"/>
            </a:xfrm>
            <a:custGeom>
              <a:avLst/>
              <a:gdLst/>
              <a:ahLst/>
              <a:cxnLst/>
              <a:rect l="l" t="t" r="r" b="b"/>
              <a:pathLst>
                <a:path w="138036" h="106817" extrusionOk="0">
                  <a:moveTo>
                    <a:pt x="69019" y="613"/>
                  </a:moveTo>
                  <a:cubicBezTo>
                    <a:pt x="106736" y="613"/>
                    <a:pt x="137424" y="24298"/>
                    <a:pt x="137424" y="53409"/>
                  </a:cubicBezTo>
                  <a:cubicBezTo>
                    <a:pt x="137424" y="82521"/>
                    <a:pt x="106737" y="106204"/>
                    <a:pt x="69019" y="106204"/>
                  </a:cubicBezTo>
                  <a:cubicBezTo>
                    <a:pt x="31299" y="106204"/>
                    <a:pt x="614" y="82521"/>
                    <a:pt x="614" y="53409"/>
                  </a:cubicBezTo>
                  <a:cubicBezTo>
                    <a:pt x="614" y="24298"/>
                    <a:pt x="31300" y="613"/>
                    <a:pt x="69019" y="613"/>
                  </a:cubicBezTo>
                  <a:close/>
                  <a:moveTo>
                    <a:pt x="69019" y="1"/>
                  </a:moveTo>
                  <a:cubicBezTo>
                    <a:pt x="30962" y="1"/>
                    <a:pt x="1" y="23961"/>
                    <a:pt x="1" y="53410"/>
                  </a:cubicBezTo>
                  <a:cubicBezTo>
                    <a:pt x="1" y="82858"/>
                    <a:pt x="30962" y="106817"/>
                    <a:pt x="69019" y="106817"/>
                  </a:cubicBezTo>
                  <a:cubicBezTo>
                    <a:pt x="107074" y="106817"/>
                    <a:pt x="138035" y="82859"/>
                    <a:pt x="138035" y="53410"/>
                  </a:cubicBezTo>
                  <a:cubicBezTo>
                    <a:pt x="138035" y="23960"/>
                    <a:pt x="107074" y="1"/>
                    <a:pt x="690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2437;p54">
              <a:extLst>
                <a:ext uri="{FF2B5EF4-FFF2-40B4-BE49-F238E27FC236}">
                  <a16:creationId xmlns:a16="http://schemas.microsoft.com/office/drawing/2014/main" id="{9D7BBF6E-8B94-C651-3228-4AC0E709E2EF}"/>
                </a:ext>
              </a:extLst>
            </p:cNvPr>
            <p:cNvSpPr/>
            <p:nvPr/>
          </p:nvSpPr>
          <p:spPr>
            <a:xfrm>
              <a:off x="4369050" y="2427275"/>
              <a:ext cx="608600" cy="516250"/>
            </a:xfrm>
            <a:custGeom>
              <a:avLst/>
              <a:gdLst/>
              <a:ahLst/>
              <a:cxnLst/>
              <a:rect l="l" t="t" r="r" b="b"/>
              <a:pathLst>
                <a:path w="24344" h="20650" extrusionOk="0">
                  <a:moveTo>
                    <a:pt x="15629" y="0"/>
                  </a:moveTo>
                  <a:lnTo>
                    <a:pt x="1" y="9852"/>
                  </a:lnTo>
                  <a:lnTo>
                    <a:pt x="8904" y="20649"/>
                  </a:lnTo>
                  <a:lnTo>
                    <a:pt x="24344" y="9567"/>
                  </a:lnTo>
                  <a:lnTo>
                    <a:pt x="156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2438;p54">
              <a:extLst>
                <a:ext uri="{FF2B5EF4-FFF2-40B4-BE49-F238E27FC236}">
                  <a16:creationId xmlns:a16="http://schemas.microsoft.com/office/drawing/2014/main" id="{04A1CA70-8F8A-2BAC-7DE7-549AE155A3EA}"/>
                </a:ext>
              </a:extLst>
            </p:cNvPr>
            <p:cNvSpPr/>
            <p:nvPr/>
          </p:nvSpPr>
          <p:spPr>
            <a:xfrm>
              <a:off x="4360200" y="2419650"/>
              <a:ext cx="626175" cy="531500"/>
            </a:xfrm>
            <a:custGeom>
              <a:avLst/>
              <a:gdLst/>
              <a:ahLst/>
              <a:cxnLst/>
              <a:rect l="l" t="t" r="r" b="b"/>
              <a:pathLst>
                <a:path w="25047" h="21260" extrusionOk="0">
                  <a:moveTo>
                    <a:pt x="15930" y="702"/>
                  </a:moveTo>
                  <a:lnTo>
                    <a:pt x="24240" y="9824"/>
                  </a:lnTo>
                  <a:lnTo>
                    <a:pt x="9312" y="20540"/>
                  </a:lnTo>
                  <a:lnTo>
                    <a:pt x="812" y="10230"/>
                  </a:lnTo>
                  <a:lnTo>
                    <a:pt x="15930" y="702"/>
                  </a:lnTo>
                  <a:close/>
                  <a:moveTo>
                    <a:pt x="15984" y="0"/>
                  </a:moveTo>
                  <a:cubicBezTo>
                    <a:pt x="15927" y="0"/>
                    <a:pt x="15871" y="16"/>
                    <a:pt x="15820" y="47"/>
                  </a:cubicBezTo>
                  <a:lnTo>
                    <a:pt x="192" y="9897"/>
                  </a:lnTo>
                  <a:cubicBezTo>
                    <a:pt x="35" y="9995"/>
                    <a:pt x="0" y="10209"/>
                    <a:pt x="119" y="10352"/>
                  </a:cubicBezTo>
                  <a:lnTo>
                    <a:pt x="9023" y="21149"/>
                  </a:lnTo>
                  <a:cubicBezTo>
                    <a:pt x="9081" y="21219"/>
                    <a:pt x="9167" y="21260"/>
                    <a:pt x="9258" y="21260"/>
                  </a:cubicBezTo>
                  <a:cubicBezTo>
                    <a:pt x="9260" y="21260"/>
                    <a:pt x="9261" y="21260"/>
                    <a:pt x="9263" y="21260"/>
                  </a:cubicBezTo>
                  <a:cubicBezTo>
                    <a:pt x="9325" y="21260"/>
                    <a:pt x="9387" y="21240"/>
                    <a:pt x="9437" y="21203"/>
                  </a:cubicBezTo>
                  <a:lnTo>
                    <a:pt x="24876" y="10121"/>
                  </a:lnTo>
                  <a:cubicBezTo>
                    <a:pt x="25025" y="10014"/>
                    <a:pt x="25047" y="9802"/>
                    <a:pt x="24925" y="9666"/>
                  </a:cubicBezTo>
                  <a:lnTo>
                    <a:pt x="16210" y="99"/>
                  </a:lnTo>
                  <a:cubicBezTo>
                    <a:pt x="16151" y="34"/>
                    <a:pt x="16068" y="0"/>
                    <a:pt x="15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2439;p54">
              <a:extLst>
                <a:ext uri="{FF2B5EF4-FFF2-40B4-BE49-F238E27FC236}">
                  <a16:creationId xmlns:a16="http://schemas.microsoft.com/office/drawing/2014/main" id="{9F2BCEC3-A77D-2056-B8FE-45C978A18B80}"/>
                </a:ext>
              </a:extLst>
            </p:cNvPr>
            <p:cNvSpPr/>
            <p:nvPr/>
          </p:nvSpPr>
          <p:spPr>
            <a:xfrm>
              <a:off x="3224600" y="2447925"/>
              <a:ext cx="682450" cy="570375"/>
            </a:xfrm>
            <a:custGeom>
              <a:avLst/>
              <a:gdLst/>
              <a:ahLst/>
              <a:cxnLst/>
              <a:rect l="l" t="t" r="r" b="b"/>
              <a:pathLst>
                <a:path w="27298" h="22815" extrusionOk="0">
                  <a:moveTo>
                    <a:pt x="14260" y="1"/>
                  </a:moveTo>
                  <a:lnTo>
                    <a:pt x="1" y="7333"/>
                  </a:lnTo>
                  <a:lnTo>
                    <a:pt x="12631" y="22814"/>
                  </a:lnTo>
                  <a:lnTo>
                    <a:pt x="27298" y="13037"/>
                  </a:lnTo>
                  <a:lnTo>
                    <a:pt x="142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2440;p54">
              <a:extLst>
                <a:ext uri="{FF2B5EF4-FFF2-40B4-BE49-F238E27FC236}">
                  <a16:creationId xmlns:a16="http://schemas.microsoft.com/office/drawing/2014/main" id="{1F831256-75DF-8D3D-149A-F532BEB5455C}"/>
                </a:ext>
              </a:extLst>
            </p:cNvPr>
            <p:cNvSpPr/>
            <p:nvPr/>
          </p:nvSpPr>
          <p:spPr>
            <a:xfrm>
              <a:off x="3215600" y="2440250"/>
              <a:ext cx="700250" cy="585675"/>
            </a:xfrm>
            <a:custGeom>
              <a:avLst/>
              <a:gdLst/>
              <a:ahLst/>
              <a:cxnLst/>
              <a:rect l="l" t="t" r="r" b="b"/>
              <a:pathLst>
                <a:path w="28010" h="23427" extrusionOk="0">
                  <a:moveTo>
                    <a:pt x="14562" y="682"/>
                  </a:moveTo>
                  <a:lnTo>
                    <a:pt x="27176" y="13296"/>
                  </a:lnTo>
                  <a:lnTo>
                    <a:pt x="13052" y="22712"/>
                  </a:lnTo>
                  <a:lnTo>
                    <a:pt x="837" y="7740"/>
                  </a:lnTo>
                  <a:lnTo>
                    <a:pt x="14562" y="682"/>
                  </a:lnTo>
                  <a:close/>
                  <a:moveTo>
                    <a:pt x="14620" y="1"/>
                  </a:moveTo>
                  <a:cubicBezTo>
                    <a:pt x="14573" y="1"/>
                    <a:pt x="14525" y="12"/>
                    <a:pt x="14481" y="35"/>
                  </a:cubicBezTo>
                  <a:lnTo>
                    <a:pt x="221" y="7369"/>
                  </a:lnTo>
                  <a:cubicBezTo>
                    <a:pt x="49" y="7457"/>
                    <a:pt x="1" y="7683"/>
                    <a:pt x="124" y="7834"/>
                  </a:cubicBezTo>
                  <a:lnTo>
                    <a:pt x="12754" y="23315"/>
                  </a:lnTo>
                  <a:cubicBezTo>
                    <a:pt x="12811" y="23385"/>
                    <a:pt x="12897" y="23427"/>
                    <a:pt x="12987" y="23427"/>
                  </a:cubicBezTo>
                  <a:cubicBezTo>
                    <a:pt x="12988" y="23427"/>
                    <a:pt x="12990" y="23427"/>
                    <a:pt x="12991" y="23427"/>
                  </a:cubicBezTo>
                  <a:cubicBezTo>
                    <a:pt x="13052" y="23427"/>
                    <a:pt x="13110" y="23409"/>
                    <a:pt x="13160" y="23375"/>
                  </a:cubicBezTo>
                  <a:lnTo>
                    <a:pt x="27827" y="13598"/>
                  </a:lnTo>
                  <a:cubicBezTo>
                    <a:pt x="27988" y="13491"/>
                    <a:pt x="28010" y="13263"/>
                    <a:pt x="27874" y="13127"/>
                  </a:cubicBezTo>
                  <a:lnTo>
                    <a:pt x="14836" y="91"/>
                  </a:lnTo>
                  <a:cubicBezTo>
                    <a:pt x="14777" y="32"/>
                    <a:pt x="14699" y="1"/>
                    <a:pt x="146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2441;p54">
              <a:extLst>
                <a:ext uri="{FF2B5EF4-FFF2-40B4-BE49-F238E27FC236}">
                  <a16:creationId xmlns:a16="http://schemas.microsoft.com/office/drawing/2014/main" id="{B16648F3-E200-1D95-D598-9F98D0898C1C}"/>
                </a:ext>
              </a:extLst>
            </p:cNvPr>
            <p:cNvSpPr/>
            <p:nvPr/>
          </p:nvSpPr>
          <p:spPr>
            <a:xfrm>
              <a:off x="3765325" y="2835600"/>
              <a:ext cx="682425" cy="570375"/>
            </a:xfrm>
            <a:custGeom>
              <a:avLst/>
              <a:gdLst/>
              <a:ahLst/>
              <a:cxnLst/>
              <a:rect l="l" t="t" r="r" b="b"/>
              <a:pathLst>
                <a:path w="27297" h="22815" extrusionOk="0">
                  <a:moveTo>
                    <a:pt x="14259" y="0"/>
                  </a:moveTo>
                  <a:lnTo>
                    <a:pt x="0" y="7334"/>
                  </a:lnTo>
                  <a:lnTo>
                    <a:pt x="12630" y="22815"/>
                  </a:lnTo>
                  <a:lnTo>
                    <a:pt x="27297" y="13037"/>
                  </a:lnTo>
                  <a:lnTo>
                    <a:pt x="142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2442;p54">
              <a:extLst>
                <a:ext uri="{FF2B5EF4-FFF2-40B4-BE49-F238E27FC236}">
                  <a16:creationId xmlns:a16="http://schemas.microsoft.com/office/drawing/2014/main" id="{C6BC2263-ABC0-77BF-499D-D2BB1F184588}"/>
                </a:ext>
              </a:extLst>
            </p:cNvPr>
            <p:cNvSpPr/>
            <p:nvPr/>
          </p:nvSpPr>
          <p:spPr>
            <a:xfrm>
              <a:off x="3756325" y="2827950"/>
              <a:ext cx="700250" cy="585700"/>
            </a:xfrm>
            <a:custGeom>
              <a:avLst/>
              <a:gdLst/>
              <a:ahLst/>
              <a:cxnLst/>
              <a:rect l="l" t="t" r="r" b="b"/>
              <a:pathLst>
                <a:path w="28010" h="23428" extrusionOk="0">
                  <a:moveTo>
                    <a:pt x="14561" y="681"/>
                  </a:moveTo>
                  <a:lnTo>
                    <a:pt x="27176" y="13295"/>
                  </a:lnTo>
                  <a:lnTo>
                    <a:pt x="13052" y="22711"/>
                  </a:lnTo>
                  <a:lnTo>
                    <a:pt x="837" y="7738"/>
                  </a:lnTo>
                  <a:lnTo>
                    <a:pt x="14561" y="681"/>
                  </a:lnTo>
                  <a:close/>
                  <a:moveTo>
                    <a:pt x="14619" y="0"/>
                  </a:moveTo>
                  <a:cubicBezTo>
                    <a:pt x="14572" y="0"/>
                    <a:pt x="14524" y="11"/>
                    <a:pt x="14480" y="34"/>
                  </a:cubicBezTo>
                  <a:lnTo>
                    <a:pt x="221" y="7368"/>
                  </a:lnTo>
                  <a:cubicBezTo>
                    <a:pt x="48" y="7457"/>
                    <a:pt x="0" y="7683"/>
                    <a:pt x="124" y="7834"/>
                  </a:cubicBezTo>
                  <a:lnTo>
                    <a:pt x="12753" y="23315"/>
                  </a:lnTo>
                  <a:cubicBezTo>
                    <a:pt x="12810" y="23386"/>
                    <a:pt x="12898" y="23428"/>
                    <a:pt x="12990" y="23428"/>
                  </a:cubicBezTo>
                  <a:cubicBezTo>
                    <a:pt x="13051" y="23427"/>
                    <a:pt x="13110" y="23409"/>
                    <a:pt x="13159" y="23376"/>
                  </a:cubicBezTo>
                  <a:lnTo>
                    <a:pt x="27826" y="13597"/>
                  </a:lnTo>
                  <a:cubicBezTo>
                    <a:pt x="27987" y="13490"/>
                    <a:pt x="28009" y="13263"/>
                    <a:pt x="27873" y="13127"/>
                  </a:cubicBezTo>
                  <a:lnTo>
                    <a:pt x="14835" y="89"/>
                  </a:lnTo>
                  <a:cubicBezTo>
                    <a:pt x="14777" y="31"/>
                    <a:pt x="14699" y="0"/>
                    <a:pt x="146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2443;p54">
              <a:extLst>
                <a:ext uri="{FF2B5EF4-FFF2-40B4-BE49-F238E27FC236}">
                  <a16:creationId xmlns:a16="http://schemas.microsoft.com/office/drawing/2014/main" id="{F29A758B-33D7-783E-4249-7157E4F72BAB}"/>
                </a:ext>
              </a:extLst>
            </p:cNvPr>
            <p:cNvSpPr/>
            <p:nvPr/>
          </p:nvSpPr>
          <p:spPr>
            <a:xfrm>
              <a:off x="3697975" y="2863625"/>
              <a:ext cx="644700" cy="553250"/>
            </a:xfrm>
            <a:custGeom>
              <a:avLst/>
              <a:gdLst/>
              <a:ahLst/>
              <a:cxnLst/>
              <a:rect l="l" t="t" r="r" b="b"/>
              <a:pathLst>
                <a:path w="25788" h="22130" extrusionOk="0">
                  <a:moveTo>
                    <a:pt x="15363" y="0"/>
                  </a:moveTo>
                  <a:lnTo>
                    <a:pt x="0" y="4594"/>
                  </a:lnTo>
                  <a:lnTo>
                    <a:pt x="9577" y="22129"/>
                  </a:lnTo>
                  <a:lnTo>
                    <a:pt x="25788" y="15208"/>
                  </a:lnTo>
                  <a:lnTo>
                    <a:pt x="153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2444;p54">
              <a:extLst>
                <a:ext uri="{FF2B5EF4-FFF2-40B4-BE49-F238E27FC236}">
                  <a16:creationId xmlns:a16="http://schemas.microsoft.com/office/drawing/2014/main" id="{6C35058A-27DD-5736-05F1-A1324E3F267E}"/>
                </a:ext>
              </a:extLst>
            </p:cNvPr>
            <p:cNvSpPr/>
            <p:nvPr/>
          </p:nvSpPr>
          <p:spPr>
            <a:xfrm>
              <a:off x="3688925" y="2856000"/>
              <a:ext cx="662800" cy="568550"/>
            </a:xfrm>
            <a:custGeom>
              <a:avLst/>
              <a:gdLst/>
              <a:ahLst/>
              <a:cxnLst/>
              <a:rect l="l" t="t" r="r" b="b"/>
              <a:pathLst>
                <a:path w="26512" h="22742" extrusionOk="0">
                  <a:moveTo>
                    <a:pt x="15598" y="663"/>
                  </a:moveTo>
                  <a:lnTo>
                    <a:pt x="25686" y="15378"/>
                  </a:lnTo>
                  <a:lnTo>
                    <a:pt x="10074" y="22044"/>
                  </a:lnTo>
                  <a:lnTo>
                    <a:pt x="812" y="5084"/>
                  </a:lnTo>
                  <a:lnTo>
                    <a:pt x="15598" y="663"/>
                  </a:lnTo>
                  <a:close/>
                  <a:moveTo>
                    <a:pt x="15724" y="0"/>
                  </a:moveTo>
                  <a:cubicBezTo>
                    <a:pt x="15695" y="0"/>
                    <a:pt x="15665" y="4"/>
                    <a:pt x="15636" y="13"/>
                  </a:cubicBezTo>
                  <a:lnTo>
                    <a:pt x="275" y="4607"/>
                  </a:lnTo>
                  <a:cubicBezTo>
                    <a:pt x="88" y="4662"/>
                    <a:pt x="1" y="4876"/>
                    <a:pt x="94" y="5047"/>
                  </a:cubicBezTo>
                  <a:lnTo>
                    <a:pt x="9670" y="22582"/>
                  </a:lnTo>
                  <a:cubicBezTo>
                    <a:pt x="9724" y="22679"/>
                    <a:pt x="9827" y="22740"/>
                    <a:pt x="9939" y="22741"/>
                  </a:cubicBezTo>
                  <a:cubicBezTo>
                    <a:pt x="9980" y="22741"/>
                    <a:pt x="10021" y="22732"/>
                    <a:pt x="10060" y="22716"/>
                  </a:cubicBezTo>
                  <a:lnTo>
                    <a:pt x="26270" y="15794"/>
                  </a:lnTo>
                  <a:cubicBezTo>
                    <a:pt x="26448" y="15718"/>
                    <a:pt x="26511" y="15499"/>
                    <a:pt x="26401" y="15339"/>
                  </a:cubicBezTo>
                  <a:lnTo>
                    <a:pt x="15976" y="133"/>
                  </a:lnTo>
                  <a:cubicBezTo>
                    <a:pt x="15918" y="48"/>
                    <a:pt x="15823" y="0"/>
                    <a:pt x="157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2445;p54">
              <a:extLst>
                <a:ext uri="{FF2B5EF4-FFF2-40B4-BE49-F238E27FC236}">
                  <a16:creationId xmlns:a16="http://schemas.microsoft.com/office/drawing/2014/main" id="{5739B412-140B-18B7-E94B-6750DBBC97CB}"/>
                </a:ext>
              </a:extLst>
            </p:cNvPr>
            <p:cNvSpPr/>
            <p:nvPr/>
          </p:nvSpPr>
          <p:spPr>
            <a:xfrm>
              <a:off x="3532750" y="2215900"/>
              <a:ext cx="160375" cy="51225"/>
            </a:xfrm>
            <a:custGeom>
              <a:avLst/>
              <a:gdLst/>
              <a:ahLst/>
              <a:cxnLst/>
              <a:rect l="l" t="t" r="r" b="b"/>
              <a:pathLst>
                <a:path w="6415" h="2049" extrusionOk="0">
                  <a:moveTo>
                    <a:pt x="5981" y="1"/>
                  </a:moveTo>
                  <a:cubicBezTo>
                    <a:pt x="5202" y="1"/>
                    <a:pt x="3644" y="585"/>
                    <a:pt x="3644" y="585"/>
                  </a:cubicBezTo>
                  <a:cubicBezTo>
                    <a:pt x="3644" y="585"/>
                    <a:pt x="3367" y="557"/>
                    <a:pt x="2969" y="557"/>
                  </a:cubicBezTo>
                  <a:cubicBezTo>
                    <a:pt x="2371" y="557"/>
                    <a:pt x="1498" y="619"/>
                    <a:pt x="874" y="931"/>
                  </a:cubicBezTo>
                  <a:cubicBezTo>
                    <a:pt x="1" y="1368"/>
                    <a:pt x="2798" y="2049"/>
                    <a:pt x="4431" y="2049"/>
                  </a:cubicBezTo>
                  <a:cubicBezTo>
                    <a:pt x="4741" y="2049"/>
                    <a:pt x="5009" y="2025"/>
                    <a:pt x="5202" y="1969"/>
                  </a:cubicBezTo>
                  <a:cubicBezTo>
                    <a:pt x="6414" y="1624"/>
                    <a:pt x="6414" y="931"/>
                    <a:pt x="6414" y="239"/>
                  </a:cubicBezTo>
                  <a:cubicBezTo>
                    <a:pt x="6414" y="66"/>
                    <a:pt x="6241" y="1"/>
                    <a:pt x="59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2446;p54">
              <a:extLst>
                <a:ext uri="{FF2B5EF4-FFF2-40B4-BE49-F238E27FC236}">
                  <a16:creationId xmlns:a16="http://schemas.microsoft.com/office/drawing/2014/main" id="{F76C159E-0EBC-AFB5-4FF8-38BE66B1985A}"/>
                </a:ext>
              </a:extLst>
            </p:cNvPr>
            <p:cNvSpPr/>
            <p:nvPr/>
          </p:nvSpPr>
          <p:spPr>
            <a:xfrm>
              <a:off x="3540350" y="2208425"/>
              <a:ext cx="160500" cy="66150"/>
            </a:xfrm>
            <a:custGeom>
              <a:avLst/>
              <a:gdLst/>
              <a:ahLst/>
              <a:cxnLst/>
              <a:rect l="l" t="t" r="r" b="b"/>
              <a:pathLst>
                <a:path w="6420" h="2646" extrusionOk="0">
                  <a:moveTo>
                    <a:pt x="5687" y="601"/>
                  </a:moveTo>
                  <a:cubicBezTo>
                    <a:pt x="5733" y="601"/>
                    <a:pt x="5773" y="605"/>
                    <a:pt x="5804" y="611"/>
                  </a:cubicBezTo>
                  <a:cubicBezTo>
                    <a:pt x="5803" y="1244"/>
                    <a:pt x="5768" y="1702"/>
                    <a:pt x="4815" y="1975"/>
                  </a:cubicBezTo>
                  <a:cubicBezTo>
                    <a:pt x="4634" y="2027"/>
                    <a:pt x="4389" y="2049"/>
                    <a:pt x="4109" y="2049"/>
                  </a:cubicBezTo>
                  <a:cubicBezTo>
                    <a:pt x="3025" y="2049"/>
                    <a:pt x="1407" y="1713"/>
                    <a:pt x="855" y="1437"/>
                  </a:cubicBezTo>
                  <a:lnTo>
                    <a:pt x="854" y="1437"/>
                  </a:lnTo>
                  <a:cubicBezTo>
                    <a:pt x="1410" y="1211"/>
                    <a:pt x="2143" y="1163"/>
                    <a:pt x="2662" y="1163"/>
                  </a:cubicBezTo>
                  <a:cubicBezTo>
                    <a:pt x="3038" y="1163"/>
                    <a:pt x="3303" y="1188"/>
                    <a:pt x="3310" y="1188"/>
                  </a:cubicBezTo>
                  <a:cubicBezTo>
                    <a:pt x="3319" y="1189"/>
                    <a:pt x="3329" y="1190"/>
                    <a:pt x="3338" y="1190"/>
                  </a:cubicBezTo>
                  <a:cubicBezTo>
                    <a:pt x="3375" y="1190"/>
                    <a:pt x="3413" y="1183"/>
                    <a:pt x="3448" y="1170"/>
                  </a:cubicBezTo>
                  <a:cubicBezTo>
                    <a:pt x="4347" y="834"/>
                    <a:pt x="5283" y="601"/>
                    <a:pt x="5687" y="601"/>
                  </a:cubicBezTo>
                  <a:close/>
                  <a:moveTo>
                    <a:pt x="5664" y="0"/>
                  </a:moveTo>
                  <a:cubicBezTo>
                    <a:pt x="4949" y="0"/>
                    <a:pt x="3867" y="362"/>
                    <a:pt x="3299" y="573"/>
                  </a:cubicBezTo>
                  <a:cubicBezTo>
                    <a:pt x="3187" y="565"/>
                    <a:pt x="2957" y="550"/>
                    <a:pt x="2665" y="550"/>
                  </a:cubicBezTo>
                  <a:cubicBezTo>
                    <a:pt x="2035" y="550"/>
                    <a:pt x="1111" y="618"/>
                    <a:pt x="433" y="957"/>
                  </a:cubicBezTo>
                  <a:cubicBezTo>
                    <a:pt x="1" y="1173"/>
                    <a:pt x="104" y="1505"/>
                    <a:pt x="128" y="1569"/>
                  </a:cubicBezTo>
                  <a:cubicBezTo>
                    <a:pt x="368" y="2187"/>
                    <a:pt x="2714" y="2646"/>
                    <a:pt x="4150" y="2646"/>
                  </a:cubicBezTo>
                  <a:cubicBezTo>
                    <a:pt x="4493" y="2646"/>
                    <a:pt x="4784" y="2621"/>
                    <a:pt x="4982" y="2564"/>
                  </a:cubicBezTo>
                  <a:cubicBezTo>
                    <a:pt x="6417" y="2153"/>
                    <a:pt x="6417" y="1258"/>
                    <a:pt x="6417" y="538"/>
                  </a:cubicBezTo>
                  <a:cubicBezTo>
                    <a:pt x="6419" y="372"/>
                    <a:pt x="6338" y="216"/>
                    <a:pt x="6200" y="122"/>
                  </a:cubicBezTo>
                  <a:cubicBezTo>
                    <a:pt x="6075" y="36"/>
                    <a:pt x="5888" y="0"/>
                    <a:pt x="56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2447;p54">
              <a:extLst>
                <a:ext uri="{FF2B5EF4-FFF2-40B4-BE49-F238E27FC236}">
                  <a16:creationId xmlns:a16="http://schemas.microsoft.com/office/drawing/2014/main" id="{55BD33FF-85AA-7F3E-BDAA-9ED69150992B}"/>
                </a:ext>
              </a:extLst>
            </p:cNvPr>
            <p:cNvSpPr/>
            <p:nvPr/>
          </p:nvSpPr>
          <p:spPr>
            <a:xfrm>
              <a:off x="2970550" y="1486750"/>
              <a:ext cx="740725" cy="865250"/>
            </a:xfrm>
            <a:custGeom>
              <a:avLst/>
              <a:gdLst/>
              <a:ahLst/>
              <a:cxnLst/>
              <a:rect l="l" t="t" r="r" b="b"/>
              <a:pathLst>
                <a:path w="29629" h="34610" extrusionOk="0">
                  <a:moveTo>
                    <a:pt x="10793" y="0"/>
                  </a:moveTo>
                  <a:cubicBezTo>
                    <a:pt x="10793" y="0"/>
                    <a:pt x="7195" y="1270"/>
                    <a:pt x="5397" y="3492"/>
                  </a:cubicBezTo>
                  <a:cubicBezTo>
                    <a:pt x="3598" y="5714"/>
                    <a:pt x="2752" y="11534"/>
                    <a:pt x="2328" y="14073"/>
                  </a:cubicBezTo>
                  <a:cubicBezTo>
                    <a:pt x="1905" y="16613"/>
                    <a:pt x="0" y="26242"/>
                    <a:pt x="1058" y="27405"/>
                  </a:cubicBezTo>
                  <a:cubicBezTo>
                    <a:pt x="2117" y="28569"/>
                    <a:pt x="13439" y="32485"/>
                    <a:pt x="15661" y="33119"/>
                  </a:cubicBezTo>
                  <a:cubicBezTo>
                    <a:pt x="17769" y="33721"/>
                    <a:pt x="20257" y="34610"/>
                    <a:pt x="21772" y="34610"/>
                  </a:cubicBezTo>
                  <a:cubicBezTo>
                    <a:pt x="21854" y="34610"/>
                    <a:pt x="21933" y="34607"/>
                    <a:pt x="22010" y="34601"/>
                  </a:cubicBezTo>
                  <a:cubicBezTo>
                    <a:pt x="23491" y="34495"/>
                    <a:pt x="24973" y="33437"/>
                    <a:pt x="24973" y="33437"/>
                  </a:cubicBezTo>
                  <a:cubicBezTo>
                    <a:pt x="24973" y="33437"/>
                    <a:pt x="27512" y="34601"/>
                    <a:pt x="28148" y="34601"/>
                  </a:cubicBezTo>
                  <a:cubicBezTo>
                    <a:pt x="28782" y="34601"/>
                    <a:pt x="29629" y="33437"/>
                    <a:pt x="28888" y="32273"/>
                  </a:cubicBezTo>
                  <a:cubicBezTo>
                    <a:pt x="28147" y="31109"/>
                    <a:pt x="26084" y="29404"/>
                    <a:pt x="24921" y="29404"/>
                  </a:cubicBezTo>
                  <a:cubicBezTo>
                    <a:pt x="23756" y="29404"/>
                    <a:pt x="19471" y="30051"/>
                    <a:pt x="19471" y="30051"/>
                  </a:cubicBezTo>
                  <a:cubicBezTo>
                    <a:pt x="19471" y="30051"/>
                    <a:pt x="12169" y="26347"/>
                    <a:pt x="10053" y="24866"/>
                  </a:cubicBezTo>
                  <a:cubicBezTo>
                    <a:pt x="7936" y="23384"/>
                    <a:pt x="6350" y="21691"/>
                    <a:pt x="6350" y="21691"/>
                  </a:cubicBezTo>
                  <a:lnTo>
                    <a:pt x="10688" y="8148"/>
                  </a:lnTo>
                  <a:lnTo>
                    <a:pt x="10793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2448;p54">
              <a:extLst>
                <a:ext uri="{FF2B5EF4-FFF2-40B4-BE49-F238E27FC236}">
                  <a16:creationId xmlns:a16="http://schemas.microsoft.com/office/drawing/2014/main" id="{5A717F05-9A5B-A5CC-8A69-49B39AA50419}"/>
                </a:ext>
              </a:extLst>
            </p:cNvPr>
            <p:cNvSpPr/>
            <p:nvPr/>
          </p:nvSpPr>
          <p:spPr>
            <a:xfrm>
              <a:off x="2970150" y="1479125"/>
              <a:ext cx="740175" cy="880500"/>
            </a:xfrm>
            <a:custGeom>
              <a:avLst/>
              <a:gdLst/>
              <a:ahLst/>
              <a:cxnLst/>
              <a:rect l="l" t="t" r="r" b="b"/>
              <a:pathLst>
                <a:path w="29607" h="35220" extrusionOk="0">
                  <a:moveTo>
                    <a:pt x="10803" y="1"/>
                  </a:moveTo>
                  <a:cubicBezTo>
                    <a:pt x="10771" y="1"/>
                    <a:pt x="10739" y="6"/>
                    <a:pt x="10707" y="16"/>
                  </a:cubicBezTo>
                  <a:cubicBezTo>
                    <a:pt x="10557" y="69"/>
                    <a:pt x="7007" y="1341"/>
                    <a:pt x="5175" y="3605"/>
                  </a:cubicBezTo>
                  <a:cubicBezTo>
                    <a:pt x="3449" y="5737"/>
                    <a:pt x="2595" y="10955"/>
                    <a:pt x="2135" y="13759"/>
                  </a:cubicBezTo>
                  <a:lnTo>
                    <a:pt x="2042" y="14328"/>
                  </a:lnTo>
                  <a:cubicBezTo>
                    <a:pt x="1987" y="14660"/>
                    <a:pt x="1906" y="15114"/>
                    <a:pt x="1810" y="15653"/>
                  </a:cubicBezTo>
                  <a:cubicBezTo>
                    <a:pt x="620" y="22341"/>
                    <a:pt x="1" y="26985"/>
                    <a:pt x="848" y="27916"/>
                  </a:cubicBezTo>
                  <a:cubicBezTo>
                    <a:pt x="1991" y="29175"/>
                    <a:pt x="13466" y="33112"/>
                    <a:pt x="15593" y="33719"/>
                  </a:cubicBezTo>
                  <a:cubicBezTo>
                    <a:pt x="16061" y="33853"/>
                    <a:pt x="16548" y="34001"/>
                    <a:pt x="17038" y="34150"/>
                  </a:cubicBezTo>
                  <a:cubicBezTo>
                    <a:pt x="18773" y="34677"/>
                    <a:pt x="20563" y="35220"/>
                    <a:pt x="21790" y="35220"/>
                  </a:cubicBezTo>
                  <a:cubicBezTo>
                    <a:pt x="21879" y="35220"/>
                    <a:pt x="21965" y="35218"/>
                    <a:pt x="22047" y="35211"/>
                  </a:cubicBezTo>
                  <a:cubicBezTo>
                    <a:pt x="23335" y="35119"/>
                    <a:pt x="24592" y="34368"/>
                    <a:pt x="25017" y="34091"/>
                  </a:cubicBezTo>
                  <a:cubicBezTo>
                    <a:pt x="25676" y="34389"/>
                    <a:pt x="27553" y="35212"/>
                    <a:pt x="28161" y="35212"/>
                  </a:cubicBezTo>
                  <a:cubicBezTo>
                    <a:pt x="28571" y="35212"/>
                    <a:pt x="29003" y="34906"/>
                    <a:pt x="29264" y="34432"/>
                  </a:cubicBezTo>
                  <a:cubicBezTo>
                    <a:pt x="29606" y="33809"/>
                    <a:pt x="29568" y="33053"/>
                    <a:pt x="29161" y="32414"/>
                  </a:cubicBezTo>
                  <a:cubicBezTo>
                    <a:pt x="28407" y="31230"/>
                    <a:pt x="26254" y="29404"/>
                    <a:pt x="24936" y="29404"/>
                  </a:cubicBezTo>
                  <a:cubicBezTo>
                    <a:pt x="23847" y="29404"/>
                    <a:pt x="20198" y="29940"/>
                    <a:pt x="19536" y="30039"/>
                  </a:cubicBezTo>
                  <a:cubicBezTo>
                    <a:pt x="18706" y="29616"/>
                    <a:pt x="12194" y="26286"/>
                    <a:pt x="10243" y="24921"/>
                  </a:cubicBezTo>
                  <a:cubicBezTo>
                    <a:pt x="8513" y="23708"/>
                    <a:pt x="7124" y="22335"/>
                    <a:pt x="6713" y="21916"/>
                  </a:cubicBezTo>
                  <a:lnTo>
                    <a:pt x="10994" y="8546"/>
                  </a:lnTo>
                  <a:cubicBezTo>
                    <a:pt x="11043" y="8386"/>
                    <a:pt x="10953" y="8218"/>
                    <a:pt x="10795" y="8167"/>
                  </a:cubicBezTo>
                  <a:cubicBezTo>
                    <a:pt x="10764" y="8157"/>
                    <a:pt x="10732" y="8152"/>
                    <a:pt x="10701" y="8152"/>
                  </a:cubicBezTo>
                  <a:cubicBezTo>
                    <a:pt x="10573" y="8152"/>
                    <a:pt x="10455" y="8232"/>
                    <a:pt x="10412" y="8360"/>
                  </a:cubicBezTo>
                  <a:lnTo>
                    <a:pt x="6074" y="21903"/>
                  </a:lnTo>
                  <a:cubicBezTo>
                    <a:pt x="6039" y="22010"/>
                    <a:pt x="6066" y="22125"/>
                    <a:pt x="6141" y="22206"/>
                  </a:cubicBezTo>
                  <a:cubicBezTo>
                    <a:pt x="6208" y="22277"/>
                    <a:pt x="7775" y="23940"/>
                    <a:pt x="9893" y="25423"/>
                  </a:cubicBezTo>
                  <a:cubicBezTo>
                    <a:pt x="12002" y="26899"/>
                    <a:pt x="19049" y="30478"/>
                    <a:pt x="19347" y="30629"/>
                  </a:cubicBezTo>
                  <a:cubicBezTo>
                    <a:pt x="19392" y="30651"/>
                    <a:pt x="19441" y="30662"/>
                    <a:pt x="19490" y="30662"/>
                  </a:cubicBezTo>
                  <a:cubicBezTo>
                    <a:pt x="19504" y="30662"/>
                    <a:pt x="19518" y="30661"/>
                    <a:pt x="19532" y="30659"/>
                  </a:cubicBezTo>
                  <a:cubicBezTo>
                    <a:pt x="19574" y="30653"/>
                    <a:pt x="23808" y="30016"/>
                    <a:pt x="24936" y="30016"/>
                  </a:cubicBezTo>
                  <a:cubicBezTo>
                    <a:pt x="25934" y="30016"/>
                    <a:pt x="27903" y="31577"/>
                    <a:pt x="28644" y="32743"/>
                  </a:cubicBezTo>
                  <a:cubicBezTo>
                    <a:pt x="29055" y="33388"/>
                    <a:pt x="28839" y="33934"/>
                    <a:pt x="28726" y="34138"/>
                  </a:cubicBezTo>
                  <a:cubicBezTo>
                    <a:pt x="28560" y="34441"/>
                    <a:pt x="28317" y="34600"/>
                    <a:pt x="28163" y="34600"/>
                  </a:cubicBezTo>
                  <a:cubicBezTo>
                    <a:pt x="27749" y="34600"/>
                    <a:pt x="26074" y="33903"/>
                    <a:pt x="25116" y="33464"/>
                  </a:cubicBezTo>
                  <a:cubicBezTo>
                    <a:pt x="25076" y="33445"/>
                    <a:pt x="25032" y="33436"/>
                    <a:pt x="24989" y="33436"/>
                  </a:cubicBezTo>
                  <a:cubicBezTo>
                    <a:pt x="24926" y="33436"/>
                    <a:pt x="24863" y="33456"/>
                    <a:pt x="24810" y="33493"/>
                  </a:cubicBezTo>
                  <a:cubicBezTo>
                    <a:pt x="24796" y="33503"/>
                    <a:pt x="23384" y="34502"/>
                    <a:pt x="22003" y="34601"/>
                  </a:cubicBezTo>
                  <a:cubicBezTo>
                    <a:pt x="21934" y="34606"/>
                    <a:pt x="21862" y="34608"/>
                    <a:pt x="21787" y="34608"/>
                  </a:cubicBezTo>
                  <a:cubicBezTo>
                    <a:pt x="20660" y="34608"/>
                    <a:pt x="18911" y="34079"/>
                    <a:pt x="17217" y="33564"/>
                  </a:cubicBezTo>
                  <a:cubicBezTo>
                    <a:pt x="16723" y="33414"/>
                    <a:pt x="16232" y="33265"/>
                    <a:pt x="15761" y="33131"/>
                  </a:cubicBezTo>
                  <a:cubicBezTo>
                    <a:pt x="13436" y="32466"/>
                    <a:pt x="2266" y="28568"/>
                    <a:pt x="1301" y="27504"/>
                  </a:cubicBezTo>
                  <a:cubicBezTo>
                    <a:pt x="483" y="26605"/>
                    <a:pt x="1885" y="18726"/>
                    <a:pt x="2412" y="15761"/>
                  </a:cubicBezTo>
                  <a:cubicBezTo>
                    <a:pt x="2510" y="15218"/>
                    <a:pt x="2591" y="14763"/>
                    <a:pt x="2646" y="14428"/>
                  </a:cubicBezTo>
                  <a:lnTo>
                    <a:pt x="2740" y="13858"/>
                  </a:lnTo>
                  <a:cubicBezTo>
                    <a:pt x="3190" y="11110"/>
                    <a:pt x="4026" y="5996"/>
                    <a:pt x="5650" y="3990"/>
                  </a:cubicBezTo>
                  <a:cubicBezTo>
                    <a:pt x="7373" y="1863"/>
                    <a:pt x="10876" y="606"/>
                    <a:pt x="10911" y="594"/>
                  </a:cubicBezTo>
                  <a:cubicBezTo>
                    <a:pt x="11067" y="536"/>
                    <a:pt x="11147" y="363"/>
                    <a:pt x="11092" y="205"/>
                  </a:cubicBezTo>
                  <a:cubicBezTo>
                    <a:pt x="11047" y="80"/>
                    <a:pt x="10930" y="1"/>
                    <a:pt x="10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2449;p54">
              <a:extLst>
                <a:ext uri="{FF2B5EF4-FFF2-40B4-BE49-F238E27FC236}">
                  <a16:creationId xmlns:a16="http://schemas.microsoft.com/office/drawing/2014/main" id="{0ACD78F2-DC6C-634D-9EEE-23B9AF81CE3D}"/>
                </a:ext>
              </a:extLst>
            </p:cNvPr>
            <p:cNvSpPr/>
            <p:nvPr/>
          </p:nvSpPr>
          <p:spPr>
            <a:xfrm>
              <a:off x="3353725" y="2212850"/>
              <a:ext cx="357550" cy="139150"/>
            </a:xfrm>
            <a:custGeom>
              <a:avLst/>
              <a:gdLst/>
              <a:ahLst/>
              <a:cxnLst/>
              <a:rect l="l" t="t" r="r" b="b"/>
              <a:pathLst>
                <a:path w="14302" h="5566" extrusionOk="0">
                  <a:moveTo>
                    <a:pt x="2187" y="1"/>
                  </a:moveTo>
                  <a:cubicBezTo>
                    <a:pt x="1417" y="587"/>
                    <a:pt x="514" y="1459"/>
                    <a:pt x="228" y="2489"/>
                  </a:cubicBezTo>
                  <a:cubicBezTo>
                    <a:pt x="67" y="3068"/>
                    <a:pt x="10" y="3560"/>
                    <a:pt x="0" y="3977"/>
                  </a:cubicBezTo>
                  <a:cubicBezTo>
                    <a:pt x="126" y="4014"/>
                    <a:pt x="240" y="4049"/>
                    <a:pt x="334" y="4075"/>
                  </a:cubicBezTo>
                  <a:cubicBezTo>
                    <a:pt x="2442" y="4678"/>
                    <a:pt x="4930" y="5566"/>
                    <a:pt x="6445" y="5566"/>
                  </a:cubicBezTo>
                  <a:cubicBezTo>
                    <a:pt x="6527" y="5566"/>
                    <a:pt x="6606" y="5563"/>
                    <a:pt x="6683" y="5557"/>
                  </a:cubicBezTo>
                  <a:cubicBezTo>
                    <a:pt x="8164" y="5452"/>
                    <a:pt x="9646" y="4393"/>
                    <a:pt x="9646" y="4393"/>
                  </a:cubicBezTo>
                  <a:cubicBezTo>
                    <a:pt x="9646" y="4393"/>
                    <a:pt x="12186" y="5557"/>
                    <a:pt x="12821" y="5557"/>
                  </a:cubicBezTo>
                  <a:cubicBezTo>
                    <a:pt x="13455" y="5557"/>
                    <a:pt x="14302" y="4393"/>
                    <a:pt x="13561" y="3230"/>
                  </a:cubicBezTo>
                  <a:cubicBezTo>
                    <a:pt x="12820" y="2066"/>
                    <a:pt x="10757" y="361"/>
                    <a:pt x="9593" y="361"/>
                  </a:cubicBezTo>
                  <a:cubicBezTo>
                    <a:pt x="8429" y="361"/>
                    <a:pt x="4144" y="1008"/>
                    <a:pt x="4144" y="1008"/>
                  </a:cubicBezTo>
                  <a:cubicBezTo>
                    <a:pt x="4144" y="1008"/>
                    <a:pt x="3338" y="599"/>
                    <a:pt x="21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2450;p54">
              <a:extLst>
                <a:ext uri="{FF2B5EF4-FFF2-40B4-BE49-F238E27FC236}">
                  <a16:creationId xmlns:a16="http://schemas.microsoft.com/office/drawing/2014/main" id="{325813CB-79BD-92E2-3DA4-598F58EF383A}"/>
                </a:ext>
              </a:extLst>
            </p:cNvPr>
            <p:cNvSpPr/>
            <p:nvPr/>
          </p:nvSpPr>
          <p:spPr>
            <a:xfrm>
              <a:off x="3346000" y="2205200"/>
              <a:ext cx="364350" cy="154425"/>
            </a:xfrm>
            <a:custGeom>
              <a:avLst/>
              <a:gdLst/>
              <a:ahLst/>
              <a:cxnLst/>
              <a:rect l="l" t="t" r="r" b="b"/>
              <a:pathLst>
                <a:path w="14574" h="6177" extrusionOk="0">
                  <a:moveTo>
                    <a:pt x="2529" y="668"/>
                  </a:moveTo>
                  <a:cubicBezTo>
                    <a:pt x="3587" y="1217"/>
                    <a:pt x="4313" y="1586"/>
                    <a:pt x="4313" y="1586"/>
                  </a:cubicBezTo>
                  <a:cubicBezTo>
                    <a:pt x="4358" y="1608"/>
                    <a:pt x="4407" y="1619"/>
                    <a:pt x="4456" y="1619"/>
                  </a:cubicBezTo>
                  <a:cubicBezTo>
                    <a:pt x="4470" y="1619"/>
                    <a:pt x="4484" y="1618"/>
                    <a:pt x="4498" y="1616"/>
                  </a:cubicBezTo>
                  <a:cubicBezTo>
                    <a:pt x="4540" y="1610"/>
                    <a:pt x="8774" y="973"/>
                    <a:pt x="9902" y="973"/>
                  </a:cubicBezTo>
                  <a:cubicBezTo>
                    <a:pt x="10900" y="973"/>
                    <a:pt x="12869" y="2535"/>
                    <a:pt x="13610" y="3700"/>
                  </a:cubicBezTo>
                  <a:cubicBezTo>
                    <a:pt x="14021" y="4346"/>
                    <a:pt x="13805" y="4891"/>
                    <a:pt x="13692" y="5095"/>
                  </a:cubicBezTo>
                  <a:cubicBezTo>
                    <a:pt x="13526" y="5398"/>
                    <a:pt x="13283" y="5557"/>
                    <a:pt x="13129" y="5557"/>
                  </a:cubicBezTo>
                  <a:cubicBezTo>
                    <a:pt x="12715" y="5557"/>
                    <a:pt x="11040" y="4860"/>
                    <a:pt x="10082" y="4421"/>
                  </a:cubicBezTo>
                  <a:cubicBezTo>
                    <a:pt x="10042" y="4402"/>
                    <a:pt x="9998" y="4393"/>
                    <a:pt x="9955" y="4393"/>
                  </a:cubicBezTo>
                  <a:cubicBezTo>
                    <a:pt x="9892" y="4393"/>
                    <a:pt x="9829" y="4413"/>
                    <a:pt x="9776" y="4450"/>
                  </a:cubicBezTo>
                  <a:cubicBezTo>
                    <a:pt x="9762" y="4460"/>
                    <a:pt x="8350" y="5459"/>
                    <a:pt x="6969" y="5558"/>
                  </a:cubicBezTo>
                  <a:cubicBezTo>
                    <a:pt x="6900" y="5563"/>
                    <a:pt x="6828" y="5565"/>
                    <a:pt x="6753" y="5565"/>
                  </a:cubicBezTo>
                  <a:cubicBezTo>
                    <a:pt x="5626" y="5565"/>
                    <a:pt x="3877" y="5036"/>
                    <a:pt x="2183" y="4521"/>
                  </a:cubicBezTo>
                  <a:cubicBezTo>
                    <a:pt x="1689" y="4371"/>
                    <a:pt x="1198" y="4223"/>
                    <a:pt x="727" y="4088"/>
                  </a:cubicBezTo>
                  <a:lnTo>
                    <a:pt x="626" y="4058"/>
                  </a:lnTo>
                  <a:cubicBezTo>
                    <a:pt x="654" y="3658"/>
                    <a:pt x="723" y="3262"/>
                    <a:pt x="831" y="2876"/>
                  </a:cubicBezTo>
                  <a:cubicBezTo>
                    <a:pt x="1079" y="1983"/>
                    <a:pt x="1861" y="1200"/>
                    <a:pt x="2529" y="668"/>
                  </a:cubicBezTo>
                  <a:close/>
                  <a:moveTo>
                    <a:pt x="2496" y="0"/>
                  </a:moveTo>
                  <a:cubicBezTo>
                    <a:pt x="2431" y="0"/>
                    <a:pt x="2365" y="22"/>
                    <a:pt x="2311" y="63"/>
                  </a:cubicBezTo>
                  <a:cubicBezTo>
                    <a:pt x="1540" y="650"/>
                    <a:pt x="554" y="1586"/>
                    <a:pt x="242" y="2713"/>
                  </a:cubicBezTo>
                  <a:cubicBezTo>
                    <a:pt x="93" y="3247"/>
                    <a:pt x="16" y="3758"/>
                    <a:pt x="4" y="4276"/>
                  </a:cubicBezTo>
                  <a:cubicBezTo>
                    <a:pt x="0" y="4412"/>
                    <a:pt x="89" y="4535"/>
                    <a:pt x="220" y="4575"/>
                  </a:cubicBezTo>
                  <a:lnTo>
                    <a:pt x="559" y="4676"/>
                  </a:lnTo>
                  <a:cubicBezTo>
                    <a:pt x="1027" y="4810"/>
                    <a:pt x="1514" y="4958"/>
                    <a:pt x="2004" y="5107"/>
                  </a:cubicBezTo>
                  <a:cubicBezTo>
                    <a:pt x="3739" y="5634"/>
                    <a:pt x="5529" y="6177"/>
                    <a:pt x="6756" y="6177"/>
                  </a:cubicBezTo>
                  <a:cubicBezTo>
                    <a:pt x="6845" y="6177"/>
                    <a:pt x="6931" y="6175"/>
                    <a:pt x="7014" y="6168"/>
                  </a:cubicBezTo>
                  <a:cubicBezTo>
                    <a:pt x="8302" y="6076"/>
                    <a:pt x="9559" y="5325"/>
                    <a:pt x="9984" y="5048"/>
                  </a:cubicBezTo>
                  <a:cubicBezTo>
                    <a:pt x="10643" y="5346"/>
                    <a:pt x="12520" y="6169"/>
                    <a:pt x="13129" y="6169"/>
                  </a:cubicBezTo>
                  <a:cubicBezTo>
                    <a:pt x="13537" y="6169"/>
                    <a:pt x="13969" y="5863"/>
                    <a:pt x="14230" y="5389"/>
                  </a:cubicBezTo>
                  <a:cubicBezTo>
                    <a:pt x="14573" y="4766"/>
                    <a:pt x="14534" y="4010"/>
                    <a:pt x="14128" y="3371"/>
                  </a:cubicBezTo>
                  <a:cubicBezTo>
                    <a:pt x="13375" y="2187"/>
                    <a:pt x="11221" y="361"/>
                    <a:pt x="9902" y="361"/>
                  </a:cubicBezTo>
                  <a:cubicBezTo>
                    <a:pt x="8813" y="361"/>
                    <a:pt x="5164" y="897"/>
                    <a:pt x="4503" y="996"/>
                  </a:cubicBezTo>
                  <a:cubicBezTo>
                    <a:pt x="4266" y="875"/>
                    <a:pt x="3564" y="516"/>
                    <a:pt x="2638" y="35"/>
                  </a:cubicBezTo>
                  <a:cubicBezTo>
                    <a:pt x="2593" y="12"/>
                    <a:pt x="2545" y="0"/>
                    <a:pt x="24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2451;p54">
              <a:extLst>
                <a:ext uri="{FF2B5EF4-FFF2-40B4-BE49-F238E27FC236}">
                  <a16:creationId xmlns:a16="http://schemas.microsoft.com/office/drawing/2014/main" id="{7940C906-1B6B-77D5-4FF9-6D1C88990476}"/>
                </a:ext>
              </a:extLst>
            </p:cNvPr>
            <p:cNvSpPr/>
            <p:nvPr/>
          </p:nvSpPr>
          <p:spPr>
            <a:xfrm>
              <a:off x="2301725" y="1746050"/>
              <a:ext cx="318700" cy="436725"/>
            </a:xfrm>
            <a:custGeom>
              <a:avLst/>
              <a:gdLst/>
              <a:ahLst/>
              <a:cxnLst/>
              <a:rect l="l" t="t" r="r" b="b"/>
              <a:pathLst>
                <a:path w="12748" h="17469" extrusionOk="0">
                  <a:moveTo>
                    <a:pt x="4057" y="1"/>
                  </a:moveTo>
                  <a:cubicBezTo>
                    <a:pt x="3762" y="1"/>
                    <a:pt x="3478" y="38"/>
                    <a:pt x="3214" y="115"/>
                  </a:cubicBezTo>
                  <a:cubicBezTo>
                    <a:pt x="2888" y="211"/>
                    <a:pt x="428" y="2900"/>
                    <a:pt x="214" y="6007"/>
                  </a:cubicBezTo>
                  <a:cubicBezTo>
                    <a:pt x="1" y="9114"/>
                    <a:pt x="2357" y="14255"/>
                    <a:pt x="2785" y="15112"/>
                  </a:cubicBezTo>
                  <a:cubicBezTo>
                    <a:pt x="3213" y="15970"/>
                    <a:pt x="2678" y="17469"/>
                    <a:pt x="3749" y="17469"/>
                  </a:cubicBezTo>
                  <a:cubicBezTo>
                    <a:pt x="4820" y="17469"/>
                    <a:pt x="8142" y="12541"/>
                    <a:pt x="8142" y="12541"/>
                  </a:cubicBezTo>
                  <a:cubicBezTo>
                    <a:pt x="8142" y="12541"/>
                    <a:pt x="8498" y="12562"/>
                    <a:pt x="9003" y="12562"/>
                  </a:cubicBezTo>
                  <a:cubicBezTo>
                    <a:pt x="10137" y="12562"/>
                    <a:pt x="12022" y="12459"/>
                    <a:pt x="12319" y="11791"/>
                  </a:cubicBezTo>
                  <a:cubicBezTo>
                    <a:pt x="12748" y="10828"/>
                    <a:pt x="9320" y="5472"/>
                    <a:pt x="8570" y="3222"/>
                  </a:cubicBezTo>
                  <a:cubicBezTo>
                    <a:pt x="7929" y="1298"/>
                    <a:pt x="5799" y="1"/>
                    <a:pt x="40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2452;p54">
              <a:extLst>
                <a:ext uri="{FF2B5EF4-FFF2-40B4-BE49-F238E27FC236}">
                  <a16:creationId xmlns:a16="http://schemas.microsoft.com/office/drawing/2014/main" id="{D15B9A9F-26F5-4C44-2A61-3FE3D4BAC155}"/>
                </a:ext>
              </a:extLst>
            </p:cNvPr>
            <p:cNvSpPr/>
            <p:nvPr/>
          </p:nvSpPr>
          <p:spPr>
            <a:xfrm>
              <a:off x="2293450" y="1738550"/>
              <a:ext cx="330750" cy="451900"/>
            </a:xfrm>
            <a:custGeom>
              <a:avLst/>
              <a:gdLst/>
              <a:ahLst/>
              <a:cxnLst/>
              <a:rect l="l" t="t" r="r" b="b"/>
              <a:pathLst>
                <a:path w="13230" h="18076" extrusionOk="0">
                  <a:moveTo>
                    <a:pt x="4397" y="605"/>
                  </a:moveTo>
                  <a:cubicBezTo>
                    <a:pt x="5993" y="605"/>
                    <a:pt x="7999" y="1784"/>
                    <a:pt x="8611" y="3619"/>
                  </a:cubicBezTo>
                  <a:cubicBezTo>
                    <a:pt x="8921" y="4549"/>
                    <a:pt x="9646" y="5937"/>
                    <a:pt x="10414" y="7408"/>
                  </a:cubicBezTo>
                  <a:cubicBezTo>
                    <a:pt x="11271" y="9047"/>
                    <a:pt x="12566" y="11526"/>
                    <a:pt x="12371" y="11967"/>
                  </a:cubicBezTo>
                  <a:cubicBezTo>
                    <a:pt x="12195" y="12362"/>
                    <a:pt x="10805" y="12560"/>
                    <a:pt x="9363" y="12560"/>
                  </a:cubicBezTo>
                  <a:cubicBezTo>
                    <a:pt x="9071" y="12560"/>
                    <a:pt x="8776" y="12552"/>
                    <a:pt x="8489" y="12536"/>
                  </a:cubicBezTo>
                  <a:cubicBezTo>
                    <a:pt x="8485" y="12535"/>
                    <a:pt x="8481" y="12535"/>
                    <a:pt x="8476" y="12535"/>
                  </a:cubicBezTo>
                  <a:cubicBezTo>
                    <a:pt x="8374" y="12535"/>
                    <a:pt x="8277" y="12586"/>
                    <a:pt x="8219" y="12671"/>
                  </a:cubicBezTo>
                  <a:cubicBezTo>
                    <a:pt x="6666" y="14976"/>
                    <a:pt x="4642" y="17463"/>
                    <a:pt x="4080" y="17463"/>
                  </a:cubicBezTo>
                  <a:cubicBezTo>
                    <a:pt x="3756" y="17463"/>
                    <a:pt x="3684" y="17311"/>
                    <a:pt x="3632" y="16504"/>
                  </a:cubicBezTo>
                  <a:cubicBezTo>
                    <a:pt x="3606" y="16103"/>
                    <a:pt x="3577" y="15650"/>
                    <a:pt x="3390" y="15276"/>
                  </a:cubicBezTo>
                  <a:cubicBezTo>
                    <a:pt x="2670" y="13836"/>
                    <a:pt x="659" y="9103"/>
                    <a:pt x="851" y="6328"/>
                  </a:cubicBezTo>
                  <a:cubicBezTo>
                    <a:pt x="1053" y="3408"/>
                    <a:pt x="3314" y="911"/>
                    <a:pt x="3649" y="703"/>
                  </a:cubicBezTo>
                  <a:cubicBezTo>
                    <a:pt x="3882" y="637"/>
                    <a:pt x="4134" y="605"/>
                    <a:pt x="4397" y="605"/>
                  </a:cubicBezTo>
                  <a:close/>
                  <a:moveTo>
                    <a:pt x="4355" y="0"/>
                  </a:moveTo>
                  <a:cubicBezTo>
                    <a:pt x="4039" y="0"/>
                    <a:pt x="3736" y="40"/>
                    <a:pt x="3458" y="122"/>
                  </a:cubicBezTo>
                  <a:cubicBezTo>
                    <a:pt x="2967" y="266"/>
                    <a:pt x="459" y="3100"/>
                    <a:pt x="240" y="6286"/>
                  </a:cubicBezTo>
                  <a:cubicBezTo>
                    <a:pt x="0" y="9755"/>
                    <a:pt x="2814" y="15492"/>
                    <a:pt x="2843" y="15550"/>
                  </a:cubicBezTo>
                  <a:cubicBezTo>
                    <a:pt x="2974" y="15812"/>
                    <a:pt x="2998" y="16184"/>
                    <a:pt x="3021" y="16542"/>
                  </a:cubicBezTo>
                  <a:cubicBezTo>
                    <a:pt x="3063" y="17189"/>
                    <a:pt x="3120" y="18076"/>
                    <a:pt x="4080" y="18076"/>
                  </a:cubicBezTo>
                  <a:cubicBezTo>
                    <a:pt x="5182" y="18076"/>
                    <a:pt x="7727" y="14483"/>
                    <a:pt x="8629" y="13156"/>
                  </a:cubicBezTo>
                  <a:cubicBezTo>
                    <a:pt x="8844" y="13166"/>
                    <a:pt x="9125" y="13175"/>
                    <a:pt x="9441" y="13175"/>
                  </a:cubicBezTo>
                  <a:cubicBezTo>
                    <a:pt x="10720" y="13175"/>
                    <a:pt x="12568" y="13029"/>
                    <a:pt x="12929" y="12215"/>
                  </a:cubicBezTo>
                  <a:cubicBezTo>
                    <a:pt x="13229" y="11540"/>
                    <a:pt x="12375" y="9840"/>
                    <a:pt x="10956" y="7124"/>
                  </a:cubicBezTo>
                  <a:cubicBezTo>
                    <a:pt x="10233" y="5739"/>
                    <a:pt x="9485" y="4308"/>
                    <a:pt x="9190" y="3425"/>
                  </a:cubicBezTo>
                  <a:cubicBezTo>
                    <a:pt x="8495" y="1337"/>
                    <a:pt x="6194" y="0"/>
                    <a:pt x="43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2453;p54">
              <a:extLst>
                <a:ext uri="{FF2B5EF4-FFF2-40B4-BE49-F238E27FC236}">
                  <a16:creationId xmlns:a16="http://schemas.microsoft.com/office/drawing/2014/main" id="{D829C243-9441-0881-BBD5-6D4722A06EAC}"/>
                </a:ext>
              </a:extLst>
            </p:cNvPr>
            <p:cNvSpPr/>
            <p:nvPr/>
          </p:nvSpPr>
          <p:spPr>
            <a:xfrm>
              <a:off x="2352600" y="1687325"/>
              <a:ext cx="257100" cy="396375"/>
            </a:xfrm>
            <a:custGeom>
              <a:avLst/>
              <a:gdLst/>
              <a:ahLst/>
              <a:cxnLst/>
              <a:rect l="l" t="t" r="r" b="b"/>
              <a:pathLst>
                <a:path w="10284" h="15855" extrusionOk="0">
                  <a:moveTo>
                    <a:pt x="1868" y="0"/>
                  </a:moveTo>
                  <a:cubicBezTo>
                    <a:pt x="1489" y="0"/>
                    <a:pt x="1197" y="207"/>
                    <a:pt x="964" y="857"/>
                  </a:cubicBezTo>
                  <a:cubicBezTo>
                    <a:pt x="964" y="857"/>
                    <a:pt x="964" y="3749"/>
                    <a:pt x="536" y="5249"/>
                  </a:cubicBezTo>
                  <a:cubicBezTo>
                    <a:pt x="107" y="6749"/>
                    <a:pt x="0" y="7499"/>
                    <a:pt x="1607" y="9856"/>
                  </a:cubicBezTo>
                  <a:cubicBezTo>
                    <a:pt x="3214" y="12213"/>
                    <a:pt x="6857" y="15854"/>
                    <a:pt x="6857" y="15854"/>
                  </a:cubicBezTo>
                  <a:cubicBezTo>
                    <a:pt x="6857" y="15854"/>
                    <a:pt x="7070" y="13390"/>
                    <a:pt x="7178" y="11998"/>
                  </a:cubicBezTo>
                  <a:cubicBezTo>
                    <a:pt x="7284" y="10605"/>
                    <a:pt x="9427" y="9749"/>
                    <a:pt x="9855" y="9106"/>
                  </a:cubicBezTo>
                  <a:cubicBezTo>
                    <a:pt x="10284" y="8463"/>
                    <a:pt x="7499" y="8034"/>
                    <a:pt x="6428" y="6107"/>
                  </a:cubicBezTo>
                  <a:cubicBezTo>
                    <a:pt x="5357" y="4178"/>
                    <a:pt x="5357" y="857"/>
                    <a:pt x="3857" y="536"/>
                  </a:cubicBezTo>
                  <a:cubicBezTo>
                    <a:pt x="3007" y="354"/>
                    <a:pt x="2364" y="0"/>
                    <a:pt x="1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2454;p54">
              <a:extLst>
                <a:ext uri="{FF2B5EF4-FFF2-40B4-BE49-F238E27FC236}">
                  <a16:creationId xmlns:a16="http://schemas.microsoft.com/office/drawing/2014/main" id="{FA94B37A-EB45-47AB-78CC-A58BFE9F7B95}"/>
                </a:ext>
              </a:extLst>
            </p:cNvPr>
            <p:cNvSpPr/>
            <p:nvPr/>
          </p:nvSpPr>
          <p:spPr>
            <a:xfrm>
              <a:off x="2346175" y="1679775"/>
              <a:ext cx="262025" cy="411575"/>
            </a:xfrm>
            <a:custGeom>
              <a:avLst/>
              <a:gdLst/>
              <a:ahLst/>
              <a:cxnLst/>
              <a:rect l="l" t="t" r="r" b="b"/>
              <a:pathLst>
                <a:path w="10481" h="16463" extrusionOk="0">
                  <a:moveTo>
                    <a:pt x="2132" y="605"/>
                  </a:moveTo>
                  <a:cubicBezTo>
                    <a:pt x="2341" y="605"/>
                    <a:pt x="2614" y="698"/>
                    <a:pt x="3000" y="830"/>
                  </a:cubicBezTo>
                  <a:cubicBezTo>
                    <a:pt x="3307" y="934"/>
                    <a:pt x="3655" y="1053"/>
                    <a:pt x="4049" y="1137"/>
                  </a:cubicBezTo>
                  <a:cubicBezTo>
                    <a:pt x="4788" y="1295"/>
                    <a:pt x="5124" y="2555"/>
                    <a:pt x="5481" y="3888"/>
                  </a:cubicBezTo>
                  <a:cubicBezTo>
                    <a:pt x="5729" y="4818"/>
                    <a:pt x="5986" y="5781"/>
                    <a:pt x="6418" y="6557"/>
                  </a:cubicBezTo>
                  <a:cubicBezTo>
                    <a:pt x="7054" y="7703"/>
                    <a:pt x="8211" y="8332"/>
                    <a:pt x="9057" y="8792"/>
                  </a:cubicBezTo>
                  <a:cubicBezTo>
                    <a:pt x="9342" y="8947"/>
                    <a:pt x="9723" y="9154"/>
                    <a:pt x="9832" y="9274"/>
                  </a:cubicBezTo>
                  <a:cubicBezTo>
                    <a:pt x="9701" y="9439"/>
                    <a:pt x="9391" y="9659"/>
                    <a:pt x="9064" y="9892"/>
                  </a:cubicBezTo>
                  <a:cubicBezTo>
                    <a:pt x="8239" y="10479"/>
                    <a:pt x="7212" y="11210"/>
                    <a:pt x="7129" y="12277"/>
                  </a:cubicBezTo>
                  <a:cubicBezTo>
                    <a:pt x="7057" y="13215"/>
                    <a:pt x="6936" y="14640"/>
                    <a:pt x="6865" y="15468"/>
                  </a:cubicBezTo>
                  <a:cubicBezTo>
                    <a:pt x="5835" y="14408"/>
                    <a:pt x="3350" y="11794"/>
                    <a:pt x="2117" y="9986"/>
                  </a:cubicBezTo>
                  <a:cubicBezTo>
                    <a:pt x="578" y="7726"/>
                    <a:pt x="681" y="7059"/>
                    <a:pt x="1087" y="5636"/>
                  </a:cubicBezTo>
                  <a:cubicBezTo>
                    <a:pt x="1495" y="4209"/>
                    <a:pt x="1525" y="1633"/>
                    <a:pt x="1527" y="1214"/>
                  </a:cubicBezTo>
                  <a:cubicBezTo>
                    <a:pt x="1694" y="767"/>
                    <a:pt x="1858" y="605"/>
                    <a:pt x="2132" y="605"/>
                  </a:cubicBezTo>
                  <a:close/>
                  <a:moveTo>
                    <a:pt x="2122" y="0"/>
                  </a:moveTo>
                  <a:cubicBezTo>
                    <a:pt x="1648" y="0"/>
                    <a:pt x="1224" y="241"/>
                    <a:pt x="933" y="1057"/>
                  </a:cubicBezTo>
                  <a:cubicBezTo>
                    <a:pt x="921" y="1089"/>
                    <a:pt x="916" y="1125"/>
                    <a:pt x="916" y="1159"/>
                  </a:cubicBezTo>
                  <a:cubicBezTo>
                    <a:pt x="916" y="1188"/>
                    <a:pt x="910" y="4027"/>
                    <a:pt x="499" y="5467"/>
                  </a:cubicBezTo>
                  <a:cubicBezTo>
                    <a:pt x="27" y="7120"/>
                    <a:pt x="0" y="7967"/>
                    <a:pt x="1611" y="10330"/>
                  </a:cubicBezTo>
                  <a:cubicBezTo>
                    <a:pt x="3215" y="12683"/>
                    <a:pt x="6748" y="16224"/>
                    <a:pt x="6896" y="16373"/>
                  </a:cubicBezTo>
                  <a:cubicBezTo>
                    <a:pt x="6954" y="16431"/>
                    <a:pt x="7032" y="16463"/>
                    <a:pt x="7114" y="16463"/>
                  </a:cubicBezTo>
                  <a:cubicBezTo>
                    <a:pt x="7272" y="16463"/>
                    <a:pt x="7404" y="16341"/>
                    <a:pt x="7418" y="16184"/>
                  </a:cubicBezTo>
                  <a:cubicBezTo>
                    <a:pt x="7418" y="16184"/>
                    <a:pt x="7633" y="13718"/>
                    <a:pt x="7739" y="12324"/>
                  </a:cubicBezTo>
                  <a:cubicBezTo>
                    <a:pt x="7800" y="11542"/>
                    <a:pt x="8698" y="10904"/>
                    <a:pt x="9419" y="10390"/>
                  </a:cubicBezTo>
                  <a:cubicBezTo>
                    <a:pt x="9834" y="10095"/>
                    <a:pt x="10192" y="9841"/>
                    <a:pt x="10367" y="9578"/>
                  </a:cubicBezTo>
                  <a:cubicBezTo>
                    <a:pt x="10480" y="9410"/>
                    <a:pt x="10473" y="9252"/>
                    <a:pt x="10448" y="9151"/>
                  </a:cubicBezTo>
                  <a:cubicBezTo>
                    <a:pt x="10363" y="8805"/>
                    <a:pt x="9959" y="8586"/>
                    <a:pt x="9350" y="8254"/>
                  </a:cubicBezTo>
                  <a:cubicBezTo>
                    <a:pt x="8570" y="7830"/>
                    <a:pt x="7502" y="7250"/>
                    <a:pt x="6953" y="6260"/>
                  </a:cubicBezTo>
                  <a:cubicBezTo>
                    <a:pt x="6557" y="5549"/>
                    <a:pt x="6310" y="4624"/>
                    <a:pt x="6072" y="3730"/>
                  </a:cubicBezTo>
                  <a:cubicBezTo>
                    <a:pt x="5666" y="2210"/>
                    <a:pt x="5282" y="776"/>
                    <a:pt x="4178" y="539"/>
                  </a:cubicBezTo>
                  <a:cubicBezTo>
                    <a:pt x="3819" y="462"/>
                    <a:pt x="3489" y="349"/>
                    <a:pt x="3199" y="251"/>
                  </a:cubicBezTo>
                  <a:cubicBezTo>
                    <a:pt x="2834" y="126"/>
                    <a:pt x="2465" y="0"/>
                    <a:pt x="21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2455;p54">
              <a:extLst>
                <a:ext uri="{FF2B5EF4-FFF2-40B4-BE49-F238E27FC236}">
                  <a16:creationId xmlns:a16="http://schemas.microsoft.com/office/drawing/2014/main" id="{87DE82FE-4457-9695-9CC0-C6ACB0F07141}"/>
                </a:ext>
              </a:extLst>
            </p:cNvPr>
            <p:cNvSpPr/>
            <p:nvPr/>
          </p:nvSpPr>
          <p:spPr>
            <a:xfrm>
              <a:off x="2258850" y="1329150"/>
              <a:ext cx="551725" cy="488550"/>
            </a:xfrm>
            <a:custGeom>
              <a:avLst/>
              <a:gdLst/>
              <a:ahLst/>
              <a:cxnLst/>
              <a:rect l="l" t="t" r="r" b="b"/>
              <a:pathLst>
                <a:path w="22069" h="19542" extrusionOk="0">
                  <a:moveTo>
                    <a:pt x="11387" y="1"/>
                  </a:moveTo>
                  <a:cubicBezTo>
                    <a:pt x="10813" y="1"/>
                    <a:pt x="10230" y="26"/>
                    <a:pt x="9643" y="80"/>
                  </a:cubicBezTo>
                  <a:cubicBezTo>
                    <a:pt x="3750" y="616"/>
                    <a:pt x="1073" y="4472"/>
                    <a:pt x="537" y="8328"/>
                  </a:cubicBezTo>
                  <a:cubicBezTo>
                    <a:pt x="1" y="12185"/>
                    <a:pt x="4072" y="15934"/>
                    <a:pt x="4500" y="16577"/>
                  </a:cubicBezTo>
                  <a:cubicBezTo>
                    <a:pt x="4929" y="17220"/>
                    <a:pt x="4393" y="17863"/>
                    <a:pt x="5679" y="18291"/>
                  </a:cubicBezTo>
                  <a:cubicBezTo>
                    <a:pt x="6107" y="18434"/>
                    <a:pt x="6548" y="18481"/>
                    <a:pt x="6944" y="18481"/>
                  </a:cubicBezTo>
                  <a:cubicBezTo>
                    <a:pt x="7738" y="18481"/>
                    <a:pt x="8357" y="18291"/>
                    <a:pt x="8357" y="18291"/>
                  </a:cubicBezTo>
                  <a:cubicBezTo>
                    <a:pt x="8357" y="18291"/>
                    <a:pt x="9190" y="19542"/>
                    <a:pt x="10637" y="19542"/>
                  </a:cubicBezTo>
                  <a:cubicBezTo>
                    <a:pt x="10831" y="19542"/>
                    <a:pt x="11035" y="19519"/>
                    <a:pt x="11249" y="19469"/>
                  </a:cubicBezTo>
                  <a:cubicBezTo>
                    <a:pt x="13070" y="19041"/>
                    <a:pt x="12534" y="15398"/>
                    <a:pt x="13285" y="14970"/>
                  </a:cubicBezTo>
                  <a:cubicBezTo>
                    <a:pt x="14035" y="14542"/>
                    <a:pt x="14570" y="13149"/>
                    <a:pt x="16820" y="11864"/>
                  </a:cubicBezTo>
                  <a:cubicBezTo>
                    <a:pt x="19069" y="10578"/>
                    <a:pt x="19069" y="8650"/>
                    <a:pt x="19069" y="8650"/>
                  </a:cubicBezTo>
                  <a:cubicBezTo>
                    <a:pt x="19069" y="8650"/>
                    <a:pt x="22069" y="7793"/>
                    <a:pt x="21532" y="4793"/>
                  </a:cubicBezTo>
                  <a:cubicBezTo>
                    <a:pt x="21051" y="2093"/>
                    <a:pt x="16574" y="1"/>
                    <a:pt x="113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2456;p54">
              <a:extLst>
                <a:ext uri="{FF2B5EF4-FFF2-40B4-BE49-F238E27FC236}">
                  <a16:creationId xmlns:a16="http://schemas.microsoft.com/office/drawing/2014/main" id="{481D5F01-EA5C-87BD-52E7-5201C7C01FAD}"/>
                </a:ext>
              </a:extLst>
            </p:cNvPr>
            <p:cNvSpPr/>
            <p:nvPr/>
          </p:nvSpPr>
          <p:spPr>
            <a:xfrm>
              <a:off x="2252925" y="1321450"/>
              <a:ext cx="564075" cy="503950"/>
            </a:xfrm>
            <a:custGeom>
              <a:avLst/>
              <a:gdLst/>
              <a:ahLst/>
              <a:cxnLst/>
              <a:rect l="l" t="t" r="r" b="b"/>
              <a:pathLst>
                <a:path w="22563" h="20158" extrusionOk="0">
                  <a:moveTo>
                    <a:pt x="11629" y="614"/>
                  </a:moveTo>
                  <a:cubicBezTo>
                    <a:pt x="16606" y="614"/>
                    <a:pt x="21006" y="2561"/>
                    <a:pt x="21469" y="5154"/>
                  </a:cubicBezTo>
                  <a:cubicBezTo>
                    <a:pt x="21949" y="7841"/>
                    <a:pt x="19333" y="8631"/>
                    <a:pt x="19222" y="8664"/>
                  </a:cubicBezTo>
                  <a:cubicBezTo>
                    <a:pt x="19092" y="8701"/>
                    <a:pt x="19002" y="8820"/>
                    <a:pt x="19000" y="8956"/>
                  </a:cubicBezTo>
                  <a:cubicBezTo>
                    <a:pt x="19000" y="9028"/>
                    <a:pt x="18960" y="10731"/>
                    <a:pt x="16905" y="11905"/>
                  </a:cubicBezTo>
                  <a:cubicBezTo>
                    <a:pt x="15433" y="12747"/>
                    <a:pt x="14675" y="13629"/>
                    <a:pt x="14121" y="14274"/>
                  </a:cubicBezTo>
                  <a:cubicBezTo>
                    <a:pt x="13830" y="14614"/>
                    <a:pt x="13600" y="14882"/>
                    <a:pt x="13370" y="15012"/>
                  </a:cubicBezTo>
                  <a:cubicBezTo>
                    <a:pt x="12954" y="15251"/>
                    <a:pt x="12850" y="15927"/>
                    <a:pt x="12718" y="16785"/>
                  </a:cubicBezTo>
                  <a:cubicBezTo>
                    <a:pt x="12548" y="17889"/>
                    <a:pt x="12337" y="19263"/>
                    <a:pt x="11416" y="19479"/>
                  </a:cubicBezTo>
                  <a:cubicBezTo>
                    <a:pt x="11226" y="19524"/>
                    <a:pt x="11044" y="19544"/>
                    <a:pt x="10873" y="19544"/>
                  </a:cubicBezTo>
                  <a:cubicBezTo>
                    <a:pt x="9619" y="19544"/>
                    <a:pt x="8883" y="18479"/>
                    <a:pt x="8848" y="18429"/>
                  </a:cubicBezTo>
                  <a:cubicBezTo>
                    <a:pt x="8791" y="18345"/>
                    <a:pt x="8696" y="18294"/>
                    <a:pt x="8594" y="18293"/>
                  </a:cubicBezTo>
                  <a:cubicBezTo>
                    <a:pt x="8563" y="18293"/>
                    <a:pt x="8533" y="18297"/>
                    <a:pt x="8504" y="18306"/>
                  </a:cubicBezTo>
                  <a:cubicBezTo>
                    <a:pt x="8496" y="18309"/>
                    <a:pt x="7917" y="18483"/>
                    <a:pt x="7182" y="18483"/>
                  </a:cubicBezTo>
                  <a:cubicBezTo>
                    <a:pt x="6814" y="18483"/>
                    <a:pt x="6407" y="18439"/>
                    <a:pt x="6013" y="18308"/>
                  </a:cubicBezTo>
                  <a:cubicBezTo>
                    <a:pt x="5345" y="18085"/>
                    <a:pt x="5310" y="17862"/>
                    <a:pt x="5253" y="17489"/>
                  </a:cubicBezTo>
                  <a:cubicBezTo>
                    <a:pt x="5219" y="17268"/>
                    <a:pt x="5176" y="16991"/>
                    <a:pt x="4992" y="16715"/>
                  </a:cubicBezTo>
                  <a:cubicBezTo>
                    <a:pt x="4912" y="16595"/>
                    <a:pt x="4756" y="16419"/>
                    <a:pt x="4520" y="16152"/>
                  </a:cubicBezTo>
                  <a:cubicBezTo>
                    <a:pt x="3360" y="14844"/>
                    <a:pt x="646" y="11782"/>
                    <a:pt x="1077" y="8678"/>
                  </a:cubicBezTo>
                  <a:cubicBezTo>
                    <a:pt x="1710" y="4123"/>
                    <a:pt x="5011" y="1138"/>
                    <a:pt x="9907" y="692"/>
                  </a:cubicBezTo>
                  <a:cubicBezTo>
                    <a:pt x="10485" y="640"/>
                    <a:pt x="11061" y="614"/>
                    <a:pt x="11629" y="614"/>
                  </a:cubicBezTo>
                  <a:close/>
                  <a:moveTo>
                    <a:pt x="11661" y="1"/>
                  </a:moveTo>
                  <a:cubicBezTo>
                    <a:pt x="11066" y="1"/>
                    <a:pt x="10461" y="27"/>
                    <a:pt x="9852" y="83"/>
                  </a:cubicBezTo>
                  <a:cubicBezTo>
                    <a:pt x="4652" y="556"/>
                    <a:pt x="1145" y="3737"/>
                    <a:pt x="470" y="8594"/>
                  </a:cubicBezTo>
                  <a:cubicBezTo>
                    <a:pt x="1" y="11978"/>
                    <a:pt x="2846" y="15187"/>
                    <a:pt x="4062" y="16559"/>
                  </a:cubicBezTo>
                  <a:cubicBezTo>
                    <a:pt x="4258" y="16779"/>
                    <a:pt x="4426" y="16970"/>
                    <a:pt x="4483" y="17055"/>
                  </a:cubicBezTo>
                  <a:cubicBezTo>
                    <a:pt x="4592" y="17218"/>
                    <a:pt x="4618" y="17387"/>
                    <a:pt x="4648" y="17582"/>
                  </a:cubicBezTo>
                  <a:cubicBezTo>
                    <a:pt x="4714" y="18013"/>
                    <a:pt x="4796" y="18548"/>
                    <a:pt x="5819" y="18890"/>
                  </a:cubicBezTo>
                  <a:cubicBezTo>
                    <a:pt x="6284" y="19045"/>
                    <a:pt x="6758" y="19096"/>
                    <a:pt x="7183" y="19096"/>
                  </a:cubicBezTo>
                  <a:cubicBezTo>
                    <a:pt x="7741" y="19096"/>
                    <a:pt x="8214" y="19008"/>
                    <a:pt x="8474" y="18947"/>
                  </a:cubicBezTo>
                  <a:cubicBezTo>
                    <a:pt x="8783" y="19323"/>
                    <a:pt x="9612" y="20158"/>
                    <a:pt x="10865" y="20158"/>
                  </a:cubicBezTo>
                  <a:cubicBezTo>
                    <a:pt x="11097" y="20157"/>
                    <a:pt x="11330" y="20129"/>
                    <a:pt x="11557" y="20075"/>
                  </a:cubicBezTo>
                  <a:cubicBezTo>
                    <a:pt x="12878" y="19765"/>
                    <a:pt x="13124" y="18164"/>
                    <a:pt x="13323" y="16878"/>
                  </a:cubicBezTo>
                  <a:cubicBezTo>
                    <a:pt x="13398" y="16383"/>
                    <a:pt x="13513" y="15635"/>
                    <a:pt x="13673" y="15544"/>
                  </a:cubicBezTo>
                  <a:cubicBezTo>
                    <a:pt x="13994" y="15361"/>
                    <a:pt x="14254" y="15057"/>
                    <a:pt x="14586" y="14672"/>
                  </a:cubicBezTo>
                  <a:cubicBezTo>
                    <a:pt x="15110" y="14062"/>
                    <a:pt x="15827" y="13227"/>
                    <a:pt x="17209" y="12437"/>
                  </a:cubicBezTo>
                  <a:cubicBezTo>
                    <a:pt x="19155" y="11325"/>
                    <a:pt x="19525" y="9757"/>
                    <a:pt x="19596" y="9180"/>
                  </a:cubicBezTo>
                  <a:cubicBezTo>
                    <a:pt x="20303" y="8904"/>
                    <a:pt x="22563" y="7799"/>
                    <a:pt x="22071" y="5048"/>
                  </a:cubicBezTo>
                  <a:cubicBezTo>
                    <a:pt x="21551" y="2133"/>
                    <a:pt x="16972" y="1"/>
                    <a:pt x="116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2457;p54">
              <a:extLst>
                <a:ext uri="{FF2B5EF4-FFF2-40B4-BE49-F238E27FC236}">
                  <a16:creationId xmlns:a16="http://schemas.microsoft.com/office/drawing/2014/main" id="{12DE8A06-4D67-2E82-C5C7-A4BE7C779B2E}"/>
                </a:ext>
              </a:extLst>
            </p:cNvPr>
            <p:cNvSpPr/>
            <p:nvPr/>
          </p:nvSpPr>
          <p:spPr>
            <a:xfrm>
              <a:off x="2407475" y="1545375"/>
              <a:ext cx="360250" cy="399975"/>
            </a:xfrm>
            <a:custGeom>
              <a:avLst/>
              <a:gdLst/>
              <a:ahLst/>
              <a:cxnLst/>
              <a:rect l="l" t="t" r="r" b="b"/>
              <a:pathLst>
                <a:path w="14410" h="15999" extrusionOk="0">
                  <a:moveTo>
                    <a:pt x="13125" y="0"/>
                  </a:moveTo>
                  <a:cubicBezTo>
                    <a:pt x="13125" y="0"/>
                    <a:pt x="12589" y="1929"/>
                    <a:pt x="10875" y="1929"/>
                  </a:cubicBezTo>
                  <a:cubicBezTo>
                    <a:pt x="9160" y="1929"/>
                    <a:pt x="7447" y="1394"/>
                    <a:pt x="7446" y="1394"/>
                  </a:cubicBezTo>
                  <a:lnTo>
                    <a:pt x="7446" y="1394"/>
                  </a:lnTo>
                  <a:cubicBezTo>
                    <a:pt x="7446" y="1394"/>
                    <a:pt x="8304" y="3643"/>
                    <a:pt x="7660" y="4608"/>
                  </a:cubicBezTo>
                  <a:cubicBezTo>
                    <a:pt x="7018" y="5571"/>
                    <a:pt x="5947" y="5357"/>
                    <a:pt x="5733" y="5785"/>
                  </a:cubicBezTo>
                  <a:cubicBezTo>
                    <a:pt x="5518" y="6214"/>
                    <a:pt x="5625" y="8142"/>
                    <a:pt x="5518" y="8571"/>
                  </a:cubicBezTo>
                  <a:cubicBezTo>
                    <a:pt x="5447" y="8857"/>
                    <a:pt x="5090" y="9618"/>
                    <a:pt x="4670" y="9618"/>
                  </a:cubicBezTo>
                  <a:cubicBezTo>
                    <a:pt x="4459" y="9618"/>
                    <a:pt x="4233" y="9428"/>
                    <a:pt x="4019" y="8892"/>
                  </a:cubicBezTo>
                  <a:cubicBezTo>
                    <a:pt x="4019" y="8892"/>
                    <a:pt x="4233" y="7178"/>
                    <a:pt x="2090" y="6964"/>
                  </a:cubicBezTo>
                  <a:cubicBezTo>
                    <a:pt x="1985" y="6953"/>
                    <a:pt x="1885" y="6948"/>
                    <a:pt x="1793" y="6948"/>
                  </a:cubicBezTo>
                  <a:cubicBezTo>
                    <a:pt x="1" y="6948"/>
                    <a:pt x="505" y="8832"/>
                    <a:pt x="912" y="9749"/>
                  </a:cubicBezTo>
                  <a:cubicBezTo>
                    <a:pt x="1340" y="10714"/>
                    <a:pt x="2840" y="11462"/>
                    <a:pt x="2840" y="11462"/>
                  </a:cubicBezTo>
                  <a:cubicBezTo>
                    <a:pt x="2840" y="11462"/>
                    <a:pt x="3376" y="13926"/>
                    <a:pt x="4125" y="14140"/>
                  </a:cubicBezTo>
                  <a:cubicBezTo>
                    <a:pt x="4818" y="14338"/>
                    <a:pt x="8708" y="15998"/>
                    <a:pt x="9975" y="15998"/>
                  </a:cubicBezTo>
                  <a:cubicBezTo>
                    <a:pt x="10080" y="15998"/>
                    <a:pt x="10167" y="15987"/>
                    <a:pt x="10233" y="15962"/>
                  </a:cubicBezTo>
                  <a:cubicBezTo>
                    <a:pt x="11090" y="15640"/>
                    <a:pt x="11946" y="11676"/>
                    <a:pt x="11946" y="11676"/>
                  </a:cubicBezTo>
                  <a:cubicBezTo>
                    <a:pt x="11946" y="11676"/>
                    <a:pt x="13446" y="10927"/>
                    <a:pt x="13446" y="10177"/>
                  </a:cubicBezTo>
                  <a:cubicBezTo>
                    <a:pt x="13446" y="9427"/>
                    <a:pt x="12804" y="7285"/>
                    <a:pt x="12804" y="6749"/>
                  </a:cubicBezTo>
                  <a:cubicBezTo>
                    <a:pt x="12804" y="6214"/>
                    <a:pt x="13981" y="4714"/>
                    <a:pt x="14196" y="3535"/>
                  </a:cubicBezTo>
                  <a:cubicBezTo>
                    <a:pt x="14410" y="2358"/>
                    <a:pt x="13125" y="0"/>
                    <a:pt x="13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2458;p54">
              <a:extLst>
                <a:ext uri="{FF2B5EF4-FFF2-40B4-BE49-F238E27FC236}">
                  <a16:creationId xmlns:a16="http://schemas.microsoft.com/office/drawing/2014/main" id="{97FE97E5-2B7D-9734-052F-0EEBF9244B8B}"/>
                </a:ext>
              </a:extLst>
            </p:cNvPr>
            <p:cNvSpPr/>
            <p:nvPr/>
          </p:nvSpPr>
          <p:spPr>
            <a:xfrm>
              <a:off x="2404625" y="1537725"/>
              <a:ext cx="370950" cy="415250"/>
            </a:xfrm>
            <a:custGeom>
              <a:avLst/>
              <a:gdLst/>
              <a:ahLst/>
              <a:cxnLst/>
              <a:rect l="l" t="t" r="r" b="b"/>
              <a:pathLst>
                <a:path w="14838" h="16610" extrusionOk="0">
                  <a:moveTo>
                    <a:pt x="13263" y="1041"/>
                  </a:moveTo>
                  <a:cubicBezTo>
                    <a:pt x="13648" y="1862"/>
                    <a:pt x="14132" y="3108"/>
                    <a:pt x="14008" y="3788"/>
                  </a:cubicBezTo>
                  <a:cubicBezTo>
                    <a:pt x="13899" y="4385"/>
                    <a:pt x="13496" y="5120"/>
                    <a:pt x="13172" y="5711"/>
                  </a:cubicBezTo>
                  <a:cubicBezTo>
                    <a:pt x="12814" y="6366"/>
                    <a:pt x="12611" y="6750"/>
                    <a:pt x="12611" y="7056"/>
                  </a:cubicBezTo>
                  <a:cubicBezTo>
                    <a:pt x="12611" y="7336"/>
                    <a:pt x="12744" y="7914"/>
                    <a:pt x="12899" y="8585"/>
                  </a:cubicBezTo>
                  <a:cubicBezTo>
                    <a:pt x="13065" y="9300"/>
                    <a:pt x="13253" y="10112"/>
                    <a:pt x="13253" y="10485"/>
                  </a:cubicBezTo>
                  <a:cubicBezTo>
                    <a:pt x="13253" y="10866"/>
                    <a:pt x="12459" y="11441"/>
                    <a:pt x="11922" y="11710"/>
                  </a:cubicBezTo>
                  <a:cubicBezTo>
                    <a:pt x="11840" y="11752"/>
                    <a:pt x="11780" y="11828"/>
                    <a:pt x="11760" y="11919"/>
                  </a:cubicBezTo>
                  <a:cubicBezTo>
                    <a:pt x="11363" y="13755"/>
                    <a:pt x="10657" y="15824"/>
                    <a:pt x="10238" y="15981"/>
                  </a:cubicBezTo>
                  <a:cubicBezTo>
                    <a:pt x="10195" y="15998"/>
                    <a:pt x="10136" y="16005"/>
                    <a:pt x="10063" y="16005"/>
                  </a:cubicBezTo>
                  <a:cubicBezTo>
                    <a:pt x="9238" y="16005"/>
                    <a:pt x="6652" y="15021"/>
                    <a:pt x="5494" y="14580"/>
                  </a:cubicBezTo>
                  <a:cubicBezTo>
                    <a:pt x="4931" y="14365"/>
                    <a:pt x="4523" y="14210"/>
                    <a:pt x="4324" y="14153"/>
                  </a:cubicBezTo>
                  <a:cubicBezTo>
                    <a:pt x="3981" y="14056"/>
                    <a:pt x="3494" y="12808"/>
                    <a:pt x="3253" y="11704"/>
                  </a:cubicBezTo>
                  <a:cubicBezTo>
                    <a:pt x="3233" y="11613"/>
                    <a:pt x="3174" y="11537"/>
                    <a:pt x="3091" y="11496"/>
                  </a:cubicBezTo>
                  <a:cubicBezTo>
                    <a:pt x="3077" y="11488"/>
                    <a:pt x="1684" y="10783"/>
                    <a:pt x="1306" y="9931"/>
                  </a:cubicBezTo>
                  <a:cubicBezTo>
                    <a:pt x="1007" y="9258"/>
                    <a:pt x="773" y="8313"/>
                    <a:pt x="1098" y="7864"/>
                  </a:cubicBezTo>
                  <a:cubicBezTo>
                    <a:pt x="1244" y="7662"/>
                    <a:pt x="1514" y="7560"/>
                    <a:pt x="1904" y="7560"/>
                  </a:cubicBezTo>
                  <a:cubicBezTo>
                    <a:pt x="1988" y="7560"/>
                    <a:pt x="2079" y="7564"/>
                    <a:pt x="2174" y="7574"/>
                  </a:cubicBezTo>
                  <a:cubicBezTo>
                    <a:pt x="2799" y="7638"/>
                    <a:pt x="3256" y="7841"/>
                    <a:pt x="3531" y="8184"/>
                  </a:cubicBezTo>
                  <a:cubicBezTo>
                    <a:pt x="3883" y="8617"/>
                    <a:pt x="3831" y="9149"/>
                    <a:pt x="3829" y="9162"/>
                  </a:cubicBezTo>
                  <a:cubicBezTo>
                    <a:pt x="3823" y="9213"/>
                    <a:pt x="3829" y="9265"/>
                    <a:pt x="3848" y="9313"/>
                  </a:cubicBezTo>
                  <a:cubicBezTo>
                    <a:pt x="4093" y="9921"/>
                    <a:pt x="4414" y="10230"/>
                    <a:pt x="4781" y="10230"/>
                  </a:cubicBezTo>
                  <a:cubicBezTo>
                    <a:pt x="4797" y="10230"/>
                    <a:pt x="4813" y="10230"/>
                    <a:pt x="4829" y="10229"/>
                  </a:cubicBezTo>
                  <a:cubicBezTo>
                    <a:pt x="5482" y="10184"/>
                    <a:pt x="5869" y="9194"/>
                    <a:pt x="5929" y="8951"/>
                  </a:cubicBezTo>
                  <a:cubicBezTo>
                    <a:pt x="5979" y="8752"/>
                    <a:pt x="5987" y="8386"/>
                    <a:pt x="5998" y="7807"/>
                  </a:cubicBezTo>
                  <a:cubicBezTo>
                    <a:pt x="6008" y="7289"/>
                    <a:pt x="6024" y="6420"/>
                    <a:pt x="6120" y="6228"/>
                  </a:cubicBezTo>
                  <a:cubicBezTo>
                    <a:pt x="6148" y="6173"/>
                    <a:pt x="6381" y="6104"/>
                    <a:pt x="6535" y="6059"/>
                  </a:cubicBezTo>
                  <a:cubicBezTo>
                    <a:pt x="6978" y="5928"/>
                    <a:pt x="7586" y="5747"/>
                    <a:pt x="8029" y="5083"/>
                  </a:cubicBezTo>
                  <a:cubicBezTo>
                    <a:pt x="8549" y="4304"/>
                    <a:pt x="8259" y="2924"/>
                    <a:pt x="8030" y="2145"/>
                  </a:cubicBezTo>
                  <a:lnTo>
                    <a:pt x="8030" y="2145"/>
                  </a:lnTo>
                  <a:cubicBezTo>
                    <a:pt x="8687" y="2308"/>
                    <a:pt x="9830" y="2542"/>
                    <a:pt x="10988" y="2542"/>
                  </a:cubicBezTo>
                  <a:cubicBezTo>
                    <a:pt x="12141" y="2542"/>
                    <a:pt x="12880" y="1751"/>
                    <a:pt x="13263" y="1041"/>
                  </a:cubicBezTo>
                  <a:close/>
                  <a:moveTo>
                    <a:pt x="13241" y="0"/>
                  </a:moveTo>
                  <a:cubicBezTo>
                    <a:pt x="13229" y="0"/>
                    <a:pt x="13216" y="1"/>
                    <a:pt x="13203" y="3"/>
                  </a:cubicBezTo>
                  <a:cubicBezTo>
                    <a:pt x="13079" y="16"/>
                    <a:pt x="12976" y="104"/>
                    <a:pt x="12943" y="224"/>
                  </a:cubicBezTo>
                  <a:cubicBezTo>
                    <a:pt x="12923" y="293"/>
                    <a:pt x="12445" y="1928"/>
                    <a:pt x="10989" y="1928"/>
                  </a:cubicBezTo>
                  <a:cubicBezTo>
                    <a:pt x="9343" y="1928"/>
                    <a:pt x="7668" y="1412"/>
                    <a:pt x="7651" y="1407"/>
                  </a:cubicBezTo>
                  <a:cubicBezTo>
                    <a:pt x="7619" y="1397"/>
                    <a:pt x="7588" y="1393"/>
                    <a:pt x="7557" y="1393"/>
                  </a:cubicBezTo>
                  <a:cubicBezTo>
                    <a:pt x="7354" y="1393"/>
                    <a:pt x="7195" y="1600"/>
                    <a:pt x="7275" y="1807"/>
                  </a:cubicBezTo>
                  <a:cubicBezTo>
                    <a:pt x="7496" y="2393"/>
                    <a:pt x="7974" y="4062"/>
                    <a:pt x="7519" y="4743"/>
                  </a:cubicBezTo>
                  <a:cubicBezTo>
                    <a:pt x="7200" y="5223"/>
                    <a:pt x="6754" y="5354"/>
                    <a:pt x="6361" y="5472"/>
                  </a:cubicBezTo>
                  <a:cubicBezTo>
                    <a:pt x="6031" y="5569"/>
                    <a:pt x="5718" y="5661"/>
                    <a:pt x="5572" y="5955"/>
                  </a:cubicBezTo>
                  <a:cubicBezTo>
                    <a:pt x="5426" y="6248"/>
                    <a:pt x="5404" y="6874"/>
                    <a:pt x="5386" y="7796"/>
                  </a:cubicBezTo>
                  <a:cubicBezTo>
                    <a:pt x="5379" y="8201"/>
                    <a:pt x="5370" y="8661"/>
                    <a:pt x="5335" y="8803"/>
                  </a:cubicBezTo>
                  <a:cubicBezTo>
                    <a:pt x="5256" y="9115"/>
                    <a:pt x="4948" y="9607"/>
                    <a:pt x="4785" y="9618"/>
                  </a:cubicBezTo>
                  <a:cubicBezTo>
                    <a:pt x="4762" y="9618"/>
                    <a:pt x="4610" y="9542"/>
                    <a:pt x="4442" y="9147"/>
                  </a:cubicBezTo>
                  <a:cubicBezTo>
                    <a:pt x="4452" y="8926"/>
                    <a:pt x="4431" y="8330"/>
                    <a:pt x="4014" y="7807"/>
                  </a:cubicBezTo>
                  <a:cubicBezTo>
                    <a:pt x="3633" y="7328"/>
                    <a:pt x="3033" y="7046"/>
                    <a:pt x="2234" y="6965"/>
                  </a:cubicBezTo>
                  <a:cubicBezTo>
                    <a:pt x="2120" y="6954"/>
                    <a:pt x="2011" y="6948"/>
                    <a:pt x="1907" y="6948"/>
                  </a:cubicBezTo>
                  <a:cubicBezTo>
                    <a:pt x="1308" y="6948"/>
                    <a:pt x="869" y="7135"/>
                    <a:pt x="601" y="7506"/>
                  </a:cubicBezTo>
                  <a:cubicBezTo>
                    <a:pt x="1" y="8335"/>
                    <a:pt x="560" y="9762"/>
                    <a:pt x="745" y="10180"/>
                  </a:cubicBezTo>
                  <a:cubicBezTo>
                    <a:pt x="1140" y="11066"/>
                    <a:pt x="2293" y="11757"/>
                    <a:pt x="2686" y="11973"/>
                  </a:cubicBezTo>
                  <a:cubicBezTo>
                    <a:pt x="2858" y="12714"/>
                    <a:pt x="3352" y="14512"/>
                    <a:pt x="4155" y="14742"/>
                  </a:cubicBezTo>
                  <a:cubicBezTo>
                    <a:pt x="4330" y="14792"/>
                    <a:pt x="4769" y="14958"/>
                    <a:pt x="5277" y="15152"/>
                  </a:cubicBezTo>
                  <a:cubicBezTo>
                    <a:pt x="7702" y="16075"/>
                    <a:pt x="9274" y="16609"/>
                    <a:pt x="10084" y="16609"/>
                  </a:cubicBezTo>
                  <a:cubicBezTo>
                    <a:pt x="10232" y="16609"/>
                    <a:pt x="10355" y="16592"/>
                    <a:pt x="10453" y="16554"/>
                  </a:cubicBezTo>
                  <a:cubicBezTo>
                    <a:pt x="11352" y="16217"/>
                    <a:pt x="12082" y="13291"/>
                    <a:pt x="12328" y="12187"/>
                  </a:cubicBezTo>
                  <a:cubicBezTo>
                    <a:pt x="12768" y="11949"/>
                    <a:pt x="13866" y="11277"/>
                    <a:pt x="13866" y="10482"/>
                  </a:cubicBezTo>
                  <a:cubicBezTo>
                    <a:pt x="13866" y="10041"/>
                    <a:pt x="13678" y="9229"/>
                    <a:pt x="13496" y="8445"/>
                  </a:cubicBezTo>
                  <a:cubicBezTo>
                    <a:pt x="13361" y="7865"/>
                    <a:pt x="13222" y="7265"/>
                    <a:pt x="13222" y="7055"/>
                  </a:cubicBezTo>
                  <a:cubicBezTo>
                    <a:pt x="13222" y="6891"/>
                    <a:pt x="13493" y="6399"/>
                    <a:pt x="13709" y="6004"/>
                  </a:cubicBezTo>
                  <a:cubicBezTo>
                    <a:pt x="14072" y="5341"/>
                    <a:pt x="14484" y="4590"/>
                    <a:pt x="14610" y="3895"/>
                  </a:cubicBezTo>
                  <a:cubicBezTo>
                    <a:pt x="14837" y="2647"/>
                    <a:pt x="13643" y="410"/>
                    <a:pt x="13507" y="160"/>
                  </a:cubicBezTo>
                  <a:cubicBezTo>
                    <a:pt x="13454" y="61"/>
                    <a:pt x="13351" y="0"/>
                    <a:pt x="132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2459;p54">
              <a:extLst>
                <a:ext uri="{FF2B5EF4-FFF2-40B4-BE49-F238E27FC236}">
                  <a16:creationId xmlns:a16="http://schemas.microsoft.com/office/drawing/2014/main" id="{8F14E7E8-317D-91B5-7407-0347C92B450B}"/>
                </a:ext>
              </a:extLst>
            </p:cNvPr>
            <p:cNvSpPr/>
            <p:nvPr/>
          </p:nvSpPr>
          <p:spPr>
            <a:xfrm>
              <a:off x="2767700" y="1960475"/>
              <a:ext cx="337425" cy="678750"/>
            </a:xfrm>
            <a:custGeom>
              <a:avLst/>
              <a:gdLst/>
              <a:ahLst/>
              <a:cxnLst/>
              <a:rect l="l" t="t" r="r" b="b"/>
              <a:pathLst>
                <a:path w="13497" h="27150" extrusionOk="0">
                  <a:moveTo>
                    <a:pt x="3321" y="1"/>
                  </a:moveTo>
                  <a:lnTo>
                    <a:pt x="1" y="3964"/>
                  </a:lnTo>
                  <a:cubicBezTo>
                    <a:pt x="1" y="3964"/>
                    <a:pt x="536" y="8249"/>
                    <a:pt x="1607" y="9963"/>
                  </a:cubicBezTo>
                  <a:cubicBezTo>
                    <a:pt x="2677" y="11678"/>
                    <a:pt x="7177" y="18319"/>
                    <a:pt x="7177" y="18319"/>
                  </a:cubicBezTo>
                  <a:cubicBezTo>
                    <a:pt x="7177" y="18319"/>
                    <a:pt x="6856" y="20569"/>
                    <a:pt x="7177" y="21211"/>
                  </a:cubicBezTo>
                  <a:cubicBezTo>
                    <a:pt x="7498" y="21854"/>
                    <a:pt x="8783" y="24961"/>
                    <a:pt x="8783" y="25389"/>
                  </a:cubicBezTo>
                  <a:cubicBezTo>
                    <a:pt x="8783" y="25643"/>
                    <a:pt x="9085" y="25859"/>
                    <a:pt x="9353" y="25859"/>
                  </a:cubicBezTo>
                  <a:cubicBezTo>
                    <a:pt x="9537" y="25859"/>
                    <a:pt x="9705" y="25758"/>
                    <a:pt x="9748" y="25496"/>
                  </a:cubicBezTo>
                  <a:cubicBezTo>
                    <a:pt x="9855" y="24854"/>
                    <a:pt x="9855" y="23996"/>
                    <a:pt x="9855" y="23996"/>
                  </a:cubicBezTo>
                  <a:lnTo>
                    <a:pt x="11676" y="26782"/>
                  </a:lnTo>
                  <a:cubicBezTo>
                    <a:pt x="11676" y="26782"/>
                    <a:pt x="12148" y="27149"/>
                    <a:pt x="12542" y="27149"/>
                  </a:cubicBezTo>
                  <a:cubicBezTo>
                    <a:pt x="12711" y="27149"/>
                    <a:pt x="12865" y="27082"/>
                    <a:pt x="12962" y="26889"/>
                  </a:cubicBezTo>
                  <a:cubicBezTo>
                    <a:pt x="13283" y="26246"/>
                    <a:pt x="13068" y="22818"/>
                    <a:pt x="13283" y="21425"/>
                  </a:cubicBezTo>
                  <a:cubicBezTo>
                    <a:pt x="13497" y="20033"/>
                    <a:pt x="12426" y="18105"/>
                    <a:pt x="11568" y="17248"/>
                  </a:cubicBezTo>
                  <a:cubicBezTo>
                    <a:pt x="10712" y="16391"/>
                    <a:pt x="9641" y="14891"/>
                    <a:pt x="9320" y="14570"/>
                  </a:cubicBezTo>
                  <a:cubicBezTo>
                    <a:pt x="8998" y="14248"/>
                    <a:pt x="7606" y="9213"/>
                    <a:pt x="6962" y="5786"/>
                  </a:cubicBezTo>
                  <a:cubicBezTo>
                    <a:pt x="6320" y="2358"/>
                    <a:pt x="4606" y="216"/>
                    <a:pt x="33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2460;p54">
              <a:extLst>
                <a:ext uri="{FF2B5EF4-FFF2-40B4-BE49-F238E27FC236}">
                  <a16:creationId xmlns:a16="http://schemas.microsoft.com/office/drawing/2014/main" id="{BC97A60A-05F3-DA67-10FB-C1A3DAB68444}"/>
                </a:ext>
              </a:extLst>
            </p:cNvPr>
            <p:cNvSpPr/>
            <p:nvPr/>
          </p:nvSpPr>
          <p:spPr>
            <a:xfrm>
              <a:off x="2759600" y="1952850"/>
              <a:ext cx="353800" cy="694000"/>
            </a:xfrm>
            <a:custGeom>
              <a:avLst/>
              <a:gdLst/>
              <a:ahLst/>
              <a:cxnLst/>
              <a:rect l="l" t="t" r="r" b="b"/>
              <a:pathLst>
                <a:path w="14152" h="27760" extrusionOk="0">
                  <a:moveTo>
                    <a:pt x="3645" y="0"/>
                  </a:moveTo>
                  <a:cubicBezTo>
                    <a:pt x="3498" y="0"/>
                    <a:pt x="3368" y="106"/>
                    <a:pt x="3344" y="256"/>
                  </a:cubicBezTo>
                  <a:cubicBezTo>
                    <a:pt x="3316" y="422"/>
                    <a:pt x="3429" y="580"/>
                    <a:pt x="3595" y="608"/>
                  </a:cubicBezTo>
                  <a:cubicBezTo>
                    <a:pt x="4603" y="775"/>
                    <a:pt x="6322" y="2605"/>
                    <a:pt x="6987" y="6147"/>
                  </a:cubicBezTo>
                  <a:cubicBezTo>
                    <a:pt x="7580" y="9308"/>
                    <a:pt x="8992" y="14655"/>
                    <a:pt x="9427" y="15090"/>
                  </a:cubicBezTo>
                  <a:cubicBezTo>
                    <a:pt x="9537" y="15200"/>
                    <a:pt x="9771" y="15497"/>
                    <a:pt x="10042" y="15840"/>
                  </a:cubicBezTo>
                  <a:cubicBezTo>
                    <a:pt x="10502" y="16424"/>
                    <a:pt x="11133" y="17225"/>
                    <a:pt x="11677" y="17769"/>
                  </a:cubicBezTo>
                  <a:cubicBezTo>
                    <a:pt x="12467" y="18559"/>
                    <a:pt x="13502" y="20407"/>
                    <a:pt x="13306" y="21684"/>
                  </a:cubicBezTo>
                  <a:cubicBezTo>
                    <a:pt x="13207" y="22323"/>
                    <a:pt x="13196" y="23359"/>
                    <a:pt x="13185" y="24359"/>
                  </a:cubicBezTo>
                  <a:cubicBezTo>
                    <a:pt x="13174" y="25430"/>
                    <a:pt x="13161" y="26762"/>
                    <a:pt x="13012" y="27056"/>
                  </a:cubicBezTo>
                  <a:cubicBezTo>
                    <a:pt x="12979" y="27124"/>
                    <a:pt x="12947" y="27136"/>
                    <a:pt x="12919" y="27143"/>
                  </a:cubicBezTo>
                  <a:cubicBezTo>
                    <a:pt x="12903" y="27146"/>
                    <a:pt x="12884" y="27148"/>
                    <a:pt x="12865" y="27148"/>
                  </a:cubicBezTo>
                  <a:cubicBezTo>
                    <a:pt x="12686" y="27148"/>
                    <a:pt x="12404" y="26999"/>
                    <a:pt x="12228" y="26873"/>
                  </a:cubicBezTo>
                  <a:lnTo>
                    <a:pt x="10437" y="24134"/>
                  </a:lnTo>
                  <a:cubicBezTo>
                    <a:pt x="10379" y="24046"/>
                    <a:pt x="10282" y="23996"/>
                    <a:pt x="10181" y="23996"/>
                  </a:cubicBezTo>
                  <a:cubicBezTo>
                    <a:pt x="10152" y="23996"/>
                    <a:pt x="10122" y="24000"/>
                    <a:pt x="10093" y="24009"/>
                  </a:cubicBezTo>
                  <a:cubicBezTo>
                    <a:pt x="9964" y="24048"/>
                    <a:pt x="9875" y="24166"/>
                    <a:pt x="9875" y="24301"/>
                  </a:cubicBezTo>
                  <a:cubicBezTo>
                    <a:pt x="9875" y="24310"/>
                    <a:pt x="9874" y="25141"/>
                    <a:pt x="9772" y="25751"/>
                  </a:cubicBezTo>
                  <a:cubicBezTo>
                    <a:pt x="9756" y="25842"/>
                    <a:pt x="9731" y="25859"/>
                    <a:pt x="9688" y="25859"/>
                  </a:cubicBezTo>
                  <a:cubicBezTo>
                    <a:pt x="9680" y="25859"/>
                    <a:pt x="9671" y="25859"/>
                    <a:pt x="9661" y="25858"/>
                  </a:cubicBezTo>
                  <a:cubicBezTo>
                    <a:pt x="9532" y="25848"/>
                    <a:pt x="9415" y="25740"/>
                    <a:pt x="9415" y="25694"/>
                  </a:cubicBezTo>
                  <a:cubicBezTo>
                    <a:pt x="9415" y="25140"/>
                    <a:pt x="8015" y="21856"/>
                    <a:pt x="7776" y="21380"/>
                  </a:cubicBezTo>
                  <a:cubicBezTo>
                    <a:pt x="7573" y="20975"/>
                    <a:pt x="7686" y="19501"/>
                    <a:pt x="7806" y="18667"/>
                  </a:cubicBezTo>
                  <a:cubicBezTo>
                    <a:pt x="7816" y="18592"/>
                    <a:pt x="7798" y="18515"/>
                    <a:pt x="7756" y="18452"/>
                  </a:cubicBezTo>
                  <a:cubicBezTo>
                    <a:pt x="7710" y="18386"/>
                    <a:pt x="3247" y="11796"/>
                    <a:pt x="2192" y="10106"/>
                  </a:cubicBezTo>
                  <a:cubicBezTo>
                    <a:pt x="1169" y="8470"/>
                    <a:pt x="634" y="4274"/>
                    <a:pt x="628" y="4232"/>
                  </a:cubicBezTo>
                  <a:cubicBezTo>
                    <a:pt x="609" y="4077"/>
                    <a:pt x="477" y="3963"/>
                    <a:pt x="325" y="3963"/>
                  </a:cubicBezTo>
                  <a:cubicBezTo>
                    <a:pt x="313" y="3963"/>
                    <a:pt x="300" y="3964"/>
                    <a:pt x="287" y="3966"/>
                  </a:cubicBezTo>
                  <a:cubicBezTo>
                    <a:pt x="119" y="3987"/>
                    <a:pt x="0" y="4140"/>
                    <a:pt x="21" y="4308"/>
                  </a:cubicBezTo>
                  <a:cubicBezTo>
                    <a:pt x="44" y="4485"/>
                    <a:pt x="577" y="8679"/>
                    <a:pt x="1673" y="10431"/>
                  </a:cubicBezTo>
                  <a:cubicBezTo>
                    <a:pt x="2663" y="12016"/>
                    <a:pt x="6623" y="17870"/>
                    <a:pt x="7183" y="18698"/>
                  </a:cubicBezTo>
                  <a:cubicBezTo>
                    <a:pt x="7107" y="19271"/>
                    <a:pt x="6908" y="21013"/>
                    <a:pt x="7229" y="21653"/>
                  </a:cubicBezTo>
                  <a:cubicBezTo>
                    <a:pt x="7575" y="22346"/>
                    <a:pt x="8784" y="25317"/>
                    <a:pt x="8803" y="25694"/>
                  </a:cubicBezTo>
                  <a:cubicBezTo>
                    <a:pt x="8803" y="26117"/>
                    <a:pt x="9220" y="26435"/>
                    <a:pt x="9610" y="26467"/>
                  </a:cubicBezTo>
                  <a:cubicBezTo>
                    <a:pt x="9638" y="26470"/>
                    <a:pt x="9664" y="26471"/>
                    <a:pt x="9691" y="26471"/>
                  </a:cubicBezTo>
                  <a:cubicBezTo>
                    <a:pt x="10047" y="26471"/>
                    <a:pt x="10312" y="26231"/>
                    <a:pt x="10376" y="25851"/>
                  </a:cubicBezTo>
                  <a:cubicBezTo>
                    <a:pt x="10406" y="25664"/>
                    <a:pt x="10428" y="25461"/>
                    <a:pt x="10444" y="25265"/>
                  </a:cubicBezTo>
                  <a:lnTo>
                    <a:pt x="11745" y="27253"/>
                  </a:lnTo>
                  <a:cubicBezTo>
                    <a:pt x="11764" y="27282"/>
                    <a:pt x="11786" y="27307"/>
                    <a:pt x="11813" y="27328"/>
                  </a:cubicBezTo>
                  <a:cubicBezTo>
                    <a:pt x="11914" y="27407"/>
                    <a:pt x="12395" y="27760"/>
                    <a:pt x="12867" y="27760"/>
                  </a:cubicBezTo>
                  <a:cubicBezTo>
                    <a:pt x="12872" y="27760"/>
                    <a:pt x="12876" y="27760"/>
                    <a:pt x="12881" y="27760"/>
                  </a:cubicBezTo>
                  <a:cubicBezTo>
                    <a:pt x="12939" y="27760"/>
                    <a:pt x="12997" y="27753"/>
                    <a:pt x="13054" y="27740"/>
                  </a:cubicBezTo>
                  <a:cubicBezTo>
                    <a:pt x="13276" y="27690"/>
                    <a:pt x="13452" y="27548"/>
                    <a:pt x="13561" y="27331"/>
                  </a:cubicBezTo>
                  <a:cubicBezTo>
                    <a:pt x="13760" y="26931"/>
                    <a:pt x="13781" y="25944"/>
                    <a:pt x="13798" y="24367"/>
                  </a:cubicBezTo>
                  <a:cubicBezTo>
                    <a:pt x="13808" y="23386"/>
                    <a:pt x="13819" y="22373"/>
                    <a:pt x="13911" y="21778"/>
                  </a:cubicBezTo>
                  <a:cubicBezTo>
                    <a:pt x="14151" y="20217"/>
                    <a:pt x="12978" y="18204"/>
                    <a:pt x="12111" y="17337"/>
                  </a:cubicBezTo>
                  <a:cubicBezTo>
                    <a:pt x="11592" y="16817"/>
                    <a:pt x="10974" y="16034"/>
                    <a:pt x="10522" y="15461"/>
                  </a:cubicBezTo>
                  <a:cubicBezTo>
                    <a:pt x="10216" y="15073"/>
                    <a:pt x="9996" y="14793"/>
                    <a:pt x="9873" y="14671"/>
                  </a:cubicBezTo>
                  <a:cubicBezTo>
                    <a:pt x="9598" y="14294"/>
                    <a:pt x="8264" y="9642"/>
                    <a:pt x="7589" y="6034"/>
                  </a:cubicBezTo>
                  <a:cubicBezTo>
                    <a:pt x="6912" y="2426"/>
                    <a:pt x="5077" y="235"/>
                    <a:pt x="3696" y="4"/>
                  </a:cubicBezTo>
                  <a:cubicBezTo>
                    <a:pt x="3679" y="2"/>
                    <a:pt x="3662" y="0"/>
                    <a:pt x="36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2461;p54">
              <a:extLst>
                <a:ext uri="{FF2B5EF4-FFF2-40B4-BE49-F238E27FC236}">
                  <a16:creationId xmlns:a16="http://schemas.microsoft.com/office/drawing/2014/main" id="{8B447B66-C66A-FA52-537E-A2B3BD0E7A2F}"/>
                </a:ext>
              </a:extLst>
            </p:cNvPr>
            <p:cNvSpPr/>
            <p:nvPr/>
          </p:nvSpPr>
          <p:spPr>
            <a:xfrm>
              <a:off x="2929725" y="2339975"/>
              <a:ext cx="175450" cy="299250"/>
            </a:xfrm>
            <a:custGeom>
              <a:avLst/>
              <a:gdLst/>
              <a:ahLst/>
              <a:cxnLst/>
              <a:rect l="l" t="t" r="r" b="b"/>
              <a:pathLst>
                <a:path w="7018" h="11970" extrusionOk="0">
                  <a:moveTo>
                    <a:pt x="3346" y="1"/>
                  </a:moveTo>
                  <a:cubicBezTo>
                    <a:pt x="1729" y="423"/>
                    <a:pt x="594" y="1447"/>
                    <a:pt x="0" y="2110"/>
                  </a:cubicBezTo>
                  <a:cubicBezTo>
                    <a:pt x="425" y="2738"/>
                    <a:pt x="697" y="3139"/>
                    <a:pt x="697" y="3139"/>
                  </a:cubicBezTo>
                  <a:cubicBezTo>
                    <a:pt x="697" y="3139"/>
                    <a:pt x="376" y="5389"/>
                    <a:pt x="697" y="6031"/>
                  </a:cubicBezTo>
                  <a:cubicBezTo>
                    <a:pt x="1018" y="6674"/>
                    <a:pt x="2303" y="9781"/>
                    <a:pt x="2303" y="10209"/>
                  </a:cubicBezTo>
                  <a:cubicBezTo>
                    <a:pt x="2303" y="10463"/>
                    <a:pt x="2605" y="10679"/>
                    <a:pt x="2872" y="10679"/>
                  </a:cubicBezTo>
                  <a:cubicBezTo>
                    <a:pt x="3056" y="10679"/>
                    <a:pt x="3224" y="10578"/>
                    <a:pt x="3267" y="10316"/>
                  </a:cubicBezTo>
                  <a:cubicBezTo>
                    <a:pt x="3375" y="9674"/>
                    <a:pt x="3375" y="8816"/>
                    <a:pt x="3375" y="8816"/>
                  </a:cubicBezTo>
                  <a:lnTo>
                    <a:pt x="5196" y="11602"/>
                  </a:lnTo>
                  <a:cubicBezTo>
                    <a:pt x="5196" y="11602"/>
                    <a:pt x="5668" y="11969"/>
                    <a:pt x="6062" y="11969"/>
                  </a:cubicBezTo>
                  <a:cubicBezTo>
                    <a:pt x="6231" y="11969"/>
                    <a:pt x="6385" y="11902"/>
                    <a:pt x="6482" y="11709"/>
                  </a:cubicBezTo>
                  <a:cubicBezTo>
                    <a:pt x="6803" y="11066"/>
                    <a:pt x="6588" y="7638"/>
                    <a:pt x="6803" y="6245"/>
                  </a:cubicBezTo>
                  <a:cubicBezTo>
                    <a:pt x="7017" y="4854"/>
                    <a:pt x="5946" y="2925"/>
                    <a:pt x="5088" y="2068"/>
                  </a:cubicBezTo>
                  <a:cubicBezTo>
                    <a:pt x="4504" y="1483"/>
                    <a:pt x="3823" y="604"/>
                    <a:pt x="3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2462;p54">
              <a:extLst>
                <a:ext uri="{FF2B5EF4-FFF2-40B4-BE49-F238E27FC236}">
                  <a16:creationId xmlns:a16="http://schemas.microsoft.com/office/drawing/2014/main" id="{562732E7-A429-D4B9-79DC-5C823E026108}"/>
                </a:ext>
              </a:extLst>
            </p:cNvPr>
            <p:cNvSpPr/>
            <p:nvPr/>
          </p:nvSpPr>
          <p:spPr>
            <a:xfrm>
              <a:off x="2921450" y="2332300"/>
              <a:ext cx="191950" cy="314550"/>
            </a:xfrm>
            <a:custGeom>
              <a:avLst/>
              <a:gdLst/>
              <a:ahLst/>
              <a:cxnLst/>
              <a:rect l="l" t="t" r="r" b="b"/>
              <a:pathLst>
                <a:path w="7678" h="12582" extrusionOk="0">
                  <a:moveTo>
                    <a:pt x="3563" y="657"/>
                  </a:moveTo>
                  <a:lnTo>
                    <a:pt x="3575" y="672"/>
                  </a:lnTo>
                  <a:cubicBezTo>
                    <a:pt x="4032" y="1253"/>
                    <a:pt x="4659" y="2048"/>
                    <a:pt x="5203" y="2591"/>
                  </a:cubicBezTo>
                  <a:cubicBezTo>
                    <a:pt x="5993" y="3382"/>
                    <a:pt x="7028" y="5231"/>
                    <a:pt x="6832" y="6506"/>
                  </a:cubicBezTo>
                  <a:cubicBezTo>
                    <a:pt x="6733" y="7145"/>
                    <a:pt x="6722" y="8181"/>
                    <a:pt x="6711" y="9182"/>
                  </a:cubicBezTo>
                  <a:cubicBezTo>
                    <a:pt x="6700" y="10252"/>
                    <a:pt x="6687" y="11584"/>
                    <a:pt x="6538" y="11878"/>
                  </a:cubicBezTo>
                  <a:cubicBezTo>
                    <a:pt x="6505" y="11946"/>
                    <a:pt x="6473" y="11958"/>
                    <a:pt x="6445" y="11965"/>
                  </a:cubicBezTo>
                  <a:cubicBezTo>
                    <a:pt x="6429" y="11968"/>
                    <a:pt x="6411" y="11970"/>
                    <a:pt x="6392" y="11970"/>
                  </a:cubicBezTo>
                  <a:cubicBezTo>
                    <a:pt x="6214" y="11970"/>
                    <a:pt x="5930" y="11821"/>
                    <a:pt x="5754" y="11695"/>
                  </a:cubicBezTo>
                  <a:lnTo>
                    <a:pt x="3962" y="8956"/>
                  </a:lnTo>
                  <a:cubicBezTo>
                    <a:pt x="3905" y="8868"/>
                    <a:pt x="3808" y="8818"/>
                    <a:pt x="3706" y="8818"/>
                  </a:cubicBezTo>
                  <a:cubicBezTo>
                    <a:pt x="3677" y="8818"/>
                    <a:pt x="3647" y="8822"/>
                    <a:pt x="3618" y="8831"/>
                  </a:cubicBezTo>
                  <a:cubicBezTo>
                    <a:pt x="3489" y="8868"/>
                    <a:pt x="3400" y="8988"/>
                    <a:pt x="3400" y="9123"/>
                  </a:cubicBezTo>
                  <a:cubicBezTo>
                    <a:pt x="3400" y="9132"/>
                    <a:pt x="3399" y="9962"/>
                    <a:pt x="3297" y="10573"/>
                  </a:cubicBezTo>
                  <a:cubicBezTo>
                    <a:pt x="3282" y="10664"/>
                    <a:pt x="3256" y="10681"/>
                    <a:pt x="3213" y="10681"/>
                  </a:cubicBezTo>
                  <a:cubicBezTo>
                    <a:pt x="3205" y="10681"/>
                    <a:pt x="3196" y="10681"/>
                    <a:pt x="3186" y="10680"/>
                  </a:cubicBezTo>
                  <a:cubicBezTo>
                    <a:pt x="3057" y="10669"/>
                    <a:pt x="2940" y="10562"/>
                    <a:pt x="2940" y="10516"/>
                  </a:cubicBezTo>
                  <a:cubicBezTo>
                    <a:pt x="2940" y="9961"/>
                    <a:pt x="1540" y="6678"/>
                    <a:pt x="1302" y="6201"/>
                  </a:cubicBezTo>
                  <a:cubicBezTo>
                    <a:pt x="1099" y="5795"/>
                    <a:pt x="1212" y="4322"/>
                    <a:pt x="1331" y="3489"/>
                  </a:cubicBezTo>
                  <a:cubicBezTo>
                    <a:pt x="1342" y="3414"/>
                    <a:pt x="1324" y="3337"/>
                    <a:pt x="1281" y="3274"/>
                  </a:cubicBezTo>
                  <a:lnTo>
                    <a:pt x="721" y="2446"/>
                  </a:lnTo>
                  <a:cubicBezTo>
                    <a:pt x="1337" y="1802"/>
                    <a:pt x="2287" y="1038"/>
                    <a:pt x="3563" y="657"/>
                  </a:cubicBezTo>
                  <a:close/>
                  <a:moveTo>
                    <a:pt x="3678" y="1"/>
                  </a:moveTo>
                  <a:cubicBezTo>
                    <a:pt x="3652" y="1"/>
                    <a:pt x="3626" y="4"/>
                    <a:pt x="3600" y="11"/>
                  </a:cubicBezTo>
                  <a:cubicBezTo>
                    <a:pt x="1959" y="439"/>
                    <a:pt x="793" y="1444"/>
                    <a:pt x="104" y="2212"/>
                  </a:cubicBezTo>
                  <a:cubicBezTo>
                    <a:pt x="10" y="2316"/>
                    <a:pt x="0" y="2471"/>
                    <a:pt x="79" y="2587"/>
                  </a:cubicBezTo>
                  <a:lnTo>
                    <a:pt x="709" y="3520"/>
                  </a:lnTo>
                  <a:cubicBezTo>
                    <a:pt x="633" y="4093"/>
                    <a:pt x="434" y="5835"/>
                    <a:pt x="755" y="6475"/>
                  </a:cubicBezTo>
                  <a:cubicBezTo>
                    <a:pt x="1101" y="7168"/>
                    <a:pt x="2310" y="10139"/>
                    <a:pt x="2329" y="10516"/>
                  </a:cubicBezTo>
                  <a:cubicBezTo>
                    <a:pt x="2329" y="10939"/>
                    <a:pt x="2746" y="11258"/>
                    <a:pt x="3136" y="11290"/>
                  </a:cubicBezTo>
                  <a:cubicBezTo>
                    <a:pt x="3163" y="11293"/>
                    <a:pt x="3190" y="11294"/>
                    <a:pt x="3217" y="11294"/>
                  </a:cubicBezTo>
                  <a:cubicBezTo>
                    <a:pt x="3573" y="11294"/>
                    <a:pt x="3838" y="11053"/>
                    <a:pt x="3902" y="10674"/>
                  </a:cubicBezTo>
                  <a:cubicBezTo>
                    <a:pt x="3932" y="10486"/>
                    <a:pt x="3954" y="10283"/>
                    <a:pt x="3970" y="10087"/>
                  </a:cubicBezTo>
                  <a:lnTo>
                    <a:pt x="5271" y="12075"/>
                  </a:lnTo>
                  <a:cubicBezTo>
                    <a:pt x="5290" y="12104"/>
                    <a:pt x="5312" y="12129"/>
                    <a:pt x="5339" y="12150"/>
                  </a:cubicBezTo>
                  <a:cubicBezTo>
                    <a:pt x="5440" y="12229"/>
                    <a:pt x="5921" y="12582"/>
                    <a:pt x="6393" y="12582"/>
                  </a:cubicBezTo>
                  <a:cubicBezTo>
                    <a:pt x="6456" y="12582"/>
                    <a:pt x="6518" y="12575"/>
                    <a:pt x="6580" y="12562"/>
                  </a:cubicBezTo>
                  <a:cubicBezTo>
                    <a:pt x="6803" y="12511"/>
                    <a:pt x="6978" y="12370"/>
                    <a:pt x="7087" y="12153"/>
                  </a:cubicBezTo>
                  <a:cubicBezTo>
                    <a:pt x="7287" y="11752"/>
                    <a:pt x="7307" y="10765"/>
                    <a:pt x="7324" y="9189"/>
                  </a:cubicBezTo>
                  <a:cubicBezTo>
                    <a:pt x="7334" y="8208"/>
                    <a:pt x="7345" y="7195"/>
                    <a:pt x="7437" y="6599"/>
                  </a:cubicBezTo>
                  <a:cubicBezTo>
                    <a:pt x="7677" y="5038"/>
                    <a:pt x="6504" y="3026"/>
                    <a:pt x="5637" y="2158"/>
                  </a:cubicBezTo>
                  <a:cubicBezTo>
                    <a:pt x="5118" y="1640"/>
                    <a:pt x="4504" y="861"/>
                    <a:pt x="4056" y="293"/>
                  </a:cubicBezTo>
                  <a:lnTo>
                    <a:pt x="3917" y="117"/>
                  </a:lnTo>
                  <a:cubicBezTo>
                    <a:pt x="3858" y="43"/>
                    <a:pt x="3770" y="1"/>
                    <a:pt x="36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2463;p54">
              <a:extLst>
                <a:ext uri="{FF2B5EF4-FFF2-40B4-BE49-F238E27FC236}">
                  <a16:creationId xmlns:a16="http://schemas.microsoft.com/office/drawing/2014/main" id="{0D07F241-095F-E3EF-80ED-2B4686F00C0F}"/>
                </a:ext>
              </a:extLst>
            </p:cNvPr>
            <p:cNvSpPr/>
            <p:nvPr/>
          </p:nvSpPr>
          <p:spPr>
            <a:xfrm>
              <a:off x="2036575" y="1952450"/>
              <a:ext cx="1098050" cy="985600"/>
            </a:xfrm>
            <a:custGeom>
              <a:avLst/>
              <a:gdLst/>
              <a:ahLst/>
              <a:cxnLst/>
              <a:rect l="l" t="t" r="r" b="b"/>
              <a:pathLst>
                <a:path w="43922" h="39424" extrusionOk="0">
                  <a:moveTo>
                    <a:pt x="3536" y="0"/>
                  </a:moveTo>
                  <a:cubicBezTo>
                    <a:pt x="3536" y="0"/>
                    <a:pt x="1501" y="1393"/>
                    <a:pt x="751" y="4393"/>
                  </a:cubicBezTo>
                  <a:cubicBezTo>
                    <a:pt x="1" y="7393"/>
                    <a:pt x="2464" y="19604"/>
                    <a:pt x="3108" y="23140"/>
                  </a:cubicBezTo>
                  <a:cubicBezTo>
                    <a:pt x="3750" y="26675"/>
                    <a:pt x="6964" y="38458"/>
                    <a:pt x="7928" y="39208"/>
                  </a:cubicBezTo>
                  <a:cubicBezTo>
                    <a:pt x="8122" y="39359"/>
                    <a:pt x="8733" y="39423"/>
                    <a:pt x="9619" y="39423"/>
                  </a:cubicBezTo>
                  <a:cubicBezTo>
                    <a:pt x="13131" y="39423"/>
                    <a:pt x="20960" y="38414"/>
                    <a:pt x="24211" y="37815"/>
                  </a:cubicBezTo>
                  <a:cubicBezTo>
                    <a:pt x="28281" y="37066"/>
                    <a:pt x="37066" y="33958"/>
                    <a:pt x="38887" y="33423"/>
                  </a:cubicBezTo>
                  <a:cubicBezTo>
                    <a:pt x="40708" y="32887"/>
                    <a:pt x="41672" y="30102"/>
                    <a:pt x="42208" y="29567"/>
                  </a:cubicBezTo>
                  <a:cubicBezTo>
                    <a:pt x="42743" y="29031"/>
                    <a:pt x="43922" y="27210"/>
                    <a:pt x="43278" y="26567"/>
                  </a:cubicBezTo>
                  <a:cubicBezTo>
                    <a:pt x="43064" y="26353"/>
                    <a:pt x="42719" y="26282"/>
                    <a:pt x="42326" y="26282"/>
                  </a:cubicBezTo>
                  <a:cubicBezTo>
                    <a:pt x="41540" y="26282"/>
                    <a:pt x="40564" y="26567"/>
                    <a:pt x="40064" y="26567"/>
                  </a:cubicBezTo>
                  <a:cubicBezTo>
                    <a:pt x="39314" y="26567"/>
                    <a:pt x="37922" y="26460"/>
                    <a:pt x="36423" y="26460"/>
                  </a:cubicBezTo>
                  <a:cubicBezTo>
                    <a:pt x="34923" y="26460"/>
                    <a:pt x="33638" y="27531"/>
                    <a:pt x="33210" y="29031"/>
                  </a:cubicBezTo>
                  <a:cubicBezTo>
                    <a:pt x="32781" y="30531"/>
                    <a:pt x="32138" y="31281"/>
                    <a:pt x="32138" y="31281"/>
                  </a:cubicBezTo>
                  <a:cubicBezTo>
                    <a:pt x="32138" y="31281"/>
                    <a:pt x="21104" y="32781"/>
                    <a:pt x="18748" y="32781"/>
                  </a:cubicBezTo>
                  <a:cubicBezTo>
                    <a:pt x="16391" y="32781"/>
                    <a:pt x="14141" y="32459"/>
                    <a:pt x="14141" y="32459"/>
                  </a:cubicBezTo>
                  <a:cubicBezTo>
                    <a:pt x="14141" y="32459"/>
                    <a:pt x="12856" y="25067"/>
                    <a:pt x="11892" y="20461"/>
                  </a:cubicBezTo>
                  <a:cubicBezTo>
                    <a:pt x="10928" y="15855"/>
                    <a:pt x="10070" y="12320"/>
                    <a:pt x="9320" y="11142"/>
                  </a:cubicBezTo>
                  <a:lnTo>
                    <a:pt x="35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2464;p54">
              <a:extLst>
                <a:ext uri="{FF2B5EF4-FFF2-40B4-BE49-F238E27FC236}">
                  <a16:creationId xmlns:a16="http://schemas.microsoft.com/office/drawing/2014/main" id="{00235F71-3A7C-8FD8-C18B-A1C719FBAA38}"/>
                </a:ext>
              </a:extLst>
            </p:cNvPr>
            <p:cNvSpPr/>
            <p:nvPr/>
          </p:nvSpPr>
          <p:spPr>
            <a:xfrm>
              <a:off x="2030900" y="1944800"/>
              <a:ext cx="1115225" cy="1000750"/>
            </a:xfrm>
            <a:custGeom>
              <a:avLst/>
              <a:gdLst/>
              <a:ahLst/>
              <a:cxnLst/>
              <a:rect l="l" t="t" r="r" b="b"/>
              <a:pathLst>
                <a:path w="44609" h="40030" extrusionOk="0">
                  <a:moveTo>
                    <a:pt x="3762" y="0"/>
                  </a:moveTo>
                  <a:cubicBezTo>
                    <a:pt x="3703" y="0"/>
                    <a:pt x="3643" y="18"/>
                    <a:pt x="3590" y="54"/>
                  </a:cubicBezTo>
                  <a:cubicBezTo>
                    <a:pt x="3503" y="114"/>
                    <a:pt x="1450" y="1547"/>
                    <a:pt x="681" y="4625"/>
                  </a:cubicBezTo>
                  <a:cubicBezTo>
                    <a:pt x="1" y="7347"/>
                    <a:pt x="1857" y="17232"/>
                    <a:pt x="2750" y="21981"/>
                  </a:cubicBezTo>
                  <a:cubicBezTo>
                    <a:pt x="2863" y="22583"/>
                    <a:pt x="2961" y="23098"/>
                    <a:pt x="3034" y="23500"/>
                  </a:cubicBezTo>
                  <a:cubicBezTo>
                    <a:pt x="3589" y="26556"/>
                    <a:pt x="6834" y="38874"/>
                    <a:pt x="7967" y="39755"/>
                  </a:cubicBezTo>
                  <a:cubicBezTo>
                    <a:pt x="8216" y="39948"/>
                    <a:pt x="8943" y="40029"/>
                    <a:pt x="9964" y="40029"/>
                  </a:cubicBezTo>
                  <a:cubicBezTo>
                    <a:pt x="13890" y="40029"/>
                    <a:pt x="22177" y="38849"/>
                    <a:pt x="24493" y="38422"/>
                  </a:cubicBezTo>
                  <a:cubicBezTo>
                    <a:pt x="27565" y="37857"/>
                    <a:pt x="33293" y="35961"/>
                    <a:pt x="36714" y="34829"/>
                  </a:cubicBezTo>
                  <a:cubicBezTo>
                    <a:pt x="37851" y="34453"/>
                    <a:pt x="38749" y="34156"/>
                    <a:pt x="39200" y="34023"/>
                  </a:cubicBezTo>
                  <a:cubicBezTo>
                    <a:pt x="40627" y="33603"/>
                    <a:pt x="41535" y="31984"/>
                    <a:pt x="42136" y="30913"/>
                  </a:cubicBezTo>
                  <a:cubicBezTo>
                    <a:pt x="42339" y="30552"/>
                    <a:pt x="42530" y="30211"/>
                    <a:pt x="42652" y="30089"/>
                  </a:cubicBezTo>
                  <a:cubicBezTo>
                    <a:pt x="43128" y="29613"/>
                    <a:pt x="44608" y="27543"/>
                    <a:pt x="43723" y="26657"/>
                  </a:cubicBezTo>
                  <a:cubicBezTo>
                    <a:pt x="43440" y="26373"/>
                    <a:pt x="43016" y="26282"/>
                    <a:pt x="42549" y="26282"/>
                  </a:cubicBezTo>
                  <a:cubicBezTo>
                    <a:pt x="42085" y="26282"/>
                    <a:pt x="41579" y="26373"/>
                    <a:pt x="41128" y="26453"/>
                  </a:cubicBezTo>
                  <a:cubicBezTo>
                    <a:pt x="40799" y="26512"/>
                    <a:pt x="40488" y="26567"/>
                    <a:pt x="40293" y="26567"/>
                  </a:cubicBezTo>
                  <a:cubicBezTo>
                    <a:pt x="39986" y="26567"/>
                    <a:pt x="39569" y="26549"/>
                    <a:pt x="39082" y="26528"/>
                  </a:cubicBezTo>
                  <a:cubicBezTo>
                    <a:pt x="38393" y="26498"/>
                    <a:pt x="37535" y="26460"/>
                    <a:pt x="36650" y="26460"/>
                  </a:cubicBezTo>
                  <a:cubicBezTo>
                    <a:pt x="35030" y="26460"/>
                    <a:pt x="33620" y="27582"/>
                    <a:pt x="33142" y="29253"/>
                  </a:cubicBezTo>
                  <a:cubicBezTo>
                    <a:pt x="32821" y="30381"/>
                    <a:pt x="32370" y="31068"/>
                    <a:pt x="32200" y="31300"/>
                  </a:cubicBezTo>
                  <a:cubicBezTo>
                    <a:pt x="30977" y="31465"/>
                    <a:pt x="21151" y="32780"/>
                    <a:pt x="18976" y="32780"/>
                  </a:cubicBezTo>
                  <a:cubicBezTo>
                    <a:pt x="17089" y="32780"/>
                    <a:pt x="15251" y="32569"/>
                    <a:pt x="14632" y="32491"/>
                  </a:cubicBezTo>
                  <a:cubicBezTo>
                    <a:pt x="14409" y="31223"/>
                    <a:pt x="13279" y="24817"/>
                    <a:pt x="12419" y="20704"/>
                  </a:cubicBezTo>
                  <a:cubicBezTo>
                    <a:pt x="11241" y="15079"/>
                    <a:pt x="10485" y="12349"/>
                    <a:pt x="9807" y="11283"/>
                  </a:cubicBezTo>
                  <a:cubicBezTo>
                    <a:pt x="9748" y="11194"/>
                    <a:pt x="9650" y="11146"/>
                    <a:pt x="9551" y="11146"/>
                  </a:cubicBezTo>
                  <a:cubicBezTo>
                    <a:pt x="9494" y="11146"/>
                    <a:pt x="9438" y="11161"/>
                    <a:pt x="9387" y="11194"/>
                  </a:cubicBezTo>
                  <a:cubicBezTo>
                    <a:pt x="9246" y="11283"/>
                    <a:pt x="9203" y="11470"/>
                    <a:pt x="9290" y="11611"/>
                  </a:cubicBezTo>
                  <a:cubicBezTo>
                    <a:pt x="10079" y="12851"/>
                    <a:pt x="11012" y="16966"/>
                    <a:pt x="11819" y="20830"/>
                  </a:cubicBezTo>
                  <a:cubicBezTo>
                    <a:pt x="12772" y="25379"/>
                    <a:pt x="14055" y="32743"/>
                    <a:pt x="14067" y="32817"/>
                  </a:cubicBezTo>
                  <a:cubicBezTo>
                    <a:pt x="14090" y="32948"/>
                    <a:pt x="14194" y="33049"/>
                    <a:pt x="14325" y="33068"/>
                  </a:cubicBezTo>
                  <a:cubicBezTo>
                    <a:pt x="14348" y="33071"/>
                    <a:pt x="16625" y="33392"/>
                    <a:pt x="18976" y="33392"/>
                  </a:cubicBezTo>
                  <a:cubicBezTo>
                    <a:pt x="21325" y="33392"/>
                    <a:pt x="31955" y="31951"/>
                    <a:pt x="32407" y="31890"/>
                  </a:cubicBezTo>
                  <a:cubicBezTo>
                    <a:pt x="32482" y="31879"/>
                    <a:pt x="32549" y="31843"/>
                    <a:pt x="32598" y="31786"/>
                  </a:cubicBezTo>
                  <a:cubicBezTo>
                    <a:pt x="32626" y="31753"/>
                    <a:pt x="33289" y="30967"/>
                    <a:pt x="33731" y="29421"/>
                  </a:cubicBezTo>
                  <a:cubicBezTo>
                    <a:pt x="34133" y="28016"/>
                    <a:pt x="35305" y="27071"/>
                    <a:pt x="36650" y="27071"/>
                  </a:cubicBezTo>
                  <a:cubicBezTo>
                    <a:pt x="37522" y="27071"/>
                    <a:pt x="38373" y="27109"/>
                    <a:pt x="39055" y="27139"/>
                  </a:cubicBezTo>
                  <a:cubicBezTo>
                    <a:pt x="39554" y="27160"/>
                    <a:pt x="39979" y="27179"/>
                    <a:pt x="40293" y="27179"/>
                  </a:cubicBezTo>
                  <a:cubicBezTo>
                    <a:pt x="40542" y="27179"/>
                    <a:pt x="40863" y="27121"/>
                    <a:pt x="41234" y="27056"/>
                  </a:cubicBezTo>
                  <a:cubicBezTo>
                    <a:pt x="41647" y="26982"/>
                    <a:pt x="42147" y="26893"/>
                    <a:pt x="42564" y="26893"/>
                  </a:cubicBezTo>
                  <a:cubicBezTo>
                    <a:pt x="42878" y="26893"/>
                    <a:pt x="43144" y="26943"/>
                    <a:pt x="43290" y="27089"/>
                  </a:cubicBezTo>
                  <a:cubicBezTo>
                    <a:pt x="43691" y="27491"/>
                    <a:pt x="42817" y="29058"/>
                    <a:pt x="42219" y="29656"/>
                  </a:cubicBezTo>
                  <a:cubicBezTo>
                    <a:pt x="42037" y="29838"/>
                    <a:pt x="41846" y="30180"/>
                    <a:pt x="41602" y="30613"/>
                  </a:cubicBezTo>
                  <a:cubicBezTo>
                    <a:pt x="41049" y="31598"/>
                    <a:pt x="40215" y="33086"/>
                    <a:pt x="39027" y="33436"/>
                  </a:cubicBezTo>
                  <a:cubicBezTo>
                    <a:pt x="38567" y="33571"/>
                    <a:pt x="37664" y="33870"/>
                    <a:pt x="36522" y="34248"/>
                  </a:cubicBezTo>
                  <a:cubicBezTo>
                    <a:pt x="33115" y="35374"/>
                    <a:pt x="27412" y="37262"/>
                    <a:pt x="24383" y="37820"/>
                  </a:cubicBezTo>
                  <a:cubicBezTo>
                    <a:pt x="20321" y="38568"/>
                    <a:pt x="12889" y="39434"/>
                    <a:pt x="9752" y="39434"/>
                  </a:cubicBezTo>
                  <a:cubicBezTo>
                    <a:pt x="9002" y="39434"/>
                    <a:pt x="8498" y="39385"/>
                    <a:pt x="8343" y="39272"/>
                  </a:cubicBezTo>
                  <a:cubicBezTo>
                    <a:pt x="7537" y="38644"/>
                    <a:pt x="4332" y="27224"/>
                    <a:pt x="3635" y="23390"/>
                  </a:cubicBezTo>
                  <a:cubicBezTo>
                    <a:pt x="3562" y="22987"/>
                    <a:pt x="3465" y="22471"/>
                    <a:pt x="3352" y="21868"/>
                  </a:cubicBezTo>
                  <a:cubicBezTo>
                    <a:pt x="2536" y="17528"/>
                    <a:pt x="626" y="7365"/>
                    <a:pt x="1275" y="4773"/>
                  </a:cubicBezTo>
                  <a:cubicBezTo>
                    <a:pt x="1985" y="1932"/>
                    <a:pt x="3917" y="572"/>
                    <a:pt x="3937" y="559"/>
                  </a:cubicBezTo>
                  <a:cubicBezTo>
                    <a:pt x="4076" y="464"/>
                    <a:pt x="4112" y="273"/>
                    <a:pt x="4015" y="134"/>
                  </a:cubicBezTo>
                  <a:cubicBezTo>
                    <a:pt x="3956" y="47"/>
                    <a:pt x="3860" y="0"/>
                    <a:pt x="37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2465;p54">
              <a:extLst>
                <a:ext uri="{FF2B5EF4-FFF2-40B4-BE49-F238E27FC236}">
                  <a16:creationId xmlns:a16="http://schemas.microsoft.com/office/drawing/2014/main" id="{44C9A57D-F214-4CAA-191B-A5D7E5D3D0BF}"/>
                </a:ext>
              </a:extLst>
            </p:cNvPr>
            <p:cNvSpPr/>
            <p:nvPr/>
          </p:nvSpPr>
          <p:spPr>
            <a:xfrm>
              <a:off x="2820625" y="2609475"/>
              <a:ext cx="314000" cy="236300"/>
            </a:xfrm>
            <a:custGeom>
              <a:avLst/>
              <a:gdLst/>
              <a:ahLst/>
              <a:cxnLst/>
              <a:rect l="l" t="t" r="r" b="b"/>
              <a:pathLst>
                <a:path w="12560" h="9452" extrusionOk="0">
                  <a:moveTo>
                    <a:pt x="10965" y="1"/>
                  </a:moveTo>
                  <a:cubicBezTo>
                    <a:pt x="10179" y="1"/>
                    <a:pt x="9203" y="286"/>
                    <a:pt x="8702" y="286"/>
                  </a:cubicBezTo>
                  <a:cubicBezTo>
                    <a:pt x="7954" y="286"/>
                    <a:pt x="6560" y="179"/>
                    <a:pt x="5061" y="179"/>
                  </a:cubicBezTo>
                  <a:cubicBezTo>
                    <a:pt x="3561" y="179"/>
                    <a:pt x="2276" y="1250"/>
                    <a:pt x="1848" y="2750"/>
                  </a:cubicBezTo>
                  <a:cubicBezTo>
                    <a:pt x="1419" y="4250"/>
                    <a:pt x="776" y="5000"/>
                    <a:pt x="776" y="5000"/>
                  </a:cubicBezTo>
                  <a:cubicBezTo>
                    <a:pt x="776" y="5000"/>
                    <a:pt x="488" y="5038"/>
                    <a:pt x="1" y="5104"/>
                  </a:cubicBezTo>
                  <a:cubicBezTo>
                    <a:pt x="267" y="5684"/>
                    <a:pt x="516" y="6399"/>
                    <a:pt x="563" y="7142"/>
                  </a:cubicBezTo>
                  <a:cubicBezTo>
                    <a:pt x="610" y="7920"/>
                    <a:pt x="527" y="8762"/>
                    <a:pt x="421" y="9452"/>
                  </a:cubicBezTo>
                  <a:cubicBezTo>
                    <a:pt x="3589" y="8449"/>
                    <a:pt x="6552" y="7428"/>
                    <a:pt x="7525" y="7142"/>
                  </a:cubicBezTo>
                  <a:cubicBezTo>
                    <a:pt x="9346" y="6606"/>
                    <a:pt x="10310" y="3821"/>
                    <a:pt x="10846" y="3286"/>
                  </a:cubicBezTo>
                  <a:cubicBezTo>
                    <a:pt x="11382" y="2750"/>
                    <a:pt x="12560" y="929"/>
                    <a:pt x="11917" y="286"/>
                  </a:cubicBezTo>
                  <a:cubicBezTo>
                    <a:pt x="11703" y="72"/>
                    <a:pt x="11358" y="1"/>
                    <a:pt x="109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2466;p54">
              <a:extLst>
                <a:ext uri="{FF2B5EF4-FFF2-40B4-BE49-F238E27FC236}">
                  <a16:creationId xmlns:a16="http://schemas.microsoft.com/office/drawing/2014/main" id="{64B453B2-D7C4-5EB7-DD57-B98D41855F94}"/>
                </a:ext>
              </a:extLst>
            </p:cNvPr>
            <p:cNvSpPr/>
            <p:nvPr/>
          </p:nvSpPr>
          <p:spPr>
            <a:xfrm>
              <a:off x="2811525" y="2601850"/>
              <a:ext cx="334575" cy="251575"/>
            </a:xfrm>
            <a:custGeom>
              <a:avLst/>
              <a:gdLst/>
              <a:ahLst/>
              <a:cxnLst/>
              <a:rect l="l" t="t" r="r" b="b"/>
              <a:pathLst>
                <a:path w="13383" h="10063" extrusionOk="0">
                  <a:moveTo>
                    <a:pt x="11338" y="611"/>
                  </a:moveTo>
                  <a:cubicBezTo>
                    <a:pt x="11652" y="611"/>
                    <a:pt x="11918" y="661"/>
                    <a:pt x="12064" y="807"/>
                  </a:cubicBezTo>
                  <a:cubicBezTo>
                    <a:pt x="12466" y="1209"/>
                    <a:pt x="11592" y="2776"/>
                    <a:pt x="10993" y="3374"/>
                  </a:cubicBezTo>
                  <a:cubicBezTo>
                    <a:pt x="10812" y="3556"/>
                    <a:pt x="10620" y="3898"/>
                    <a:pt x="10377" y="4331"/>
                  </a:cubicBezTo>
                  <a:cubicBezTo>
                    <a:pt x="9824" y="5316"/>
                    <a:pt x="8990" y="6804"/>
                    <a:pt x="7802" y="7154"/>
                  </a:cubicBezTo>
                  <a:cubicBezTo>
                    <a:pt x="7341" y="7289"/>
                    <a:pt x="6435" y="7588"/>
                    <a:pt x="5291" y="7968"/>
                  </a:cubicBezTo>
                  <a:cubicBezTo>
                    <a:pt x="4112" y="8358"/>
                    <a:pt x="2667" y="8835"/>
                    <a:pt x="1154" y="9318"/>
                  </a:cubicBezTo>
                  <a:cubicBezTo>
                    <a:pt x="1240" y="8615"/>
                    <a:pt x="1265" y="7980"/>
                    <a:pt x="1231" y="7428"/>
                  </a:cubicBezTo>
                  <a:cubicBezTo>
                    <a:pt x="1197" y="6876"/>
                    <a:pt x="1054" y="6282"/>
                    <a:pt x="805" y="5658"/>
                  </a:cubicBezTo>
                  <a:lnTo>
                    <a:pt x="1181" y="5608"/>
                  </a:lnTo>
                  <a:cubicBezTo>
                    <a:pt x="1256" y="5597"/>
                    <a:pt x="1323" y="5561"/>
                    <a:pt x="1372" y="5504"/>
                  </a:cubicBezTo>
                  <a:cubicBezTo>
                    <a:pt x="1401" y="5471"/>
                    <a:pt x="2064" y="4685"/>
                    <a:pt x="2506" y="3139"/>
                  </a:cubicBezTo>
                  <a:cubicBezTo>
                    <a:pt x="2907" y="1734"/>
                    <a:pt x="4080" y="789"/>
                    <a:pt x="5425" y="789"/>
                  </a:cubicBezTo>
                  <a:cubicBezTo>
                    <a:pt x="6297" y="789"/>
                    <a:pt x="7147" y="827"/>
                    <a:pt x="7829" y="857"/>
                  </a:cubicBezTo>
                  <a:cubicBezTo>
                    <a:pt x="8329" y="878"/>
                    <a:pt x="8753" y="897"/>
                    <a:pt x="9068" y="897"/>
                  </a:cubicBezTo>
                  <a:cubicBezTo>
                    <a:pt x="9317" y="897"/>
                    <a:pt x="9637" y="839"/>
                    <a:pt x="10009" y="774"/>
                  </a:cubicBezTo>
                  <a:cubicBezTo>
                    <a:pt x="10422" y="700"/>
                    <a:pt x="10922" y="611"/>
                    <a:pt x="11338" y="611"/>
                  </a:cubicBezTo>
                  <a:close/>
                  <a:moveTo>
                    <a:pt x="11324" y="0"/>
                  </a:moveTo>
                  <a:cubicBezTo>
                    <a:pt x="10860" y="0"/>
                    <a:pt x="10353" y="91"/>
                    <a:pt x="9902" y="171"/>
                  </a:cubicBezTo>
                  <a:cubicBezTo>
                    <a:pt x="9573" y="230"/>
                    <a:pt x="9261" y="285"/>
                    <a:pt x="9068" y="285"/>
                  </a:cubicBezTo>
                  <a:cubicBezTo>
                    <a:pt x="8760" y="285"/>
                    <a:pt x="8344" y="267"/>
                    <a:pt x="7856" y="246"/>
                  </a:cubicBezTo>
                  <a:cubicBezTo>
                    <a:pt x="7168" y="216"/>
                    <a:pt x="6310" y="178"/>
                    <a:pt x="5425" y="178"/>
                  </a:cubicBezTo>
                  <a:cubicBezTo>
                    <a:pt x="3803" y="178"/>
                    <a:pt x="2394" y="1300"/>
                    <a:pt x="1917" y="2971"/>
                  </a:cubicBezTo>
                  <a:cubicBezTo>
                    <a:pt x="1595" y="4099"/>
                    <a:pt x="1145" y="4786"/>
                    <a:pt x="975" y="5018"/>
                  </a:cubicBezTo>
                  <a:lnTo>
                    <a:pt x="324" y="5105"/>
                  </a:lnTo>
                  <a:cubicBezTo>
                    <a:pt x="120" y="5132"/>
                    <a:pt x="0" y="5349"/>
                    <a:pt x="87" y="5536"/>
                  </a:cubicBezTo>
                  <a:cubicBezTo>
                    <a:pt x="404" y="6230"/>
                    <a:pt x="584" y="6879"/>
                    <a:pt x="621" y="7466"/>
                  </a:cubicBezTo>
                  <a:cubicBezTo>
                    <a:pt x="660" y="8099"/>
                    <a:pt x="613" y="8854"/>
                    <a:pt x="482" y="9710"/>
                  </a:cubicBezTo>
                  <a:cubicBezTo>
                    <a:pt x="453" y="9895"/>
                    <a:pt x="596" y="10063"/>
                    <a:pt x="785" y="10063"/>
                  </a:cubicBezTo>
                  <a:cubicBezTo>
                    <a:pt x="816" y="10063"/>
                    <a:pt x="847" y="10058"/>
                    <a:pt x="877" y="10048"/>
                  </a:cubicBezTo>
                  <a:cubicBezTo>
                    <a:pt x="2559" y="9516"/>
                    <a:pt x="4183" y="8979"/>
                    <a:pt x="5483" y="8548"/>
                  </a:cubicBezTo>
                  <a:cubicBezTo>
                    <a:pt x="6623" y="8172"/>
                    <a:pt x="7522" y="7874"/>
                    <a:pt x="7975" y="7741"/>
                  </a:cubicBezTo>
                  <a:cubicBezTo>
                    <a:pt x="9401" y="7321"/>
                    <a:pt x="10309" y="5702"/>
                    <a:pt x="10911" y="4631"/>
                  </a:cubicBezTo>
                  <a:cubicBezTo>
                    <a:pt x="11114" y="4270"/>
                    <a:pt x="11305" y="3929"/>
                    <a:pt x="11426" y="3807"/>
                  </a:cubicBezTo>
                  <a:cubicBezTo>
                    <a:pt x="11902" y="3331"/>
                    <a:pt x="13382" y="1261"/>
                    <a:pt x="12497" y="375"/>
                  </a:cubicBezTo>
                  <a:cubicBezTo>
                    <a:pt x="12214" y="91"/>
                    <a:pt x="11790" y="0"/>
                    <a:pt x="11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2467;p54">
              <a:extLst>
                <a:ext uri="{FF2B5EF4-FFF2-40B4-BE49-F238E27FC236}">
                  <a16:creationId xmlns:a16="http://schemas.microsoft.com/office/drawing/2014/main" id="{0FFF16C5-6DDD-A93F-D1B6-17CEFA8EE2A1}"/>
                </a:ext>
              </a:extLst>
            </p:cNvPr>
            <p:cNvSpPr/>
            <p:nvPr/>
          </p:nvSpPr>
          <p:spPr>
            <a:xfrm>
              <a:off x="2857025" y="3034975"/>
              <a:ext cx="273125" cy="92025"/>
            </a:xfrm>
            <a:custGeom>
              <a:avLst/>
              <a:gdLst/>
              <a:ahLst/>
              <a:cxnLst/>
              <a:rect l="l" t="t" r="r" b="b"/>
              <a:pathLst>
                <a:path w="10925" h="3681" extrusionOk="0">
                  <a:moveTo>
                    <a:pt x="2170" y="0"/>
                  </a:moveTo>
                  <a:lnTo>
                    <a:pt x="0" y="3450"/>
                  </a:lnTo>
                  <a:cubicBezTo>
                    <a:pt x="0" y="3450"/>
                    <a:pt x="2760" y="3680"/>
                    <a:pt x="3681" y="3680"/>
                  </a:cubicBezTo>
                  <a:cubicBezTo>
                    <a:pt x="4600" y="3680"/>
                    <a:pt x="10924" y="2990"/>
                    <a:pt x="10005" y="1955"/>
                  </a:cubicBezTo>
                  <a:cubicBezTo>
                    <a:pt x="9084" y="920"/>
                    <a:pt x="2170" y="0"/>
                    <a:pt x="21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2468;p54">
              <a:extLst>
                <a:ext uri="{FF2B5EF4-FFF2-40B4-BE49-F238E27FC236}">
                  <a16:creationId xmlns:a16="http://schemas.microsoft.com/office/drawing/2014/main" id="{673A5AE5-E544-8DFC-7388-A6047BDBCE40}"/>
                </a:ext>
              </a:extLst>
            </p:cNvPr>
            <p:cNvSpPr/>
            <p:nvPr/>
          </p:nvSpPr>
          <p:spPr>
            <a:xfrm>
              <a:off x="2847500" y="3027275"/>
              <a:ext cx="270700" cy="107350"/>
            </a:xfrm>
            <a:custGeom>
              <a:avLst/>
              <a:gdLst/>
              <a:ahLst/>
              <a:cxnLst/>
              <a:rect l="l" t="t" r="r" b="b"/>
              <a:pathLst>
                <a:path w="10828" h="4294" extrusionOk="0">
                  <a:moveTo>
                    <a:pt x="2704" y="637"/>
                  </a:moveTo>
                  <a:cubicBezTo>
                    <a:pt x="5352" y="1001"/>
                    <a:pt x="9557" y="1790"/>
                    <a:pt x="10174" y="2444"/>
                  </a:cubicBezTo>
                  <a:cubicBezTo>
                    <a:pt x="9907" y="3009"/>
                    <a:pt x="5371" y="3681"/>
                    <a:pt x="4062" y="3681"/>
                  </a:cubicBezTo>
                  <a:cubicBezTo>
                    <a:pt x="3402" y="3681"/>
                    <a:pt x="1747" y="3558"/>
                    <a:pt x="910" y="3493"/>
                  </a:cubicBezTo>
                  <a:lnTo>
                    <a:pt x="2704" y="637"/>
                  </a:lnTo>
                  <a:close/>
                  <a:moveTo>
                    <a:pt x="2551" y="1"/>
                  </a:moveTo>
                  <a:cubicBezTo>
                    <a:pt x="2446" y="1"/>
                    <a:pt x="2347" y="54"/>
                    <a:pt x="2291" y="144"/>
                  </a:cubicBezTo>
                  <a:lnTo>
                    <a:pt x="122" y="3594"/>
                  </a:lnTo>
                  <a:cubicBezTo>
                    <a:pt x="0" y="3789"/>
                    <a:pt x="128" y="4044"/>
                    <a:pt x="356" y="4062"/>
                  </a:cubicBezTo>
                  <a:cubicBezTo>
                    <a:pt x="469" y="4072"/>
                    <a:pt x="3140" y="4294"/>
                    <a:pt x="4062" y="4294"/>
                  </a:cubicBezTo>
                  <a:cubicBezTo>
                    <a:pt x="4120" y="4294"/>
                    <a:pt x="10193" y="3897"/>
                    <a:pt x="10733" y="2694"/>
                  </a:cubicBezTo>
                  <a:cubicBezTo>
                    <a:pt x="10828" y="2482"/>
                    <a:pt x="10785" y="2251"/>
                    <a:pt x="10614" y="2060"/>
                  </a:cubicBezTo>
                  <a:cubicBezTo>
                    <a:pt x="9647" y="971"/>
                    <a:pt x="3310" y="100"/>
                    <a:pt x="2592" y="4"/>
                  </a:cubicBezTo>
                  <a:cubicBezTo>
                    <a:pt x="2578" y="2"/>
                    <a:pt x="2564" y="1"/>
                    <a:pt x="25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2469;p54">
              <a:extLst>
                <a:ext uri="{FF2B5EF4-FFF2-40B4-BE49-F238E27FC236}">
                  <a16:creationId xmlns:a16="http://schemas.microsoft.com/office/drawing/2014/main" id="{5F2CE9D3-2944-0A4F-72CC-C319F2D8CD02}"/>
                </a:ext>
              </a:extLst>
            </p:cNvPr>
            <p:cNvSpPr/>
            <p:nvPr/>
          </p:nvSpPr>
          <p:spPr>
            <a:xfrm>
              <a:off x="2698925" y="2965975"/>
              <a:ext cx="689950" cy="629575"/>
            </a:xfrm>
            <a:custGeom>
              <a:avLst/>
              <a:gdLst/>
              <a:ahLst/>
              <a:cxnLst/>
              <a:rect l="l" t="t" r="r" b="b"/>
              <a:pathLst>
                <a:path w="27598" h="25183" extrusionOk="0">
                  <a:moveTo>
                    <a:pt x="20123" y="1"/>
                  </a:moveTo>
                  <a:lnTo>
                    <a:pt x="0" y="9315"/>
                  </a:lnTo>
                  <a:lnTo>
                    <a:pt x="7820" y="25183"/>
                  </a:lnTo>
                  <a:lnTo>
                    <a:pt x="27597" y="15178"/>
                  </a:lnTo>
                  <a:lnTo>
                    <a:pt x="20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2470;p54">
              <a:extLst>
                <a:ext uri="{FF2B5EF4-FFF2-40B4-BE49-F238E27FC236}">
                  <a16:creationId xmlns:a16="http://schemas.microsoft.com/office/drawing/2014/main" id="{941E7EDF-8644-3F42-702D-067F158571FE}"/>
                </a:ext>
              </a:extLst>
            </p:cNvPr>
            <p:cNvSpPr/>
            <p:nvPr/>
          </p:nvSpPr>
          <p:spPr>
            <a:xfrm>
              <a:off x="2690175" y="2958325"/>
              <a:ext cx="707425" cy="644875"/>
            </a:xfrm>
            <a:custGeom>
              <a:avLst/>
              <a:gdLst/>
              <a:ahLst/>
              <a:cxnLst/>
              <a:rect l="l" t="t" r="r" b="b"/>
              <a:pathLst>
                <a:path w="28297" h="25795" extrusionOk="0">
                  <a:moveTo>
                    <a:pt x="20330" y="710"/>
                  </a:moveTo>
                  <a:lnTo>
                    <a:pt x="27539" y="15348"/>
                  </a:lnTo>
                  <a:lnTo>
                    <a:pt x="8307" y="25075"/>
                  </a:lnTo>
                  <a:lnTo>
                    <a:pt x="763" y="9766"/>
                  </a:lnTo>
                  <a:lnTo>
                    <a:pt x="20330" y="710"/>
                  </a:lnTo>
                  <a:close/>
                  <a:moveTo>
                    <a:pt x="20473" y="0"/>
                  </a:moveTo>
                  <a:cubicBezTo>
                    <a:pt x="20430" y="0"/>
                    <a:pt x="20386" y="9"/>
                    <a:pt x="20344" y="29"/>
                  </a:cubicBezTo>
                  <a:lnTo>
                    <a:pt x="222" y="9342"/>
                  </a:lnTo>
                  <a:cubicBezTo>
                    <a:pt x="67" y="9415"/>
                    <a:pt x="0" y="9601"/>
                    <a:pt x="77" y="9755"/>
                  </a:cubicBezTo>
                  <a:lnTo>
                    <a:pt x="7895" y="25624"/>
                  </a:lnTo>
                  <a:cubicBezTo>
                    <a:pt x="7931" y="25697"/>
                    <a:pt x="7995" y="25753"/>
                    <a:pt x="8073" y="25779"/>
                  </a:cubicBezTo>
                  <a:cubicBezTo>
                    <a:pt x="8104" y="25789"/>
                    <a:pt x="8137" y="25794"/>
                    <a:pt x="8170" y="25794"/>
                  </a:cubicBezTo>
                  <a:cubicBezTo>
                    <a:pt x="8218" y="25794"/>
                    <a:pt x="8265" y="25783"/>
                    <a:pt x="8307" y="25762"/>
                  </a:cubicBezTo>
                  <a:lnTo>
                    <a:pt x="28086" y="15758"/>
                  </a:lnTo>
                  <a:cubicBezTo>
                    <a:pt x="28235" y="15683"/>
                    <a:pt x="28296" y="15500"/>
                    <a:pt x="28222" y="15350"/>
                  </a:cubicBezTo>
                  <a:lnTo>
                    <a:pt x="20748" y="172"/>
                  </a:lnTo>
                  <a:cubicBezTo>
                    <a:pt x="20695" y="63"/>
                    <a:pt x="20586" y="0"/>
                    <a:pt x="204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2471;p54">
              <a:extLst>
                <a:ext uri="{FF2B5EF4-FFF2-40B4-BE49-F238E27FC236}">
                  <a16:creationId xmlns:a16="http://schemas.microsoft.com/office/drawing/2014/main" id="{F8C91B96-C6DD-59CC-19B0-DCDE4D07EAE5}"/>
                </a:ext>
              </a:extLst>
            </p:cNvPr>
            <p:cNvSpPr/>
            <p:nvPr/>
          </p:nvSpPr>
          <p:spPr>
            <a:xfrm>
              <a:off x="2865675" y="3066600"/>
              <a:ext cx="166725" cy="91525"/>
            </a:xfrm>
            <a:custGeom>
              <a:avLst/>
              <a:gdLst/>
              <a:ahLst/>
              <a:cxnLst/>
              <a:rect l="l" t="t" r="r" b="b"/>
              <a:pathLst>
                <a:path w="6669" h="3661" extrusionOk="0">
                  <a:moveTo>
                    <a:pt x="3565" y="0"/>
                  </a:moveTo>
                  <a:lnTo>
                    <a:pt x="0" y="1264"/>
                  </a:lnTo>
                  <a:cubicBezTo>
                    <a:pt x="0" y="1264"/>
                    <a:pt x="2414" y="1264"/>
                    <a:pt x="2989" y="1610"/>
                  </a:cubicBezTo>
                  <a:cubicBezTo>
                    <a:pt x="3497" y="1915"/>
                    <a:pt x="5446" y="3660"/>
                    <a:pt x="6128" y="3660"/>
                  </a:cubicBezTo>
                  <a:cubicBezTo>
                    <a:pt x="6217" y="3660"/>
                    <a:pt x="6285" y="3630"/>
                    <a:pt x="6324" y="3564"/>
                  </a:cubicBezTo>
                  <a:cubicBezTo>
                    <a:pt x="6669" y="2989"/>
                    <a:pt x="5289" y="1610"/>
                    <a:pt x="4714" y="1035"/>
                  </a:cubicBezTo>
                  <a:cubicBezTo>
                    <a:pt x="4139" y="460"/>
                    <a:pt x="3565" y="0"/>
                    <a:pt x="35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2472;p54">
              <a:extLst>
                <a:ext uri="{FF2B5EF4-FFF2-40B4-BE49-F238E27FC236}">
                  <a16:creationId xmlns:a16="http://schemas.microsoft.com/office/drawing/2014/main" id="{DCF74C57-E629-A91F-8C5B-58625C2977BA}"/>
                </a:ext>
              </a:extLst>
            </p:cNvPr>
            <p:cNvSpPr/>
            <p:nvPr/>
          </p:nvSpPr>
          <p:spPr>
            <a:xfrm>
              <a:off x="2857825" y="3059025"/>
              <a:ext cx="182250" cy="106750"/>
            </a:xfrm>
            <a:custGeom>
              <a:avLst/>
              <a:gdLst/>
              <a:ahLst/>
              <a:cxnLst/>
              <a:rect l="l" t="t" r="r" b="b"/>
              <a:pathLst>
                <a:path w="7290" h="4270" extrusionOk="0">
                  <a:moveTo>
                    <a:pt x="3884" y="0"/>
                  </a:moveTo>
                  <a:cubicBezTo>
                    <a:pt x="3793" y="0"/>
                    <a:pt x="3704" y="40"/>
                    <a:pt x="3644" y="115"/>
                  </a:cubicBezTo>
                  <a:cubicBezTo>
                    <a:pt x="3540" y="246"/>
                    <a:pt x="3560" y="435"/>
                    <a:pt x="3687" y="543"/>
                  </a:cubicBezTo>
                  <a:cubicBezTo>
                    <a:pt x="3693" y="546"/>
                    <a:pt x="4257" y="999"/>
                    <a:pt x="4813" y="1554"/>
                  </a:cubicBezTo>
                  <a:cubicBezTo>
                    <a:pt x="6247" y="2990"/>
                    <a:pt x="6409" y="3490"/>
                    <a:pt x="6392" y="3655"/>
                  </a:cubicBezTo>
                  <a:cubicBezTo>
                    <a:pt x="5990" y="3597"/>
                    <a:pt x="4778" y="2650"/>
                    <a:pt x="4246" y="2234"/>
                  </a:cubicBezTo>
                  <a:cubicBezTo>
                    <a:pt x="3900" y="1964"/>
                    <a:pt x="3627" y="1750"/>
                    <a:pt x="3461" y="1650"/>
                  </a:cubicBezTo>
                  <a:cubicBezTo>
                    <a:pt x="2844" y="1280"/>
                    <a:pt x="731" y="1261"/>
                    <a:pt x="314" y="1261"/>
                  </a:cubicBezTo>
                  <a:cubicBezTo>
                    <a:pt x="312" y="1261"/>
                    <a:pt x="310" y="1261"/>
                    <a:pt x="308" y="1261"/>
                  </a:cubicBezTo>
                  <a:cubicBezTo>
                    <a:pt x="139" y="1261"/>
                    <a:pt x="1" y="1399"/>
                    <a:pt x="1" y="1568"/>
                  </a:cubicBezTo>
                  <a:cubicBezTo>
                    <a:pt x="1" y="1738"/>
                    <a:pt x="139" y="1874"/>
                    <a:pt x="308" y="1874"/>
                  </a:cubicBezTo>
                  <a:cubicBezTo>
                    <a:pt x="310" y="1874"/>
                    <a:pt x="312" y="1874"/>
                    <a:pt x="314" y="1874"/>
                  </a:cubicBezTo>
                  <a:cubicBezTo>
                    <a:pt x="1281" y="1874"/>
                    <a:pt x="2800" y="1967"/>
                    <a:pt x="3146" y="2175"/>
                  </a:cubicBezTo>
                  <a:cubicBezTo>
                    <a:pt x="3280" y="2255"/>
                    <a:pt x="3552" y="2469"/>
                    <a:pt x="3869" y="2716"/>
                  </a:cubicBezTo>
                  <a:cubicBezTo>
                    <a:pt x="5024" y="3620"/>
                    <a:pt x="5900" y="4269"/>
                    <a:pt x="6448" y="4269"/>
                  </a:cubicBezTo>
                  <a:cubicBezTo>
                    <a:pt x="6484" y="4269"/>
                    <a:pt x="6522" y="4266"/>
                    <a:pt x="6559" y="4259"/>
                  </a:cubicBezTo>
                  <a:cubicBezTo>
                    <a:pt x="6702" y="4235"/>
                    <a:pt x="6827" y="4149"/>
                    <a:pt x="6901" y="4024"/>
                  </a:cubicBezTo>
                  <a:cubicBezTo>
                    <a:pt x="7290" y="3377"/>
                    <a:pt x="6520" y="2396"/>
                    <a:pt x="5245" y="1122"/>
                  </a:cubicBezTo>
                  <a:cubicBezTo>
                    <a:pt x="4664" y="540"/>
                    <a:pt x="4094" y="83"/>
                    <a:pt x="4071" y="64"/>
                  </a:cubicBezTo>
                  <a:cubicBezTo>
                    <a:pt x="4015" y="21"/>
                    <a:pt x="3949" y="0"/>
                    <a:pt x="38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2473;p54">
              <a:extLst>
                <a:ext uri="{FF2B5EF4-FFF2-40B4-BE49-F238E27FC236}">
                  <a16:creationId xmlns:a16="http://schemas.microsoft.com/office/drawing/2014/main" id="{45D9CA9D-8BE2-9E31-09C4-DFF7BCAF844C}"/>
                </a:ext>
              </a:extLst>
            </p:cNvPr>
            <p:cNvSpPr/>
            <p:nvPr/>
          </p:nvSpPr>
          <p:spPr>
            <a:xfrm>
              <a:off x="2155400" y="2899975"/>
              <a:ext cx="755875" cy="253800"/>
            </a:xfrm>
            <a:custGeom>
              <a:avLst/>
              <a:gdLst/>
              <a:ahLst/>
              <a:cxnLst/>
              <a:rect l="l" t="t" r="r" b="b"/>
              <a:pathLst>
                <a:path w="30235" h="10152" extrusionOk="0">
                  <a:moveTo>
                    <a:pt x="9503" y="1"/>
                  </a:moveTo>
                  <a:cubicBezTo>
                    <a:pt x="0" y="433"/>
                    <a:pt x="5183" y="7559"/>
                    <a:pt x="5183" y="7559"/>
                  </a:cubicBezTo>
                  <a:lnTo>
                    <a:pt x="26995" y="10151"/>
                  </a:lnTo>
                  <a:lnTo>
                    <a:pt x="30235" y="5400"/>
                  </a:lnTo>
                  <a:lnTo>
                    <a:pt x="95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2474;p54">
              <a:extLst>
                <a:ext uri="{FF2B5EF4-FFF2-40B4-BE49-F238E27FC236}">
                  <a16:creationId xmlns:a16="http://schemas.microsoft.com/office/drawing/2014/main" id="{020846EA-5C74-CFFA-B0BD-D903351BCC47}"/>
                </a:ext>
              </a:extLst>
            </p:cNvPr>
            <p:cNvSpPr/>
            <p:nvPr/>
          </p:nvSpPr>
          <p:spPr>
            <a:xfrm>
              <a:off x="2221750" y="2892325"/>
              <a:ext cx="698825" cy="269100"/>
            </a:xfrm>
            <a:custGeom>
              <a:avLst/>
              <a:gdLst/>
              <a:ahLst/>
              <a:cxnLst/>
              <a:rect l="l" t="t" r="r" b="b"/>
              <a:pathLst>
                <a:path w="27953" h="10764" extrusionOk="0">
                  <a:moveTo>
                    <a:pt x="6816" y="615"/>
                  </a:moveTo>
                  <a:lnTo>
                    <a:pt x="27083" y="5892"/>
                  </a:lnTo>
                  <a:lnTo>
                    <a:pt x="24193" y="10132"/>
                  </a:lnTo>
                  <a:lnTo>
                    <a:pt x="2702" y="7578"/>
                  </a:lnTo>
                  <a:cubicBezTo>
                    <a:pt x="2341" y="7038"/>
                    <a:pt x="818" y="4580"/>
                    <a:pt x="1690" y="2766"/>
                  </a:cubicBezTo>
                  <a:cubicBezTo>
                    <a:pt x="2312" y="1472"/>
                    <a:pt x="4037" y="748"/>
                    <a:pt x="6816" y="615"/>
                  </a:cubicBezTo>
                  <a:close/>
                  <a:moveTo>
                    <a:pt x="6846" y="1"/>
                  </a:moveTo>
                  <a:cubicBezTo>
                    <a:pt x="6842" y="1"/>
                    <a:pt x="6838" y="1"/>
                    <a:pt x="6834" y="1"/>
                  </a:cubicBezTo>
                  <a:cubicBezTo>
                    <a:pt x="3786" y="140"/>
                    <a:pt x="1869" y="982"/>
                    <a:pt x="1138" y="2501"/>
                  </a:cubicBezTo>
                  <a:cubicBezTo>
                    <a:pt x="0" y="4864"/>
                    <a:pt x="2188" y="7917"/>
                    <a:pt x="2281" y="8046"/>
                  </a:cubicBezTo>
                  <a:cubicBezTo>
                    <a:pt x="2332" y="8114"/>
                    <a:pt x="2409" y="8160"/>
                    <a:pt x="2493" y="8170"/>
                  </a:cubicBezTo>
                  <a:lnTo>
                    <a:pt x="24305" y="10761"/>
                  </a:lnTo>
                  <a:cubicBezTo>
                    <a:pt x="24317" y="10762"/>
                    <a:pt x="24329" y="10763"/>
                    <a:pt x="24341" y="10763"/>
                  </a:cubicBezTo>
                  <a:cubicBezTo>
                    <a:pt x="24442" y="10763"/>
                    <a:pt x="24537" y="10713"/>
                    <a:pt x="24594" y="10629"/>
                  </a:cubicBezTo>
                  <a:lnTo>
                    <a:pt x="27833" y="5878"/>
                  </a:lnTo>
                  <a:cubicBezTo>
                    <a:pt x="27953" y="5704"/>
                    <a:pt x="27863" y="5464"/>
                    <a:pt x="27658" y="5410"/>
                  </a:cubicBezTo>
                  <a:lnTo>
                    <a:pt x="6925" y="11"/>
                  </a:lnTo>
                  <a:cubicBezTo>
                    <a:pt x="6900" y="4"/>
                    <a:pt x="6873" y="1"/>
                    <a:pt x="68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2475;p54">
              <a:extLst>
                <a:ext uri="{FF2B5EF4-FFF2-40B4-BE49-F238E27FC236}">
                  <a16:creationId xmlns:a16="http://schemas.microsoft.com/office/drawing/2014/main" id="{8CFA5F92-7013-863F-9B86-231C124D539A}"/>
                </a:ext>
              </a:extLst>
            </p:cNvPr>
            <p:cNvSpPr/>
            <p:nvPr/>
          </p:nvSpPr>
          <p:spPr>
            <a:xfrm>
              <a:off x="1655175" y="2894050"/>
              <a:ext cx="811075" cy="1382925"/>
            </a:xfrm>
            <a:custGeom>
              <a:avLst/>
              <a:gdLst/>
              <a:ahLst/>
              <a:cxnLst/>
              <a:rect l="l" t="t" r="r" b="b"/>
              <a:pathLst>
                <a:path w="32443" h="55317" extrusionOk="0">
                  <a:moveTo>
                    <a:pt x="17974" y="0"/>
                  </a:moveTo>
                  <a:cubicBezTo>
                    <a:pt x="16936" y="0"/>
                    <a:pt x="15899" y="342"/>
                    <a:pt x="14845" y="1145"/>
                  </a:cubicBezTo>
                  <a:cubicBezTo>
                    <a:pt x="14845" y="1145"/>
                    <a:pt x="9794" y="5430"/>
                    <a:pt x="8110" y="10633"/>
                  </a:cubicBezTo>
                  <a:cubicBezTo>
                    <a:pt x="6428" y="15836"/>
                    <a:pt x="5356" y="26242"/>
                    <a:pt x="5356" y="26242"/>
                  </a:cubicBezTo>
                  <a:cubicBezTo>
                    <a:pt x="5356" y="26242"/>
                    <a:pt x="0" y="33893"/>
                    <a:pt x="0" y="34659"/>
                  </a:cubicBezTo>
                  <a:cubicBezTo>
                    <a:pt x="0" y="34914"/>
                    <a:pt x="493" y="34999"/>
                    <a:pt x="1151" y="34999"/>
                  </a:cubicBezTo>
                  <a:cubicBezTo>
                    <a:pt x="2466" y="34999"/>
                    <a:pt x="4438" y="34659"/>
                    <a:pt x="4438" y="34659"/>
                  </a:cubicBezTo>
                  <a:lnTo>
                    <a:pt x="4438" y="34659"/>
                  </a:lnTo>
                  <a:lnTo>
                    <a:pt x="153" y="42004"/>
                  </a:lnTo>
                  <a:cubicBezTo>
                    <a:pt x="153" y="42004"/>
                    <a:pt x="153" y="48125"/>
                    <a:pt x="3520" y="51338"/>
                  </a:cubicBezTo>
                  <a:cubicBezTo>
                    <a:pt x="6329" y="54020"/>
                    <a:pt x="10099" y="55317"/>
                    <a:pt x="13405" y="55317"/>
                  </a:cubicBezTo>
                  <a:cubicBezTo>
                    <a:pt x="14060" y="55317"/>
                    <a:pt x="14697" y="55266"/>
                    <a:pt x="15304" y="55165"/>
                  </a:cubicBezTo>
                  <a:cubicBezTo>
                    <a:pt x="18977" y="54552"/>
                    <a:pt x="25710" y="46288"/>
                    <a:pt x="26475" y="45829"/>
                  </a:cubicBezTo>
                  <a:cubicBezTo>
                    <a:pt x="27241" y="45371"/>
                    <a:pt x="24638" y="38331"/>
                    <a:pt x="24027" y="35730"/>
                  </a:cubicBezTo>
                  <a:cubicBezTo>
                    <a:pt x="23414" y="33129"/>
                    <a:pt x="24638" y="31292"/>
                    <a:pt x="25404" y="30832"/>
                  </a:cubicBezTo>
                  <a:cubicBezTo>
                    <a:pt x="26169" y="30374"/>
                    <a:pt x="30606" y="27619"/>
                    <a:pt x="31524" y="25630"/>
                  </a:cubicBezTo>
                  <a:cubicBezTo>
                    <a:pt x="32443" y="23641"/>
                    <a:pt x="32290" y="20274"/>
                    <a:pt x="31984" y="17672"/>
                  </a:cubicBezTo>
                  <a:cubicBezTo>
                    <a:pt x="31677" y="15070"/>
                    <a:pt x="27852" y="6042"/>
                    <a:pt x="24486" y="3288"/>
                  </a:cubicBezTo>
                  <a:cubicBezTo>
                    <a:pt x="22223" y="1436"/>
                    <a:pt x="20099" y="0"/>
                    <a:pt x="179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2476;p54">
              <a:extLst>
                <a:ext uri="{FF2B5EF4-FFF2-40B4-BE49-F238E27FC236}">
                  <a16:creationId xmlns:a16="http://schemas.microsoft.com/office/drawing/2014/main" id="{EA7757F5-8995-A353-7691-45AF2E2F6699}"/>
                </a:ext>
              </a:extLst>
            </p:cNvPr>
            <p:cNvSpPr/>
            <p:nvPr/>
          </p:nvSpPr>
          <p:spPr>
            <a:xfrm>
              <a:off x="1647500" y="2886300"/>
              <a:ext cx="825875" cy="1398450"/>
            </a:xfrm>
            <a:custGeom>
              <a:avLst/>
              <a:gdLst/>
              <a:ahLst/>
              <a:cxnLst/>
              <a:rect l="l" t="t" r="r" b="b"/>
              <a:pathLst>
                <a:path w="33035" h="55938" extrusionOk="0">
                  <a:moveTo>
                    <a:pt x="18282" y="606"/>
                  </a:moveTo>
                  <a:cubicBezTo>
                    <a:pt x="20183" y="606"/>
                    <a:pt x="22177" y="1854"/>
                    <a:pt x="24599" y="3834"/>
                  </a:cubicBezTo>
                  <a:cubicBezTo>
                    <a:pt x="27918" y="6550"/>
                    <a:pt x="31690" y="15495"/>
                    <a:pt x="31986" y="18017"/>
                  </a:cubicBezTo>
                  <a:cubicBezTo>
                    <a:pt x="32407" y="21591"/>
                    <a:pt x="32258" y="24286"/>
                    <a:pt x="31553" y="25811"/>
                  </a:cubicBezTo>
                  <a:cubicBezTo>
                    <a:pt x="30813" y="27415"/>
                    <a:pt x="27433" y="29752"/>
                    <a:pt x="25552" y="30880"/>
                  </a:cubicBezTo>
                  <a:cubicBezTo>
                    <a:pt x="24767" y="31352"/>
                    <a:pt x="23362" y="33251"/>
                    <a:pt x="24035" y="36110"/>
                  </a:cubicBezTo>
                  <a:cubicBezTo>
                    <a:pt x="24231" y="36943"/>
                    <a:pt x="24629" y="38226"/>
                    <a:pt x="25050" y="39583"/>
                  </a:cubicBezTo>
                  <a:cubicBezTo>
                    <a:pt x="25725" y="41763"/>
                    <a:pt x="26856" y="45414"/>
                    <a:pt x="26624" y="45877"/>
                  </a:cubicBezTo>
                  <a:cubicBezTo>
                    <a:pt x="26407" y="46008"/>
                    <a:pt x="25979" y="46460"/>
                    <a:pt x="25032" y="47470"/>
                  </a:cubicBezTo>
                  <a:cubicBezTo>
                    <a:pt x="22822" y="49826"/>
                    <a:pt x="18222" y="54730"/>
                    <a:pt x="15560" y="55173"/>
                  </a:cubicBezTo>
                  <a:cubicBezTo>
                    <a:pt x="14940" y="55277"/>
                    <a:pt x="14305" y="55327"/>
                    <a:pt x="13663" y="55327"/>
                  </a:cubicBezTo>
                  <a:cubicBezTo>
                    <a:pt x="10239" y="55327"/>
                    <a:pt x="6623" y="53896"/>
                    <a:pt x="4038" y="51428"/>
                  </a:cubicBezTo>
                  <a:cubicBezTo>
                    <a:pt x="1013" y="48540"/>
                    <a:pt x="785" y="43121"/>
                    <a:pt x="767" y="42395"/>
                  </a:cubicBezTo>
                  <a:lnTo>
                    <a:pt x="5010" y="35123"/>
                  </a:lnTo>
                  <a:cubicBezTo>
                    <a:pt x="5131" y="34914"/>
                    <a:pt x="4975" y="34662"/>
                    <a:pt x="4746" y="34662"/>
                  </a:cubicBezTo>
                  <a:cubicBezTo>
                    <a:pt x="4729" y="34662"/>
                    <a:pt x="4711" y="34663"/>
                    <a:pt x="4693" y="34666"/>
                  </a:cubicBezTo>
                  <a:cubicBezTo>
                    <a:pt x="3533" y="34867"/>
                    <a:pt x="2234" y="35005"/>
                    <a:pt x="1404" y="35005"/>
                  </a:cubicBezTo>
                  <a:cubicBezTo>
                    <a:pt x="1034" y="35005"/>
                    <a:pt x="757" y="34977"/>
                    <a:pt x="628" y="34915"/>
                  </a:cubicBezTo>
                  <a:cubicBezTo>
                    <a:pt x="861" y="34169"/>
                    <a:pt x="3480" y="30204"/>
                    <a:pt x="5914" y="26728"/>
                  </a:cubicBezTo>
                  <a:cubicBezTo>
                    <a:pt x="5944" y="26685"/>
                    <a:pt x="5963" y="26635"/>
                    <a:pt x="5968" y="26583"/>
                  </a:cubicBezTo>
                  <a:cubicBezTo>
                    <a:pt x="5978" y="26480"/>
                    <a:pt x="7055" y="16150"/>
                    <a:pt x="8709" y="11037"/>
                  </a:cubicBezTo>
                  <a:cubicBezTo>
                    <a:pt x="10321" y="6057"/>
                    <a:pt x="15149" y="1861"/>
                    <a:pt x="15343" y="1693"/>
                  </a:cubicBezTo>
                  <a:cubicBezTo>
                    <a:pt x="16329" y="944"/>
                    <a:pt x="17293" y="606"/>
                    <a:pt x="18282" y="606"/>
                  </a:cubicBezTo>
                  <a:close/>
                  <a:moveTo>
                    <a:pt x="18288" y="0"/>
                  </a:moveTo>
                  <a:cubicBezTo>
                    <a:pt x="17200" y="0"/>
                    <a:pt x="16092" y="354"/>
                    <a:pt x="14965" y="1211"/>
                  </a:cubicBezTo>
                  <a:lnTo>
                    <a:pt x="14952" y="1221"/>
                  </a:lnTo>
                  <a:cubicBezTo>
                    <a:pt x="14744" y="1399"/>
                    <a:pt x="9817" y="5623"/>
                    <a:pt x="8126" y="10848"/>
                  </a:cubicBezTo>
                  <a:cubicBezTo>
                    <a:pt x="6530" y="15782"/>
                    <a:pt x="5471" y="25463"/>
                    <a:pt x="5367" y="26441"/>
                  </a:cubicBezTo>
                  <a:cubicBezTo>
                    <a:pt x="4047" y="28328"/>
                    <a:pt x="1" y="34178"/>
                    <a:pt x="1" y="34969"/>
                  </a:cubicBezTo>
                  <a:cubicBezTo>
                    <a:pt x="1" y="35117"/>
                    <a:pt x="66" y="35254"/>
                    <a:pt x="187" y="35355"/>
                  </a:cubicBezTo>
                  <a:cubicBezTo>
                    <a:pt x="411" y="35545"/>
                    <a:pt x="923" y="35611"/>
                    <a:pt x="1534" y="35611"/>
                  </a:cubicBezTo>
                  <a:cubicBezTo>
                    <a:pt x="2383" y="35611"/>
                    <a:pt x="3424" y="35482"/>
                    <a:pt x="4154" y="35373"/>
                  </a:cubicBezTo>
                  <a:lnTo>
                    <a:pt x="4154" y="35373"/>
                  </a:lnTo>
                  <a:lnTo>
                    <a:pt x="196" y="42159"/>
                  </a:lnTo>
                  <a:cubicBezTo>
                    <a:pt x="168" y="42207"/>
                    <a:pt x="153" y="42260"/>
                    <a:pt x="153" y="42314"/>
                  </a:cubicBezTo>
                  <a:cubicBezTo>
                    <a:pt x="153" y="42569"/>
                    <a:pt x="193" y="48604"/>
                    <a:pt x="3615" y="51870"/>
                  </a:cubicBezTo>
                  <a:cubicBezTo>
                    <a:pt x="6312" y="54444"/>
                    <a:pt x="10088" y="55938"/>
                    <a:pt x="13668" y="55938"/>
                  </a:cubicBezTo>
                  <a:cubicBezTo>
                    <a:pt x="13675" y="55938"/>
                    <a:pt x="13682" y="55938"/>
                    <a:pt x="13688" y="55938"/>
                  </a:cubicBezTo>
                  <a:cubicBezTo>
                    <a:pt x="14350" y="55938"/>
                    <a:pt x="15009" y="55883"/>
                    <a:pt x="15661" y="55776"/>
                  </a:cubicBezTo>
                  <a:cubicBezTo>
                    <a:pt x="18527" y="55299"/>
                    <a:pt x="23049" y="50478"/>
                    <a:pt x="25478" y="47889"/>
                  </a:cubicBezTo>
                  <a:cubicBezTo>
                    <a:pt x="26151" y="47171"/>
                    <a:pt x="26787" y="46494"/>
                    <a:pt x="26939" y="46402"/>
                  </a:cubicBezTo>
                  <a:cubicBezTo>
                    <a:pt x="27563" y="46028"/>
                    <a:pt x="27160" y="44325"/>
                    <a:pt x="25633" y="39401"/>
                  </a:cubicBezTo>
                  <a:cubicBezTo>
                    <a:pt x="25216" y="38054"/>
                    <a:pt x="24821" y="36782"/>
                    <a:pt x="24631" y="35970"/>
                  </a:cubicBezTo>
                  <a:cubicBezTo>
                    <a:pt x="24041" y="33463"/>
                    <a:pt x="25233" y="31786"/>
                    <a:pt x="25868" y="31405"/>
                  </a:cubicBezTo>
                  <a:cubicBezTo>
                    <a:pt x="26402" y="31084"/>
                    <a:pt x="31121" y="28208"/>
                    <a:pt x="32109" y="26068"/>
                  </a:cubicBezTo>
                  <a:cubicBezTo>
                    <a:pt x="32870" y="24417"/>
                    <a:pt x="33034" y="21685"/>
                    <a:pt x="32593" y="17947"/>
                  </a:cubicBezTo>
                  <a:cubicBezTo>
                    <a:pt x="32295" y="15412"/>
                    <a:pt x="28543" y="6273"/>
                    <a:pt x="24985" y="3361"/>
                  </a:cubicBezTo>
                  <a:cubicBezTo>
                    <a:pt x="22851" y="1614"/>
                    <a:pt x="20614" y="0"/>
                    <a:pt x="18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2477;p54">
              <a:extLst>
                <a:ext uri="{FF2B5EF4-FFF2-40B4-BE49-F238E27FC236}">
                  <a16:creationId xmlns:a16="http://schemas.microsoft.com/office/drawing/2014/main" id="{29FD6CD4-CBF2-A354-C863-879EB45F44BC}"/>
                </a:ext>
              </a:extLst>
            </p:cNvPr>
            <p:cNvSpPr/>
            <p:nvPr/>
          </p:nvSpPr>
          <p:spPr>
            <a:xfrm>
              <a:off x="2045425" y="2880400"/>
              <a:ext cx="439975" cy="497975"/>
            </a:xfrm>
            <a:custGeom>
              <a:avLst/>
              <a:gdLst/>
              <a:ahLst/>
              <a:cxnLst/>
              <a:rect l="l" t="t" r="r" b="b"/>
              <a:pathLst>
                <a:path w="17599" h="19919" extrusionOk="0">
                  <a:moveTo>
                    <a:pt x="6102" y="0"/>
                  </a:moveTo>
                  <a:cubicBezTo>
                    <a:pt x="4746" y="0"/>
                    <a:pt x="3399" y="287"/>
                    <a:pt x="2294" y="926"/>
                  </a:cubicBezTo>
                  <a:cubicBezTo>
                    <a:pt x="2294" y="926"/>
                    <a:pt x="0" y="4292"/>
                    <a:pt x="0" y="6740"/>
                  </a:cubicBezTo>
                  <a:cubicBezTo>
                    <a:pt x="0" y="9190"/>
                    <a:pt x="1989" y="13168"/>
                    <a:pt x="3519" y="15004"/>
                  </a:cubicBezTo>
                  <a:cubicBezTo>
                    <a:pt x="5049" y="16841"/>
                    <a:pt x="6427" y="18065"/>
                    <a:pt x="6427" y="18065"/>
                  </a:cubicBezTo>
                  <a:lnTo>
                    <a:pt x="9793" y="17300"/>
                  </a:lnTo>
                  <a:lnTo>
                    <a:pt x="9947" y="19901"/>
                  </a:lnTo>
                  <a:cubicBezTo>
                    <a:pt x="9947" y="19901"/>
                    <a:pt x="10377" y="19126"/>
                    <a:pt x="11496" y="19126"/>
                  </a:cubicBezTo>
                  <a:cubicBezTo>
                    <a:pt x="11869" y="19126"/>
                    <a:pt x="12319" y="19212"/>
                    <a:pt x="12855" y="19442"/>
                  </a:cubicBezTo>
                  <a:cubicBezTo>
                    <a:pt x="13667" y="19790"/>
                    <a:pt x="14369" y="19918"/>
                    <a:pt x="14927" y="19918"/>
                  </a:cubicBezTo>
                  <a:cubicBezTo>
                    <a:pt x="15843" y="19918"/>
                    <a:pt x="16374" y="19574"/>
                    <a:pt x="16374" y="19289"/>
                  </a:cubicBezTo>
                  <a:cubicBezTo>
                    <a:pt x="16374" y="18830"/>
                    <a:pt x="17598" y="15616"/>
                    <a:pt x="16374" y="10261"/>
                  </a:cubicBezTo>
                  <a:cubicBezTo>
                    <a:pt x="15150" y="4905"/>
                    <a:pt x="13772" y="3986"/>
                    <a:pt x="11783" y="1997"/>
                  </a:cubicBezTo>
                  <a:cubicBezTo>
                    <a:pt x="10550" y="763"/>
                    <a:pt x="8315" y="0"/>
                    <a:pt x="61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2478;p54">
              <a:extLst>
                <a:ext uri="{FF2B5EF4-FFF2-40B4-BE49-F238E27FC236}">
                  <a16:creationId xmlns:a16="http://schemas.microsoft.com/office/drawing/2014/main" id="{63336724-0353-4623-9C9E-C382A68AF3F9}"/>
                </a:ext>
              </a:extLst>
            </p:cNvPr>
            <p:cNvSpPr/>
            <p:nvPr/>
          </p:nvSpPr>
          <p:spPr>
            <a:xfrm>
              <a:off x="2037725" y="2872750"/>
              <a:ext cx="450275" cy="513300"/>
            </a:xfrm>
            <a:custGeom>
              <a:avLst/>
              <a:gdLst/>
              <a:ahLst/>
              <a:cxnLst/>
              <a:rect l="l" t="t" r="r" b="b"/>
              <a:pathLst>
                <a:path w="18011" h="20532" extrusionOk="0">
                  <a:moveTo>
                    <a:pt x="6412" y="600"/>
                  </a:moveTo>
                  <a:cubicBezTo>
                    <a:pt x="8568" y="600"/>
                    <a:pt x="10719" y="1365"/>
                    <a:pt x="11874" y="2520"/>
                  </a:cubicBezTo>
                  <a:cubicBezTo>
                    <a:pt x="12060" y="2707"/>
                    <a:pt x="12242" y="2884"/>
                    <a:pt x="12418" y="3056"/>
                  </a:cubicBezTo>
                  <a:cubicBezTo>
                    <a:pt x="14088" y="4689"/>
                    <a:pt x="15293" y="5868"/>
                    <a:pt x="16383" y="10636"/>
                  </a:cubicBezTo>
                  <a:cubicBezTo>
                    <a:pt x="17382" y="15008"/>
                    <a:pt x="16721" y="17947"/>
                    <a:pt x="16472" y="19055"/>
                  </a:cubicBezTo>
                  <a:cubicBezTo>
                    <a:pt x="16410" y="19331"/>
                    <a:pt x="16375" y="19482"/>
                    <a:pt x="16377" y="19580"/>
                  </a:cubicBezTo>
                  <a:cubicBezTo>
                    <a:pt x="16369" y="19603"/>
                    <a:pt x="16302" y="19686"/>
                    <a:pt x="16113" y="19767"/>
                  </a:cubicBezTo>
                  <a:cubicBezTo>
                    <a:pt x="15900" y="19859"/>
                    <a:pt x="15604" y="19919"/>
                    <a:pt x="15237" y="19919"/>
                  </a:cubicBezTo>
                  <a:cubicBezTo>
                    <a:pt x="14714" y="19919"/>
                    <a:pt x="14048" y="19796"/>
                    <a:pt x="13282" y="19468"/>
                  </a:cubicBezTo>
                  <a:cubicBezTo>
                    <a:pt x="12710" y="19222"/>
                    <a:pt x="12222" y="19129"/>
                    <a:pt x="11811" y="19129"/>
                  </a:cubicBezTo>
                  <a:cubicBezTo>
                    <a:pt x="11237" y="19129"/>
                    <a:pt x="10814" y="19311"/>
                    <a:pt x="10521" y="19516"/>
                  </a:cubicBezTo>
                  <a:lnTo>
                    <a:pt x="10408" y="17589"/>
                  </a:lnTo>
                  <a:cubicBezTo>
                    <a:pt x="10398" y="17423"/>
                    <a:pt x="10260" y="17301"/>
                    <a:pt x="10102" y="17301"/>
                  </a:cubicBezTo>
                  <a:cubicBezTo>
                    <a:pt x="10080" y="17301"/>
                    <a:pt x="10056" y="17304"/>
                    <a:pt x="10033" y="17309"/>
                  </a:cubicBezTo>
                  <a:lnTo>
                    <a:pt x="6823" y="18038"/>
                  </a:lnTo>
                  <a:cubicBezTo>
                    <a:pt x="6462" y="17705"/>
                    <a:pt x="5307" y="16610"/>
                    <a:pt x="4062" y="15115"/>
                  </a:cubicBezTo>
                  <a:cubicBezTo>
                    <a:pt x="2622" y="13387"/>
                    <a:pt x="614" y="9482"/>
                    <a:pt x="614" y="7047"/>
                  </a:cubicBezTo>
                  <a:cubicBezTo>
                    <a:pt x="614" y="4893"/>
                    <a:pt x="2520" y="1913"/>
                    <a:pt x="2817" y="1463"/>
                  </a:cubicBezTo>
                  <a:cubicBezTo>
                    <a:pt x="3884" y="863"/>
                    <a:pt x="5149" y="600"/>
                    <a:pt x="6412" y="600"/>
                  </a:cubicBezTo>
                  <a:close/>
                  <a:moveTo>
                    <a:pt x="6385" y="1"/>
                  </a:moveTo>
                  <a:cubicBezTo>
                    <a:pt x="4998" y="1"/>
                    <a:pt x="3611" y="294"/>
                    <a:pt x="2449" y="967"/>
                  </a:cubicBezTo>
                  <a:cubicBezTo>
                    <a:pt x="2410" y="990"/>
                    <a:pt x="2375" y="1021"/>
                    <a:pt x="2350" y="1059"/>
                  </a:cubicBezTo>
                  <a:cubicBezTo>
                    <a:pt x="2253" y="1201"/>
                    <a:pt x="0" y="4533"/>
                    <a:pt x="0" y="7047"/>
                  </a:cubicBezTo>
                  <a:cubicBezTo>
                    <a:pt x="0" y="9619"/>
                    <a:pt x="2092" y="13707"/>
                    <a:pt x="3591" y="15506"/>
                  </a:cubicBezTo>
                  <a:cubicBezTo>
                    <a:pt x="5118" y="17340"/>
                    <a:pt x="6517" y="18587"/>
                    <a:pt x="6530" y="18600"/>
                  </a:cubicBezTo>
                  <a:cubicBezTo>
                    <a:pt x="6587" y="18650"/>
                    <a:pt x="6659" y="18677"/>
                    <a:pt x="6733" y="18677"/>
                  </a:cubicBezTo>
                  <a:cubicBezTo>
                    <a:pt x="6756" y="18677"/>
                    <a:pt x="6779" y="18674"/>
                    <a:pt x="6802" y="18669"/>
                  </a:cubicBezTo>
                  <a:lnTo>
                    <a:pt x="9817" y="17985"/>
                  </a:lnTo>
                  <a:lnTo>
                    <a:pt x="9948" y="20226"/>
                  </a:lnTo>
                  <a:cubicBezTo>
                    <a:pt x="9957" y="20360"/>
                    <a:pt x="10052" y="20474"/>
                    <a:pt x="10184" y="20504"/>
                  </a:cubicBezTo>
                  <a:cubicBezTo>
                    <a:pt x="10207" y="20509"/>
                    <a:pt x="10230" y="20511"/>
                    <a:pt x="10253" y="20511"/>
                  </a:cubicBezTo>
                  <a:cubicBezTo>
                    <a:pt x="10361" y="20511"/>
                    <a:pt x="10464" y="20455"/>
                    <a:pt x="10520" y="20359"/>
                  </a:cubicBezTo>
                  <a:cubicBezTo>
                    <a:pt x="10540" y="20324"/>
                    <a:pt x="10895" y="19741"/>
                    <a:pt x="11807" y="19741"/>
                  </a:cubicBezTo>
                  <a:cubicBezTo>
                    <a:pt x="12140" y="19741"/>
                    <a:pt x="12548" y="19818"/>
                    <a:pt x="13041" y="20030"/>
                  </a:cubicBezTo>
                  <a:cubicBezTo>
                    <a:pt x="13889" y="20393"/>
                    <a:pt x="14630" y="20531"/>
                    <a:pt x="15233" y="20531"/>
                  </a:cubicBezTo>
                  <a:cubicBezTo>
                    <a:pt x="15843" y="20530"/>
                    <a:pt x="16311" y="20390"/>
                    <a:pt x="16600" y="20199"/>
                  </a:cubicBezTo>
                  <a:cubicBezTo>
                    <a:pt x="16849" y="20034"/>
                    <a:pt x="16988" y="19819"/>
                    <a:pt x="16988" y="19596"/>
                  </a:cubicBezTo>
                  <a:cubicBezTo>
                    <a:pt x="16989" y="19545"/>
                    <a:pt x="17030" y="19364"/>
                    <a:pt x="17069" y="19189"/>
                  </a:cubicBezTo>
                  <a:cubicBezTo>
                    <a:pt x="17326" y="18045"/>
                    <a:pt x="18010" y="15007"/>
                    <a:pt x="16980" y="10498"/>
                  </a:cubicBezTo>
                  <a:cubicBezTo>
                    <a:pt x="15850" y="5555"/>
                    <a:pt x="14591" y="4322"/>
                    <a:pt x="12847" y="2619"/>
                  </a:cubicBezTo>
                  <a:cubicBezTo>
                    <a:pt x="12671" y="2447"/>
                    <a:pt x="12491" y="2272"/>
                    <a:pt x="12306" y="2087"/>
                  </a:cubicBezTo>
                  <a:cubicBezTo>
                    <a:pt x="11052" y="832"/>
                    <a:pt x="8719" y="1"/>
                    <a:pt x="6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2479;p54">
              <a:extLst>
                <a:ext uri="{FF2B5EF4-FFF2-40B4-BE49-F238E27FC236}">
                  <a16:creationId xmlns:a16="http://schemas.microsoft.com/office/drawing/2014/main" id="{B2D5A5E6-5080-E9E7-EA5A-023D3D83FAA8}"/>
                </a:ext>
              </a:extLst>
            </p:cNvPr>
            <p:cNvSpPr/>
            <p:nvPr/>
          </p:nvSpPr>
          <p:spPr>
            <a:xfrm>
              <a:off x="2098950" y="2915050"/>
              <a:ext cx="352000" cy="417000"/>
            </a:xfrm>
            <a:custGeom>
              <a:avLst/>
              <a:gdLst/>
              <a:ahLst/>
              <a:cxnLst/>
              <a:rect l="l" t="t" r="r" b="b"/>
              <a:pathLst>
                <a:path w="14080" h="16680" extrusionOk="0">
                  <a:moveTo>
                    <a:pt x="2823" y="0"/>
                  </a:moveTo>
                  <a:cubicBezTo>
                    <a:pt x="2336" y="0"/>
                    <a:pt x="1943" y="104"/>
                    <a:pt x="1684" y="305"/>
                  </a:cubicBezTo>
                  <a:cubicBezTo>
                    <a:pt x="1684" y="305"/>
                    <a:pt x="0" y="3213"/>
                    <a:pt x="919" y="5508"/>
                  </a:cubicBezTo>
                  <a:cubicBezTo>
                    <a:pt x="1837" y="7803"/>
                    <a:pt x="4745" y="10558"/>
                    <a:pt x="7039" y="12547"/>
                  </a:cubicBezTo>
                  <a:cubicBezTo>
                    <a:pt x="9334" y="14537"/>
                    <a:pt x="12242" y="16679"/>
                    <a:pt x="12242" y="16679"/>
                  </a:cubicBezTo>
                  <a:cubicBezTo>
                    <a:pt x="12242" y="16679"/>
                    <a:pt x="14079" y="11935"/>
                    <a:pt x="11171" y="6426"/>
                  </a:cubicBezTo>
                  <a:cubicBezTo>
                    <a:pt x="8809" y="1950"/>
                    <a:pt x="4933" y="0"/>
                    <a:pt x="28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2480;p54">
              <a:extLst>
                <a:ext uri="{FF2B5EF4-FFF2-40B4-BE49-F238E27FC236}">
                  <a16:creationId xmlns:a16="http://schemas.microsoft.com/office/drawing/2014/main" id="{62907CE4-49C3-4920-5F18-C95D672F86E7}"/>
                </a:ext>
              </a:extLst>
            </p:cNvPr>
            <p:cNvSpPr/>
            <p:nvPr/>
          </p:nvSpPr>
          <p:spPr>
            <a:xfrm>
              <a:off x="2090750" y="2907375"/>
              <a:ext cx="367750" cy="432300"/>
            </a:xfrm>
            <a:custGeom>
              <a:avLst/>
              <a:gdLst/>
              <a:ahLst/>
              <a:cxnLst/>
              <a:rect l="l" t="t" r="r" b="b"/>
              <a:pathLst>
                <a:path w="14710" h="17292" extrusionOk="0">
                  <a:moveTo>
                    <a:pt x="3152" y="614"/>
                  </a:moveTo>
                  <a:cubicBezTo>
                    <a:pt x="3420" y="614"/>
                    <a:pt x="3722" y="648"/>
                    <a:pt x="4044" y="717"/>
                  </a:cubicBezTo>
                  <a:cubicBezTo>
                    <a:pt x="6092" y="1158"/>
                    <a:pt x="9202" y="3036"/>
                    <a:pt x="11229" y="6876"/>
                  </a:cubicBezTo>
                  <a:cubicBezTo>
                    <a:pt x="13563" y="11298"/>
                    <a:pt x="12755" y="15255"/>
                    <a:pt x="12410" y="16484"/>
                  </a:cubicBezTo>
                  <a:cubicBezTo>
                    <a:pt x="11573" y="15857"/>
                    <a:pt x="9369" y="14184"/>
                    <a:pt x="7569" y="12623"/>
                  </a:cubicBezTo>
                  <a:cubicBezTo>
                    <a:pt x="4202" y="9705"/>
                    <a:pt x="2227" y="7440"/>
                    <a:pt x="1531" y="5701"/>
                  </a:cubicBezTo>
                  <a:cubicBezTo>
                    <a:pt x="746" y="3738"/>
                    <a:pt x="2030" y="1221"/>
                    <a:pt x="2247" y="820"/>
                  </a:cubicBezTo>
                  <a:cubicBezTo>
                    <a:pt x="2454" y="684"/>
                    <a:pt x="2769" y="614"/>
                    <a:pt x="3152" y="614"/>
                  </a:cubicBezTo>
                  <a:close/>
                  <a:moveTo>
                    <a:pt x="3151" y="1"/>
                  </a:moveTo>
                  <a:cubicBezTo>
                    <a:pt x="2595" y="1"/>
                    <a:pt x="2139" y="126"/>
                    <a:pt x="1824" y="371"/>
                  </a:cubicBezTo>
                  <a:cubicBezTo>
                    <a:pt x="1793" y="395"/>
                    <a:pt x="1766" y="425"/>
                    <a:pt x="1747" y="459"/>
                  </a:cubicBezTo>
                  <a:cubicBezTo>
                    <a:pt x="1675" y="582"/>
                    <a:pt x="0" y="3522"/>
                    <a:pt x="963" y="5928"/>
                  </a:cubicBezTo>
                  <a:cubicBezTo>
                    <a:pt x="1695" y="7762"/>
                    <a:pt x="3726" y="10102"/>
                    <a:pt x="7168" y="13086"/>
                  </a:cubicBezTo>
                  <a:cubicBezTo>
                    <a:pt x="9445" y="15060"/>
                    <a:pt x="12360" y="17211"/>
                    <a:pt x="12390" y="17232"/>
                  </a:cubicBezTo>
                  <a:cubicBezTo>
                    <a:pt x="12442" y="17271"/>
                    <a:pt x="12506" y="17292"/>
                    <a:pt x="12572" y="17292"/>
                  </a:cubicBezTo>
                  <a:cubicBezTo>
                    <a:pt x="12600" y="17292"/>
                    <a:pt x="12629" y="17289"/>
                    <a:pt x="12657" y="17281"/>
                  </a:cubicBezTo>
                  <a:cubicBezTo>
                    <a:pt x="12748" y="17253"/>
                    <a:pt x="12822" y="17186"/>
                    <a:pt x="12856" y="17097"/>
                  </a:cubicBezTo>
                  <a:cubicBezTo>
                    <a:pt x="12934" y="16898"/>
                    <a:pt x="14710" y="12158"/>
                    <a:pt x="11771" y="6591"/>
                  </a:cubicBezTo>
                  <a:cubicBezTo>
                    <a:pt x="9645" y="2564"/>
                    <a:pt x="6350" y="588"/>
                    <a:pt x="4173" y="119"/>
                  </a:cubicBezTo>
                  <a:cubicBezTo>
                    <a:pt x="3806" y="40"/>
                    <a:pt x="3462" y="1"/>
                    <a:pt x="31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2481;p54">
              <a:extLst>
                <a:ext uri="{FF2B5EF4-FFF2-40B4-BE49-F238E27FC236}">
                  <a16:creationId xmlns:a16="http://schemas.microsoft.com/office/drawing/2014/main" id="{DC7A7ABF-E0EB-F153-76AC-A427A29ECBD0}"/>
                </a:ext>
              </a:extLst>
            </p:cNvPr>
            <p:cNvSpPr/>
            <p:nvPr/>
          </p:nvSpPr>
          <p:spPr>
            <a:xfrm>
              <a:off x="2118075" y="2574525"/>
              <a:ext cx="436175" cy="566225"/>
            </a:xfrm>
            <a:custGeom>
              <a:avLst/>
              <a:gdLst/>
              <a:ahLst/>
              <a:cxnLst/>
              <a:rect l="l" t="t" r="r" b="b"/>
              <a:pathLst>
                <a:path w="17447" h="22649" extrusionOk="0">
                  <a:moveTo>
                    <a:pt x="14232" y="0"/>
                  </a:moveTo>
                  <a:cubicBezTo>
                    <a:pt x="14232" y="0"/>
                    <a:pt x="10100" y="2448"/>
                    <a:pt x="9029" y="2908"/>
                  </a:cubicBezTo>
                  <a:cubicBezTo>
                    <a:pt x="7958" y="3367"/>
                    <a:pt x="3367" y="5509"/>
                    <a:pt x="2756" y="8264"/>
                  </a:cubicBezTo>
                  <a:cubicBezTo>
                    <a:pt x="2143" y="11018"/>
                    <a:pt x="613" y="14844"/>
                    <a:pt x="307" y="15762"/>
                  </a:cubicBezTo>
                  <a:cubicBezTo>
                    <a:pt x="1" y="16680"/>
                    <a:pt x="307" y="17904"/>
                    <a:pt x="1225" y="19129"/>
                  </a:cubicBezTo>
                  <a:cubicBezTo>
                    <a:pt x="2143" y="20353"/>
                    <a:pt x="7041" y="22649"/>
                    <a:pt x="8112" y="22649"/>
                  </a:cubicBezTo>
                  <a:cubicBezTo>
                    <a:pt x="9182" y="22649"/>
                    <a:pt x="9642" y="16221"/>
                    <a:pt x="9642" y="16221"/>
                  </a:cubicBezTo>
                  <a:lnTo>
                    <a:pt x="13927" y="16221"/>
                  </a:lnTo>
                  <a:cubicBezTo>
                    <a:pt x="15609" y="16221"/>
                    <a:pt x="14998" y="15303"/>
                    <a:pt x="15457" y="13314"/>
                  </a:cubicBezTo>
                  <a:cubicBezTo>
                    <a:pt x="15916" y="11324"/>
                    <a:pt x="15609" y="8263"/>
                    <a:pt x="15609" y="8263"/>
                  </a:cubicBezTo>
                  <a:cubicBezTo>
                    <a:pt x="15609" y="8263"/>
                    <a:pt x="16835" y="6274"/>
                    <a:pt x="17140" y="5815"/>
                  </a:cubicBezTo>
                  <a:cubicBezTo>
                    <a:pt x="17446" y="5355"/>
                    <a:pt x="15304" y="4131"/>
                    <a:pt x="15304" y="4131"/>
                  </a:cubicBezTo>
                  <a:lnTo>
                    <a:pt x="15304" y="3060"/>
                  </a:lnTo>
                  <a:cubicBezTo>
                    <a:pt x="15304" y="2601"/>
                    <a:pt x="14232" y="0"/>
                    <a:pt x="142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2482;p54">
              <a:extLst>
                <a:ext uri="{FF2B5EF4-FFF2-40B4-BE49-F238E27FC236}">
                  <a16:creationId xmlns:a16="http://schemas.microsoft.com/office/drawing/2014/main" id="{2C3D6AB1-6D64-8668-5A48-BEC7B37D8EA6}"/>
                </a:ext>
              </a:extLst>
            </p:cNvPr>
            <p:cNvSpPr/>
            <p:nvPr/>
          </p:nvSpPr>
          <p:spPr>
            <a:xfrm>
              <a:off x="2109800" y="2566850"/>
              <a:ext cx="445875" cy="581550"/>
            </a:xfrm>
            <a:custGeom>
              <a:avLst/>
              <a:gdLst/>
              <a:ahLst/>
              <a:cxnLst/>
              <a:rect l="l" t="t" r="r" b="b"/>
              <a:pathLst>
                <a:path w="17835" h="23262" extrusionOk="0">
                  <a:moveTo>
                    <a:pt x="14414" y="750"/>
                  </a:moveTo>
                  <a:cubicBezTo>
                    <a:pt x="14875" y="1895"/>
                    <a:pt x="15328" y="3140"/>
                    <a:pt x="15328" y="3368"/>
                  </a:cubicBezTo>
                  <a:lnTo>
                    <a:pt x="15328" y="4439"/>
                  </a:lnTo>
                  <a:cubicBezTo>
                    <a:pt x="15328" y="4549"/>
                    <a:pt x="15387" y="4650"/>
                    <a:pt x="15482" y="4704"/>
                  </a:cubicBezTo>
                  <a:cubicBezTo>
                    <a:pt x="16305" y="5175"/>
                    <a:pt x="17071" y="5762"/>
                    <a:pt x="17183" y="6001"/>
                  </a:cubicBezTo>
                  <a:cubicBezTo>
                    <a:pt x="16835" y="6532"/>
                    <a:pt x="15728" y="8332"/>
                    <a:pt x="15679" y="8411"/>
                  </a:cubicBezTo>
                  <a:cubicBezTo>
                    <a:pt x="15644" y="8467"/>
                    <a:pt x="15628" y="8535"/>
                    <a:pt x="15636" y="8601"/>
                  </a:cubicBezTo>
                  <a:cubicBezTo>
                    <a:pt x="15638" y="8631"/>
                    <a:pt x="15932" y="11633"/>
                    <a:pt x="15488" y="13552"/>
                  </a:cubicBezTo>
                  <a:cubicBezTo>
                    <a:pt x="15350" y="14152"/>
                    <a:pt x="15306" y="14659"/>
                    <a:pt x="15270" y="15064"/>
                  </a:cubicBezTo>
                  <a:cubicBezTo>
                    <a:pt x="15184" y="16045"/>
                    <a:pt x="15168" y="16223"/>
                    <a:pt x="14257" y="16223"/>
                  </a:cubicBezTo>
                  <a:lnTo>
                    <a:pt x="9972" y="16223"/>
                  </a:lnTo>
                  <a:cubicBezTo>
                    <a:pt x="9811" y="16223"/>
                    <a:pt x="9678" y="16347"/>
                    <a:pt x="9667" y="16506"/>
                  </a:cubicBezTo>
                  <a:cubicBezTo>
                    <a:pt x="9440" y="19681"/>
                    <a:pt x="8875" y="22495"/>
                    <a:pt x="8442" y="22650"/>
                  </a:cubicBezTo>
                  <a:cubicBezTo>
                    <a:pt x="7475" y="22650"/>
                    <a:pt x="2664" y="20403"/>
                    <a:pt x="1801" y="19252"/>
                  </a:cubicBezTo>
                  <a:cubicBezTo>
                    <a:pt x="964" y="18137"/>
                    <a:pt x="646" y="17011"/>
                    <a:pt x="928" y="16166"/>
                  </a:cubicBezTo>
                  <a:cubicBezTo>
                    <a:pt x="995" y="15963"/>
                    <a:pt x="1124" y="15618"/>
                    <a:pt x="1288" y="15174"/>
                  </a:cubicBezTo>
                  <a:cubicBezTo>
                    <a:pt x="1853" y="13645"/>
                    <a:pt x="2905" y="10799"/>
                    <a:pt x="3385" y="8637"/>
                  </a:cubicBezTo>
                  <a:cubicBezTo>
                    <a:pt x="3989" y="5920"/>
                    <a:pt x="8920" y="3736"/>
                    <a:pt x="9481" y="3495"/>
                  </a:cubicBezTo>
                  <a:cubicBezTo>
                    <a:pt x="10398" y="3103"/>
                    <a:pt x="13430" y="1330"/>
                    <a:pt x="14414" y="750"/>
                  </a:cubicBezTo>
                  <a:close/>
                  <a:moveTo>
                    <a:pt x="14563" y="1"/>
                  </a:moveTo>
                  <a:cubicBezTo>
                    <a:pt x="14509" y="1"/>
                    <a:pt x="14455" y="15"/>
                    <a:pt x="14407" y="44"/>
                  </a:cubicBezTo>
                  <a:cubicBezTo>
                    <a:pt x="14366" y="69"/>
                    <a:pt x="10281" y="2487"/>
                    <a:pt x="9241" y="2934"/>
                  </a:cubicBezTo>
                  <a:cubicBezTo>
                    <a:pt x="8278" y="3346"/>
                    <a:pt x="3444" y="5554"/>
                    <a:pt x="2788" y="8505"/>
                  </a:cubicBezTo>
                  <a:cubicBezTo>
                    <a:pt x="2316" y="10626"/>
                    <a:pt x="1273" y="13447"/>
                    <a:pt x="714" y="14962"/>
                  </a:cubicBezTo>
                  <a:cubicBezTo>
                    <a:pt x="546" y="15414"/>
                    <a:pt x="417" y="15766"/>
                    <a:pt x="347" y="15972"/>
                  </a:cubicBezTo>
                  <a:cubicBezTo>
                    <a:pt x="1" y="17013"/>
                    <a:pt x="352" y="18341"/>
                    <a:pt x="1311" y="19619"/>
                  </a:cubicBezTo>
                  <a:cubicBezTo>
                    <a:pt x="2287" y="20921"/>
                    <a:pt x="7319" y="23262"/>
                    <a:pt x="8442" y="23262"/>
                  </a:cubicBezTo>
                  <a:cubicBezTo>
                    <a:pt x="9578" y="23262"/>
                    <a:pt x="10063" y="19361"/>
                    <a:pt x="10256" y="16835"/>
                  </a:cubicBezTo>
                  <a:lnTo>
                    <a:pt x="14258" y="16835"/>
                  </a:lnTo>
                  <a:cubicBezTo>
                    <a:pt x="15730" y="16835"/>
                    <a:pt x="15796" y="16078"/>
                    <a:pt x="15881" y="15118"/>
                  </a:cubicBezTo>
                  <a:cubicBezTo>
                    <a:pt x="15915" y="14732"/>
                    <a:pt x="15957" y="14249"/>
                    <a:pt x="16086" y="13690"/>
                  </a:cubicBezTo>
                  <a:cubicBezTo>
                    <a:pt x="16509" y="11858"/>
                    <a:pt x="16305" y="9208"/>
                    <a:pt x="16255" y="8644"/>
                  </a:cubicBezTo>
                  <a:cubicBezTo>
                    <a:pt x="16494" y="8257"/>
                    <a:pt x="17462" y="6687"/>
                    <a:pt x="17725" y="6293"/>
                  </a:cubicBezTo>
                  <a:cubicBezTo>
                    <a:pt x="17779" y="6211"/>
                    <a:pt x="17835" y="6077"/>
                    <a:pt x="17791" y="5893"/>
                  </a:cubicBezTo>
                  <a:cubicBezTo>
                    <a:pt x="17661" y="5338"/>
                    <a:pt x="16488" y="4588"/>
                    <a:pt x="15940" y="4263"/>
                  </a:cubicBezTo>
                  <a:lnTo>
                    <a:pt x="15940" y="3368"/>
                  </a:lnTo>
                  <a:cubicBezTo>
                    <a:pt x="15940" y="2886"/>
                    <a:pt x="15103" y="814"/>
                    <a:pt x="14847" y="191"/>
                  </a:cubicBezTo>
                  <a:cubicBezTo>
                    <a:pt x="14813" y="109"/>
                    <a:pt x="14745" y="45"/>
                    <a:pt x="14661" y="17"/>
                  </a:cubicBezTo>
                  <a:cubicBezTo>
                    <a:pt x="14629" y="6"/>
                    <a:pt x="14596" y="1"/>
                    <a:pt x="14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2483;p54">
              <a:extLst>
                <a:ext uri="{FF2B5EF4-FFF2-40B4-BE49-F238E27FC236}">
                  <a16:creationId xmlns:a16="http://schemas.microsoft.com/office/drawing/2014/main" id="{94FC6969-FDD9-95A2-69F6-D10A4F9E8308}"/>
                </a:ext>
              </a:extLst>
            </p:cNvPr>
            <p:cNvSpPr/>
            <p:nvPr/>
          </p:nvSpPr>
          <p:spPr>
            <a:xfrm>
              <a:off x="1808175" y="2836350"/>
              <a:ext cx="264025" cy="251425"/>
            </a:xfrm>
            <a:custGeom>
              <a:avLst/>
              <a:gdLst/>
              <a:ahLst/>
              <a:cxnLst/>
              <a:rect l="l" t="t" r="r" b="b"/>
              <a:pathLst>
                <a:path w="10561" h="10057" extrusionOk="0">
                  <a:moveTo>
                    <a:pt x="5413" y="1"/>
                  </a:moveTo>
                  <a:cubicBezTo>
                    <a:pt x="4942" y="1"/>
                    <a:pt x="4501" y="25"/>
                    <a:pt x="4133" y="87"/>
                  </a:cubicBezTo>
                  <a:cubicBezTo>
                    <a:pt x="2296" y="392"/>
                    <a:pt x="1" y="2995"/>
                    <a:pt x="1" y="5596"/>
                  </a:cubicBezTo>
                  <a:cubicBezTo>
                    <a:pt x="1" y="8197"/>
                    <a:pt x="1990" y="9726"/>
                    <a:pt x="5204" y="10033"/>
                  </a:cubicBezTo>
                  <a:cubicBezTo>
                    <a:pt x="5371" y="10049"/>
                    <a:pt x="5534" y="10057"/>
                    <a:pt x="5695" y="10057"/>
                  </a:cubicBezTo>
                  <a:cubicBezTo>
                    <a:pt x="8634" y="10057"/>
                    <a:pt x="10560" y="7506"/>
                    <a:pt x="10560" y="6054"/>
                  </a:cubicBezTo>
                  <a:cubicBezTo>
                    <a:pt x="10560" y="4524"/>
                    <a:pt x="10407" y="2841"/>
                    <a:pt x="9642" y="392"/>
                  </a:cubicBezTo>
                  <a:cubicBezTo>
                    <a:pt x="9642" y="392"/>
                    <a:pt x="7293" y="1"/>
                    <a:pt x="54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2484;p54">
              <a:extLst>
                <a:ext uri="{FF2B5EF4-FFF2-40B4-BE49-F238E27FC236}">
                  <a16:creationId xmlns:a16="http://schemas.microsoft.com/office/drawing/2014/main" id="{6FD4FED1-7552-3F7F-35CF-4F424C8554F1}"/>
                </a:ext>
              </a:extLst>
            </p:cNvPr>
            <p:cNvSpPr/>
            <p:nvPr/>
          </p:nvSpPr>
          <p:spPr>
            <a:xfrm>
              <a:off x="1800550" y="2828675"/>
              <a:ext cx="279325" cy="266750"/>
            </a:xfrm>
            <a:custGeom>
              <a:avLst/>
              <a:gdLst/>
              <a:ahLst/>
              <a:cxnLst/>
              <a:rect l="l" t="t" r="r" b="b"/>
              <a:pathLst>
                <a:path w="11173" h="10670" extrusionOk="0">
                  <a:moveTo>
                    <a:pt x="5713" y="613"/>
                  </a:moveTo>
                  <a:cubicBezTo>
                    <a:pt x="7244" y="613"/>
                    <a:pt x="9122" y="881"/>
                    <a:pt x="9711" y="972"/>
                  </a:cubicBezTo>
                  <a:cubicBezTo>
                    <a:pt x="10458" y="3421"/>
                    <a:pt x="10559" y="5068"/>
                    <a:pt x="10559" y="6361"/>
                  </a:cubicBezTo>
                  <a:cubicBezTo>
                    <a:pt x="10559" y="6961"/>
                    <a:pt x="10143" y="7944"/>
                    <a:pt x="9211" y="8791"/>
                  </a:cubicBezTo>
                  <a:cubicBezTo>
                    <a:pt x="8672" y="9282"/>
                    <a:pt x="7573" y="10059"/>
                    <a:pt x="6012" y="10059"/>
                  </a:cubicBezTo>
                  <a:cubicBezTo>
                    <a:pt x="5858" y="10059"/>
                    <a:pt x="5700" y="10052"/>
                    <a:pt x="5538" y="10036"/>
                  </a:cubicBezTo>
                  <a:cubicBezTo>
                    <a:pt x="2362" y="9733"/>
                    <a:pt x="613" y="8265"/>
                    <a:pt x="613" y="5903"/>
                  </a:cubicBezTo>
                  <a:cubicBezTo>
                    <a:pt x="613" y="3489"/>
                    <a:pt x="2780" y="980"/>
                    <a:pt x="4489" y="695"/>
                  </a:cubicBezTo>
                  <a:cubicBezTo>
                    <a:pt x="4839" y="636"/>
                    <a:pt x="5261" y="613"/>
                    <a:pt x="5713" y="613"/>
                  </a:cubicBezTo>
                  <a:close/>
                  <a:moveTo>
                    <a:pt x="5725" y="1"/>
                  </a:moveTo>
                  <a:cubicBezTo>
                    <a:pt x="5236" y="1"/>
                    <a:pt x="4775" y="27"/>
                    <a:pt x="4388" y="91"/>
                  </a:cubicBezTo>
                  <a:cubicBezTo>
                    <a:pt x="2413" y="420"/>
                    <a:pt x="0" y="3166"/>
                    <a:pt x="0" y="5903"/>
                  </a:cubicBezTo>
                  <a:cubicBezTo>
                    <a:pt x="0" y="8585"/>
                    <a:pt x="1997" y="10313"/>
                    <a:pt x="5480" y="10645"/>
                  </a:cubicBezTo>
                  <a:cubicBezTo>
                    <a:pt x="5653" y="10662"/>
                    <a:pt x="5825" y="10669"/>
                    <a:pt x="5995" y="10669"/>
                  </a:cubicBezTo>
                  <a:cubicBezTo>
                    <a:pt x="7329" y="10669"/>
                    <a:pt x="8601" y="10173"/>
                    <a:pt x="9623" y="9244"/>
                  </a:cubicBezTo>
                  <a:cubicBezTo>
                    <a:pt x="10564" y="8387"/>
                    <a:pt x="11172" y="7256"/>
                    <a:pt x="11172" y="6361"/>
                  </a:cubicBezTo>
                  <a:cubicBezTo>
                    <a:pt x="11172" y="4991"/>
                    <a:pt x="11060" y="3236"/>
                    <a:pt x="10239" y="609"/>
                  </a:cubicBezTo>
                  <a:cubicBezTo>
                    <a:pt x="10205" y="498"/>
                    <a:pt x="10111" y="416"/>
                    <a:pt x="9998" y="397"/>
                  </a:cubicBezTo>
                  <a:cubicBezTo>
                    <a:pt x="9877" y="377"/>
                    <a:pt x="7595" y="1"/>
                    <a:pt x="57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2485;p54">
              <a:extLst>
                <a:ext uri="{FF2B5EF4-FFF2-40B4-BE49-F238E27FC236}">
                  <a16:creationId xmlns:a16="http://schemas.microsoft.com/office/drawing/2014/main" id="{2B081146-3893-236C-52E7-1BF62529EF7B}"/>
                </a:ext>
              </a:extLst>
            </p:cNvPr>
            <p:cNvSpPr/>
            <p:nvPr/>
          </p:nvSpPr>
          <p:spPr>
            <a:xfrm>
              <a:off x="1945925" y="2374125"/>
              <a:ext cx="573900" cy="595300"/>
            </a:xfrm>
            <a:custGeom>
              <a:avLst/>
              <a:gdLst/>
              <a:ahLst/>
              <a:cxnLst/>
              <a:rect l="l" t="t" r="r" b="b"/>
              <a:pathLst>
                <a:path w="22956" h="23812" extrusionOk="0">
                  <a:moveTo>
                    <a:pt x="14815" y="0"/>
                  </a:moveTo>
                  <a:cubicBezTo>
                    <a:pt x="12912" y="0"/>
                    <a:pt x="10669" y="248"/>
                    <a:pt x="7805" y="1282"/>
                  </a:cubicBezTo>
                  <a:cubicBezTo>
                    <a:pt x="2296" y="3272"/>
                    <a:pt x="1" y="9699"/>
                    <a:pt x="307" y="13067"/>
                  </a:cubicBezTo>
                  <a:cubicBezTo>
                    <a:pt x="612" y="16434"/>
                    <a:pt x="5663" y="23319"/>
                    <a:pt x="8264" y="23779"/>
                  </a:cubicBezTo>
                  <a:cubicBezTo>
                    <a:pt x="8388" y="23801"/>
                    <a:pt x="8506" y="23811"/>
                    <a:pt x="8618" y="23811"/>
                  </a:cubicBezTo>
                  <a:cubicBezTo>
                    <a:pt x="10866" y="23811"/>
                    <a:pt x="10866" y="19647"/>
                    <a:pt x="10866" y="19647"/>
                  </a:cubicBezTo>
                  <a:lnTo>
                    <a:pt x="13467" y="18116"/>
                  </a:lnTo>
                  <a:cubicBezTo>
                    <a:pt x="13467" y="18116"/>
                    <a:pt x="19283" y="11841"/>
                    <a:pt x="21118" y="8016"/>
                  </a:cubicBezTo>
                  <a:cubicBezTo>
                    <a:pt x="22955" y="4190"/>
                    <a:pt x="22343" y="212"/>
                    <a:pt x="19436" y="212"/>
                  </a:cubicBezTo>
                  <a:cubicBezTo>
                    <a:pt x="18039" y="212"/>
                    <a:pt x="16573" y="0"/>
                    <a:pt x="148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2486;p54">
              <a:extLst>
                <a:ext uri="{FF2B5EF4-FFF2-40B4-BE49-F238E27FC236}">
                  <a16:creationId xmlns:a16="http://schemas.microsoft.com/office/drawing/2014/main" id="{2AFECFD0-80DA-FDC7-BABF-302FF4F51A4D}"/>
                </a:ext>
              </a:extLst>
            </p:cNvPr>
            <p:cNvSpPr/>
            <p:nvPr/>
          </p:nvSpPr>
          <p:spPr>
            <a:xfrm>
              <a:off x="1937575" y="2366500"/>
              <a:ext cx="578925" cy="610550"/>
            </a:xfrm>
            <a:custGeom>
              <a:avLst/>
              <a:gdLst/>
              <a:ahLst/>
              <a:cxnLst/>
              <a:rect l="l" t="t" r="r" b="b"/>
              <a:pathLst>
                <a:path w="23157" h="24422" extrusionOk="0">
                  <a:moveTo>
                    <a:pt x="15131" y="610"/>
                  </a:moveTo>
                  <a:cubicBezTo>
                    <a:pt x="16050" y="610"/>
                    <a:pt x="16895" y="669"/>
                    <a:pt x="17705" y="725"/>
                  </a:cubicBezTo>
                  <a:cubicBezTo>
                    <a:pt x="18423" y="775"/>
                    <a:pt x="19101" y="823"/>
                    <a:pt x="19770" y="823"/>
                  </a:cubicBezTo>
                  <a:cubicBezTo>
                    <a:pt x="20585" y="823"/>
                    <a:pt x="21213" y="1164"/>
                    <a:pt x="21636" y="1836"/>
                  </a:cubicBezTo>
                  <a:cubicBezTo>
                    <a:pt x="22515" y="3232"/>
                    <a:pt x="22331" y="5786"/>
                    <a:pt x="21177" y="8188"/>
                  </a:cubicBezTo>
                  <a:cubicBezTo>
                    <a:pt x="19448" y="11788"/>
                    <a:pt x="14061" y="17686"/>
                    <a:pt x="13607" y="18181"/>
                  </a:cubicBezTo>
                  <a:lnTo>
                    <a:pt x="11045" y="19687"/>
                  </a:lnTo>
                  <a:cubicBezTo>
                    <a:pt x="10951" y="19742"/>
                    <a:pt x="10893" y="19843"/>
                    <a:pt x="10893" y="19952"/>
                  </a:cubicBezTo>
                  <a:cubicBezTo>
                    <a:pt x="10893" y="19977"/>
                    <a:pt x="10878" y="22591"/>
                    <a:pt x="9784" y="23508"/>
                  </a:cubicBezTo>
                  <a:cubicBezTo>
                    <a:pt x="9543" y="23710"/>
                    <a:pt x="9270" y="23810"/>
                    <a:pt x="8954" y="23810"/>
                  </a:cubicBezTo>
                  <a:cubicBezTo>
                    <a:pt x="8857" y="23810"/>
                    <a:pt x="8756" y="23800"/>
                    <a:pt x="8651" y="23781"/>
                  </a:cubicBezTo>
                  <a:cubicBezTo>
                    <a:pt x="6213" y="23352"/>
                    <a:pt x="1243" y="16620"/>
                    <a:pt x="945" y="13343"/>
                  </a:cubicBezTo>
                  <a:cubicBezTo>
                    <a:pt x="627" y="9848"/>
                    <a:pt x="3043" y="3753"/>
                    <a:pt x="8243" y="1875"/>
                  </a:cubicBezTo>
                  <a:cubicBezTo>
                    <a:pt x="11065" y="856"/>
                    <a:pt x="13253" y="610"/>
                    <a:pt x="15131" y="610"/>
                  </a:cubicBezTo>
                  <a:close/>
                  <a:moveTo>
                    <a:pt x="15171" y="0"/>
                  </a:moveTo>
                  <a:cubicBezTo>
                    <a:pt x="13244" y="0"/>
                    <a:pt x="10941" y="250"/>
                    <a:pt x="8035" y="1300"/>
                  </a:cubicBezTo>
                  <a:cubicBezTo>
                    <a:pt x="2549" y="3281"/>
                    <a:pt x="0" y="9712"/>
                    <a:pt x="336" y="13398"/>
                  </a:cubicBezTo>
                  <a:cubicBezTo>
                    <a:pt x="657" y="16932"/>
                    <a:pt x="5874" y="23913"/>
                    <a:pt x="8545" y="24384"/>
                  </a:cubicBezTo>
                  <a:cubicBezTo>
                    <a:pt x="8680" y="24410"/>
                    <a:pt x="8817" y="24422"/>
                    <a:pt x="8955" y="24422"/>
                  </a:cubicBezTo>
                  <a:cubicBezTo>
                    <a:pt x="9415" y="24422"/>
                    <a:pt x="9825" y="24272"/>
                    <a:pt x="10178" y="23976"/>
                  </a:cubicBezTo>
                  <a:cubicBezTo>
                    <a:pt x="11317" y="23021"/>
                    <a:pt x="11479" y="20780"/>
                    <a:pt x="11502" y="20129"/>
                  </a:cubicBezTo>
                  <a:lnTo>
                    <a:pt x="13956" y="18685"/>
                  </a:lnTo>
                  <a:cubicBezTo>
                    <a:pt x="13982" y="18669"/>
                    <a:pt x="14005" y="18650"/>
                    <a:pt x="14025" y="18629"/>
                  </a:cubicBezTo>
                  <a:cubicBezTo>
                    <a:pt x="14264" y="18371"/>
                    <a:pt x="19893" y="12277"/>
                    <a:pt x="21728" y="8453"/>
                  </a:cubicBezTo>
                  <a:cubicBezTo>
                    <a:pt x="22989" y="5828"/>
                    <a:pt x="23156" y="3103"/>
                    <a:pt x="22154" y="1511"/>
                  </a:cubicBezTo>
                  <a:cubicBezTo>
                    <a:pt x="21619" y="660"/>
                    <a:pt x="20794" y="210"/>
                    <a:pt x="19769" y="210"/>
                  </a:cubicBezTo>
                  <a:cubicBezTo>
                    <a:pt x="19122" y="210"/>
                    <a:pt x="18454" y="164"/>
                    <a:pt x="17747" y="115"/>
                  </a:cubicBezTo>
                  <a:cubicBezTo>
                    <a:pt x="16960" y="60"/>
                    <a:pt x="16110" y="0"/>
                    <a:pt x="151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2487;p54">
              <a:extLst>
                <a:ext uri="{FF2B5EF4-FFF2-40B4-BE49-F238E27FC236}">
                  <a16:creationId xmlns:a16="http://schemas.microsoft.com/office/drawing/2014/main" id="{FEE9F682-A4AF-BDF0-033F-00734FBCE59A}"/>
                </a:ext>
              </a:extLst>
            </p:cNvPr>
            <p:cNvSpPr/>
            <p:nvPr/>
          </p:nvSpPr>
          <p:spPr>
            <a:xfrm>
              <a:off x="2183150" y="2795950"/>
              <a:ext cx="133925" cy="136850"/>
            </a:xfrm>
            <a:custGeom>
              <a:avLst/>
              <a:gdLst/>
              <a:ahLst/>
              <a:cxnLst/>
              <a:rect l="l" t="t" r="r" b="b"/>
              <a:pathLst>
                <a:path w="5357" h="5474" extrusionOk="0">
                  <a:moveTo>
                    <a:pt x="2323" y="0"/>
                  </a:moveTo>
                  <a:cubicBezTo>
                    <a:pt x="2116" y="0"/>
                    <a:pt x="1902" y="52"/>
                    <a:pt x="1683" y="172"/>
                  </a:cubicBezTo>
                  <a:cubicBezTo>
                    <a:pt x="0" y="1090"/>
                    <a:pt x="1530" y="4457"/>
                    <a:pt x="2601" y="5222"/>
                  </a:cubicBezTo>
                  <a:cubicBezTo>
                    <a:pt x="2856" y="5404"/>
                    <a:pt x="3146" y="5474"/>
                    <a:pt x="3439" y="5474"/>
                  </a:cubicBezTo>
                  <a:cubicBezTo>
                    <a:pt x="4378" y="5474"/>
                    <a:pt x="5356" y="4762"/>
                    <a:pt x="5356" y="4762"/>
                  </a:cubicBezTo>
                  <a:lnTo>
                    <a:pt x="4744" y="2314"/>
                  </a:lnTo>
                  <a:cubicBezTo>
                    <a:pt x="4744" y="2314"/>
                    <a:pt x="3702" y="0"/>
                    <a:pt x="23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2488;p54">
              <a:extLst>
                <a:ext uri="{FF2B5EF4-FFF2-40B4-BE49-F238E27FC236}">
                  <a16:creationId xmlns:a16="http://schemas.microsoft.com/office/drawing/2014/main" id="{724A3538-37D5-65C3-1D4F-66EA9060488C}"/>
                </a:ext>
              </a:extLst>
            </p:cNvPr>
            <p:cNvSpPr/>
            <p:nvPr/>
          </p:nvSpPr>
          <p:spPr>
            <a:xfrm>
              <a:off x="2196825" y="2788275"/>
              <a:ext cx="128800" cy="152175"/>
            </a:xfrm>
            <a:custGeom>
              <a:avLst/>
              <a:gdLst/>
              <a:ahLst/>
              <a:cxnLst/>
              <a:rect l="l" t="t" r="r" b="b"/>
              <a:pathLst>
                <a:path w="5152" h="6087" extrusionOk="0">
                  <a:moveTo>
                    <a:pt x="1774" y="0"/>
                  </a:moveTo>
                  <a:cubicBezTo>
                    <a:pt x="1507" y="0"/>
                    <a:pt x="1244" y="70"/>
                    <a:pt x="988" y="211"/>
                  </a:cubicBezTo>
                  <a:cubicBezTo>
                    <a:pt x="441" y="509"/>
                    <a:pt x="129" y="1048"/>
                    <a:pt x="86" y="1770"/>
                  </a:cubicBezTo>
                  <a:cubicBezTo>
                    <a:pt x="0" y="3179"/>
                    <a:pt x="998" y="5151"/>
                    <a:pt x="1876" y="5778"/>
                  </a:cubicBezTo>
                  <a:cubicBezTo>
                    <a:pt x="2189" y="6002"/>
                    <a:pt x="2539" y="6086"/>
                    <a:pt x="2889" y="6086"/>
                  </a:cubicBezTo>
                  <a:cubicBezTo>
                    <a:pt x="3915" y="6086"/>
                    <a:pt x="4932" y="5358"/>
                    <a:pt x="4989" y="5317"/>
                  </a:cubicBezTo>
                  <a:cubicBezTo>
                    <a:pt x="5123" y="5218"/>
                    <a:pt x="5151" y="5028"/>
                    <a:pt x="5053" y="4892"/>
                  </a:cubicBezTo>
                  <a:cubicBezTo>
                    <a:pt x="4993" y="4810"/>
                    <a:pt x="4899" y="4766"/>
                    <a:pt x="4805" y="4766"/>
                  </a:cubicBezTo>
                  <a:cubicBezTo>
                    <a:pt x="4744" y="4766"/>
                    <a:pt x="4682" y="4784"/>
                    <a:pt x="4629" y="4822"/>
                  </a:cubicBezTo>
                  <a:cubicBezTo>
                    <a:pt x="4617" y="4831"/>
                    <a:pt x="3703" y="5473"/>
                    <a:pt x="2889" y="5473"/>
                  </a:cubicBezTo>
                  <a:cubicBezTo>
                    <a:pt x="2653" y="5473"/>
                    <a:pt x="2426" y="5419"/>
                    <a:pt x="2231" y="5280"/>
                  </a:cubicBezTo>
                  <a:cubicBezTo>
                    <a:pt x="1571" y="4808"/>
                    <a:pt x="621" y="3064"/>
                    <a:pt x="696" y="1807"/>
                  </a:cubicBezTo>
                  <a:cubicBezTo>
                    <a:pt x="728" y="1298"/>
                    <a:pt x="924" y="943"/>
                    <a:pt x="1282" y="748"/>
                  </a:cubicBezTo>
                  <a:cubicBezTo>
                    <a:pt x="1446" y="658"/>
                    <a:pt x="1610" y="613"/>
                    <a:pt x="1776" y="613"/>
                  </a:cubicBezTo>
                  <a:cubicBezTo>
                    <a:pt x="1883" y="613"/>
                    <a:pt x="1991" y="632"/>
                    <a:pt x="2102" y="668"/>
                  </a:cubicBezTo>
                  <a:cubicBezTo>
                    <a:pt x="3123" y="1012"/>
                    <a:pt x="3908" y="2730"/>
                    <a:pt x="3916" y="2747"/>
                  </a:cubicBezTo>
                  <a:cubicBezTo>
                    <a:pt x="3967" y="2860"/>
                    <a:pt x="4079" y="2928"/>
                    <a:pt x="4196" y="2928"/>
                  </a:cubicBezTo>
                  <a:cubicBezTo>
                    <a:pt x="4238" y="2928"/>
                    <a:pt x="4281" y="2919"/>
                    <a:pt x="4322" y="2900"/>
                  </a:cubicBezTo>
                  <a:cubicBezTo>
                    <a:pt x="4476" y="2832"/>
                    <a:pt x="4544" y="2650"/>
                    <a:pt x="4475" y="2496"/>
                  </a:cubicBezTo>
                  <a:cubicBezTo>
                    <a:pt x="4438" y="2415"/>
                    <a:pt x="3572" y="517"/>
                    <a:pt x="2298" y="89"/>
                  </a:cubicBezTo>
                  <a:cubicBezTo>
                    <a:pt x="2122" y="30"/>
                    <a:pt x="1947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2489;p54">
              <a:extLst>
                <a:ext uri="{FF2B5EF4-FFF2-40B4-BE49-F238E27FC236}">
                  <a16:creationId xmlns:a16="http://schemas.microsoft.com/office/drawing/2014/main" id="{8C28652F-B3D5-B3F6-6D12-79B6F30B6E04}"/>
                </a:ext>
              </a:extLst>
            </p:cNvPr>
            <p:cNvSpPr/>
            <p:nvPr/>
          </p:nvSpPr>
          <p:spPr>
            <a:xfrm>
              <a:off x="2458000" y="2670025"/>
              <a:ext cx="51325" cy="72850"/>
            </a:xfrm>
            <a:custGeom>
              <a:avLst/>
              <a:gdLst/>
              <a:ahLst/>
              <a:cxnLst/>
              <a:rect l="l" t="t" r="r" b="b"/>
              <a:pathLst>
                <a:path w="2053" h="2914" extrusionOk="0">
                  <a:moveTo>
                    <a:pt x="1709" y="1"/>
                  </a:moveTo>
                  <a:cubicBezTo>
                    <a:pt x="1576" y="1"/>
                    <a:pt x="1453" y="88"/>
                    <a:pt x="1414" y="221"/>
                  </a:cubicBezTo>
                  <a:cubicBezTo>
                    <a:pt x="1178" y="990"/>
                    <a:pt x="650" y="2149"/>
                    <a:pt x="216" y="2323"/>
                  </a:cubicBezTo>
                  <a:cubicBezTo>
                    <a:pt x="79" y="2377"/>
                    <a:pt x="1" y="2521"/>
                    <a:pt x="28" y="2665"/>
                  </a:cubicBezTo>
                  <a:cubicBezTo>
                    <a:pt x="56" y="2809"/>
                    <a:pt x="182" y="2913"/>
                    <a:pt x="330" y="2913"/>
                  </a:cubicBezTo>
                  <a:cubicBezTo>
                    <a:pt x="368" y="2913"/>
                    <a:pt x="407" y="2906"/>
                    <a:pt x="443" y="2891"/>
                  </a:cubicBezTo>
                  <a:cubicBezTo>
                    <a:pt x="1300" y="2548"/>
                    <a:pt x="1891" y="758"/>
                    <a:pt x="1999" y="402"/>
                  </a:cubicBezTo>
                  <a:cubicBezTo>
                    <a:pt x="2052" y="239"/>
                    <a:pt x="1961" y="65"/>
                    <a:pt x="1799" y="14"/>
                  </a:cubicBezTo>
                  <a:cubicBezTo>
                    <a:pt x="1769" y="5"/>
                    <a:pt x="1738" y="1"/>
                    <a:pt x="17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2490;p54">
              <a:extLst>
                <a:ext uri="{FF2B5EF4-FFF2-40B4-BE49-F238E27FC236}">
                  <a16:creationId xmlns:a16="http://schemas.microsoft.com/office/drawing/2014/main" id="{0A7843E4-CAAC-932E-2652-CC28BF8A503B}"/>
                </a:ext>
              </a:extLst>
            </p:cNvPr>
            <p:cNvSpPr/>
            <p:nvPr/>
          </p:nvSpPr>
          <p:spPr>
            <a:xfrm>
              <a:off x="2739375" y="3363375"/>
              <a:ext cx="97725" cy="171250"/>
            </a:xfrm>
            <a:custGeom>
              <a:avLst/>
              <a:gdLst/>
              <a:ahLst/>
              <a:cxnLst/>
              <a:rect l="l" t="t" r="r" b="b"/>
              <a:pathLst>
                <a:path w="3909" h="6850" extrusionOk="0">
                  <a:moveTo>
                    <a:pt x="1383" y="1"/>
                  </a:moveTo>
                  <a:cubicBezTo>
                    <a:pt x="1140" y="1"/>
                    <a:pt x="921" y="122"/>
                    <a:pt x="859" y="522"/>
                  </a:cubicBezTo>
                  <a:cubicBezTo>
                    <a:pt x="745" y="1266"/>
                    <a:pt x="1343" y="2053"/>
                    <a:pt x="1672" y="2420"/>
                  </a:cubicBezTo>
                  <a:lnTo>
                    <a:pt x="1672" y="2420"/>
                  </a:lnTo>
                  <a:cubicBezTo>
                    <a:pt x="1380" y="2129"/>
                    <a:pt x="847" y="1640"/>
                    <a:pt x="542" y="1640"/>
                  </a:cubicBezTo>
                  <a:cubicBezTo>
                    <a:pt x="417" y="1640"/>
                    <a:pt x="330" y="1721"/>
                    <a:pt x="313" y="1930"/>
                  </a:cubicBezTo>
                  <a:cubicBezTo>
                    <a:pt x="234" y="2868"/>
                    <a:pt x="1173" y="3884"/>
                    <a:pt x="1173" y="3884"/>
                  </a:cubicBezTo>
                  <a:cubicBezTo>
                    <a:pt x="1173" y="3884"/>
                    <a:pt x="599" y="3616"/>
                    <a:pt x="254" y="3616"/>
                  </a:cubicBezTo>
                  <a:cubicBezTo>
                    <a:pt x="106" y="3616"/>
                    <a:pt x="1" y="3665"/>
                    <a:pt x="1" y="3806"/>
                  </a:cubicBezTo>
                  <a:cubicBezTo>
                    <a:pt x="1" y="4275"/>
                    <a:pt x="1641" y="5917"/>
                    <a:pt x="1720" y="6699"/>
                  </a:cubicBezTo>
                  <a:cubicBezTo>
                    <a:pt x="1730" y="6802"/>
                    <a:pt x="1765" y="6849"/>
                    <a:pt x="1818" y="6849"/>
                  </a:cubicBezTo>
                  <a:cubicBezTo>
                    <a:pt x="2170" y="6849"/>
                    <a:pt x="3324" y="4809"/>
                    <a:pt x="3597" y="3182"/>
                  </a:cubicBezTo>
                  <a:cubicBezTo>
                    <a:pt x="3909" y="1305"/>
                    <a:pt x="2189" y="288"/>
                    <a:pt x="2189" y="288"/>
                  </a:cubicBezTo>
                  <a:cubicBezTo>
                    <a:pt x="2189" y="288"/>
                    <a:pt x="1758" y="1"/>
                    <a:pt x="13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2491;p54">
              <a:extLst>
                <a:ext uri="{FF2B5EF4-FFF2-40B4-BE49-F238E27FC236}">
                  <a16:creationId xmlns:a16="http://schemas.microsoft.com/office/drawing/2014/main" id="{EFD9F6EB-945A-081A-57B2-2F65FF1EDF20}"/>
                </a:ext>
              </a:extLst>
            </p:cNvPr>
            <p:cNvSpPr/>
            <p:nvPr/>
          </p:nvSpPr>
          <p:spPr>
            <a:xfrm>
              <a:off x="2731700" y="3355750"/>
              <a:ext cx="113500" cy="186500"/>
            </a:xfrm>
            <a:custGeom>
              <a:avLst/>
              <a:gdLst/>
              <a:ahLst/>
              <a:cxnLst/>
              <a:rect l="l" t="t" r="r" b="b"/>
              <a:pathLst>
                <a:path w="4540" h="7460" extrusionOk="0">
                  <a:moveTo>
                    <a:pt x="1689" y="612"/>
                  </a:moveTo>
                  <a:cubicBezTo>
                    <a:pt x="1871" y="612"/>
                    <a:pt x="2155" y="734"/>
                    <a:pt x="2327" y="848"/>
                  </a:cubicBezTo>
                  <a:cubicBezTo>
                    <a:pt x="2332" y="850"/>
                    <a:pt x="2336" y="854"/>
                    <a:pt x="2340" y="857"/>
                  </a:cubicBezTo>
                  <a:cubicBezTo>
                    <a:pt x="2355" y="866"/>
                    <a:pt x="3877" y="1785"/>
                    <a:pt x="3601" y="3435"/>
                  </a:cubicBezTo>
                  <a:cubicBezTo>
                    <a:pt x="3387" y="4716"/>
                    <a:pt x="2651" y="6119"/>
                    <a:pt x="2252" y="6652"/>
                  </a:cubicBezTo>
                  <a:cubicBezTo>
                    <a:pt x="2079" y="6191"/>
                    <a:pt x="1668" y="5639"/>
                    <a:pt x="1268" y="5102"/>
                  </a:cubicBezTo>
                  <a:cubicBezTo>
                    <a:pt x="1055" y="4816"/>
                    <a:pt x="780" y="4445"/>
                    <a:pt x="665" y="4236"/>
                  </a:cubicBezTo>
                  <a:lnTo>
                    <a:pt x="665" y="4236"/>
                  </a:lnTo>
                  <a:cubicBezTo>
                    <a:pt x="837" y="4264"/>
                    <a:pt x="1112" y="4355"/>
                    <a:pt x="1350" y="4466"/>
                  </a:cubicBezTo>
                  <a:cubicBezTo>
                    <a:pt x="1391" y="4485"/>
                    <a:pt x="1435" y="4495"/>
                    <a:pt x="1479" y="4495"/>
                  </a:cubicBezTo>
                  <a:cubicBezTo>
                    <a:pt x="1574" y="4495"/>
                    <a:pt x="1667" y="4450"/>
                    <a:pt x="1727" y="4370"/>
                  </a:cubicBezTo>
                  <a:cubicBezTo>
                    <a:pt x="1813" y="4252"/>
                    <a:pt x="1803" y="4089"/>
                    <a:pt x="1705" y="3982"/>
                  </a:cubicBezTo>
                  <a:cubicBezTo>
                    <a:pt x="1470" y="3727"/>
                    <a:pt x="877" y="2929"/>
                    <a:pt x="924" y="2271"/>
                  </a:cubicBezTo>
                  <a:lnTo>
                    <a:pt x="924" y="2271"/>
                  </a:lnTo>
                  <a:cubicBezTo>
                    <a:pt x="1098" y="2345"/>
                    <a:pt x="1425" y="2605"/>
                    <a:pt x="1739" y="2916"/>
                  </a:cubicBezTo>
                  <a:cubicBezTo>
                    <a:pt x="1866" y="3060"/>
                    <a:pt x="1960" y="3149"/>
                    <a:pt x="1974" y="3161"/>
                  </a:cubicBezTo>
                  <a:cubicBezTo>
                    <a:pt x="2033" y="3217"/>
                    <a:pt x="2109" y="3245"/>
                    <a:pt x="2185" y="3245"/>
                  </a:cubicBezTo>
                  <a:cubicBezTo>
                    <a:pt x="2262" y="3245"/>
                    <a:pt x="2340" y="3216"/>
                    <a:pt x="2399" y="3158"/>
                  </a:cubicBezTo>
                  <a:cubicBezTo>
                    <a:pt x="2517" y="3041"/>
                    <a:pt x="2522" y="2853"/>
                    <a:pt x="2410" y="2732"/>
                  </a:cubicBezTo>
                  <a:cubicBezTo>
                    <a:pt x="2336" y="2650"/>
                    <a:pt x="2250" y="2558"/>
                    <a:pt x="2157" y="2465"/>
                  </a:cubicBezTo>
                  <a:cubicBezTo>
                    <a:pt x="1823" y="2079"/>
                    <a:pt x="1384" y="1424"/>
                    <a:pt x="1470" y="873"/>
                  </a:cubicBezTo>
                  <a:cubicBezTo>
                    <a:pt x="1484" y="780"/>
                    <a:pt x="1516" y="662"/>
                    <a:pt x="1592" y="629"/>
                  </a:cubicBezTo>
                  <a:cubicBezTo>
                    <a:pt x="1619" y="617"/>
                    <a:pt x="1652" y="612"/>
                    <a:pt x="1689" y="612"/>
                  </a:cubicBezTo>
                  <a:close/>
                  <a:moveTo>
                    <a:pt x="1688" y="0"/>
                  </a:moveTo>
                  <a:cubicBezTo>
                    <a:pt x="1571" y="0"/>
                    <a:pt x="1454" y="20"/>
                    <a:pt x="1343" y="68"/>
                  </a:cubicBezTo>
                  <a:cubicBezTo>
                    <a:pt x="1162" y="148"/>
                    <a:pt x="931" y="337"/>
                    <a:pt x="863" y="780"/>
                  </a:cubicBezTo>
                  <a:cubicBezTo>
                    <a:pt x="818" y="1077"/>
                    <a:pt x="865" y="1374"/>
                    <a:pt x="960" y="1653"/>
                  </a:cubicBezTo>
                  <a:cubicBezTo>
                    <a:pt x="917" y="1645"/>
                    <a:pt x="875" y="1640"/>
                    <a:pt x="835" y="1640"/>
                  </a:cubicBezTo>
                  <a:cubicBezTo>
                    <a:pt x="780" y="1640"/>
                    <a:pt x="727" y="1649"/>
                    <a:pt x="677" y="1667"/>
                  </a:cubicBezTo>
                  <a:cubicBezTo>
                    <a:pt x="555" y="1708"/>
                    <a:pt x="345" y="1833"/>
                    <a:pt x="314" y="2208"/>
                  </a:cubicBezTo>
                  <a:cubicBezTo>
                    <a:pt x="272" y="2713"/>
                    <a:pt x="474" y="3224"/>
                    <a:pt x="702" y="3624"/>
                  </a:cubicBezTo>
                  <a:cubicBezTo>
                    <a:pt x="657" y="3620"/>
                    <a:pt x="613" y="3617"/>
                    <a:pt x="570" y="3617"/>
                  </a:cubicBezTo>
                  <a:cubicBezTo>
                    <a:pt x="437" y="3617"/>
                    <a:pt x="314" y="3641"/>
                    <a:pt x="217" y="3703"/>
                  </a:cubicBezTo>
                  <a:cubicBezTo>
                    <a:pt x="79" y="3790"/>
                    <a:pt x="1" y="3939"/>
                    <a:pt x="1" y="4110"/>
                  </a:cubicBezTo>
                  <a:cubicBezTo>
                    <a:pt x="1" y="4411"/>
                    <a:pt x="268" y="4783"/>
                    <a:pt x="777" y="5467"/>
                  </a:cubicBezTo>
                  <a:cubicBezTo>
                    <a:pt x="1162" y="5984"/>
                    <a:pt x="1688" y="6691"/>
                    <a:pt x="1722" y="7033"/>
                  </a:cubicBezTo>
                  <a:cubicBezTo>
                    <a:pt x="1753" y="7338"/>
                    <a:pt x="1944" y="7454"/>
                    <a:pt x="2113" y="7459"/>
                  </a:cubicBezTo>
                  <a:lnTo>
                    <a:pt x="2122" y="7459"/>
                  </a:lnTo>
                  <a:cubicBezTo>
                    <a:pt x="2832" y="7459"/>
                    <a:pt x="3969" y="4952"/>
                    <a:pt x="4204" y="3535"/>
                  </a:cubicBezTo>
                  <a:cubicBezTo>
                    <a:pt x="4539" y="1522"/>
                    <a:pt x="2806" y="424"/>
                    <a:pt x="2657" y="334"/>
                  </a:cubicBezTo>
                  <a:cubicBezTo>
                    <a:pt x="2575" y="279"/>
                    <a:pt x="2131" y="0"/>
                    <a:pt x="1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2492;p54">
              <a:extLst>
                <a:ext uri="{FF2B5EF4-FFF2-40B4-BE49-F238E27FC236}">
                  <a16:creationId xmlns:a16="http://schemas.microsoft.com/office/drawing/2014/main" id="{288A58D5-007D-8144-67F1-BFCC862061C3}"/>
                </a:ext>
              </a:extLst>
            </p:cNvPr>
            <p:cNvSpPr/>
            <p:nvPr/>
          </p:nvSpPr>
          <p:spPr>
            <a:xfrm>
              <a:off x="2737850" y="3339450"/>
              <a:ext cx="164525" cy="367525"/>
            </a:xfrm>
            <a:custGeom>
              <a:avLst/>
              <a:gdLst/>
              <a:ahLst/>
              <a:cxnLst/>
              <a:rect l="l" t="t" r="r" b="b"/>
              <a:pathLst>
                <a:path w="6581" h="14701" extrusionOk="0">
                  <a:moveTo>
                    <a:pt x="2630" y="0"/>
                  </a:moveTo>
                  <a:cubicBezTo>
                    <a:pt x="2425" y="0"/>
                    <a:pt x="2213" y="51"/>
                    <a:pt x="1990" y="162"/>
                  </a:cubicBezTo>
                  <a:cubicBezTo>
                    <a:pt x="766" y="774"/>
                    <a:pt x="3367" y="2917"/>
                    <a:pt x="2756" y="4141"/>
                  </a:cubicBezTo>
                  <a:cubicBezTo>
                    <a:pt x="2143" y="5365"/>
                    <a:pt x="766" y="7507"/>
                    <a:pt x="766" y="8732"/>
                  </a:cubicBezTo>
                  <a:cubicBezTo>
                    <a:pt x="766" y="9956"/>
                    <a:pt x="1" y="12864"/>
                    <a:pt x="1" y="12864"/>
                  </a:cubicBezTo>
                  <a:lnTo>
                    <a:pt x="766" y="14700"/>
                  </a:lnTo>
                  <a:cubicBezTo>
                    <a:pt x="766" y="14700"/>
                    <a:pt x="1378" y="14394"/>
                    <a:pt x="2296" y="13476"/>
                  </a:cubicBezTo>
                  <a:cubicBezTo>
                    <a:pt x="3214" y="12558"/>
                    <a:pt x="4744" y="10415"/>
                    <a:pt x="5663" y="8426"/>
                  </a:cubicBezTo>
                  <a:cubicBezTo>
                    <a:pt x="6581" y="6436"/>
                    <a:pt x="6275" y="3528"/>
                    <a:pt x="5204" y="2151"/>
                  </a:cubicBezTo>
                  <a:cubicBezTo>
                    <a:pt x="4327" y="1025"/>
                    <a:pt x="3553" y="0"/>
                    <a:pt x="26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2493;p54">
              <a:extLst>
                <a:ext uri="{FF2B5EF4-FFF2-40B4-BE49-F238E27FC236}">
                  <a16:creationId xmlns:a16="http://schemas.microsoft.com/office/drawing/2014/main" id="{600713F1-721F-194C-BE53-E956A266963B}"/>
                </a:ext>
              </a:extLst>
            </p:cNvPr>
            <p:cNvSpPr/>
            <p:nvPr/>
          </p:nvSpPr>
          <p:spPr>
            <a:xfrm>
              <a:off x="2730025" y="3331650"/>
              <a:ext cx="179725" cy="382950"/>
            </a:xfrm>
            <a:custGeom>
              <a:avLst/>
              <a:gdLst/>
              <a:ahLst/>
              <a:cxnLst/>
              <a:rect l="l" t="t" r="r" b="b"/>
              <a:pathLst>
                <a:path w="7189" h="15318" extrusionOk="0">
                  <a:moveTo>
                    <a:pt x="2940" y="621"/>
                  </a:moveTo>
                  <a:cubicBezTo>
                    <a:pt x="3652" y="621"/>
                    <a:pt x="4306" y="1404"/>
                    <a:pt x="5213" y="2572"/>
                  </a:cubicBezTo>
                  <a:lnTo>
                    <a:pt x="5275" y="2652"/>
                  </a:lnTo>
                  <a:cubicBezTo>
                    <a:pt x="6217" y="3862"/>
                    <a:pt x="6623" y="6606"/>
                    <a:pt x="5699" y="8609"/>
                  </a:cubicBezTo>
                  <a:cubicBezTo>
                    <a:pt x="4809" y="10536"/>
                    <a:pt x="3319" y="12645"/>
                    <a:pt x="2393" y="13571"/>
                  </a:cubicBezTo>
                  <a:cubicBezTo>
                    <a:pt x="1887" y="14078"/>
                    <a:pt x="1477" y="14391"/>
                    <a:pt x="1224" y="14562"/>
                  </a:cubicBezTo>
                  <a:lnTo>
                    <a:pt x="636" y="13153"/>
                  </a:lnTo>
                  <a:cubicBezTo>
                    <a:pt x="773" y="12619"/>
                    <a:pt x="1385" y="10177"/>
                    <a:pt x="1385" y="9044"/>
                  </a:cubicBezTo>
                  <a:cubicBezTo>
                    <a:pt x="1385" y="8179"/>
                    <a:pt x="2214" y="6671"/>
                    <a:pt x="2818" y="5568"/>
                  </a:cubicBezTo>
                  <a:cubicBezTo>
                    <a:pt x="3017" y="5208"/>
                    <a:pt x="3199" y="4874"/>
                    <a:pt x="3342" y="4589"/>
                  </a:cubicBezTo>
                  <a:cubicBezTo>
                    <a:pt x="3706" y="3864"/>
                    <a:pt x="3217" y="2978"/>
                    <a:pt x="2785" y="2196"/>
                  </a:cubicBezTo>
                  <a:cubicBezTo>
                    <a:pt x="2516" y="1709"/>
                    <a:pt x="2209" y="1154"/>
                    <a:pt x="2290" y="897"/>
                  </a:cubicBezTo>
                  <a:cubicBezTo>
                    <a:pt x="2302" y="857"/>
                    <a:pt x="2331" y="802"/>
                    <a:pt x="2441" y="747"/>
                  </a:cubicBezTo>
                  <a:cubicBezTo>
                    <a:pt x="2613" y="662"/>
                    <a:pt x="2778" y="621"/>
                    <a:pt x="2940" y="621"/>
                  </a:cubicBezTo>
                  <a:close/>
                  <a:moveTo>
                    <a:pt x="2951" y="0"/>
                  </a:moveTo>
                  <a:cubicBezTo>
                    <a:pt x="2702" y="0"/>
                    <a:pt x="2442" y="62"/>
                    <a:pt x="2166" y="200"/>
                  </a:cubicBezTo>
                  <a:cubicBezTo>
                    <a:pt x="1929" y="319"/>
                    <a:pt x="1774" y="492"/>
                    <a:pt x="1704" y="715"/>
                  </a:cubicBezTo>
                  <a:cubicBezTo>
                    <a:pt x="1547" y="1222"/>
                    <a:pt x="1888" y="1840"/>
                    <a:pt x="2249" y="2493"/>
                  </a:cubicBezTo>
                  <a:cubicBezTo>
                    <a:pt x="2607" y="3142"/>
                    <a:pt x="3013" y="3877"/>
                    <a:pt x="2794" y="4316"/>
                  </a:cubicBezTo>
                  <a:cubicBezTo>
                    <a:pt x="2656" y="4595"/>
                    <a:pt x="2475" y="4922"/>
                    <a:pt x="2281" y="5274"/>
                  </a:cubicBezTo>
                  <a:cubicBezTo>
                    <a:pt x="1609" y="6499"/>
                    <a:pt x="772" y="8023"/>
                    <a:pt x="772" y="9044"/>
                  </a:cubicBezTo>
                  <a:cubicBezTo>
                    <a:pt x="772" y="10214"/>
                    <a:pt x="25" y="13069"/>
                    <a:pt x="17" y="13098"/>
                  </a:cubicBezTo>
                  <a:cubicBezTo>
                    <a:pt x="0" y="13162"/>
                    <a:pt x="5" y="13232"/>
                    <a:pt x="31" y="13293"/>
                  </a:cubicBezTo>
                  <a:lnTo>
                    <a:pt x="797" y="15130"/>
                  </a:lnTo>
                  <a:cubicBezTo>
                    <a:pt x="829" y="15208"/>
                    <a:pt x="893" y="15269"/>
                    <a:pt x="972" y="15299"/>
                  </a:cubicBezTo>
                  <a:cubicBezTo>
                    <a:pt x="1006" y="15311"/>
                    <a:pt x="1043" y="15318"/>
                    <a:pt x="1079" y="15318"/>
                  </a:cubicBezTo>
                  <a:cubicBezTo>
                    <a:pt x="1127" y="15318"/>
                    <a:pt x="1173" y="15307"/>
                    <a:pt x="1215" y="15285"/>
                  </a:cubicBezTo>
                  <a:cubicBezTo>
                    <a:pt x="1243" y="15273"/>
                    <a:pt x="1883" y="14947"/>
                    <a:pt x="2826" y="14004"/>
                  </a:cubicBezTo>
                  <a:cubicBezTo>
                    <a:pt x="3790" y="13039"/>
                    <a:pt x="5336" y="10854"/>
                    <a:pt x="6254" y="8866"/>
                  </a:cubicBezTo>
                  <a:cubicBezTo>
                    <a:pt x="7189" y="6841"/>
                    <a:pt x="6961" y="3823"/>
                    <a:pt x="5758" y="2276"/>
                  </a:cubicBezTo>
                  <a:lnTo>
                    <a:pt x="5696" y="2196"/>
                  </a:lnTo>
                  <a:cubicBezTo>
                    <a:pt x="4823" y="1074"/>
                    <a:pt x="3988" y="0"/>
                    <a:pt x="29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2494;p54">
              <a:extLst>
                <a:ext uri="{FF2B5EF4-FFF2-40B4-BE49-F238E27FC236}">
                  <a16:creationId xmlns:a16="http://schemas.microsoft.com/office/drawing/2014/main" id="{913179D2-4C3C-AE1C-991C-1E52DC1417FA}"/>
                </a:ext>
              </a:extLst>
            </p:cNvPr>
            <p:cNvSpPr/>
            <p:nvPr/>
          </p:nvSpPr>
          <p:spPr>
            <a:xfrm>
              <a:off x="2766850" y="3370525"/>
              <a:ext cx="62750" cy="217050"/>
            </a:xfrm>
            <a:custGeom>
              <a:avLst/>
              <a:gdLst/>
              <a:ahLst/>
              <a:cxnLst/>
              <a:rect l="l" t="t" r="r" b="b"/>
              <a:pathLst>
                <a:path w="2510" h="8682" extrusionOk="0">
                  <a:moveTo>
                    <a:pt x="1148" y="1"/>
                  </a:moveTo>
                  <a:cubicBezTo>
                    <a:pt x="1111" y="1"/>
                    <a:pt x="1090" y="2"/>
                    <a:pt x="1090" y="2"/>
                  </a:cubicBezTo>
                  <a:cubicBezTo>
                    <a:pt x="1090" y="2"/>
                    <a:pt x="1" y="2865"/>
                    <a:pt x="1" y="4803"/>
                  </a:cubicBezTo>
                  <a:lnTo>
                    <a:pt x="1" y="8682"/>
                  </a:lnTo>
                  <a:lnTo>
                    <a:pt x="2510" y="5146"/>
                  </a:lnTo>
                  <a:cubicBezTo>
                    <a:pt x="2510" y="5146"/>
                    <a:pt x="2053" y="2865"/>
                    <a:pt x="2281" y="1381"/>
                  </a:cubicBezTo>
                  <a:cubicBezTo>
                    <a:pt x="2482" y="81"/>
                    <a:pt x="1414" y="1"/>
                    <a:pt x="11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2495;p54">
              <a:extLst>
                <a:ext uri="{FF2B5EF4-FFF2-40B4-BE49-F238E27FC236}">
                  <a16:creationId xmlns:a16="http://schemas.microsoft.com/office/drawing/2014/main" id="{BC00D94F-2B07-F48D-5832-5527F4C41FA3}"/>
                </a:ext>
              </a:extLst>
            </p:cNvPr>
            <p:cNvSpPr/>
            <p:nvPr/>
          </p:nvSpPr>
          <p:spPr>
            <a:xfrm>
              <a:off x="2759175" y="3362900"/>
              <a:ext cx="78850" cy="232350"/>
            </a:xfrm>
            <a:custGeom>
              <a:avLst/>
              <a:gdLst/>
              <a:ahLst/>
              <a:cxnLst/>
              <a:rect l="l" t="t" r="r" b="b"/>
              <a:pathLst>
                <a:path w="3154" h="9294" extrusionOk="0">
                  <a:moveTo>
                    <a:pt x="1445" y="0"/>
                  </a:moveTo>
                  <a:cubicBezTo>
                    <a:pt x="1405" y="0"/>
                    <a:pt x="1379" y="1"/>
                    <a:pt x="1374" y="1"/>
                  </a:cubicBezTo>
                  <a:cubicBezTo>
                    <a:pt x="1256" y="10"/>
                    <a:pt x="1153" y="87"/>
                    <a:pt x="1111" y="198"/>
                  </a:cubicBezTo>
                  <a:cubicBezTo>
                    <a:pt x="1064" y="317"/>
                    <a:pt x="1" y="3136"/>
                    <a:pt x="1" y="5108"/>
                  </a:cubicBezTo>
                  <a:lnTo>
                    <a:pt x="1" y="8987"/>
                  </a:lnTo>
                  <a:cubicBezTo>
                    <a:pt x="1" y="9156"/>
                    <a:pt x="138" y="9293"/>
                    <a:pt x="308" y="9293"/>
                  </a:cubicBezTo>
                  <a:cubicBezTo>
                    <a:pt x="476" y="9293"/>
                    <a:pt x="613" y="9156"/>
                    <a:pt x="613" y="8988"/>
                  </a:cubicBezTo>
                  <a:lnTo>
                    <a:pt x="613" y="5108"/>
                  </a:lnTo>
                  <a:cubicBezTo>
                    <a:pt x="613" y="3542"/>
                    <a:pt x="1364" y="1303"/>
                    <a:pt x="1608" y="621"/>
                  </a:cubicBezTo>
                  <a:cubicBezTo>
                    <a:pt x="1767" y="640"/>
                    <a:pt x="1989" y="696"/>
                    <a:pt x="2138" y="856"/>
                  </a:cubicBezTo>
                  <a:cubicBezTo>
                    <a:pt x="2290" y="1022"/>
                    <a:pt x="2340" y="1285"/>
                    <a:pt x="2286" y="1640"/>
                  </a:cubicBezTo>
                  <a:cubicBezTo>
                    <a:pt x="2052" y="3159"/>
                    <a:pt x="2498" y="5415"/>
                    <a:pt x="2516" y="5510"/>
                  </a:cubicBezTo>
                  <a:cubicBezTo>
                    <a:pt x="2544" y="5658"/>
                    <a:pt x="2673" y="5763"/>
                    <a:pt x="2817" y="5763"/>
                  </a:cubicBezTo>
                  <a:cubicBezTo>
                    <a:pt x="2837" y="5763"/>
                    <a:pt x="2857" y="5761"/>
                    <a:pt x="2878" y="5756"/>
                  </a:cubicBezTo>
                  <a:cubicBezTo>
                    <a:pt x="3046" y="5723"/>
                    <a:pt x="3153" y="5558"/>
                    <a:pt x="3117" y="5391"/>
                  </a:cubicBezTo>
                  <a:cubicBezTo>
                    <a:pt x="3112" y="5369"/>
                    <a:pt x="2674" y="3144"/>
                    <a:pt x="2891" y="1733"/>
                  </a:cubicBezTo>
                  <a:cubicBezTo>
                    <a:pt x="2975" y="1186"/>
                    <a:pt x="2873" y="751"/>
                    <a:pt x="2586" y="440"/>
                  </a:cubicBezTo>
                  <a:cubicBezTo>
                    <a:pt x="2212" y="34"/>
                    <a:pt x="1644" y="0"/>
                    <a:pt x="14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2496;p54">
              <a:extLst>
                <a:ext uri="{FF2B5EF4-FFF2-40B4-BE49-F238E27FC236}">
                  <a16:creationId xmlns:a16="http://schemas.microsoft.com/office/drawing/2014/main" id="{2871E3D3-7B51-8B2A-836E-918792EC6835}"/>
                </a:ext>
              </a:extLst>
            </p:cNvPr>
            <p:cNvSpPr/>
            <p:nvPr/>
          </p:nvSpPr>
          <p:spPr>
            <a:xfrm>
              <a:off x="1865600" y="3423825"/>
              <a:ext cx="975575" cy="860850"/>
            </a:xfrm>
            <a:custGeom>
              <a:avLst/>
              <a:gdLst/>
              <a:ahLst/>
              <a:cxnLst/>
              <a:rect l="l" t="t" r="r" b="b"/>
              <a:pathLst>
                <a:path w="39023" h="34434" extrusionOk="0">
                  <a:moveTo>
                    <a:pt x="8110" y="0"/>
                  </a:moveTo>
                  <a:lnTo>
                    <a:pt x="2143" y="4285"/>
                  </a:lnTo>
                  <a:cubicBezTo>
                    <a:pt x="2143" y="4285"/>
                    <a:pt x="0" y="7346"/>
                    <a:pt x="1071" y="10713"/>
                  </a:cubicBezTo>
                  <a:cubicBezTo>
                    <a:pt x="2143" y="14080"/>
                    <a:pt x="17446" y="34433"/>
                    <a:pt x="19588" y="34433"/>
                  </a:cubicBezTo>
                  <a:cubicBezTo>
                    <a:pt x="21730" y="34433"/>
                    <a:pt x="37186" y="14386"/>
                    <a:pt x="38104" y="13162"/>
                  </a:cubicBezTo>
                  <a:cubicBezTo>
                    <a:pt x="39023" y="11938"/>
                    <a:pt x="35044" y="8877"/>
                    <a:pt x="35044" y="8877"/>
                  </a:cubicBezTo>
                  <a:lnTo>
                    <a:pt x="19588" y="22956"/>
                  </a:lnTo>
                  <a:cubicBezTo>
                    <a:pt x="19588" y="22956"/>
                    <a:pt x="15456" y="6428"/>
                    <a:pt x="13772" y="3368"/>
                  </a:cubicBezTo>
                  <a:cubicBezTo>
                    <a:pt x="12089" y="307"/>
                    <a:pt x="8110" y="0"/>
                    <a:pt x="8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2497;p54">
              <a:extLst>
                <a:ext uri="{FF2B5EF4-FFF2-40B4-BE49-F238E27FC236}">
                  <a16:creationId xmlns:a16="http://schemas.microsoft.com/office/drawing/2014/main" id="{C16CE806-A746-A9C9-D658-C69D14187880}"/>
                </a:ext>
              </a:extLst>
            </p:cNvPr>
            <p:cNvSpPr/>
            <p:nvPr/>
          </p:nvSpPr>
          <p:spPr>
            <a:xfrm>
              <a:off x="1857450" y="3416125"/>
              <a:ext cx="993025" cy="876200"/>
            </a:xfrm>
            <a:custGeom>
              <a:avLst/>
              <a:gdLst/>
              <a:ahLst/>
              <a:cxnLst/>
              <a:rect l="l" t="t" r="r" b="b"/>
              <a:pathLst>
                <a:path w="39721" h="35048" extrusionOk="0">
                  <a:moveTo>
                    <a:pt x="8415" y="0"/>
                  </a:moveTo>
                  <a:cubicBezTo>
                    <a:pt x="8263" y="0"/>
                    <a:pt x="8143" y="132"/>
                    <a:pt x="8132" y="285"/>
                  </a:cubicBezTo>
                  <a:cubicBezTo>
                    <a:pt x="8118" y="454"/>
                    <a:pt x="8244" y="601"/>
                    <a:pt x="8412" y="614"/>
                  </a:cubicBezTo>
                  <a:cubicBezTo>
                    <a:pt x="8451" y="616"/>
                    <a:pt x="12248" y="948"/>
                    <a:pt x="13830" y="3823"/>
                  </a:cubicBezTo>
                  <a:cubicBezTo>
                    <a:pt x="15475" y="6813"/>
                    <a:pt x="19575" y="23173"/>
                    <a:pt x="19616" y="23338"/>
                  </a:cubicBezTo>
                  <a:cubicBezTo>
                    <a:pt x="19653" y="23483"/>
                    <a:pt x="19782" y="23569"/>
                    <a:pt x="19915" y="23569"/>
                  </a:cubicBezTo>
                  <a:cubicBezTo>
                    <a:pt x="19987" y="23569"/>
                    <a:pt x="20060" y="23544"/>
                    <a:pt x="20120" y="23490"/>
                  </a:cubicBezTo>
                  <a:lnTo>
                    <a:pt x="35384" y="9585"/>
                  </a:lnTo>
                  <a:cubicBezTo>
                    <a:pt x="36862" y="10764"/>
                    <a:pt x="38665" y="12646"/>
                    <a:pt x="38186" y="13286"/>
                  </a:cubicBezTo>
                  <a:cubicBezTo>
                    <a:pt x="34491" y="18212"/>
                    <a:pt x="21572" y="34436"/>
                    <a:pt x="19914" y="34436"/>
                  </a:cubicBezTo>
                  <a:cubicBezTo>
                    <a:pt x="18207" y="34436"/>
                    <a:pt x="2877" y="14663"/>
                    <a:pt x="1689" y="10929"/>
                  </a:cubicBezTo>
                  <a:cubicBezTo>
                    <a:pt x="677" y="7750"/>
                    <a:pt x="2699" y="4798"/>
                    <a:pt x="2719" y="4768"/>
                  </a:cubicBezTo>
                  <a:cubicBezTo>
                    <a:pt x="2815" y="4630"/>
                    <a:pt x="2782" y="4439"/>
                    <a:pt x="2644" y="4343"/>
                  </a:cubicBezTo>
                  <a:cubicBezTo>
                    <a:pt x="2590" y="4305"/>
                    <a:pt x="2529" y="4287"/>
                    <a:pt x="2469" y="4287"/>
                  </a:cubicBezTo>
                  <a:cubicBezTo>
                    <a:pt x="2372" y="4287"/>
                    <a:pt x="2277" y="4333"/>
                    <a:pt x="2217" y="4418"/>
                  </a:cubicBezTo>
                  <a:cubicBezTo>
                    <a:pt x="2126" y="4548"/>
                    <a:pt x="1" y="7643"/>
                    <a:pt x="1105" y="11114"/>
                  </a:cubicBezTo>
                  <a:cubicBezTo>
                    <a:pt x="1680" y="12919"/>
                    <a:pt x="6020" y="19130"/>
                    <a:pt x="10010" y="24329"/>
                  </a:cubicBezTo>
                  <a:cubicBezTo>
                    <a:pt x="12484" y="27552"/>
                    <a:pt x="18399" y="35047"/>
                    <a:pt x="19914" y="35047"/>
                  </a:cubicBezTo>
                  <a:cubicBezTo>
                    <a:pt x="22342" y="35047"/>
                    <a:pt x="38515" y="13867"/>
                    <a:pt x="38674" y="13653"/>
                  </a:cubicBezTo>
                  <a:cubicBezTo>
                    <a:pt x="39721" y="12258"/>
                    <a:pt x="36260" y="9484"/>
                    <a:pt x="35556" y="8941"/>
                  </a:cubicBezTo>
                  <a:cubicBezTo>
                    <a:pt x="35501" y="8899"/>
                    <a:pt x="35435" y="8879"/>
                    <a:pt x="35370" y="8879"/>
                  </a:cubicBezTo>
                  <a:cubicBezTo>
                    <a:pt x="35296" y="8879"/>
                    <a:pt x="35221" y="8905"/>
                    <a:pt x="35162" y="8958"/>
                  </a:cubicBezTo>
                  <a:lnTo>
                    <a:pt x="20086" y="22692"/>
                  </a:lnTo>
                  <a:cubicBezTo>
                    <a:pt x="19370" y="19864"/>
                    <a:pt x="15904" y="6325"/>
                    <a:pt x="14366" y="3528"/>
                  </a:cubicBezTo>
                  <a:cubicBezTo>
                    <a:pt x="12624" y="359"/>
                    <a:pt x="8629" y="16"/>
                    <a:pt x="8460" y="4"/>
                  </a:cubicBezTo>
                  <a:cubicBezTo>
                    <a:pt x="8444" y="1"/>
                    <a:pt x="8429" y="0"/>
                    <a:pt x="8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2498;p54">
              <a:extLst>
                <a:ext uri="{FF2B5EF4-FFF2-40B4-BE49-F238E27FC236}">
                  <a16:creationId xmlns:a16="http://schemas.microsoft.com/office/drawing/2014/main" id="{BDDC8ECD-A6BE-19C6-1850-6917BDF16B03}"/>
                </a:ext>
              </a:extLst>
            </p:cNvPr>
            <p:cNvSpPr/>
            <p:nvPr/>
          </p:nvSpPr>
          <p:spPr>
            <a:xfrm>
              <a:off x="3748275" y="1839425"/>
              <a:ext cx="212500" cy="174025"/>
            </a:xfrm>
            <a:custGeom>
              <a:avLst/>
              <a:gdLst/>
              <a:ahLst/>
              <a:cxnLst/>
              <a:rect l="l" t="t" r="r" b="b"/>
              <a:pathLst>
                <a:path w="8500" h="6961" extrusionOk="0">
                  <a:moveTo>
                    <a:pt x="5902" y="1"/>
                  </a:moveTo>
                  <a:cubicBezTo>
                    <a:pt x="5677" y="1"/>
                    <a:pt x="5438" y="24"/>
                    <a:pt x="5185" y="73"/>
                  </a:cubicBezTo>
                  <a:cubicBezTo>
                    <a:pt x="2963" y="496"/>
                    <a:pt x="847" y="2823"/>
                    <a:pt x="847" y="2823"/>
                  </a:cubicBezTo>
                  <a:cubicBezTo>
                    <a:pt x="847" y="2823"/>
                    <a:pt x="1" y="3564"/>
                    <a:pt x="529" y="4939"/>
                  </a:cubicBezTo>
                  <a:cubicBezTo>
                    <a:pt x="1059" y="6315"/>
                    <a:pt x="2963" y="6844"/>
                    <a:pt x="4127" y="6950"/>
                  </a:cubicBezTo>
                  <a:cubicBezTo>
                    <a:pt x="4206" y="6957"/>
                    <a:pt x="4289" y="6961"/>
                    <a:pt x="4375" y="6961"/>
                  </a:cubicBezTo>
                  <a:cubicBezTo>
                    <a:pt x="5558" y="6961"/>
                    <a:pt x="7344" y="6242"/>
                    <a:pt x="7937" y="3776"/>
                  </a:cubicBezTo>
                  <a:cubicBezTo>
                    <a:pt x="8500" y="1432"/>
                    <a:pt x="7649" y="1"/>
                    <a:pt x="590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2499;p54">
              <a:extLst>
                <a:ext uri="{FF2B5EF4-FFF2-40B4-BE49-F238E27FC236}">
                  <a16:creationId xmlns:a16="http://schemas.microsoft.com/office/drawing/2014/main" id="{CC5F9D2E-6C80-1D24-8EE5-52B342A825A5}"/>
                </a:ext>
              </a:extLst>
            </p:cNvPr>
            <p:cNvSpPr/>
            <p:nvPr/>
          </p:nvSpPr>
          <p:spPr>
            <a:xfrm>
              <a:off x="3740250" y="1831750"/>
              <a:ext cx="222875" cy="189325"/>
            </a:xfrm>
            <a:custGeom>
              <a:avLst/>
              <a:gdLst/>
              <a:ahLst/>
              <a:cxnLst/>
              <a:rect l="l" t="t" r="r" b="b"/>
              <a:pathLst>
                <a:path w="8915" h="7573" extrusionOk="0">
                  <a:moveTo>
                    <a:pt x="6223" y="613"/>
                  </a:moveTo>
                  <a:cubicBezTo>
                    <a:pt x="6801" y="613"/>
                    <a:pt x="7268" y="787"/>
                    <a:pt x="7593" y="1127"/>
                  </a:cubicBezTo>
                  <a:cubicBezTo>
                    <a:pt x="8139" y="1699"/>
                    <a:pt x="8269" y="2723"/>
                    <a:pt x="7960" y="4011"/>
                  </a:cubicBezTo>
                  <a:cubicBezTo>
                    <a:pt x="7400" y="6347"/>
                    <a:pt x="5748" y="6963"/>
                    <a:pt x="4706" y="6963"/>
                  </a:cubicBezTo>
                  <a:cubicBezTo>
                    <a:pt x="4625" y="6963"/>
                    <a:pt x="4548" y="6959"/>
                    <a:pt x="4476" y="6952"/>
                  </a:cubicBezTo>
                  <a:cubicBezTo>
                    <a:pt x="3213" y="6837"/>
                    <a:pt x="1581" y="6293"/>
                    <a:pt x="1136" y="5136"/>
                  </a:cubicBezTo>
                  <a:cubicBezTo>
                    <a:pt x="695" y="3991"/>
                    <a:pt x="1344" y="3384"/>
                    <a:pt x="1372" y="3358"/>
                  </a:cubicBezTo>
                  <a:cubicBezTo>
                    <a:pt x="1380" y="3352"/>
                    <a:pt x="1388" y="3345"/>
                    <a:pt x="1395" y="3336"/>
                  </a:cubicBezTo>
                  <a:cubicBezTo>
                    <a:pt x="1415" y="3313"/>
                    <a:pt x="3467" y="1079"/>
                    <a:pt x="5564" y="680"/>
                  </a:cubicBezTo>
                  <a:cubicBezTo>
                    <a:pt x="5797" y="635"/>
                    <a:pt x="6017" y="613"/>
                    <a:pt x="6223" y="613"/>
                  </a:cubicBezTo>
                  <a:close/>
                  <a:moveTo>
                    <a:pt x="6227" y="1"/>
                  </a:moveTo>
                  <a:cubicBezTo>
                    <a:pt x="5981" y="1"/>
                    <a:pt x="5721" y="26"/>
                    <a:pt x="5449" y="78"/>
                  </a:cubicBezTo>
                  <a:cubicBezTo>
                    <a:pt x="3205" y="506"/>
                    <a:pt x="1128" y="2721"/>
                    <a:pt x="951" y="2914"/>
                  </a:cubicBezTo>
                  <a:cubicBezTo>
                    <a:pt x="820" y="3037"/>
                    <a:pt x="1" y="3889"/>
                    <a:pt x="564" y="5357"/>
                  </a:cubicBezTo>
                  <a:cubicBezTo>
                    <a:pt x="1112" y="6775"/>
                    <a:pt x="2983" y="7432"/>
                    <a:pt x="4421" y="7562"/>
                  </a:cubicBezTo>
                  <a:cubicBezTo>
                    <a:pt x="4498" y="7569"/>
                    <a:pt x="4581" y="7572"/>
                    <a:pt x="4669" y="7572"/>
                  </a:cubicBezTo>
                  <a:cubicBezTo>
                    <a:pt x="5854" y="7572"/>
                    <a:pt x="7901" y="6881"/>
                    <a:pt x="8556" y="4154"/>
                  </a:cubicBezTo>
                  <a:cubicBezTo>
                    <a:pt x="8915" y="2657"/>
                    <a:pt x="8730" y="1433"/>
                    <a:pt x="8036" y="705"/>
                  </a:cubicBezTo>
                  <a:cubicBezTo>
                    <a:pt x="7591" y="239"/>
                    <a:pt x="6974" y="1"/>
                    <a:pt x="62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2500;p54">
              <a:extLst>
                <a:ext uri="{FF2B5EF4-FFF2-40B4-BE49-F238E27FC236}">
                  <a16:creationId xmlns:a16="http://schemas.microsoft.com/office/drawing/2014/main" id="{AD4ED023-1C60-01C8-112E-92852DE1D595}"/>
                </a:ext>
              </a:extLst>
            </p:cNvPr>
            <p:cNvSpPr/>
            <p:nvPr/>
          </p:nvSpPr>
          <p:spPr>
            <a:xfrm>
              <a:off x="3573675" y="1894125"/>
              <a:ext cx="283075" cy="198425"/>
            </a:xfrm>
            <a:custGeom>
              <a:avLst/>
              <a:gdLst/>
              <a:ahLst/>
              <a:cxnLst/>
              <a:rect l="l" t="t" r="r" b="b"/>
              <a:pathLst>
                <a:path w="11323" h="7937" extrusionOk="0">
                  <a:moveTo>
                    <a:pt x="9101" y="1"/>
                  </a:moveTo>
                  <a:cubicBezTo>
                    <a:pt x="9101" y="1"/>
                    <a:pt x="4551" y="635"/>
                    <a:pt x="3493" y="1376"/>
                  </a:cubicBezTo>
                  <a:cubicBezTo>
                    <a:pt x="2434" y="2116"/>
                    <a:pt x="0" y="6244"/>
                    <a:pt x="0" y="6772"/>
                  </a:cubicBezTo>
                  <a:cubicBezTo>
                    <a:pt x="0" y="7302"/>
                    <a:pt x="1483" y="7830"/>
                    <a:pt x="2223" y="7830"/>
                  </a:cubicBezTo>
                  <a:cubicBezTo>
                    <a:pt x="2964" y="7830"/>
                    <a:pt x="4868" y="5292"/>
                    <a:pt x="4868" y="5291"/>
                  </a:cubicBezTo>
                  <a:lnTo>
                    <a:pt x="4868" y="5291"/>
                  </a:lnTo>
                  <a:lnTo>
                    <a:pt x="3915" y="7937"/>
                  </a:lnTo>
                  <a:cubicBezTo>
                    <a:pt x="3915" y="7937"/>
                    <a:pt x="4868" y="7830"/>
                    <a:pt x="4973" y="7407"/>
                  </a:cubicBezTo>
                  <a:cubicBezTo>
                    <a:pt x="5080" y="6984"/>
                    <a:pt x="6561" y="4127"/>
                    <a:pt x="6561" y="4127"/>
                  </a:cubicBezTo>
                  <a:cubicBezTo>
                    <a:pt x="6561" y="4127"/>
                    <a:pt x="6616" y="4129"/>
                    <a:pt x="6714" y="4129"/>
                  </a:cubicBezTo>
                  <a:cubicBezTo>
                    <a:pt x="7303" y="4129"/>
                    <a:pt x="9418" y="4052"/>
                    <a:pt x="10052" y="2963"/>
                  </a:cubicBezTo>
                  <a:cubicBezTo>
                    <a:pt x="10793" y="1693"/>
                    <a:pt x="11323" y="847"/>
                    <a:pt x="9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2501;p54">
              <a:extLst>
                <a:ext uri="{FF2B5EF4-FFF2-40B4-BE49-F238E27FC236}">
                  <a16:creationId xmlns:a16="http://schemas.microsoft.com/office/drawing/2014/main" id="{6CA7FEFE-F40F-6808-3AAC-02C1B65ED79A}"/>
                </a:ext>
              </a:extLst>
            </p:cNvPr>
            <p:cNvSpPr/>
            <p:nvPr/>
          </p:nvSpPr>
          <p:spPr>
            <a:xfrm>
              <a:off x="3566025" y="1886475"/>
              <a:ext cx="286700" cy="213725"/>
            </a:xfrm>
            <a:custGeom>
              <a:avLst/>
              <a:gdLst/>
              <a:ahLst/>
              <a:cxnLst/>
              <a:rect l="l" t="t" r="r" b="b"/>
              <a:pathLst>
                <a:path w="11468" h="8549" extrusionOk="0">
                  <a:moveTo>
                    <a:pt x="9370" y="621"/>
                  </a:moveTo>
                  <a:cubicBezTo>
                    <a:pt x="10126" y="917"/>
                    <a:pt x="10548" y="1216"/>
                    <a:pt x="10661" y="1533"/>
                  </a:cubicBezTo>
                  <a:cubicBezTo>
                    <a:pt x="10795" y="1915"/>
                    <a:pt x="10498" y="2422"/>
                    <a:pt x="10095" y="3115"/>
                  </a:cubicBezTo>
                  <a:cubicBezTo>
                    <a:pt x="9601" y="3960"/>
                    <a:pt x="7863" y="4130"/>
                    <a:pt x="7047" y="4130"/>
                  </a:cubicBezTo>
                  <a:cubicBezTo>
                    <a:pt x="6985" y="4130"/>
                    <a:pt x="6929" y="4129"/>
                    <a:pt x="6879" y="4127"/>
                  </a:cubicBezTo>
                  <a:cubicBezTo>
                    <a:pt x="6875" y="4127"/>
                    <a:pt x="6871" y="4127"/>
                    <a:pt x="6867" y="4127"/>
                  </a:cubicBezTo>
                  <a:cubicBezTo>
                    <a:pt x="6753" y="4127"/>
                    <a:pt x="6648" y="4190"/>
                    <a:pt x="6595" y="4292"/>
                  </a:cubicBezTo>
                  <a:cubicBezTo>
                    <a:pt x="6345" y="4774"/>
                    <a:pt x="5092" y="7202"/>
                    <a:pt x="4983" y="7639"/>
                  </a:cubicBezTo>
                  <a:cubicBezTo>
                    <a:pt x="4970" y="7689"/>
                    <a:pt x="4859" y="7756"/>
                    <a:pt x="4701" y="7816"/>
                  </a:cubicBezTo>
                  <a:lnTo>
                    <a:pt x="5462" y="5700"/>
                  </a:lnTo>
                  <a:cubicBezTo>
                    <a:pt x="5513" y="5558"/>
                    <a:pt x="5452" y="5400"/>
                    <a:pt x="5319" y="5328"/>
                  </a:cubicBezTo>
                  <a:cubicBezTo>
                    <a:pt x="5273" y="5303"/>
                    <a:pt x="5223" y="5291"/>
                    <a:pt x="5174" y="5291"/>
                  </a:cubicBezTo>
                  <a:cubicBezTo>
                    <a:pt x="5080" y="5291"/>
                    <a:pt x="4989" y="5334"/>
                    <a:pt x="4929" y="5413"/>
                  </a:cubicBezTo>
                  <a:cubicBezTo>
                    <a:pt x="3947" y="6723"/>
                    <a:pt x="2848" y="7831"/>
                    <a:pt x="2529" y="7831"/>
                  </a:cubicBezTo>
                  <a:cubicBezTo>
                    <a:pt x="1775" y="7831"/>
                    <a:pt x="649" y="7308"/>
                    <a:pt x="612" y="7087"/>
                  </a:cubicBezTo>
                  <a:cubicBezTo>
                    <a:pt x="668" y="6584"/>
                    <a:pt x="2985" y="2625"/>
                    <a:pt x="3974" y="1933"/>
                  </a:cubicBezTo>
                  <a:cubicBezTo>
                    <a:pt x="4776" y="1371"/>
                    <a:pt x="8066" y="807"/>
                    <a:pt x="9370" y="621"/>
                  </a:cubicBezTo>
                  <a:close/>
                  <a:moveTo>
                    <a:pt x="9409" y="1"/>
                  </a:moveTo>
                  <a:cubicBezTo>
                    <a:pt x="9394" y="1"/>
                    <a:pt x="9380" y="2"/>
                    <a:pt x="9365" y="4"/>
                  </a:cubicBezTo>
                  <a:cubicBezTo>
                    <a:pt x="8892" y="69"/>
                    <a:pt x="4711" y="670"/>
                    <a:pt x="3623" y="1431"/>
                  </a:cubicBezTo>
                  <a:cubicBezTo>
                    <a:pt x="2504" y="2214"/>
                    <a:pt x="1" y="6425"/>
                    <a:pt x="1" y="7078"/>
                  </a:cubicBezTo>
                  <a:cubicBezTo>
                    <a:pt x="1" y="7914"/>
                    <a:pt x="1779" y="8443"/>
                    <a:pt x="2529" y="8443"/>
                  </a:cubicBezTo>
                  <a:cubicBezTo>
                    <a:pt x="2988" y="8443"/>
                    <a:pt x="3682" y="7817"/>
                    <a:pt x="4289" y="7154"/>
                  </a:cubicBezTo>
                  <a:lnTo>
                    <a:pt x="4289" y="7154"/>
                  </a:lnTo>
                  <a:lnTo>
                    <a:pt x="3934" y="8138"/>
                  </a:lnTo>
                  <a:cubicBezTo>
                    <a:pt x="3862" y="8338"/>
                    <a:pt x="4010" y="8548"/>
                    <a:pt x="4222" y="8548"/>
                  </a:cubicBezTo>
                  <a:cubicBezTo>
                    <a:pt x="4233" y="8548"/>
                    <a:pt x="4245" y="8548"/>
                    <a:pt x="4256" y="8547"/>
                  </a:cubicBezTo>
                  <a:cubicBezTo>
                    <a:pt x="4451" y="8525"/>
                    <a:pt x="5428" y="8388"/>
                    <a:pt x="5577" y="7788"/>
                  </a:cubicBezTo>
                  <a:cubicBezTo>
                    <a:pt x="5644" y="7519"/>
                    <a:pt x="6483" y="5844"/>
                    <a:pt x="7053" y="4742"/>
                  </a:cubicBezTo>
                  <a:cubicBezTo>
                    <a:pt x="7728" y="4739"/>
                    <a:pt x="9920" y="4631"/>
                    <a:pt x="10652" y="3375"/>
                  </a:cubicBezTo>
                  <a:cubicBezTo>
                    <a:pt x="11089" y="2626"/>
                    <a:pt x="11467" y="1979"/>
                    <a:pt x="11237" y="1330"/>
                  </a:cubicBezTo>
                  <a:cubicBezTo>
                    <a:pt x="11055" y="815"/>
                    <a:pt x="10509" y="398"/>
                    <a:pt x="9516" y="21"/>
                  </a:cubicBezTo>
                  <a:cubicBezTo>
                    <a:pt x="9482" y="7"/>
                    <a:pt x="9446" y="1"/>
                    <a:pt x="94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2502;p54">
              <a:extLst>
                <a:ext uri="{FF2B5EF4-FFF2-40B4-BE49-F238E27FC236}">
                  <a16:creationId xmlns:a16="http://schemas.microsoft.com/office/drawing/2014/main" id="{87C716F0-EE86-6E61-C9D8-A5E8731FE16A}"/>
                </a:ext>
              </a:extLst>
            </p:cNvPr>
            <p:cNvSpPr/>
            <p:nvPr/>
          </p:nvSpPr>
          <p:spPr>
            <a:xfrm>
              <a:off x="3960075" y="1719450"/>
              <a:ext cx="202550" cy="700950"/>
            </a:xfrm>
            <a:custGeom>
              <a:avLst/>
              <a:gdLst/>
              <a:ahLst/>
              <a:cxnLst/>
              <a:rect l="l" t="t" r="r" b="b"/>
              <a:pathLst>
                <a:path w="8102" h="28038" extrusionOk="0">
                  <a:moveTo>
                    <a:pt x="2778" y="1"/>
                  </a:moveTo>
                  <a:cubicBezTo>
                    <a:pt x="2778" y="1"/>
                    <a:pt x="1504" y="4283"/>
                    <a:pt x="1504" y="6945"/>
                  </a:cubicBezTo>
                  <a:cubicBezTo>
                    <a:pt x="1504" y="9607"/>
                    <a:pt x="3357" y="18172"/>
                    <a:pt x="3357" y="18172"/>
                  </a:cubicBezTo>
                  <a:cubicBezTo>
                    <a:pt x="3357" y="18172"/>
                    <a:pt x="3010" y="20486"/>
                    <a:pt x="1504" y="22106"/>
                  </a:cubicBezTo>
                  <a:cubicBezTo>
                    <a:pt x="0" y="23727"/>
                    <a:pt x="463" y="25925"/>
                    <a:pt x="1158" y="26619"/>
                  </a:cubicBezTo>
                  <a:cubicBezTo>
                    <a:pt x="1694" y="27156"/>
                    <a:pt x="2645" y="28038"/>
                    <a:pt x="3263" y="28038"/>
                  </a:cubicBezTo>
                  <a:cubicBezTo>
                    <a:pt x="3445" y="28038"/>
                    <a:pt x="3598" y="27961"/>
                    <a:pt x="3703" y="27777"/>
                  </a:cubicBezTo>
                  <a:cubicBezTo>
                    <a:pt x="4166" y="26967"/>
                    <a:pt x="3820" y="25463"/>
                    <a:pt x="4283" y="24884"/>
                  </a:cubicBezTo>
                  <a:cubicBezTo>
                    <a:pt x="4746" y="24305"/>
                    <a:pt x="6482" y="23379"/>
                    <a:pt x="6713" y="21643"/>
                  </a:cubicBezTo>
                  <a:cubicBezTo>
                    <a:pt x="6945" y="19907"/>
                    <a:pt x="6597" y="14584"/>
                    <a:pt x="6597" y="11690"/>
                  </a:cubicBezTo>
                  <a:cubicBezTo>
                    <a:pt x="6597" y="8797"/>
                    <a:pt x="8101" y="4515"/>
                    <a:pt x="6482" y="1506"/>
                  </a:cubicBezTo>
                  <a:lnTo>
                    <a:pt x="27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2503;p54">
              <a:extLst>
                <a:ext uri="{FF2B5EF4-FFF2-40B4-BE49-F238E27FC236}">
                  <a16:creationId xmlns:a16="http://schemas.microsoft.com/office/drawing/2014/main" id="{C09A4BC0-6E83-2A6F-28E8-9869FA2EBDCA}"/>
                </a:ext>
              </a:extLst>
            </p:cNvPr>
            <p:cNvSpPr/>
            <p:nvPr/>
          </p:nvSpPr>
          <p:spPr>
            <a:xfrm>
              <a:off x="3950375" y="1711825"/>
              <a:ext cx="207725" cy="716250"/>
            </a:xfrm>
            <a:custGeom>
              <a:avLst/>
              <a:gdLst/>
              <a:ahLst/>
              <a:cxnLst/>
              <a:rect l="l" t="t" r="r" b="b"/>
              <a:pathLst>
                <a:path w="8309" h="28650" extrusionOk="0">
                  <a:moveTo>
                    <a:pt x="3166" y="0"/>
                  </a:moveTo>
                  <a:cubicBezTo>
                    <a:pt x="3034" y="0"/>
                    <a:pt x="2912" y="87"/>
                    <a:pt x="2873" y="219"/>
                  </a:cubicBezTo>
                  <a:cubicBezTo>
                    <a:pt x="2820" y="397"/>
                    <a:pt x="1587" y="4575"/>
                    <a:pt x="1587" y="7250"/>
                  </a:cubicBezTo>
                  <a:cubicBezTo>
                    <a:pt x="1587" y="9829"/>
                    <a:pt x="3257" y="17665"/>
                    <a:pt x="3433" y="18483"/>
                  </a:cubicBezTo>
                  <a:cubicBezTo>
                    <a:pt x="3370" y="18829"/>
                    <a:pt x="2967" y="20806"/>
                    <a:pt x="1669" y="22203"/>
                  </a:cubicBezTo>
                  <a:cubicBezTo>
                    <a:pt x="0" y="24000"/>
                    <a:pt x="561" y="26374"/>
                    <a:pt x="1330" y="27142"/>
                  </a:cubicBezTo>
                  <a:cubicBezTo>
                    <a:pt x="2353" y="28166"/>
                    <a:pt x="3098" y="28649"/>
                    <a:pt x="3652" y="28649"/>
                  </a:cubicBezTo>
                  <a:cubicBezTo>
                    <a:pt x="3691" y="28649"/>
                    <a:pt x="3731" y="28646"/>
                    <a:pt x="3771" y="28642"/>
                  </a:cubicBezTo>
                  <a:cubicBezTo>
                    <a:pt x="4022" y="28607"/>
                    <a:pt x="4224" y="28467"/>
                    <a:pt x="4357" y="28234"/>
                  </a:cubicBezTo>
                  <a:cubicBezTo>
                    <a:pt x="4624" y="27769"/>
                    <a:pt x="4655" y="27163"/>
                    <a:pt x="4687" y="26576"/>
                  </a:cubicBezTo>
                  <a:cubicBezTo>
                    <a:pt x="4712" y="26094"/>
                    <a:pt x="4738" y="25594"/>
                    <a:pt x="4910" y="25380"/>
                  </a:cubicBezTo>
                  <a:cubicBezTo>
                    <a:pt x="5011" y="25254"/>
                    <a:pt x="5208" y="25088"/>
                    <a:pt x="5435" y="24895"/>
                  </a:cubicBezTo>
                  <a:cubicBezTo>
                    <a:pt x="6145" y="24297"/>
                    <a:pt x="7217" y="23392"/>
                    <a:pt x="7405" y="21988"/>
                  </a:cubicBezTo>
                  <a:cubicBezTo>
                    <a:pt x="7554" y="20864"/>
                    <a:pt x="7469" y="18317"/>
                    <a:pt x="7386" y="15853"/>
                  </a:cubicBezTo>
                  <a:cubicBezTo>
                    <a:pt x="7337" y="14412"/>
                    <a:pt x="7292" y="13052"/>
                    <a:pt x="7292" y="11995"/>
                  </a:cubicBezTo>
                  <a:cubicBezTo>
                    <a:pt x="7292" y="11125"/>
                    <a:pt x="7432" y="10116"/>
                    <a:pt x="7581" y="9048"/>
                  </a:cubicBezTo>
                  <a:cubicBezTo>
                    <a:pt x="7922" y="6606"/>
                    <a:pt x="8309" y="3836"/>
                    <a:pt x="7140" y="1666"/>
                  </a:cubicBezTo>
                  <a:cubicBezTo>
                    <a:pt x="7085" y="1560"/>
                    <a:pt x="6978" y="1500"/>
                    <a:pt x="6867" y="1500"/>
                  </a:cubicBezTo>
                  <a:cubicBezTo>
                    <a:pt x="6818" y="1500"/>
                    <a:pt x="6768" y="1512"/>
                    <a:pt x="6722" y="1537"/>
                  </a:cubicBezTo>
                  <a:cubicBezTo>
                    <a:pt x="6572" y="1617"/>
                    <a:pt x="6516" y="1806"/>
                    <a:pt x="6600" y="1955"/>
                  </a:cubicBezTo>
                  <a:cubicBezTo>
                    <a:pt x="7675" y="3950"/>
                    <a:pt x="7303" y="6615"/>
                    <a:pt x="6975" y="8964"/>
                  </a:cubicBezTo>
                  <a:cubicBezTo>
                    <a:pt x="6823" y="10054"/>
                    <a:pt x="6680" y="11083"/>
                    <a:pt x="6680" y="11995"/>
                  </a:cubicBezTo>
                  <a:cubicBezTo>
                    <a:pt x="6680" y="13062"/>
                    <a:pt x="6726" y="14428"/>
                    <a:pt x="6774" y="15873"/>
                  </a:cubicBezTo>
                  <a:cubicBezTo>
                    <a:pt x="6856" y="18313"/>
                    <a:pt x="6941" y="20834"/>
                    <a:pt x="6798" y="21907"/>
                  </a:cubicBezTo>
                  <a:cubicBezTo>
                    <a:pt x="6643" y="23077"/>
                    <a:pt x="5716" y="23858"/>
                    <a:pt x="5041" y="24428"/>
                  </a:cubicBezTo>
                  <a:cubicBezTo>
                    <a:pt x="4788" y="24641"/>
                    <a:pt x="4570" y="24825"/>
                    <a:pt x="4431" y="24998"/>
                  </a:cubicBezTo>
                  <a:cubicBezTo>
                    <a:pt x="4137" y="25366"/>
                    <a:pt x="4107" y="25939"/>
                    <a:pt x="4075" y="26545"/>
                  </a:cubicBezTo>
                  <a:cubicBezTo>
                    <a:pt x="4048" y="27059"/>
                    <a:pt x="4019" y="27591"/>
                    <a:pt x="3825" y="27930"/>
                  </a:cubicBezTo>
                  <a:cubicBezTo>
                    <a:pt x="3782" y="28007"/>
                    <a:pt x="3740" y="28028"/>
                    <a:pt x="3689" y="28034"/>
                  </a:cubicBezTo>
                  <a:cubicBezTo>
                    <a:pt x="3678" y="28036"/>
                    <a:pt x="3665" y="28037"/>
                    <a:pt x="3650" y="28037"/>
                  </a:cubicBezTo>
                  <a:cubicBezTo>
                    <a:pt x="3459" y="28037"/>
                    <a:pt x="2934" y="27879"/>
                    <a:pt x="1763" y="26708"/>
                  </a:cubicBezTo>
                  <a:cubicBezTo>
                    <a:pt x="1157" y="26104"/>
                    <a:pt x="733" y="24111"/>
                    <a:pt x="2117" y="22620"/>
                  </a:cubicBezTo>
                  <a:cubicBezTo>
                    <a:pt x="3669" y="20949"/>
                    <a:pt x="4034" y="18621"/>
                    <a:pt x="4048" y="18522"/>
                  </a:cubicBezTo>
                  <a:cubicBezTo>
                    <a:pt x="4054" y="18485"/>
                    <a:pt x="4053" y="18448"/>
                    <a:pt x="4044" y="18412"/>
                  </a:cubicBezTo>
                  <a:cubicBezTo>
                    <a:pt x="4026" y="18327"/>
                    <a:pt x="2199" y="9849"/>
                    <a:pt x="2199" y="7250"/>
                  </a:cubicBezTo>
                  <a:cubicBezTo>
                    <a:pt x="2199" y="4665"/>
                    <a:pt x="3448" y="436"/>
                    <a:pt x="3460" y="393"/>
                  </a:cubicBezTo>
                  <a:cubicBezTo>
                    <a:pt x="3508" y="232"/>
                    <a:pt x="3416" y="61"/>
                    <a:pt x="3254" y="13"/>
                  </a:cubicBezTo>
                  <a:cubicBezTo>
                    <a:pt x="3224" y="5"/>
                    <a:pt x="3195" y="0"/>
                    <a:pt x="3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2504;p54">
              <a:extLst>
                <a:ext uri="{FF2B5EF4-FFF2-40B4-BE49-F238E27FC236}">
                  <a16:creationId xmlns:a16="http://schemas.microsoft.com/office/drawing/2014/main" id="{BFFFB1BB-8EA8-54A3-4C45-54983D0AD0A4}"/>
                </a:ext>
              </a:extLst>
            </p:cNvPr>
            <p:cNvSpPr/>
            <p:nvPr/>
          </p:nvSpPr>
          <p:spPr>
            <a:xfrm>
              <a:off x="3960075" y="2136825"/>
              <a:ext cx="170875" cy="283575"/>
            </a:xfrm>
            <a:custGeom>
              <a:avLst/>
              <a:gdLst/>
              <a:ahLst/>
              <a:cxnLst/>
              <a:rect l="l" t="t" r="r" b="b"/>
              <a:pathLst>
                <a:path w="6835" h="11343" extrusionOk="0">
                  <a:moveTo>
                    <a:pt x="5684" y="0"/>
                  </a:moveTo>
                  <a:cubicBezTo>
                    <a:pt x="4452" y="0"/>
                    <a:pt x="3707" y="513"/>
                    <a:pt x="3267" y="1057"/>
                  </a:cubicBezTo>
                  <a:cubicBezTo>
                    <a:pt x="3323" y="1323"/>
                    <a:pt x="3357" y="1477"/>
                    <a:pt x="3357" y="1477"/>
                  </a:cubicBezTo>
                  <a:cubicBezTo>
                    <a:pt x="3357" y="1477"/>
                    <a:pt x="3009" y="3791"/>
                    <a:pt x="1504" y="5411"/>
                  </a:cubicBezTo>
                  <a:cubicBezTo>
                    <a:pt x="0" y="7032"/>
                    <a:pt x="463" y="9230"/>
                    <a:pt x="1158" y="9924"/>
                  </a:cubicBezTo>
                  <a:cubicBezTo>
                    <a:pt x="1694" y="10461"/>
                    <a:pt x="2645" y="11343"/>
                    <a:pt x="3263" y="11343"/>
                  </a:cubicBezTo>
                  <a:cubicBezTo>
                    <a:pt x="3445" y="11343"/>
                    <a:pt x="3598" y="11266"/>
                    <a:pt x="3703" y="11082"/>
                  </a:cubicBezTo>
                  <a:cubicBezTo>
                    <a:pt x="4166" y="10272"/>
                    <a:pt x="3820" y="8768"/>
                    <a:pt x="4283" y="8189"/>
                  </a:cubicBezTo>
                  <a:cubicBezTo>
                    <a:pt x="4745" y="7610"/>
                    <a:pt x="6482" y="6684"/>
                    <a:pt x="6712" y="4948"/>
                  </a:cubicBezTo>
                  <a:cubicBezTo>
                    <a:pt x="6835" y="4036"/>
                    <a:pt x="6796" y="2130"/>
                    <a:pt x="6732" y="110"/>
                  </a:cubicBezTo>
                  <a:cubicBezTo>
                    <a:pt x="6349" y="34"/>
                    <a:pt x="6001" y="0"/>
                    <a:pt x="56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2505;p54">
              <a:extLst>
                <a:ext uri="{FF2B5EF4-FFF2-40B4-BE49-F238E27FC236}">
                  <a16:creationId xmlns:a16="http://schemas.microsoft.com/office/drawing/2014/main" id="{6B6E6261-713C-5B13-DA8B-EA45E19D848E}"/>
                </a:ext>
              </a:extLst>
            </p:cNvPr>
            <p:cNvSpPr/>
            <p:nvPr/>
          </p:nvSpPr>
          <p:spPr>
            <a:xfrm>
              <a:off x="3950375" y="2129175"/>
              <a:ext cx="188075" cy="298900"/>
            </a:xfrm>
            <a:custGeom>
              <a:avLst/>
              <a:gdLst/>
              <a:ahLst/>
              <a:cxnLst/>
              <a:rect l="l" t="t" r="r" b="b"/>
              <a:pathLst>
                <a:path w="7523" h="11956" extrusionOk="0">
                  <a:moveTo>
                    <a:pt x="6084" y="614"/>
                  </a:moveTo>
                  <a:cubicBezTo>
                    <a:pt x="6318" y="614"/>
                    <a:pt x="6564" y="634"/>
                    <a:pt x="6822" y="674"/>
                  </a:cubicBezTo>
                  <a:cubicBezTo>
                    <a:pt x="6878" y="2547"/>
                    <a:pt x="6911" y="4360"/>
                    <a:pt x="6797" y="5213"/>
                  </a:cubicBezTo>
                  <a:cubicBezTo>
                    <a:pt x="6641" y="6383"/>
                    <a:pt x="5716" y="7164"/>
                    <a:pt x="5040" y="7734"/>
                  </a:cubicBezTo>
                  <a:cubicBezTo>
                    <a:pt x="4788" y="7947"/>
                    <a:pt x="4569" y="8131"/>
                    <a:pt x="4430" y="8304"/>
                  </a:cubicBezTo>
                  <a:cubicBezTo>
                    <a:pt x="4137" y="8672"/>
                    <a:pt x="4106" y="9245"/>
                    <a:pt x="4075" y="9851"/>
                  </a:cubicBezTo>
                  <a:cubicBezTo>
                    <a:pt x="4048" y="10365"/>
                    <a:pt x="4019" y="10897"/>
                    <a:pt x="3825" y="11236"/>
                  </a:cubicBezTo>
                  <a:cubicBezTo>
                    <a:pt x="3782" y="11313"/>
                    <a:pt x="3739" y="11334"/>
                    <a:pt x="3688" y="11340"/>
                  </a:cubicBezTo>
                  <a:cubicBezTo>
                    <a:pt x="3677" y="11342"/>
                    <a:pt x="3664" y="11343"/>
                    <a:pt x="3649" y="11343"/>
                  </a:cubicBezTo>
                  <a:cubicBezTo>
                    <a:pt x="3458" y="11343"/>
                    <a:pt x="2933" y="11185"/>
                    <a:pt x="1762" y="10014"/>
                  </a:cubicBezTo>
                  <a:cubicBezTo>
                    <a:pt x="1157" y="9410"/>
                    <a:pt x="733" y="7417"/>
                    <a:pt x="2117" y="5926"/>
                  </a:cubicBezTo>
                  <a:cubicBezTo>
                    <a:pt x="3668" y="4255"/>
                    <a:pt x="4034" y="1927"/>
                    <a:pt x="4047" y="1828"/>
                  </a:cubicBezTo>
                  <a:cubicBezTo>
                    <a:pt x="4053" y="1791"/>
                    <a:pt x="4051" y="1754"/>
                    <a:pt x="4044" y="1717"/>
                  </a:cubicBezTo>
                  <a:lnTo>
                    <a:pt x="3986" y="1447"/>
                  </a:lnTo>
                  <a:cubicBezTo>
                    <a:pt x="4487" y="895"/>
                    <a:pt x="5200" y="614"/>
                    <a:pt x="6084" y="614"/>
                  </a:cubicBezTo>
                  <a:close/>
                  <a:moveTo>
                    <a:pt x="6073" y="1"/>
                  </a:moveTo>
                  <a:cubicBezTo>
                    <a:pt x="4690" y="1"/>
                    <a:pt x="3877" y="602"/>
                    <a:pt x="3418" y="1170"/>
                  </a:cubicBezTo>
                  <a:cubicBezTo>
                    <a:pt x="3359" y="1242"/>
                    <a:pt x="3337" y="1336"/>
                    <a:pt x="3356" y="1426"/>
                  </a:cubicBezTo>
                  <a:lnTo>
                    <a:pt x="3433" y="1789"/>
                  </a:lnTo>
                  <a:cubicBezTo>
                    <a:pt x="3372" y="2134"/>
                    <a:pt x="2970" y="4107"/>
                    <a:pt x="1669" y="5509"/>
                  </a:cubicBezTo>
                  <a:cubicBezTo>
                    <a:pt x="0" y="7306"/>
                    <a:pt x="561" y="9680"/>
                    <a:pt x="1330" y="10448"/>
                  </a:cubicBezTo>
                  <a:cubicBezTo>
                    <a:pt x="2353" y="11472"/>
                    <a:pt x="3098" y="11955"/>
                    <a:pt x="3652" y="11955"/>
                  </a:cubicBezTo>
                  <a:cubicBezTo>
                    <a:pt x="3691" y="11955"/>
                    <a:pt x="3731" y="11953"/>
                    <a:pt x="3770" y="11948"/>
                  </a:cubicBezTo>
                  <a:cubicBezTo>
                    <a:pt x="4022" y="11914"/>
                    <a:pt x="4224" y="11774"/>
                    <a:pt x="4357" y="11540"/>
                  </a:cubicBezTo>
                  <a:cubicBezTo>
                    <a:pt x="4623" y="11075"/>
                    <a:pt x="4655" y="10469"/>
                    <a:pt x="4686" y="9883"/>
                  </a:cubicBezTo>
                  <a:cubicBezTo>
                    <a:pt x="4712" y="9400"/>
                    <a:pt x="4737" y="8901"/>
                    <a:pt x="4909" y="8686"/>
                  </a:cubicBezTo>
                  <a:cubicBezTo>
                    <a:pt x="5011" y="8560"/>
                    <a:pt x="5207" y="8394"/>
                    <a:pt x="5435" y="8202"/>
                  </a:cubicBezTo>
                  <a:cubicBezTo>
                    <a:pt x="6144" y="7604"/>
                    <a:pt x="7217" y="6699"/>
                    <a:pt x="7404" y="5295"/>
                  </a:cubicBezTo>
                  <a:cubicBezTo>
                    <a:pt x="7522" y="4412"/>
                    <a:pt x="7499" y="2702"/>
                    <a:pt x="7427" y="406"/>
                  </a:cubicBezTo>
                  <a:cubicBezTo>
                    <a:pt x="7422" y="264"/>
                    <a:pt x="7319" y="143"/>
                    <a:pt x="7180" y="115"/>
                  </a:cubicBezTo>
                  <a:cubicBezTo>
                    <a:pt x="6775" y="36"/>
                    <a:pt x="6407" y="1"/>
                    <a:pt x="6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2506;p54">
              <a:extLst>
                <a:ext uri="{FF2B5EF4-FFF2-40B4-BE49-F238E27FC236}">
                  <a16:creationId xmlns:a16="http://schemas.microsoft.com/office/drawing/2014/main" id="{77F0CE05-9A19-00EF-F77F-D18CA9901CE6}"/>
                </a:ext>
              </a:extLst>
            </p:cNvPr>
            <p:cNvSpPr/>
            <p:nvPr/>
          </p:nvSpPr>
          <p:spPr>
            <a:xfrm>
              <a:off x="3931150" y="2136125"/>
              <a:ext cx="549725" cy="515025"/>
            </a:xfrm>
            <a:custGeom>
              <a:avLst/>
              <a:gdLst/>
              <a:ahLst/>
              <a:cxnLst/>
              <a:rect l="l" t="t" r="r" b="b"/>
              <a:pathLst>
                <a:path w="21989" h="20601" extrusionOk="0">
                  <a:moveTo>
                    <a:pt x="11110" y="0"/>
                  </a:moveTo>
                  <a:lnTo>
                    <a:pt x="1" y="12614"/>
                  </a:lnTo>
                  <a:lnTo>
                    <a:pt x="11226" y="20600"/>
                  </a:lnTo>
                  <a:lnTo>
                    <a:pt x="21989" y="6944"/>
                  </a:lnTo>
                  <a:lnTo>
                    <a:pt x="111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2507;p54">
              <a:extLst>
                <a:ext uri="{FF2B5EF4-FFF2-40B4-BE49-F238E27FC236}">
                  <a16:creationId xmlns:a16="http://schemas.microsoft.com/office/drawing/2014/main" id="{61BDBD92-5484-1436-68C9-FFF25E7219F4}"/>
                </a:ext>
              </a:extLst>
            </p:cNvPr>
            <p:cNvSpPr/>
            <p:nvPr/>
          </p:nvSpPr>
          <p:spPr>
            <a:xfrm>
              <a:off x="3922400" y="2128475"/>
              <a:ext cx="567325" cy="530325"/>
            </a:xfrm>
            <a:custGeom>
              <a:avLst/>
              <a:gdLst/>
              <a:ahLst/>
              <a:cxnLst/>
              <a:rect l="l" t="t" r="r" b="b"/>
              <a:pathLst>
                <a:path w="22693" h="21213" extrusionOk="0">
                  <a:moveTo>
                    <a:pt x="11517" y="705"/>
                  </a:moveTo>
                  <a:lnTo>
                    <a:pt x="21890" y="7326"/>
                  </a:lnTo>
                  <a:lnTo>
                    <a:pt x="11517" y="20488"/>
                  </a:lnTo>
                  <a:lnTo>
                    <a:pt x="805" y="12868"/>
                  </a:lnTo>
                  <a:lnTo>
                    <a:pt x="11517" y="705"/>
                  </a:lnTo>
                  <a:close/>
                  <a:moveTo>
                    <a:pt x="11460" y="0"/>
                  </a:moveTo>
                  <a:cubicBezTo>
                    <a:pt x="11375" y="0"/>
                    <a:pt x="11291" y="36"/>
                    <a:pt x="11231" y="104"/>
                  </a:cubicBezTo>
                  <a:lnTo>
                    <a:pt x="120" y="12718"/>
                  </a:lnTo>
                  <a:cubicBezTo>
                    <a:pt x="0" y="12854"/>
                    <a:pt x="24" y="13064"/>
                    <a:pt x="172" y="13170"/>
                  </a:cubicBezTo>
                  <a:lnTo>
                    <a:pt x="11398" y="21156"/>
                  </a:lnTo>
                  <a:cubicBezTo>
                    <a:pt x="11450" y="21192"/>
                    <a:pt x="11512" y="21212"/>
                    <a:pt x="11577" y="21212"/>
                  </a:cubicBezTo>
                  <a:cubicBezTo>
                    <a:pt x="11670" y="21212"/>
                    <a:pt x="11758" y="21169"/>
                    <a:pt x="11817" y="21096"/>
                  </a:cubicBezTo>
                  <a:lnTo>
                    <a:pt x="22579" y="7439"/>
                  </a:lnTo>
                  <a:cubicBezTo>
                    <a:pt x="22692" y="7297"/>
                    <a:pt x="22657" y="7089"/>
                    <a:pt x="22504" y="6992"/>
                  </a:cubicBezTo>
                  <a:lnTo>
                    <a:pt x="11624" y="48"/>
                  </a:lnTo>
                  <a:cubicBezTo>
                    <a:pt x="11574" y="16"/>
                    <a:pt x="11517" y="0"/>
                    <a:pt x="114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2508;p54">
              <a:extLst>
                <a:ext uri="{FF2B5EF4-FFF2-40B4-BE49-F238E27FC236}">
                  <a16:creationId xmlns:a16="http://schemas.microsoft.com/office/drawing/2014/main" id="{14F76BD9-DCA8-F264-4E34-29A2F5AA4424}"/>
                </a:ext>
              </a:extLst>
            </p:cNvPr>
            <p:cNvSpPr/>
            <p:nvPr/>
          </p:nvSpPr>
          <p:spPr>
            <a:xfrm>
              <a:off x="4087375" y="2214250"/>
              <a:ext cx="63700" cy="182325"/>
            </a:xfrm>
            <a:custGeom>
              <a:avLst/>
              <a:gdLst/>
              <a:ahLst/>
              <a:cxnLst/>
              <a:rect l="l" t="t" r="r" b="b"/>
              <a:pathLst>
                <a:path w="2548" h="7293" extrusionOk="0">
                  <a:moveTo>
                    <a:pt x="1621" y="0"/>
                  </a:moveTo>
                  <a:lnTo>
                    <a:pt x="0" y="2083"/>
                  </a:lnTo>
                  <a:cubicBezTo>
                    <a:pt x="0" y="2083"/>
                    <a:pt x="117" y="6018"/>
                    <a:pt x="117" y="6597"/>
                  </a:cubicBezTo>
                  <a:cubicBezTo>
                    <a:pt x="117" y="6926"/>
                    <a:pt x="528" y="7292"/>
                    <a:pt x="904" y="7292"/>
                  </a:cubicBezTo>
                  <a:cubicBezTo>
                    <a:pt x="1189" y="7292"/>
                    <a:pt x="1455" y="7081"/>
                    <a:pt x="1505" y="6481"/>
                  </a:cubicBezTo>
                  <a:cubicBezTo>
                    <a:pt x="1621" y="5093"/>
                    <a:pt x="1621" y="4513"/>
                    <a:pt x="1736" y="4167"/>
                  </a:cubicBezTo>
                  <a:cubicBezTo>
                    <a:pt x="1853" y="3819"/>
                    <a:pt x="2547" y="1620"/>
                    <a:pt x="16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2509;p54">
              <a:extLst>
                <a:ext uri="{FF2B5EF4-FFF2-40B4-BE49-F238E27FC236}">
                  <a16:creationId xmlns:a16="http://schemas.microsoft.com/office/drawing/2014/main" id="{279D407D-84B1-3FEC-0761-DCD1289DD18D}"/>
                </a:ext>
              </a:extLst>
            </p:cNvPr>
            <p:cNvSpPr/>
            <p:nvPr/>
          </p:nvSpPr>
          <p:spPr>
            <a:xfrm>
              <a:off x="4079625" y="2206625"/>
              <a:ext cx="78525" cy="197575"/>
            </a:xfrm>
            <a:custGeom>
              <a:avLst/>
              <a:gdLst/>
              <a:ahLst/>
              <a:cxnLst/>
              <a:rect l="l" t="t" r="r" b="b"/>
              <a:pathLst>
                <a:path w="3141" h="7903" extrusionOk="0">
                  <a:moveTo>
                    <a:pt x="1932" y="0"/>
                  </a:moveTo>
                  <a:cubicBezTo>
                    <a:pt x="1881" y="0"/>
                    <a:pt x="1828" y="13"/>
                    <a:pt x="1780" y="41"/>
                  </a:cubicBezTo>
                  <a:cubicBezTo>
                    <a:pt x="1635" y="124"/>
                    <a:pt x="1583" y="310"/>
                    <a:pt x="1665" y="456"/>
                  </a:cubicBezTo>
                  <a:cubicBezTo>
                    <a:pt x="2505" y="1924"/>
                    <a:pt x="1889" y="3978"/>
                    <a:pt x="1757" y="4374"/>
                  </a:cubicBezTo>
                  <a:cubicBezTo>
                    <a:pt x="1663" y="4651"/>
                    <a:pt x="1639" y="5001"/>
                    <a:pt x="1591" y="5698"/>
                  </a:cubicBezTo>
                  <a:cubicBezTo>
                    <a:pt x="1570" y="5987"/>
                    <a:pt x="1546" y="6335"/>
                    <a:pt x="1510" y="6760"/>
                  </a:cubicBezTo>
                  <a:cubicBezTo>
                    <a:pt x="1490" y="6996"/>
                    <a:pt x="1416" y="7291"/>
                    <a:pt x="1227" y="7291"/>
                  </a:cubicBezTo>
                  <a:cubicBezTo>
                    <a:pt x="1219" y="7291"/>
                    <a:pt x="1211" y="7291"/>
                    <a:pt x="1202" y="7290"/>
                  </a:cubicBezTo>
                  <a:cubicBezTo>
                    <a:pt x="968" y="7281"/>
                    <a:pt x="733" y="7034"/>
                    <a:pt x="733" y="6902"/>
                  </a:cubicBezTo>
                  <a:cubicBezTo>
                    <a:pt x="733" y="6325"/>
                    <a:pt x="622" y="2540"/>
                    <a:pt x="616" y="2379"/>
                  </a:cubicBezTo>
                  <a:cubicBezTo>
                    <a:pt x="610" y="2213"/>
                    <a:pt x="473" y="2082"/>
                    <a:pt x="308" y="2082"/>
                  </a:cubicBezTo>
                  <a:cubicBezTo>
                    <a:pt x="306" y="2082"/>
                    <a:pt x="304" y="2082"/>
                    <a:pt x="302" y="2082"/>
                  </a:cubicBezTo>
                  <a:cubicBezTo>
                    <a:pt x="133" y="2087"/>
                    <a:pt x="0" y="2227"/>
                    <a:pt x="5" y="2397"/>
                  </a:cubicBezTo>
                  <a:cubicBezTo>
                    <a:pt x="6" y="2437"/>
                    <a:pt x="120" y="6334"/>
                    <a:pt x="120" y="6902"/>
                  </a:cubicBezTo>
                  <a:cubicBezTo>
                    <a:pt x="120" y="7384"/>
                    <a:pt x="643" y="7879"/>
                    <a:pt x="1177" y="7902"/>
                  </a:cubicBezTo>
                  <a:lnTo>
                    <a:pt x="1209" y="7902"/>
                  </a:lnTo>
                  <a:cubicBezTo>
                    <a:pt x="1439" y="7902"/>
                    <a:pt x="2037" y="7805"/>
                    <a:pt x="2121" y="6811"/>
                  </a:cubicBezTo>
                  <a:cubicBezTo>
                    <a:pt x="2157" y="6383"/>
                    <a:pt x="2182" y="6031"/>
                    <a:pt x="2201" y="5740"/>
                  </a:cubicBezTo>
                  <a:cubicBezTo>
                    <a:pt x="2246" y="5115"/>
                    <a:pt x="2270" y="4772"/>
                    <a:pt x="2338" y="4568"/>
                  </a:cubicBezTo>
                  <a:cubicBezTo>
                    <a:pt x="2544" y="3950"/>
                    <a:pt x="3141" y="1804"/>
                    <a:pt x="2197" y="152"/>
                  </a:cubicBezTo>
                  <a:cubicBezTo>
                    <a:pt x="2140" y="55"/>
                    <a:pt x="2038" y="0"/>
                    <a:pt x="19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2510;p54">
              <a:extLst>
                <a:ext uri="{FF2B5EF4-FFF2-40B4-BE49-F238E27FC236}">
                  <a16:creationId xmlns:a16="http://schemas.microsoft.com/office/drawing/2014/main" id="{3645E680-E79E-383C-1BBB-B92B6901A078}"/>
                </a:ext>
              </a:extLst>
            </p:cNvPr>
            <p:cNvSpPr/>
            <p:nvPr/>
          </p:nvSpPr>
          <p:spPr>
            <a:xfrm>
              <a:off x="4280375" y="1456175"/>
              <a:ext cx="712625" cy="1035850"/>
            </a:xfrm>
            <a:custGeom>
              <a:avLst/>
              <a:gdLst/>
              <a:ahLst/>
              <a:cxnLst/>
              <a:rect l="l" t="t" r="r" b="b"/>
              <a:pathLst>
                <a:path w="28505" h="41434" extrusionOk="0">
                  <a:moveTo>
                    <a:pt x="27232" y="0"/>
                  </a:moveTo>
                  <a:lnTo>
                    <a:pt x="23529" y="1737"/>
                  </a:lnTo>
                  <a:cubicBezTo>
                    <a:pt x="23529" y="1737"/>
                    <a:pt x="20404" y="5209"/>
                    <a:pt x="18899" y="8450"/>
                  </a:cubicBezTo>
                  <a:cubicBezTo>
                    <a:pt x="17395" y="11691"/>
                    <a:pt x="16237" y="20023"/>
                    <a:pt x="16237" y="20023"/>
                  </a:cubicBezTo>
                  <a:cubicBezTo>
                    <a:pt x="16237" y="20023"/>
                    <a:pt x="10219" y="29860"/>
                    <a:pt x="9409" y="30670"/>
                  </a:cubicBezTo>
                  <a:cubicBezTo>
                    <a:pt x="8599" y="31481"/>
                    <a:pt x="9062" y="31365"/>
                    <a:pt x="7095" y="32291"/>
                  </a:cubicBezTo>
                  <a:cubicBezTo>
                    <a:pt x="5127" y="33216"/>
                    <a:pt x="2581" y="33680"/>
                    <a:pt x="2234" y="34258"/>
                  </a:cubicBezTo>
                  <a:cubicBezTo>
                    <a:pt x="1888" y="34836"/>
                    <a:pt x="614" y="37615"/>
                    <a:pt x="266" y="37961"/>
                  </a:cubicBezTo>
                  <a:cubicBezTo>
                    <a:pt x="1" y="38227"/>
                    <a:pt x="411" y="38694"/>
                    <a:pt x="826" y="38694"/>
                  </a:cubicBezTo>
                  <a:cubicBezTo>
                    <a:pt x="954" y="38694"/>
                    <a:pt x="1083" y="38649"/>
                    <a:pt x="1193" y="38540"/>
                  </a:cubicBezTo>
                  <a:cubicBezTo>
                    <a:pt x="1656" y="38078"/>
                    <a:pt x="3275" y="36226"/>
                    <a:pt x="3275" y="36225"/>
                  </a:cubicBezTo>
                  <a:lnTo>
                    <a:pt x="3275" y="36225"/>
                  </a:lnTo>
                  <a:lnTo>
                    <a:pt x="1308" y="40854"/>
                  </a:lnTo>
                  <a:cubicBezTo>
                    <a:pt x="1308" y="40854"/>
                    <a:pt x="1308" y="41433"/>
                    <a:pt x="2002" y="41433"/>
                  </a:cubicBezTo>
                  <a:cubicBezTo>
                    <a:pt x="2697" y="41433"/>
                    <a:pt x="4433" y="40622"/>
                    <a:pt x="4433" y="40622"/>
                  </a:cubicBezTo>
                  <a:cubicBezTo>
                    <a:pt x="4433" y="40622"/>
                    <a:pt x="6400" y="40159"/>
                    <a:pt x="7095" y="39234"/>
                  </a:cubicBezTo>
                  <a:cubicBezTo>
                    <a:pt x="7789" y="38308"/>
                    <a:pt x="10335" y="33332"/>
                    <a:pt x="10335" y="33332"/>
                  </a:cubicBezTo>
                  <a:cubicBezTo>
                    <a:pt x="10335" y="33332"/>
                    <a:pt x="17047" y="29049"/>
                    <a:pt x="19477" y="26156"/>
                  </a:cubicBezTo>
                  <a:cubicBezTo>
                    <a:pt x="21908" y="23262"/>
                    <a:pt x="23529" y="19675"/>
                    <a:pt x="23875" y="18518"/>
                  </a:cubicBezTo>
                  <a:cubicBezTo>
                    <a:pt x="24222" y="17360"/>
                    <a:pt x="28505" y="4514"/>
                    <a:pt x="28389" y="2431"/>
                  </a:cubicBezTo>
                  <a:cubicBezTo>
                    <a:pt x="28274" y="348"/>
                    <a:pt x="27232" y="0"/>
                    <a:pt x="272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2511;p54">
              <a:extLst>
                <a:ext uri="{FF2B5EF4-FFF2-40B4-BE49-F238E27FC236}">
                  <a16:creationId xmlns:a16="http://schemas.microsoft.com/office/drawing/2014/main" id="{27F50672-70CE-A2C4-4E12-C930ACA09004}"/>
                </a:ext>
              </a:extLst>
            </p:cNvPr>
            <p:cNvSpPr/>
            <p:nvPr/>
          </p:nvSpPr>
          <p:spPr>
            <a:xfrm>
              <a:off x="4275250" y="1448525"/>
              <a:ext cx="724750" cy="1051125"/>
            </a:xfrm>
            <a:custGeom>
              <a:avLst/>
              <a:gdLst/>
              <a:ahLst/>
              <a:cxnLst/>
              <a:rect l="l" t="t" r="r" b="b"/>
              <a:pathLst>
                <a:path w="28990" h="42045" extrusionOk="0">
                  <a:moveTo>
                    <a:pt x="27439" y="1"/>
                  </a:moveTo>
                  <a:cubicBezTo>
                    <a:pt x="27313" y="1"/>
                    <a:pt x="27196" y="79"/>
                    <a:pt x="27153" y="204"/>
                  </a:cubicBezTo>
                  <a:cubicBezTo>
                    <a:pt x="27098" y="363"/>
                    <a:pt x="27179" y="535"/>
                    <a:pt x="27336" y="594"/>
                  </a:cubicBezTo>
                  <a:cubicBezTo>
                    <a:pt x="27370" y="607"/>
                    <a:pt x="28189" y="939"/>
                    <a:pt x="28290" y="2754"/>
                  </a:cubicBezTo>
                  <a:cubicBezTo>
                    <a:pt x="28384" y="4461"/>
                    <a:pt x="25231" y="14244"/>
                    <a:pt x="24196" y="17459"/>
                  </a:cubicBezTo>
                  <a:cubicBezTo>
                    <a:pt x="23987" y="18105"/>
                    <a:pt x="23842" y="18558"/>
                    <a:pt x="23789" y="18735"/>
                  </a:cubicBezTo>
                  <a:cubicBezTo>
                    <a:pt x="23494" y="19718"/>
                    <a:pt x="21918" y="23327"/>
                    <a:pt x="19450" y="26265"/>
                  </a:cubicBezTo>
                  <a:cubicBezTo>
                    <a:pt x="17077" y="29089"/>
                    <a:pt x="10442" y="33337"/>
                    <a:pt x="10376" y="33380"/>
                  </a:cubicBezTo>
                  <a:cubicBezTo>
                    <a:pt x="10331" y="33409"/>
                    <a:pt x="10293" y="33450"/>
                    <a:pt x="10269" y="33498"/>
                  </a:cubicBezTo>
                  <a:cubicBezTo>
                    <a:pt x="10243" y="33547"/>
                    <a:pt x="7727" y="38461"/>
                    <a:pt x="7056" y="39356"/>
                  </a:cubicBezTo>
                  <a:cubicBezTo>
                    <a:pt x="6542" y="40041"/>
                    <a:pt x="5086" y="40507"/>
                    <a:pt x="4569" y="40630"/>
                  </a:cubicBezTo>
                  <a:cubicBezTo>
                    <a:pt x="4548" y="40635"/>
                    <a:pt x="4528" y="40642"/>
                    <a:pt x="4509" y="40650"/>
                  </a:cubicBezTo>
                  <a:cubicBezTo>
                    <a:pt x="4043" y="40868"/>
                    <a:pt x="2721" y="41432"/>
                    <a:pt x="2208" y="41432"/>
                  </a:cubicBezTo>
                  <a:cubicBezTo>
                    <a:pt x="1929" y="41432"/>
                    <a:pt x="1847" y="41306"/>
                    <a:pt x="1826" y="41207"/>
                  </a:cubicBezTo>
                  <a:lnTo>
                    <a:pt x="3763" y="36650"/>
                  </a:lnTo>
                  <a:cubicBezTo>
                    <a:pt x="3822" y="36512"/>
                    <a:pt x="3773" y="36350"/>
                    <a:pt x="3644" y="36270"/>
                  </a:cubicBezTo>
                  <a:cubicBezTo>
                    <a:pt x="3594" y="36238"/>
                    <a:pt x="3538" y="36223"/>
                    <a:pt x="3482" y="36223"/>
                  </a:cubicBezTo>
                  <a:cubicBezTo>
                    <a:pt x="3396" y="36223"/>
                    <a:pt x="3311" y="36260"/>
                    <a:pt x="3251" y="36329"/>
                  </a:cubicBezTo>
                  <a:cubicBezTo>
                    <a:pt x="3234" y="36348"/>
                    <a:pt x="1632" y="38179"/>
                    <a:pt x="1182" y="38629"/>
                  </a:cubicBezTo>
                  <a:cubicBezTo>
                    <a:pt x="1162" y="38648"/>
                    <a:pt x="1116" y="38694"/>
                    <a:pt x="1030" y="38694"/>
                  </a:cubicBezTo>
                  <a:cubicBezTo>
                    <a:pt x="997" y="38694"/>
                    <a:pt x="960" y="38687"/>
                    <a:pt x="916" y="38671"/>
                  </a:cubicBezTo>
                  <a:cubicBezTo>
                    <a:pt x="774" y="38615"/>
                    <a:pt x="695" y="38501"/>
                    <a:pt x="687" y="38483"/>
                  </a:cubicBezTo>
                  <a:cubicBezTo>
                    <a:pt x="924" y="38246"/>
                    <a:pt x="1376" y="37351"/>
                    <a:pt x="2041" y="36011"/>
                  </a:cubicBezTo>
                  <a:cubicBezTo>
                    <a:pt x="2318" y="35453"/>
                    <a:pt x="2580" y="34924"/>
                    <a:pt x="2701" y="34721"/>
                  </a:cubicBezTo>
                  <a:cubicBezTo>
                    <a:pt x="2838" y="34494"/>
                    <a:pt x="3870" y="34159"/>
                    <a:pt x="4701" y="33888"/>
                  </a:cubicBezTo>
                  <a:cubicBezTo>
                    <a:pt x="5567" y="33607"/>
                    <a:pt x="6549" y="33288"/>
                    <a:pt x="7430" y="32873"/>
                  </a:cubicBezTo>
                  <a:cubicBezTo>
                    <a:pt x="8934" y="32166"/>
                    <a:pt x="9077" y="32039"/>
                    <a:pt x="9437" y="31621"/>
                  </a:cubicBezTo>
                  <a:cubicBezTo>
                    <a:pt x="9531" y="31511"/>
                    <a:pt x="9646" y="31376"/>
                    <a:pt x="9831" y="31192"/>
                  </a:cubicBezTo>
                  <a:cubicBezTo>
                    <a:pt x="10657" y="30366"/>
                    <a:pt x="16458" y="20891"/>
                    <a:pt x="16704" y="20488"/>
                  </a:cubicBezTo>
                  <a:cubicBezTo>
                    <a:pt x="16726" y="20452"/>
                    <a:pt x="16740" y="20412"/>
                    <a:pt x="16746" y="20370"/>
                  </a:cubicBezTo>
                  <a:cubicBezTo>
                    <a:pt x="16757" y="20287"/>
                    <a:pt x="17914" y="12046"/>
                    <a:pt x="19382" y="8884"/>
                  </a:cubicBezTo>
                  <a:cubicBezTo>
                    <a:pt x="20849" y="5723"/>
                    <a:pt x="23931" y="2281"/>
                    <a:pt x="23962" y="2247"/>
                  </a:cubicBezTo>
                  <a:cubicBezTo>
                    <a:pt x="24075" y="2122"/>
                    <a:pt x="24064" y="1928"/>
                    <a:pt x="23939" y="1815"/>
                  </a:cubicBezTo>
                  <a:cubicBezTo>
                    <a:pt x="23880" y="1762"/>
                    <a:pt x="23806" y="1736"/>
                    <a:pt x="23733" y="1736"/>
                  </a:cubicBezTo>
                  <a:cubicBezTo>
                    <a:pt x="23650" y="1736"/>
                    <a:pt x="23567" y="1770"/>
                    <a:pt x="23506" y="1837"/>
                  </a:cubicBezTo>
                  <a:cubicBezTo>
                    <a:pt x="23377" y="1981"/>
                    <a:pt x="20334" y="5381"/>
                    <a:pt x="18827" y="8627"/>
                  </a:cubicBezTo>
                  <a:cubicBezTo>
                    <a:pt x="17373" y="11757"/>
                    <a:pt x="16266" y="19388"/>
                    <a:pt x="16149" y="20223"/>
                  </a:cubicBezTo>
                  <a:cubicBezTo>
                    <a:pt x="14455" y="22991"/>
                    <a:pt x="10037" y="30120"/>
                    <a:pt x="9398" y="30759"/>
                  </a:cubicBezTo>
                  <a:cubicBezTo>
                    <a:pt x="9198" y="30958"/>
                    <a:pt x="9074" y="31103"/>
                    <a:pt x="8972" y="31222"/>
                  </a:cubicBezTo>
                  <a:cubicBezTo>
                    <a:pt x="8688" y="31551"/>
                    <a:pt x="8611" y="31641"/>
                    <a:pt x="7169" y="32319"/>
                  </a:cubicBezTo>
                  <a:cubicBezTo>
                    <a:pt x="6323" y="32717"/>
                    <a:pt x="5360" y="33030"/>
                    <a:pt x="4513" y="33307"/>
                  </a:cubicBezTo>
                  <a:cubicBezTo>
                    <a:pt x="3144" y="33751"/>
                    <a:pt x="2419" y="34002"/>
                    <a:pt x="2176" y="34406"/>
                  </a:cubicBezTo>
                  <a:cubicBezTo>
                    <a:pt x="2041" y="34631"/>
                    <a:pt x="1787" y="35143"/>
                    <a:pt x="1493" y="35739"/>
                  </a:cubicBezTo>
                  <a:cubicBezTo>
                    <a:pt x="1098" y="36535"/>
                    <a:pt x="438" y="37867"/>
                    <a:pt x="255" y="38050"/>
                  </a:cubicBezTo>
                  <a:cubicBezTo>
                    <a:pt x="1" y="38305"/>
                    <a:pt x="32" y="38706"/>
                    <a:pt x="329" y="39003"/>
                  </a:cubicBezTo>
                  <a:cubicBezTo>
                    <a:pt x="513" y="39187"/>
                    <a:pt x="773" y="39304"/>
                    <a:pt x="1033" y="39304"/>
                  </a:cubicBezTo>
                  <a:cubicBezTo>
                    <a:pt x="1239" y="39304"/>
                    <a:pt x="1445" y="39231"/>
                    <a:pt x="1614" y="39062"/>
                  </a:cubicBezTo>
                  <a:cubicBezTo>
                    <a:pt x="1789" y="38888"/>
                    <a:pt x="2118" y="38528"/>
                    <a:pt x="2463" y="38141"/>
                  </a:cubicBezTo>
                  <a:lnTo>
                    <a:pt x="2463" y="38141"/>
                  </a:lnTo>
                  <a:lnTo>
                    <a:pt x="1231" y="41040"/>
                  </a:lnTo>
                  <a:cubicBezTo>
                    <a:pt x="1215" y="41078"/>
                    <a:pt x="1207" y="41119"/>
                    <a:pt x="1207" y="41160"/>
                  </a:cubicBezTo>
                  <a:cubicBezTo>
                    <a:pt x="1207" y="41515"/>
                    <a:pt x="1473" y="42045"/>
                    <a:pt x="2207" y="42045"/>
                  </a:cubicBezTo>
                  <a:cubicBezTo>
                    <a:pt x="2920" y="42045"/>
                    <a:pt x="4457" y="41349"/>
                    <a:pt x="4740" y="41218"/>
                  </a:cubicBezTo>
                  <a:cubicBezTo>
                    <a:pt x="5011" y="41152"/>
                    <a:pt x="6834" y="40670"/>
                    <a:pt x="7546" y="39723"/>
                  </a:cubicBezTo>
                  <a:cubicBezTo>
                    <a:pt x="8209" y="38839"/>
                    <a:pt x="10444" y="34497"/>
                    <a:pt x="10776" y="33851"/>
                  </a:cubicBezTo>
                  <a:cubicBezTo>
                    <a:pt x="11537" y="33361"/>
                    <a:pt x="17591" y="29430"/>
                    <a:pt x="19918" y="26659"/>
                  </a:cubicBezTo>
                  <a:cubicBezTo>
                    <a:pt x="22400" y="23706"/>
                    <a:pt x="24017" y="20102"/>
                    <a:pt x="24374" y="18911"/>
                  </a:cubicBezTo>
                  <a:cubicBezTo>
                    <a:pt x="24427" y="18735"/>
                    <a:pt x="24572" y="18288"/>
                    <a:pt x="24778" y="17647"/>
                  </a:cubicBezTo>
                  <a:cubicBezTo>
                    <a:pt x="26745" y="11545"/>
                    <a:pt x="28990" y="4334"/>
                    <a:pt x="28900" y="2720"/>
                  </a:cubicBezTo>
                  <a:cubicBezTo>
                    <a:pt x="28775" y="455"/>
                    <a:pt x="27585" y="33"/>
                    <a:pt x="27534" y="16"/>
                  </a:cubicBezTo>
                  <a:cubicBezTo>
                    <a:pt x="27503" y="5"/>
                    <a:pt x="27471" y="1"/>
                    <a:pt x="27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2512;p54">
              <a:extLst>
                <a:ext uri="{FF2B5EF4-FFF2-40B4-BE49-F238E27FC236}">
                  <a16:creationId xmlns:a16="http://schemas.microsoft.com/office/drawing/2014/main" id="{EC1BA948-796E-73FB-B54C-8E018BCD15B9}"/>
                </a:ext>
              </a:extLst>
            </p:cNvPr>
            <p:cNvSpPr/>
            <p:nvPr/>
          </p:nvSpPr>
          <p:spPr>
            <a:xfrm>
              <a:off x="4280375" y="2232175"/>
              <a:ext cx="285600" cy="259850"/>
            </a:xfrm>
            <a:custGeom>
              <a:avLst/>
              <a:gdLst/>
              <a:ahLst/>
              <a:cxnLst/>
              <a:rect l="l" t="t" r="r" b="b"/>
              <a:pathLst>
                <a:path w="11424" h="10394" extrusionOk="0">
                  <a:moveTo>
                    <a:pt x="9064" y="0"/>
                  </a:moveTo>
                  <a:cubicBezTo>
                    <a:pt x="8687" y="433"/>
                    <a:pt x="8694" y="497"/>
                    <a:pt x="7095" y="1250"/>
                  </a:cubicBezTo>
                  <a:cubicBezTo>
                    <a:pt x="5127" y="2176"/>
                    <a:pt x="2581" y="2639"/>
                    <a:pt x="2234" y="3217"/>
                  </a:cubicBezTo>
                  <a:cubicBezTo>
                    <a:pt x="1888" y="3796"/>
                    <a:pt x="614" y="6574"/>
                    <a:pt x="266" y="6921"/>
                  </a:cubicBezTo>
                  <a:cubicBezTo>
                    <a:pt x="1" y="7186"/>
                    <a:pt x="411" y="7654"/>
                    <a:pt x="826" y="7654"/>
                  </a:cubicBezTo>
                  <a:cubicBezTo>
                    <a:pt x="954" y="7654"/>
                    <a:pt x="1083" y="7609"/>
                    <a:pt x="1193" y="7500"/>
                  </a:cubicBezTo>
                  <a:cubicBezTo>
                    <a:pt x="1656" y="7037"/>
                    <a:pt x="3275" y="5185"/>
                    <a:pt x="3275" y="5184"/>
                  </a:cubicBezTo>
                  <a:lnTo>
                    <a:pt x="3275" y="5184"/>
                  </a:lnTo>
                  <a:lnTo>
                    <a:pt x="1308" y="9814"/>
                  </a:lnTo>
                  <a:cubicBezTo>
                    <a:pt x="1308" y="9814"/>
                    <a:pt x="1308" y="10393"/>
                    <a:pt x="2002" y="10393"/>
                  </a:cubicBezTo>
                  <a:cubicBezTo>
                    <a:pt x="2697" y="10393"/>
                    <a:pt x="4433" y="9582"/>
                    <a:pt x="4433" y="9582"/>
                  </a:cubicBezTo>
                  <a:cubicBezTo>
                    <a:pt x="4433" y="9582"/>
                    <a:pt x="6400" y="9119"/>
                    <a:pt x="7095" y="8194"/>
                  </a:cubicBezTo>
                  <a:cubicBezTo>
                    <a:pt x="7789" y="7268"/>
                    <a:pt x="10335" y="2292"/>
                    <a:pt x="10335" y="2292"/>
                  </a:cubicBezTo>
                  <a:cubicBezTo>
                    <a:pt x="10335" y="2292"/>
                    <a:pt x="10755" y="2023"/>
                    <a:pt x="11424" y="1575"/>
                  </a:cubicBezTo>
                  <a:cubicBezTo>
                    <a:pt x="10749" y="696"/>
                    <a:pt x="9818" y="236"/>
                    <a:pt x="9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2513;p54">
              <a:extLst>
                <a:ext uri="{FF2B5EF4-FFF2-40B4-BE49-F238E27FC236}">
                  <a16:creationId xmlns:a16="http://schemas.microsoft.com/office/drawing/2014/main" id="{993D135E-F045-086A-09B6-2A0B171EA5B5}"/>
                </a:ext>
              </a:extLst>
            </p:cNvPr>
            <p:cNvSpPr/>
            <p:nvPr/>
          </p:nvSpPr>
          <p:spPr>
            <a:xfrm>
              <a:off x="4275250" y="2224500"/>
              <a:ext cx="299525" cy="275150"/>
            </a:xfrm>
            <a:custGeom>
              <a:avLst/>
              <a:gdLst/>
              <a:ahLst/>
              <a:cxnLst/>
              <a:rect l="l" t="t" r="r" b="b"/>
              <a:pathLst>
                <a:path w="11981" h="11006" extrusionOk="0">
                  <a:moveTo>
                    <a:pt x="9366" y="661"/>
                  </a:moveTo>
                  <a:cubicBezTo>
                    <a:pt x="9922" y="860"/>
                    <a:pt x="10615" y="1210"/>
                    <a:pt x="11175" y="1818"/>
                  </a:cubicBezTo>
                  <a:cubicBezTo>
                    <a:pt x="10677" y="2147"/>
                    <a:pt x="10376" y="2340"/>
                    <a:pt x="10375" y="2341"/>
                  </a:cubicBezTo>
                  <a:cubicBezTo>
                    <a:pt x="10328" y="2370"/>
                    <a:pt x="10292" y="2411"/>
                    <a:pt x="10266" y="2459"/>
                  </a:cubicBezTo>
                  <a:cubicBezTo>
                    <a:pt x="10242" y="2509"/>
                    <a:pt x="7725" y="7423"/>
                    <a:pt x="7054" y="8317"/>
                  </a:cubicBezTo>
                  <a:cubicBezTo>
                    <a:pt x="6541" y="9002"/>
                    <a:pt x="5085" y="9469"/>
                    <a:pt x="4567" y="9591"/>
                  </a:cubicBezTo>
                  <a:cubicBezTo>
                    <a:pt x="4547" y="9597"/>
                    <a:pt x="4527" y="9603"/>
                    <a:pt x="4507" y="9612"/>
                  </a:cubicBezTo>
                  <a:cubicBezTo>
                    <a:pt x="4042" y="9829"/>
                    <a:pt x="2720" y="10393"/>
                    <a:pt x="2207" y="10393"/>
                  </a:cubicBezTo>
                  <a:cubicBezTo>
                    <a:pt x="1928" y="10393"/>
                    <a:pt x="1846" y="10267"/>
                    <a:pt x="1825" y="10170"/>
                  </a:cubicBezTo>
                  <a:lnTo>
                    <a:pt x="3762" y="5611"/>
                  </a:lnTo>
                  <a:cubicBezTo>
                    <a:pt x="3821" y="5473"/>
                    <a:pt x="3771" y="5311"/>
                    <a:pt x="3643" y="5231"/>
                  </a:cubicBezTo>
                  <a:cubicBezTo>
                    <a:pt x="3593" y="5200"/>
                    <a:pt x="3536" y="5184"/>
                    <a:pt x="3481" y="5184"/>
                  </a:cubicBezTo>
                  <a:cubicBezTo>
                    <a:pt x="3395" y="5184"/>
                    <a:pt x="3309" y="5221"/>
                    <a:pt x="3250" y="5290"/>
                  </a:cubicBezTo>
                  <a:cubicBezTo>
                    <a:pt x="3233" y="5309"/>
                    <a:pt x="1630" y="7140"/>
                    <a:pt x="1180" y="7590"/>
                  </a:cubicBezTo>
                  <a:cubicBezTo>
                    <a:pt x="1161" y="7609"/>
                    <a:pt x="1115" y="7655"/>
                    <a:pt x="1029" y="7655"/>
                  </a:cubicBezTo>
                  <a:cubicBezTo>
                    <a:pt x="997" y="7655"/>
                    <a:pt x="959" y="7649"/>
                    <a:pt x="915" y="7632"/>
                  </a:cubicBezTo>
                  <a:cubicBezTo>
                    <a:pt x="772" y="7576"/>
                    <a:pt x="694" y="7462"/>
                    <a:pt x="686" y="7444"/>
                  </a:cubicBezTo>
                  <a:cubicBezTo>
                    <a:pt x="923" y="7208"/>
                    <a:pt x="1375" y="6312"/>
                    <a:pt x="2040" y="4972"/>
                  </a:cubicBezTo>
                  <a:cubicBezTo>
                    <a:pt x="2317" y="4414"/>
                    <a:pt x="2578" y="3886"/>
                    <a:pt x="2700" y="3682"/>
                  </a:cubicBezTo>
                  <a:cubicBezTo>
                    <a:pt x="2837" y="3456"/>
                    <a:pt x="3869" y="3120"/>
                    <a:pt x="4700" y="2849"/>
                  </a:cubicBezTo>
                  <a:cubicBezTo>
                    <a:pt x="5566" y="2568"/>
                    <a:pt x="6548" y="2250"/>
                    <a:pt x="7429" y="1835"/>
                  </a:cubicBezTo>
                  <a:cubicBezTo>
                    <a:pt x="8833" y="1174"/>
                    <a:pt x="9050" y="1020"/>
                    <a:pt x="9366" y="661"/>
                  </a:cubicBezTo>
                  <a:close/>
                  <a:moveTo>
                    <a:pt x="9269" y="0"/>
                  </a:moveTo>
                  <a:cubicBezTo>
                    <a:pt x="9182" y="0"/>
                    <a:pt x="9098" y="37"/>
                    <a:pt x="9039" y="105"/>
                  </a:cubicBezTo>
                  <a:lnTo>
                    <a:pt x="8971" y="183"/>
                  </a:lnTo>
                  <a:cubicBezTo>
                    <a:pt x="8688" y="512"/>
                    <a:pt x="8612" y="602"/>
                    <a:pt x="7169" y="1280"/>
                  </a:cubicBezTo>
                  <a:cubicBezTo>
                    <a:pt x="6323" y="1678"/>
                    <a:pt x="5360" y="1991"/>
                    <a:pt x="4513" y="2268"/>
                  </a:cubicBezTo>
                  <a:cubicBezTo>
                    <a:pt x="3144" y="2712"/>
                    <a:pt x="2419" y="2963"/>
                    <a:pt x="2176" y="3367"/>
                  </a:cubicBezTo>
                  <a:cubicBezTo>
                    <a:pt x="2041" y="3592"/>
                    <a:pt x="1787" y="4104"/>
                    <a:pt x="1493" y="4700"/>
                  </a:cubicBezTo>
                  <a:cubicBezTo>
                    <a:pt x="1098" y="5496"/>
                    <a:pt x="438" y="6828"/>
                    <a:pt x="255" y="7011"/>
                  </a:cubicBezTo>
                  <a:cubicBezTo>
                    <a:pt x="1" y="7266"/>
                    <a:pt x="32" y="7667"/>
                    <a:pt x="329" y="7964"/>
                  </a:cubicBezTo>
                  <a:cubicBezTo>
                    <a:pt x="513" y="8148"/>
                    <a:pt x="773" y="8265"/>
                    <a:pt x="1033" y="8265"/>
                  </a:cubicBezTo>
                  <a:cubicBezTo>
                    <a:pt x="1239" y="8265"/>
                    <a:pt x="1445" y="8192"/>
                    <a:pt x="1614" y="8023"/>
                  </a:cubicBezTo>
                  <a:cubicBezTo>
                    <a:pt x="1789" y="7849"/>
                    <a:pt x="2118" y="7489"/>
                    <a:pt x="2463" y="7102"/>
                  </a:cubicBezTo>
                  <a:lnTo>
                    <a:pt x="2463" y="7102"/>
                  </a:lnTo>
                  <a:lnTo>
                    <a:pt x="1231" y="10001"/>
                  </a:lnTo>
                  <a:cubicBezTo>
                    <a:pt x="1215" y="10039"/>
                    <a:pt x="1207" y="10080"/>
                    <a:pt x="1207" y="10121"/>
                  </a:cubicBezTo>
                  <a:cubicBezTo>
                    <a:pt x="1207" y="10476"/>
                    <a:pt x="1473" y="11006"/>
                    <a:pt x="2207" y="11006"/>
                  </a:cubicBezTo>
                  <a:cubicBezTo>
                    <a:pt x="2920" y="11006"/>
                    <a:pt x="4457" y="10310"/>
                    <a:pt x="4740" y="10179"/>
                  </a:cubicBezTo>
                  <a:cubicBezTo>
                    <a:pt x="5011" y="10112"/>
                    <a:pt x="6834" y="9631"/>
                    <a:pt x="7545" y="8684"/>
                  </a:cubicBezTo>
                  <a:cubicBezTo>
                    <a:pt x="8208" y="7800"/>
                    <a:pt x="10444" y="3458"/>
                    <a:pt x="10775" y="2812"/>
                  </a:cubicBezTo>
                  <a:cubicBezTo>
                    <a:pt x="10921" y="2718"/>
                    <a:pt x="11289" y="2479"/>
                    <a:pt x="11800" y="2137"/>
                  </a:cubicBezTo>
                  <a:cubicBezTo>
                    <a:pt x="11947" y="2038"/>
                    <a:pt x="11980" y="1837"/>
                    <a:pt x="11872" y="1696"/>
                  </a:cubicBezTo>
                  <a:cubicBezTo>
                    <a:pt x="11128" y="725"/>
                    <a:pt x="10095" y="245"/>
                    <a:pt x="9361" y="15"/>
                  </a:cubicBezTo>
                  <a:cubicBezTo>
                    <a:pt x="9331" y="5"/>
                    <a:pt x="9300" y="0"/>
                    <a:pt x="92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2514;p54">
              <a:extLst>
                <a:ext uri="{FF2B5EF4-FFF2-40B4-BE49-F238E27FC236}">
                  <a16:creationId xmlns:a16="http://schemas.microsoft.com/office/drawing/2014/main" id="{D14DFF59-5DB0-B6EF-F137-39D0E78D14C5}"/>
                </a:ext>
              </a:extLst>
            </p:cNvPr>
            <p:cNvSpPr/>
            <p:nvPr/>
          </p:nvSpPr>
          <p:spPr>
            <a:xfrm>
              <a:off x="4847400" y="2242575"/>
              <a:ext cx="1032450" cy="480900"/>
            </a:xfrm>
            <a:custGeom>
              <a:avLst/>
              <a:gdLst/>
              <a:ahLst/>
              <a:cxnLst/>
              <a:rect l="l" t="t" r="r" b="b"/>
              <a:pathLst>
                <a:path w="41298" h="19236" extrusionOk="0">
                  <a:moveTo>
                    <a:pt x="39308" y="1"/>
                  </a:moveTo>
                  <a:lnTo>
                    <a:pt x="32300" y="3221"/>
                  </a:lnTo>
                  <a:cubicBezTo>
                    <a:pt x="32300" y="3221"/>
                    <a:pt x="29742" y="8052"/>
                    <a:pt x="29269" y="9946"/>
                  </a:cubicBezTo>
                  <a:cubicBezTo>
                    <a:pt x="28795" y="11840"/>
                    <a:pt x="28037" y="13924"/>
                    <a:pt x="28037" y="13924"/>
                  </a:cubicBezTo>
                  <a:cubicBezTo>
                    <a:pt x="28037" y="13924"/>
                    <a:pt x="23301" y="13166"/>
                    <a:pt x="19228" y="12692"/>
                  </a:cubicBezTo>
                  <a:cubicBezTo>
                    <a:pt x="15154" y="12219"/>
                    <a:pt x="9377" y="11177"/>
                    <a:pt x="7956" y="10892"/>
                  </a:cubicBezTo>
                  <a:cubicBezTo>
                    <a:pt x="6861" y="10673"/>
                    <a:pt x="5033" y="10172"/>
                    <a:pt x="3993" y="10172"/>
                  </a:cubicBezTo>
                  <a:cubicBezTo>
                    <a:pt x="3685" y="10172"/>
                    <a:pt x="3446" y="10216"/>
                    <a:pt x="3316" y="10325"/>
                  </a:cubicBezTo>
                  <a:cubicBezTo>
                    <a:pt x="2747" y="10799"/>
                    <a:pt x="3126" y="10704"/>
                    <a:pt x="3789" y="10987"/>
                  </a:cubicBezTo>
                  <a:cubicBezTo>
                    <a:pt x="4073" y="11110"/>
                    <a:pt x="4428" y="11144"/>
                    <a:pt x="4739" y="11144"/>
                  </a:cubicBezTo>
                  <a:cubicBezTo>
                    <a:pt x="5154" y="11144"/>
                    <a:pt x="5493" y="11083"/>
                    <a:pt x="5494" y="11083"/>
                  </a:cubicBezTo>
                  <a:lnTo>
                    <a:pt x="5494" y="11083"/>
                  </a:lnTo>
                  <a:cubicBezTo>
                    <a:pt x="5493" y="11083"/>
                    <a:pt x="4546" y="11366"/>
                    <a:pt x="3505" y="11745"/>
                  </a:cubicBezTo>
                  <a:cubicBezTo>
                    <a:pt x="2463" y="12124"/>
                    <a:pt x="568" y="12788"/>
                    <a:pt x="285" y="13166"/>
                  </a:cubicBezTo>
                  <a:cubicBezTo>
                    <a:pt x="0" y="13545"/>
                    <a:pt x="664" y="14871"/>
                    <a:pt x="1705" y="14871"/>
                  </a:cubicBezTo>
                  <a:cubicBezTo>
                    <a:pt x="2400" y="14871"/>
                    <a:pt x="2968" y="14829"/>
                    <a:pt x="3438" y="14829"/>
                  </a:cubicBezTo>
                  <a:cubicBezTo>
                    <a:pt x="3674" y="14829"/>
                    <a:pt x="3884" y="14840"/>
                    <a:pt x="4073" y="14871"/>
                  </a:cubicBezTo>
                  <a:cubicBezTo>
                    <a:pt x="4641" y="14967"/>
                    <a:pt x="4925" y="15535"/>
                    <a:pt x="6820" y="15535"/>
                  </a:cubicBezTo>
                  <a:cubicBezTo>
                    <a:pt x="8714" y="15535"/>
                    <a:pt x="11366" y="14018"/>
                    <a:pt x="11366" y="14018"/>
                  </a:cubicBezTo>
                  <a:cubicBezTo>
                    <a:pt x="11366" y="14018"/>
                    <a:pt x="20270" y="18092"/>
                    <a:pt x="25291" y="18945"/>
                  </a:cubicBezTo>
                  <a:cubicBezTo>
                    <a:pt x="26472" y="19145"/>
                    <a:pt x="27417" y="19235"/>
                    <a:pt x="28199" y="19235"/>
                  </a:cubicBezTo>
                  <a:cubicBezTo>
                    <a:pt x="30741" y="19235"/>
                    <a:pt x="31558" y="18281"/>
                    <a:pt x="33152" y="17050"/>
                  </a:cubicBezTo>
                  <a:cubicBezTo>
                    <a:pt x="35236" y="15440"/>
                    <a:pt x="41298" y="5494"/>
                    <a:pt x="40824" y="3504"/>
                  </a:cubicBezTo>
                  <a:cubicBezTo>
                    <a:pt x="40351" y="1516"/>
                    <a:pt x="39308" y="1"/>
                    <a:pt x="393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2515;p54">
              <a:extLst>
                <a:ext uri="{FF2B5EF4-FFF2-40B4-BE49-F238E27FC236}">
                  <a16:creationId xmlns:a16="http://schemas.microsoft.com/office/drawing/2014/main" id="{D94BD8E8-7D67-7B28-997B-85B27556CAB1}"/>
                </a:ext>
              </a:extLst>
            </p:cNvPr>
            <p:cNvSpPr/>
            <p:nvPr/>
          </p:nvSpPr>
          <p:spPr>
            <a:xfrm>
              <a:off x="4843725" y="2234750"/>
              <a:ext cx="1044575" cy="496350"/>
            </a:xfrm>
            <a:custGeom>
              <a:avLst/>
              <a:gdLst/>
              <a:ahLst/>
              <a:cxnLst/>
              <a:rect l="l" t="t" r="r" b="b"/>
              <a:pathLst>
                <a:path w="41783" h="19854" extrusionOk="0">
                  <a:moveTo>
                    <a:pt x="39449" y="0"/>
                  </a:moveTo>
                  <a:cubicBezTo>
                    <a:pt x="39389" y="0"/>
                    <a:pt x="39329" y="18"/>
                    <a:pt x="39276" y="54"/>
                  </a:cubicBezTo>
                  <a:cubicBezTo>
                    <a:pt x="39134" y="152"/>
                    <a:pt x="39100" y="347"/>
                    <a:pt x="39202" y="486"/>
                  </a:cubicBezTo>
                  <a:cubicBezTo>
                    <a:pt x="39212" y="501"/>
                    <a:pt x="40219" y="1982"/>
                    <a:pt x="40672" y="3888"/>
                  </a:cubicBezTo>
                  <a:cubicBezTo>
                    <a:pt x="41096" y="5672"/>
                    <a:pt x="35249" y="15467"/>
                    <a:pt x="33110" y="17120"/>
                  </a:cubicBezTo>
                  <a:cubicBezTo>
                    <a:pt x="32904" y="17279"/>
                    <a:pt x="32711" y="17434"/>
                    <a:pt x="32525" y="17583"/>
                  </a:cubicBezTo>
                  <a:cubicBezTo>
                    <a:pt x="31312" y="18553"/>
                    <a:pt x="30453" y="19242"/>
                    <a:pt x="28337" y="19242"/>
                  </a:cubicBezTo>
                  <a:cubicBezTo>
                    <a:pt x="27575" y="19242"/>
                    <a:pt x="26650" y="19153"/>
                    <a:pt x="25486" y="18955"/>
                  </a:cubicBezTo>
                  <a:cubicBezTo>
                    <a:pt x="20565" y="18119"/>
                    <a:pt x="11727" y="14094"/>
                    <a:pt x="11639" y="14053"/>
                  </a:cubicBezTo>
                  <a:cubicBezTo>
                    <a:pt x="11598" y="14035"/>
                    <a:pt x="11555" y="14025"/>
                    <a:pt x="11511" y="14025"/>
                  </a:cubicBezTo>
                  <a:cubicBezTo>
                    <a:pt x="11459" y="14025"/>
                    <a:pt x="11407" y="14039"/>
                    <a:pt x="11360" y="14065"/>
                  </a:cubicBezTo>
                  <a:cubicBezTo>
                    <a:pt x="11333" y="14080"/>
                    <a:pt x="8755" y="15541"/>
                    <a:pt x="6964" y="15541"/>
                  </a:cubicBezTo>
                  <a:cubicBezTo>
                    <a:pt x="5728" y="15541"/>
                    <a:pt x="5245" y="15298"/>
                    <a:pt x="4857" y="15103"/>
                  </a:cubicBezTo>
                  <a:cubicBezTo>
                    <a:pt x="4668" y="15008"/>
                    <a:pt x="4490" y="14918"/>
                    <a:pt x="4268" y="14882"/>
                  </a:cubicBezTo>
                  <a:cubicBezTo>
                    <a:pt x="4060" y="14847"/>
                    <a:pt x="3836" y="14835"/>
                    <a:pt x="3588" y="14835"/>
                  </a:cubicBezTo>
                  <a:cubicBezTo>
                    <a:pt x="3371" y="14835"/>
                    <a:pt x="3135" y="14844"/>
                    <a:pt x="2873" y="14854"/>
                  </a:cubicBezTo>
                  <a:cubicBezTo>
                    <a:pt x="2567" y="14865"/>
                    <a:pt x="2228" y="14877"/>
                    <a:pt x="1850" y="14877"/>
                  </a:cubicBezTo>
                  <a:cubicBezTo>
                    <a:pt x="1301" y="14877"/>
                    <a:pt x="954" y="14396"/>
                    <a:pt x="861" y="14248"/>
                  </a:cubicBezTo>
                  <a:cubicBezTo>
                    <a:pt x="660" y="13933"/>
                    <a:pt x="657" y="13702"/>
                    <a:pt x="674" y="13662"/>
                  </a:cubicBezTo>
                  <a:cubicBezTo>
                    <a:pt x="885" y="13385"/>
                    <a:pt x="2716" y="12722"/>
                    <a:pt x="3498" y="12439"/>
                  </a:cubicBezTo>
                  <a:lnTo>
                    <a:pt x="3754" y="12346"/>
                  </a:lnTo>
                  <a:cubicBezTo>
                    <a:pt x="4775" y="11975"/>
                    <a:pt x="5718" y="11691"/>
                    <a:pt x="5727" y="11688"/>
                  </a:cubicBezTo>
                  <a:cubicBezTo>
                    <a:pt x="5882" y="11642"/>
                    <a:pt x="5974" y="11482"/>
                    <a:pt x="5936" y="11324"/>
                  </a:cubicBezTo>
                  <a:cubicBezTo>
                    <a:pt x="5903" y="11184"/>
                    <a:pt x="5778" y="11089"/>
                    <a:pt x="5639" y="11089"/>
                  </a:cubicBezTo>
                  <a:cubicBezTo>
                    <a:pt x="5621" y="11089"/>
                    <a:pt x="5602" y="11091"/>
                    <a:pt x="5584" y="11094"/>
                  </a:cubicBezTo>
                  <a:cubicBezTo>
                    <a:pt x="5451" y="11118"/>
                    <a:pt x="5183" y="11151"/>
                    <a:pt x="4889" y="11151"/>
                  </a:cubicBezTo>
                  <a:cubicBezTo>
                    <a:pt x="4601" y="11151"/>
                    <a:pt x="4289" y="11120"/>
                    <a:pt x="4054" y="11019"/>
                  </a:cubicBezTo>
                  <a:cubicBezTo>
                    <a:pt x="3906" y="10956"/>
                    <a:pt x="3772" y="10909"/>
                    <a:pt x="3657" y="10873"/>
                  </a:cubicBezTo>
                  <a:cubicBezTo>
                    <a:pt x="3732" y="10810"/>
                    <a:pt x="3890" y="10784"/>
                    <a:pt x="4102" y="10784"/>
                  </a:cubicBezTo>
                  <a:cubicBezTo>
                    <a:pt x="4836" y="10784"/>
                    <a:pt x="6216" y="11098"/>
                    <a:pt x="7042" y="11286"/>
                  </a:cubicBezTo>
                  <a:cubicBezTo>
                    <a:pt x="7409" y="11370"/>
                    <a:pt x="7751" y="11448"/>
                    <a:pt x="8042" y="11506"/>
                  </a:cubicBezTo>
                  <a:cubicBezTo>
                    <a:pt x="9333" y="11765"/>
                    <a:pt x="15197" y="12828"/>
                    <a:pt x="19338" y="13310"/>
                  </a:cubicBezTo>
                  <a:cubicBezTo>
                    <a:pt x="23357" y="13777"/>
                    <a:pt x="28086" y="14532"/>
                    <a:pt x="28134" y="14540"/>
                  </a:cubicBezTo>
                  <a:cubicBezTo>
                    <a:pt x="28150" y="14542"/>
                    <a:pt x="28165" y="14543"/>
                    <a:pt x="28181" y="14543"/>
                  </a:cubicBezTo>
                  <a:cubicBezTo>
                    <a:pt x="28308" y="14543"/>
                    <a:pt x="28424" y="14464"/>
                    <a:pt x="28470" y="14341"/>
                  </a:cubicBezTo>
                  <a:cubicBezTo>
                    <a:pt x="28477" y="14320"/>
                    <a:pt x="29238" y="12221"/>
                    <a:pt x="29710" y="10332"/>
                  </a:cubicBezTo>
                  <a:cubicBezTo>
                    <a:pt x="30170" y="8496"/>
                    <a:pt x="32690" y="3725"/>
                    <a:pt x="32716" y="3677"/>
                  </a:cubicBezTo>
                  <a:cubicBezTo>
                    <a:pt x="32801" y="3527"/>
                    <a:pt x="32746" y="3336"/>
                    <a:pt x="32593" y="3256"/>
                  </a:cubicBezTo>
                  <a:cubicBezTo>
                    <a:pt x="32547" y="3231"/>
                    <a:pt x="32498" y="3220"/>
                    <a:pt x="32450" y="3220"/>
                  </a:cubicBezTo>
                  <a:cubicBezTo>
                    <a:pt x="32337" y="3220"/>
                    <a:pt x="32229" y="3282"/>
                    <a:pt x="32175" y="3391"/>
                  </a:cubicBezTo>
                  <a:cubicBezTo>
                    <a:pt x="32070" y="3589"/>
                    <a:pt x="29594" y="8276"/>
                    <a:pt x="29118" y="10185"/>
                  </a:cubicBezTo>
                  <a:cubicBezTo>
                    <a:pt x="28745" y="11673"/>
                    <a:pt x="28189" y="13297"/>
                    <a:pt x="27980" y="13895"/>
                  </a:cubicBezTo>
                  <a:cubicBezTo>
                    <a:pt x="26945" y="13732"/>
                    <a:pt x="22911" y="13108"/>
                    <a:pt x="19409" y="12702"/>
                  </a:cubicBezTo>
                  <a:cubicBezTo>
                    <a:pt x="15288" y="12222"/>
                    <a:pt x="9448" y="11163"/>
                    <a:pt x="8162" y="10906"/>
                  </a:cubicBezTo>
                  <a:cubicBezTo>
                    <a:pt x="7876" y="10848"/>
                    <a:pt x="7539" y="10772"/>
                    <a:pt x="7179" y="10690"/>
                  </a:cubicBezTo>
                  <a:cubicBezTo>
                    <a:pt x="5912" y="10401"/>
                    <a:pt x="4867" y="10181"/>
                    <a:pt x="4145" y="10181"/>
                  </a:cubicBezTo>
                  <a:cubicBezTo>
                    <a:pt x="3750" y="10181"/>
                    <a:pt x="3452" y="10247"/>
                    <a:pt x="3266" y="10402"/>
                  </a:cubicBezTo>
                  <a:cubicBezTo>
                    <a:pt x="3028" y="10599"/>
                    <a:pt x="2836" y="10784"/>
                    <a:pt x="2886" y="11033"/>
                  </a:cubicBezTo>
                  <a:cubicBezTo>
                    <a:pt x="2934" y="11283"/>
                    <a:pt x="3166" y="11357"/>
                    <a:pt x="3412" y="11436"/>
                  </a:cubicBezTo>
                  <a:cubicBezTo>
                    <a:pt x="3524" y="11472"/>
                    <a:pt x="3661" y="11515"/>
                    <a:pt x="3815" y="11582"/>
                  </a:cubicBezTo>
                  <a:cubicBezTo>
                    <a:pt x="3856" y="11600"/>
                    <a:pt x="3898" y="11615"/>
                    <a:pt x="3941" y="11631"/>
                  </a:cubicBezTo>
                  <a:cubicBezTo>
                    <a:pt x="3812" y="11675"/>
                    <a:pt x="3680" y="11722"/>
                    <a:pt x="3547" y="11771"/>
                  </a:cubicBezTo>
                  <a:lnTo>
                    <a:pt x="3291" y="11863"/>
                  </a:lnTo>
                  <a:cubicBezTo>
                    <a:pt x="1442" y="12533"/>
                    <a:pt x="454" y="12938"/>
                    <a:pt x="186" y="13296"/>
                  </a:cubicBezTo>
                  <a:cubicBezTo>
                    <a:pt x="1" y="13544"/>
                    <a:pt x="21" y="13951"/>
                    <a:pt x="238" y="14387"/>
                  </a:cubicBezTo>
                  <a:cubicBezTo>
                    <a:pt x="493" y="14895"/>
                    <a:pt x="1069" y="15490"/>
                    <a:pt x="1852" y="15490"/>
                  </a:cubicBezTo>
                  <a:cubicBezTo>
                    <a:pt x="2237" y="15490"/>
                    <a:pt x="2584" y="15477"/>
                    <a:pt x="2897" y="15466"/>
                  </a:cubicBezTo>
                  <a:cubicBezTo>
                    <a:pt x="3152" y="15457"/>
                    <a:pt x="3381" y="15448"/>
                    <a:pt x="3587" y="15448"/>
                  </a:cubicBezTo>
                  <a:cubicBezTo>
                    <a:pt x="3807" y="15448"/>
                    <a:pt x="3999" y="15458"/>
                    <a:pt x="4169" y="15486"/>
                  </a:cubicBezTo>
                  <a:cubicBezTo>
                    <a:pt x="4300" y="15508"/>
                    <a:pt x="4419" y="15568"/>
                    <a:pt x="4585" y="15651"/>
                  </a:cubicBezTo>
                  <a:cubicBezTo>
                    <a:pt x="5007" y="15862"/>
                    <a:pt x="5586" y="16154"/>
                    <a:pt x="6967" y="16154"/>
                  </a:cubicBezTo>
                  <a:cubicBezTo>
                    <a:pt x="8691" y="16154"/>
                    <a:pt x="10946" y="14990"/>
                    <a:pt x="11527" y="14675"/>
                  </a:cubicBezTo>
                  <a:cubicBezTo>
                    <a:pt x="12725" y="15215"/>
                    <a:pt x="20670" y="18758"/>
                    <a:pt x="25386" y="19559"/>
                  </a:cubicBezTo>
                  <a:cubicBezTo>
                    <a:pt x="26582" y="19762"/>
                    <a:pt x="27545" y="19854"/>
                    <a:pt x="28346" y="19854"/>
                  </a:cubicBezTo>
                  <a:cubicBezTo>
                    <a:pt x="30670" y="19854"/>
                    <a:pt x="31629" y="19086"/>
                    <a:pt x="32908" y="18061"/>
                  </a:cubicBezTo>
                  <a:cubicBezTo>
                    <a:pt x="33091" y="17914"/>
                    <a:pt x="33281" y="17762"/>
                    <a:pt x="33484" y="17605"/>
                  </a:cubicBezTo>
                  <a:cubicBezTo>
                    <a:pt x="35632" y="15945"/>
                    <a:pt x="41783" y="5913"/>
                    <a:pt x="41268" y="3747"/>
                  </a:cubicBezTo>
                  <a:cubicBezTo>
                    <a:pt x="40786" y="1726"/>
                    <a:pt x="39750" y="204"/>
                    <a:pt x="39706" y="140"/>
                  </a:cubicBezTo>
                  <a:cubicBezTo>
                    <a:pt x="39647" y="49"/>
                    <a:pt x="39549" y="0"/>
                    <a:pt x="39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2516;p54">
              <a:extLst>
                <a:ext uri="{FF2B5EF4-FFF2-40B4-BE49-F238E27FC236}">
                  <a16:creationId xmlns:a16="http://schemas.microsoft.com/office/drawing/2014/main" id="{4077CCA7-C51F-5E98-D343-3EB4A39906C6}"/>
                </a:ext>
              </a:extLst>
            </p:cNvPr>
            <p:cNvSpPr/>
            <p:nvPr/>
          </p:nvSpPr>
          <p:spPr>
            <a:xfrm>
              <a:off x="4847400" y="2496875"/>
              <a:ext cx="335200" cy="134075"/>
            </a:xfrm>
            <a:custGeom>
              <a:avLst/>
              <a:gdLst/>
              <a:ahLst/>
              <a:cxnLst/>
              <a:rect l="l" t="t" r="r" b="b"/>
              <a:pathLst>
                <a:path w="13408" h="5363" extrusionOk="0">
                  <a:moveTo>
                    <a:pt x="3993" y="1"/>
                  </a:moveTo>
                  <a:cubicBezTo>
                    <a:pt x="3684" y="1"/>
                    <a:pt x="3446" y="45"/>
                    <a:pt x="3316" y="153"/>
                  </a:cubicBezTo>
                  <a:cubicBezTo>
                    <a:pt x="2747" y="627"/>
                    <a:pt x="3126" y="532"/>
                    <a:pt x="3789" y="817"/>
                  </a:cubicBezTo>
                  <a:cubicBezTo>
                    <a:pt x="4073" y="938"/>
                    <a:pt x="4426" y="973"/>
                    <a:pt x="4737" y="973"/>
                  </a:cubicBezTo>
                  <a:cubicBezTo>
                    <a:pt x="5153" y="973"/>
                    <a:pt x="5493" y="911"/>
                    <a:pt x="5494" y="911"/>
                  </a:cubicBezTo>
                  <a:lnTo>
                    <a:pt x="5494" y="911"/>
                  </a:lnTo>
                  <a:cubicBezTo>
                    <a:pt x="5493" y="911"/>
                    <a:pt x="4546" y="1195"/>
                    <a:pt x="3505" y="1574"/>
                  </a:cubicBezTo>
                  <a:cubicBezTo>
                    <a:pt x="2463" y="1953"/>
                    <a:pt x="568" y="2616"/>
                    <a:pt x="284" y="2994"/>
                  </a:cubicBezTo>
                  <a:cubicBezTo>
                    <a:pt x="0" y="3374"/>
                    <a:pt x="663" y="4699"/>
                    <a:pt x="1705" y="4699"/>
                  </a:cubicBezTo>
                  <a:cubicBezTo>
                    <a:pt x="2399" y="4699"/>
                    <a:pt x="2968" y="4657"/>
                    <a:pt x="3438" y="4657"/>
                  </a:cubicBezTo>
                  <a:cubicBezTo>
                    <a:pt x="3673" y="4657"/>
                    <a:pt x="3883" y="4668"/>
                    <a:pt x="4072" y="4699"/>
                  </a:cubicBezTo>
                  <a:cubicBezTo>
                    <a:pt x="4641" y="4795"/>
                    <a:pt x="4925" y="5363"/>
                    <a:pt x="6820" y="5363"/>
                  </a:cubicBezTo>
                  <a:cubicBezTo>
                    <a:pt x="8714" y="5363"/>
                    <a:pt x="11366" y="3847"/>
                    <a:pt x="11366" y="3847"/>
                  </a:cubicBezTo>
                  <a:cubicBezTo>
                    <a:pt x="11366" y="3847"/>
                    <a:pt x="12062" y="4165"/>
                    <a:pt x="13170" y="4642"/>
                  </a:cubicBezTo>
                  <a:lnTo>
                    <a:pt x="13408" y="1683"/>
                  </a:lnTo>
                  <a:cubicBezTo>
                    <a:pt x="10932" y="1280"/>
                    <a:pt x="8755" y="881"/>
                    <a:pt x="7956" y="721"/>
                  </a:cubicBezTo>
                  <a:cubicBezTo>
                    <a:pt x="6861" y="502"/>
                    <a:pt x="5032" y="1"/>
                    <a:pt x="39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2517;p54">
              <a:extLst>
                <a:ext uri="{FF2B5EF4-FFF2-40B4-BE49-F238E27FC236}">
                  <a16:creationId xmlns:a16="http://schemas.microsoft.com/office/drawing/2014/main" id="{994A99B5-95D8-5375-21E0-26D387057E35}"/>
                </a:ext>
              </a:extLst>
            </p:cNvPr>
            <p:cNvSpPr/>
            <p:nvPr/>
          </p:nvSpPr>
          <p:spPr>
            <a:xfrm>
              <a:off x="4843725" y="2489275"/>
              <a:ext cx="346800" cy="149325"/>
            </a:xfrm>
            <a:custGeom>
              <a:avLst/>
              <a:gdLst/>
              <a:ahLst/>
              <a:cxnLst/>
              <a:rect l="l" t="t" r="r" b="b"/>
              <a:pathLst>
                <a:path w="13872" h="5973" extrusionOk="0">
                  <a:moveTo>
                    <a:pt x="4104" y="603"/>
                  </a:moveTo>
                  <a:cubicBezTo>
                    <a:pt x="4839" y="603"/>
                    <a:pt x="6218" y="917"/>
                    <a:pt x="7045" y="1106"/>
                  </a:cubicBezTo>
                  <a:cubicBezTo>
                    <a:pt x="7411" y="1189"/>
                    <a:pt x="7753" y="1267"/>
                    <a:pt x="8043" y="1325"/>
                  </a:cubicBezTo>
                  <a:cubicBezTo>
                    <a:pt x="8793" y="1475"/>
                    <a:pt x="10833" y="1851"/>
                    <a:pt x="13228" y="2244"/>
                  </a:cubicBezTo>
                  <a:lnTo>
                    <a:pt x="13047" y="4495"/>
                  </a:lnTo>
                  <a:cubicBezTo>
                    <a:pt x="12173" y="4116"/>
                    <a:pt x="11642" y="3872"/>
                    <a:pt x="11641" y="3872"/>
                  </a:cubicBezTo>
                  <a:cubicBezTo>
                    <a:pt x="11601" y="3854"/>
                    <a:pt x="11557" y="3845"/>
                    <a:pt x="11514" y="3845"/>
                  </a:cubicBezTo>
                  <a:cubicBezTo>
                    <a:pt x="11462" y="3845"/>
                    <a:pt x="11409" y="3858"/>
                    <a:pt x="11362" y="3886"/>
                  </a:cubicBezTo>
                  <a:cubicBezTo>
                    <a:pt x="11337" y="3900"/>
                    <a:pt x="8758" y="5360"/>
                    <a:pt x="6968" y="5360"/>
                  </a:cubicBezTo>
                  <a:cubicBezTo>
                    <a:pt x="5731" y="5360"/>
                    <a:pt x="5248" y="5117"/>
                    <a:pt x="4860" y="4922"/>
                  </a:cubicBezTo>
                  <a:cubicBezTo>
                    <a:pt x="4670" y="4828"/>
                    <a:pt x="4492" y="4739"/>
                    <a:pt x="4270" y="4701"/>
                  </a:cubicBezTo>
                  <a:cubicBezTo>
                    <a:pt x="4061" y="4667"/>
                    <a:pt x="3837" y="4655"/>
                    <a:pt x="3588" y="4655"/>
                  </a:cubicBezTo>
                  <a:cubicBezTo>
                    <a:pt x="3371" y="4655"/>
                    <a:pt x="3136" y="4663"/>
                    <a:pt x="2876" y="4673"/>
                  </a:cubicBezTo>
                  <a:cubicBezTo>
                    <a:pt x="2569" y="4684"/>
                    <a:pt x="2230" y="4696"/>
                    <a:pt x="1853" y="4696"/>
                  </a:cubicBezTo>
                  <a:cubicBezTo>
                    <a:pt x="1304" y="4696"/>
                    <a:pt x="956" y="4215"/>
                    <a:pt x="863" y="4067"/>
                  </a:cubicBezTo>
                  <a:cubicBezTo>
                    <a:pt x="663" y="3752"/>
                    <a:pt x="659" y="3521"/>
                    <a:pt x="677" y="3482"/>
                  </a:cubicBezTo>
                  <a:cubicBezTo>
                    <a:pt x="887" y="3204"/>
                    <a:pt x="2718" y="2541"/>
                    <a:pt x="3500" y="2258"/>
                  </a:cubicBezTo>
                  <a:lnTo>
                    <a:pt x="3756" y="2165"/>
                  </a:lnTo>
                  <a:cubicBezTo>
                    <a:pt x="4778" y="1794"/>
                    <a:pt x="5720" y="1510"/>
                    <a:pt x="5729" y="1507"/>
                  </a:cubicBezTo>
                  <a:cubicBezTo>
                    <a:pt x="5884" y="1461"/>
                    <a:pt x="5976" y="1301"/>
                    <a:pt x="5939" y="1143"/>
                  </a:cubicBezTo>
                  <a:cubicBezTo>
                    <a:pt x="5905" y="1003"/>
                    <a:pt x="5780" y="908"/>
                    <a:pt x="5641" y="908"/>
                  </a:cubicBezTo>
                  <a:cubicBezTo>
                    <a:pt x="5623" y="908"/>
                    <a:pt x="5605" y="910"/>
                    <a:pt x="5586" y="913"/>
                  </a:cubicBezTo>
                  <a:cubicBezTo>
                    <a:pt x="5453" y="937"/>
                    <a:pt x="5185" y="970"/>
                    <a:pt x="4891" y="970"/>
                  </a:cubicBezTo>
                  <a:cubicBezTo>
                    <a:pt x="4604" y="970"/>
                    <a:pt x="4292" y="939"/>
                    <a:pt x="4058" y="838"/>
                  </a:cubicBezTo>
                  <a:cubicBezTo>
                    <a:pt x="3908" y="775"/>
                    <a:pt x="3774" y="730"/>
                    <a:pt x="3659" y="692"/>
                  </a:cubicBezTo>
                  <a:cubicBezTo>
                    <a:pt x="3734" y="629"/>
                    <a:pt x="3892" y="603"/>
                    <a:pt x="4104" y="603"/>
                  </a:cubicBezTo>
                  <a:close/>
                  <a:moveTo>
                    <a:pt x="4145" y="1"/>
                  </a:moveTo>
                  <a:cubicBezTo>
                    <a:pt x="3750" y="1"/>
                    <a:pt x="3452" y="66"/>
                    <a:pt x="3266" y="221"/>
                  </a:cubicBezTo>
                  <a:cubicBezTo>
                    <a:pt x="3028" y="419"/>
                    <a:pt x="2836" y="604"/>
                    <a:pt x="2886" y="852"/>
                  </a:cubicBezTo>
                  <a:cubicBezTo>
                    <a:pt x="2934" y="1102"/>
                    <a:pt x="3166" y="1176"/>
                    <a:pt x="3412" y="1255"/>
                  </a:cubicBezTo>
                  <a:cubicBezTo>
                    <a:pt x="3524" y="1291"/>
                    <a:pt x="3661" y="1335"/>
                    <a:pt x="3815" y="1401"/>
                  </a:cubicBezTo>
                  <a:cubicBezTo>
                    <a:pt x="3856" y="1419"/>
                    <a:pt x="3898" y="1434"/>
                    <a:pt x="3941" y="1450"/>
                  </a:cubicBezTo>
                  <a:cubicBezTo>
                    <a:pt x="3812" y="1494"/>
                    <a:pt x="3680" y="1541"/>
                    <a:pt x="3547" y="1590"/>
                  </a:cubicBezTo>
                  <a:lnTo>
                    <a:pt x="3291" y="1682"/>
                  </a:lnTo>
                  <a:cubicBezTo>
                    <a:pt x="1442" y="2352"/>
                    <a:pt x="454" y="2758"/>
                    <a:pt x="186" y="3115"/>
                  </a:cubicBezTo>
                  <a:cubicBezTo>
                    <a:pt x="1" y="3363"/>
                    <a:pt x="21" y="3770"/>
                    <a:pt x="238" y="4206"/>
                  </a:cubicBezTo>
                  <a:cubicBezTo>
                    <a:pt x="493" y="4715"/>
                    <a:pt x="1069" y="5309"/>
                    <a:pt x="1852" y="5309"/>
                  </a:cubicBezTo>
                  <a:cubicBezTo>
                    <a:pt x="2237" y="5309"/>
                    <a:pt x="2584" y="5297"/>
                    <a:pt x="2897" y="5285"/>
                  </a:cubicBezTo>
                  <a:cubicBezTo>
                    <a:pt x="3152" y="5276"/>
                    <a:pt x="3381" y="5267"/>
                    <a:pt x="3587" y="5267"/>
                  </a:cubicBezTo>
                  <a:cubicBezTo>
                    <a:pt x="3807" y="5267"/>
                    <a:pt x="3999" y="5277"/>
                    <a:pt x="4169" y="5305"/>
                  </a:cubicBezTo>
                  <a:cubicBezTo>
                    <a:pt x="4300" y="5327"/>
                    <a:pt x="4419" y="5387"/>
                    <a:pt x="4585" y="5470"/>
                  </a:cubicBezTo>
                  <a:cubicBezTo>
                    <a:pt x="5007" y="5681"/>
                    <a:pt x="5586" y="5973"/>
                    <a:pt x="6967" y="5973"/>
                  </a:cubicBezTo>
                  <a:cubicBezTo>
                    <a:pt x="8691" y="5973"/>
                    <a:pt x="10946" y="4809"/>
                    <a:pt x="11526" y="4493"/>
                  </a:cubicBezTo>
                  <a:cubicBezTo>
                    <a:pt x="11783" y="4609"/>
                    <a:pt x="12377" y="4875"/>
                    <a:pt x="13196" y="5226"/>
                  </a:cubicBezTo>
                  <a:cubicBezTo>
                    <a:pt x="13236" y="5243"/>
                    <a:pt x="13277" y="5251"/>
                    <a:pt x="13317" y="5251"/>
                  </a:cubicBezTo>
                  <a:cubicBezTo>
                    <a:pt x="13470" y="5251"/>
                    <a:pt x="13609" y="5135"/>
                    <a:pt x="13622" y="4969"/>
                  </a:cubicBezTo>
                  <a:lnTo>
                    <a:pt x="13858" y="2011"/>
                  </a:lnTo>
                  <a:cubicBezTo>
                    <a:pt x="13871" y="1853"/>
                    <a:pt x="13761" y="1711"/>
                    <a:pt x="13602" y="1684"/>
                  </a:cubicBezTo>
                  <a:cubicBezTo>
                    <a:pt x="11096" y="1277"/>
                    <a:pt x="8936" y="880"/>
                    <a:pt x="8162" y="725"/>
                  </a:cubicBezTo>
                  <a:cubicBezTo>
                    <a:pt x="7876" y="667"/>
                    <a:pt x="7539" y="591"/>
                    <a:pt x="7179" y="509"/>
                  </a:cubicBezTo>
                  <a:cubicBezTo>
                    <a:pt x="5912" y="220"/>
                    <a:pt x="4867" y="1"/>
                    <a:pt x="41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2518;p54">
              <a:extLst>
                <a:ext uri="{FF2B5EF4-FFF2-40B4-BE49-F238E27FC236}">
                  <a16:creationId xmlns:a16="http://schemas.microsoft.com/office/drawing/2014/main" id="{112DF5C6-5C08-0A8D-3E40-5871587CD195}"/>
                </a:ext>
              </a:extLst>
            </p:cNvPr>
            <p:cNvSpPr/>
            <p:nvPr/>
          </p:nvSpPr>
          <p:spPr>
            <a:xfrm>
              <a:off x="4722300" y="1958400"/>
              <a:ext cx="354800" cy="408550"/>
            </a:xfrm>
            <a:custGeom>
              <a:avLst/>
              <a:gdLst/>
              <a:ahLst/>
              <a:cxnLst/>
              <a:rect l="l" t="t" r="r" b="b"/>
              <a:pathLst>
                <a:path w="14192" h="16342" extrusionOk="0">
                  <a:moveTo>
                    <a:pt x="12298" y="1"/>
                  </a:moveTo>
                  <a:cubicBezTo>
                    <a:pt x="12298" y="1"/>
                    <a:pt x="7846" y="2180"/>
                    <a:pt x="6141" y="3695"/>
                  </a:cubicBezTo>
                  <a:cubicBezTo>
                    <a:pt x="4436" y="5211"/>
                    <a:pt x="173" y="14777"/>
                    <a:pt x="79" y="15440"/>
                  </a:cubicBezTo>
                  <a:cubicBezTo>
                    <a:pt x="0" y="15988"/>
                    <a:pt x="2247" y="16341"/>
                    <a:pt x="3246" y="16341"/>
                  </a:cubicBezTo>
                  <a:cubicBezTo>
                    <a:pt x="3457" y="16341"/>
                    <a:pt x="3612" y="16326"/>
                    <a:pt x="3678" y="16293"/>
                  </a:cubicBezTo>
                  <a:cubicBezTo>
                    <a:pt x="4057" y="16103"/>
                    <a:pt x="10781" y="8337"/>
                    <a:pt x="12487" y="7010"/>
                  </a:cubicBezTo>
                  <a:cubicBezTo>
                    <a:pt x="14192" y="5684"/>
                    <a:pt x="13434" y="4074"/>
                    <a:pt x="13434" y="4074"/>
                  </a:cubicBezTo>
                  <a:lnTo>
                    <a:pt x="122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2519;p54">
              <a:extLst>
                <a:ext uri="{FF2B5EF4-FFF2-40B4-BE49-F238E27FC236}">
                  <a16:creationId xmlns:a16="http://schemas.microsoft.com/office/drawing/2014/main" id="{6ACDAC78-B32B-AAE1-66E4-6E622B66195F}"/>
                </a:ext>
              </a:extLst>
            </p:cNvPr>
            <p:cNvSpPr/>
            <p:nvPr/>
          </p:nvSpPr>
          <p:spPr>
            <a:xfrm>
              <a:off x="4716150" y="1950750"/>
              <a:ext cx="369975" cy="423750"/>
            </a:xfrm>
            <a:custGeom>
              <a:avLst/>
              <a:gdLst/>
              <a:ahLst/>
              <a:cxnLst/>
              <a:rect l="l" t="t" r="r" b="b"/>
              <a:pathLst>
                <a:path w="14799" h="16950" extrusionOk="0">
                  <a:moveTo>
                    <a:pt x="12544" y="1"/>
                  </a:moveTo>
                  <a:cubicBezTo>
                    <a:pt x="12499" y="1"/>
                    <a:pt x="12453" y="11"/>
                    <a:pt x="12410" y="32"/>
                  </a:cubicBezTo>
                  <a:cubicBezTo>
                    <a:pt x="12226" y="122"/>
                    <a:pt x="7900" y="2246"/>
                    <a:pt x="6183" y="3772"/>
                  </a:cubicBezTo>
                  <a:cubicBezTo>
                    <a:pt x="4436" y="5325"/>
                    <a:pt x="121" y="15003"/>
                    <a:pt x="21" y="15704"/>
                  </a:cubicBezTo>
                  <a:cubicBezTo>
                    <a:pt x="0" y="15852"/>
                    <a:pt x="34" y="16073"/>
                    <a:pt x="315" y="16275"/>
                  </a:cubicBezTo>
                  <a:cubicBezTo>
                    <a:pt x="885" y="16687"/>
                    <a:pt x="2512" y="16950"/>
                    <a:pt x="3447" y="16950"/>
                  </a:cubicBezTo>
                  <a:cubicBezTo>
                    <a:pt x="3734" y="16950"/>
                    <a:pt x="3955" y="16925"/>
                    <a:pt x="4061" y="16872"/>
                  </a:cubicBezTo>
                  <a:cubicBezTo>
                    <a:pt x="4242" y="16783"/>
                    <a:pt x="4780" y="16200"/>
                    <a:pt x="6828" y="13946"/>
                  </a:cubicBezTo>
                  <a:cubicBezTo>
                    <a:pt x="8970" y="11584"/>
                    <a:pt x="11905" y="8349"/>
                    <a:pt x="12921" y="7558"/>
                  </a:cubicBezTo>
                  <a:cubicBezTo>
                    <a:pt x="14798" y="6098"/>
                    <a:pt x="13967" y="4267"/>
                    <a:pt x="13958" y="4249"/>
                  </a:cubicBezTo>
                  <a:cubicBezTo>
                    <a:pt x="13906" y="4139"/>
                    <a:pt x="13796" y="4074"/>
                    <a:pt x="13681" y="4074"/>
                  </a:cubicBezTo>
                  <a:cubicBezTo>
                    <a:pt x="13637" y="4074"/>
                    <a:pt x="13593" y="4083"/>
                    <a:pt x="13551" y="4103"/>
                  </a:cubicBezTo>
                  <a:cubicBezTo>
                    <a:pt x="13398" y="4175"/>
                    <a:pt x="13332" y="4357"/>
                    <a:pt x="13404" y="4510"/>
                  </a:cubicBezTo>
                  <a:cubicBezTo>
                    <a:pt x="13410" y="4524"/>
                    <a:pt x="14039" y="5912"/>
                    <a:pt x="12546" y="7075"/>
                  </a:cubicBezTo>
                  <a:cubicBezTo>
                    <a:pt x="11486" y="7898"/>
                    <a:pt x="8650" y="11023"/>
                    <a:pt x="6372" y="13533"/>
                  </a:cubicBezTo>
                  <a:cubicBezTo>
                    <a:pt x="5181" y="14846"/>
                    <a:pt x="3950" y="16204"/>
                    <a:pt x="3800" y="16320"/>
                  </a:cubicBezTo>
                  <a:cubicBezTo>
                    <a:pt x="3735" y="16341"/>
                    <a:pt x="3620" y="16350"/>
                    <a:pt x="3472" y="16350"/>
                  </a:cubicBezTo>
                  <a:cubicBezTo>
                    <a:pt x="2655" y="16350"/>
                    <a:pt x="822" y="16056"/>
                    <a:pt x="627" y="15790"/>
                  </a:cubicBezTo>
                  <a:cubicBezTo>
                    <a:pt x="745" y="15093"/>
                    <a:pt x="4975" y="5665"/>
                    <a:pt x="6589" y="4229"/>
                  </a:cubicBezTo>
                  <a:cubicBezTo>
                    <a:pt x="8244" y="2759"/>
                    <a:pt x="12635" y="604"/>
                    <a:pt x="12679" y="581"/>
                  </a:cubicBezTo>
                  <a:cubicBezTo>
                    <a:pt x="12831" y="507"/>
                    <a:pt x="12893" y="324"/>
                    <a:pt x="12818" y="173"/>
                  </a:cubicBezTo>
                  <a:cubicBezTo>
                    <a:pt x="12765" y="63"/>
                    <a:pt x="12657" y="1"/>
                    <a:pt x="125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2520;p54">
              <a:extLst>
                <a:ext uri="{FF2B5EF4-FFF2-40B4-BE49-F238E27FC236}">
                  <a16:creationId xmlns:a16="http://schemas.microsoft.com/office/drawing/2014/main" id="{71D79A67-A823-6B03-7644-13A14501534F}"/>
                </a:ext>
              </a:extLst>
            </p:cNvPr>
            <p:cNvSpPr/>
            <p:nvPr/>
          </p:nvSpPr>
          <p:spPr>
            <a:xfrm>
              <a:off x="4565600" y="2266675"/>
              <a:ext cx="284175" cy="234825"/>
            </a:xfrm>
            <a:custGeom>
              <a:avLst/>
              <a:gdLst/>
              <a:ahLst/>
              <a:cxnLst/>
              <a:rect l="l" t="t" r="r" b="b"/>
              <a:pathLst>
                <a:path w="11367" h="9393" extrusionOk="0">
                  <a:moveTo>
                    <a:pt x="10235" y="1"/>
                  </a:moveTo>
                  <a:cubicBezTo>
                    <a:pt x="9342" y="1"/>
                    <a:pt x="7957" y="1120"/>
                    <a:pt x="7957" y="1120"/>
                  </a:cubicBezTo>
                  <a:cubicBezTo>
                    <a:pt x="7957" y="1120"/>
                    <a:pt x="4926" y="1783"/>
                    <a:pt x="3789" y="2257"/>
                  </a:cubicBezTo>
                  <a:cubicBezTo>
                    <a:pt x="2651" y="2730"/>
                    <a:pt x="1" y="6141"/>
                    <a:pt x="663" y="6330"/>
                  </a:cubicBezTo>
                  <a:cubicBezTo>
                    <a:pt x="691" y="6338"/>
                    <a:pt x="720" y="6342"/>
                    <a:pt x="752" y="6342"/>
                  </a:cubicBezTo>
                  <a:cubicBezTo>
                    <a:pt x="1473" y="6342"/>
                    <a:pt x="3125" y="4341"/>
                    <a:pt x="3126" y="4341"/>
                  </a:cubicBezTo>
                  <a:lnTo>
                    <a:pt x="3126" y="4341"/>
                  </a:lnTo>
                  <a:cubicBezTo>
                    <a:pt x="3125" y="4341"/>
                    <a:pt x="1705" y="6424"/>
                    <a:pt x="1516" y="7182"/>
                  </a:cubicBezTo>
                  <a:cubicBezTo>
                    <a:pt x="1341" y="7882"/>
                    <a:pt x="1166" y="9392"/>
                    <a:pt x="1739" y="9392"/>
                  </a:cubicBezTo>
                  <a:cubicBezTo>
                    <a:pt x="1786" y="9392"/>
                    <a:pt x="1838" y="9382"/>
                    <a:pt x="1895" y="9361"/>
                  </a:cubicBezTo>
                  <a:cubicBezTo>
                    <a:pt x="2653" y="9076"/>
                    <a:pt x="4168" y="6993"/>
                    <a:pt x="4168" y="6993"/>
                  </a:cubicBezTo>
                  <a:cubicBezTo>
                    <a:pt x="4168" y="6993"/>
                    <a:pt x="6062" y="5856"/>
                    <a:pt x="7578" y="5856"/>
                  </a:cubicBezTo>
                  <a:cubicBezTo>
                    <a:pt x="9093" y="5856"/>
                    <a:pt x="10136" y="3015"/>
                    <a:pt x="10136" y="3015"/>
                  </a:cubicBezTo>
                  <a:cubicBezTo>
                    <a:pt x="10136" y="3015"/>
                    <a:pt x="11366" y="1783"/>
                    <a:pt x="10893" y="457"/>
                  </a:cubicBezTo>
                  <a:cubicBezTo>
                    <a:pt x="10775" y="125"/>
                    <a:pt x="10532" y="1"/>
                    <a:pt x="102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2521;p54">
              <a:extLst>
                <a:ext uri="{FF2B5EF4-FFF2-40B4-BE49-F238E27FC236}">
                  <a16:creationId xmlns:a16="http://schemas.microsoft.com/office/drawing/2014/main" id="{9D60AA5E-F493-F12B-3116-65A5B0A648F6}"/>
                </a:ext>
              </a:extLst>
            </p:cNvPr>
            <p:cNvSpPr/>
            <p:nvPr/>
          </p:nvSpPr>
          <p:spPr>
            <a:xfrm>
              <a:off x="4570625" y="2259075"/>
              <a:ext cx="286550" cy="250075"/>
            </a:xfrm>
            <a:custGeom>
              <a:avLst/>
              <a:gdLst/>
              <a:ahLst/>
              <a:cxnLst/>
              <a:rect l="l" t="t" r="r" b="b"/>
              <a:pathLst>
                <a:path w="11462" h="10003" extrusionOk="0">
                  <a:moveTo>
                    <a:pt x="10030" y="610"/>
                  </a:moveTo>
                  <a:cubicBezTo>
                    <a:pt x="10085" y="610"/>
                    <a:pt x="10135" y="616"/>
                    <a:pt x="10180" y="629"/>
                  </a:cubicBezTo>
                  <a:cubicBezTo>
                    <a:pt x="10252" y="649"/>
                    <a:pt x="10343" y="694"/>
                    <a:pt x="10404" y="864"/>
                  </a:cubicBezTo>
                  <a:cubicBezTo>
                    <a:pt x="10805" y="1988"/>
                    <a:pt x="9729" y="3091"/>
                    <a:pt x="9717" y="3103"/>
                  </a:cubicBezTo>
                  <a:cubicBezTo>
                    <a:pt x="9686" y="3134"/>
                    <a:pt x="9662" y="3171"/>
                    <a:pt x="9647" y="3213"/>
                  </a:cubicBezTo>
                  <a:cubicBezTo>
                    <a:pt x="9377" y="3948"/>
                    <a:pt x="8445" y="5854"/>
                    <a:pt x="7377" y="5854"/>
                  </a:cubicBezTo>
                  <a:cubicBezTo>
                    <a:pt x="5795" y="5854"/>
                    <a:pt x="3891" y="6986"/>
                    <a:pt x="3810" y="7034"/>
                  </a:cubicBezTo>
                  <a:cubicBezTo>
                    <a:pt x="3774" y="7055"/>
                    <a:pt x="3744" y="7084"/>
                    <a:pt x="3720" y="7117"/>
                  </a:cubicBezTo>
                  <a:cubicBezTo>
                    <a:pt x="3154" y="7894"/>
                    <a:pt x="2075" y="9195"/>
                    <a:pt x="1555" y="9398"/>
                  </a:cubicBezTo>
                  <a:cubicBezTo>
                    <a:pt x="1409" y="9272"/>
                    <a:pt x="1407" y="8381"/>
                    <a:pt x="1612" y="7560"/>
                  </a:cubicBezTo>
                  <a:cubicBezTo>
                    <a:pt x="1756" y="6983"/>
                    <a:pt x="2791" y="5385"/>
                    <a:pt x="3177" y="4817"/>
                  </a:cubicBezTo>
                  <a:cubicBezTo>
                    <a:pt x="3317" y="4615"/>
                    <a:pt x="3170" y="4339"/>
                    <a:pt x="2925" y="4339"/>
                  </a:cubicBezTo>
                  <a:cubicBezTo>
                    <a:pt x="2834" y="4339"/>
                    <a:pt x="2747" y="4379"/>
                    <a:pt x="2689" y="4450"/>
                  </a:cubicBezTo>
                  <a:cubicBezTo>
                    <a:pt x="1953" y="5340"/>
                    <a:pt x="1092" y="6132"/>
                    <a:pt x="698" y="6306"/>
                  </a:cubicBezTo>
                  <a:cubicBezTo>
                    <a:pt x="972" y="5552"/>
                    <a:pt x="2807" y="3218"/>
                    <a:pt x="3706" y="2843"/>
                  </a:cubicBezTo>
                  <a:cubicBezTo>
                    <a:pt x="4804" y="2386"/>
                    <a:pt x="7791" y="1729"/>
                    <a:pt x="7821" y="1722"/>
                  </a:cubicBezTo>
                  <a:cubicBezTo>
                    <a:pt x="7867" y="1712"/>
                    <a:pt x="7912" y="1691"/>
                    <a:pt x="7948" y="1662"/>
                  </a:cubicBezTo>
                  <a:cubicBezTo>
                    <a:pt x="8523" y="1198"/>
                    <a:pt x="9491" y="610"/>
                    <a:pt x="10030" y="610"/>
                  </a:cubicBezTo>
                  <a:close/>
                  <a:moveTo>
                    <a:pt x="10043" y="1"/>
                  </a:moveTo>
                  <a:cubicBezTo>
                    <a:pt x="9135" y="1"/>
                    <a:pt x="7929" y="898"/>
                    <a:pt x="7620" y="1140"/>
                  </a:cubicBezTo>
                  <a:cubicBezTo>
                    <a:pt x="7150" y="1245"/>
                    <a:pt x="4536" y="1833"/>
                    <a:pt x="3471" y="2277"/>
                  </a:cubicBezTo>
                  <a:cubicBezTo>
                    <a:pt x="2460" y="2698"/>
                    <a:pt x="0" y="5591"/>
                    <a:pt x="52" y="6502"/>
                  </a:cubicBezTo>
                  <a:cubicBezTo>
                    <a:pt x="65" y="6714"/>
                    <a:pt x="187" y="6872"/>
                    <a:pt x="378" y="6928"/>
                  </a:cubicBezTo>
                  <a:cubicBezTo>
                    <a:pt x="427" y="6941"/>
                    <a:pt x="478" y="6948"/>
                    <a:pt x="532" y="6948"/>
                  </a:cubicBezTo>
                  <a:cubicBezTo>
                    <a:pt x="774" y="6948"/>
                    <a:pt x="1062" y="6815"/>
                    <a:pt x="1360" y="6609"/>
                  </a:cubicBezTo>
                  <a:lnTo>
                    <a:pt x="1360" y="6609"/>
                  </a:lnTo>
                  <a:cubicBezTo>
                    <a:pt x="1198" y="6921"/>
                    <a:pt x="1070" y="7206"/>
                    <a:pt x="1018" y="7412"/>
                  </a:cubicBezTo>
                  <a:cubicBezTo>
                    <a:pt x="999" y="7489"/>
                    <a:pt x="549" y="9319"/>
                    <a:pt x="1148" y="9854"/>
                  </a:cubicBezTo>
                  <a:cubicBezTo>
                    <a:pt x="1255" y="9950"/>
                    <a:pt x="1394" y="10003"/>
                    <a:pt x="1538" y="10003"/>
                  </a:cubicBezTo>
                  <a:cubicBezTo>
                    <a:pt x="1627" y="10001"/>
                    <a:pt x="1717" y="9984"/>
                    <a:pt x="1801" y="9951"/>
                  </a:cubicBezTo>
                  <a:cubicBezTo>
                    <a:pt x="2576" y="9661"/>
                    <a:pt x="3897" y="7908"/>
                    <a:pt x="4176" y="7528"/>
                  </a:cubicBezTo>
                  <a:cubicBezTo>
                    <a:pt x="4483" y="7352"/>
                    <a:pt x="6096" y="6466"/>
                    <a:pt x="7377" y="6466"/>
                  </a:cubicBezTo>
                  <a:cubicBezTo>
                    <a:pt x="8972" y="6466"/>
                    <a:pt x="10028" y="3926"/>
                    <a:pt x="10198" y="3484"/>
                  </a:cubicBezTo>
                  <a:cubicBezTo>
                    <a:pt x="10440" y="3221"/>
                    <a:pt x="11461" y="2006"/>
                    <a:pt x="10980" y="658"/>
                  </a:cubicBezTo>
                  <a:cubicBezTo>
                    <a:pt x="10866" y="338"/>
                    <a:pt x="10647" y="124"/>
                    <a:pt x="10346" y="40"/>
                  </a:cubicBezTo>
                  <a:cubicBezTo>
                    <a:pt x="10250" y="13"/>
                    <a:pt x="10148" y="1"/>
                    <a:pt x="100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2522;p54">
              <a:extLst>
                <a:ext uri="{FF2B5EF4-FFF2-40B4-BE49-F238E27FC236}">
                  <a16:creationId xmlns:a16="http://schemas.microsoft.com/office/drawing/2014/main" id="{D76368BF-F486-2526-2B52-5118A1FFAA6F}"/>
                </a:ext>
              </a:extLst>
            </p:cNvPr>
            <p:cNvSpPr/>
            <p:nvPr/>
          </p:nvSpPr>
          <p:spPr>
            <a:xfrm>
              <a:off x="4731350" y="2244600"/>
              <a:ext cx="97125" cy="117925"/>
            </a:xfrm>
            <a:custGeom>
              <a:avLst/>
              <a:gdLst/>
              <a:ahLst/>
              <a:cxnLst/>
              <a:rect l="l" t="t" r="r" b="b"/>
              <a:pathLst>
                <a:path w="3885" h="4717" extrusionOk="0">
                  <a:moveTo>
                    <a:pt x="1307" y="0"/>
                  </a:moveTo>
                  <a:cubicBezTo>
                    <a:pt x="901" y="0"/>
                    <a:pt x="664" y="670"/>
                    <a:pt x="664" y="1341"/>
                  </a:cubicBezTo>
                  <a:cubicBezTo>
                    <a:pt x="664" y="2288"/>
                    <a:pt x="1611" y="2572"/>
                    <a:pt x="1611" y="2572"/>
                  </a:cubicBezTo>
                  <a:cubicBezTo>
                    <a:pt x="1611" y="2572"/>
                    <a:pt x="1" y="4087"/>
                    <a:pt x="948" y="4561"/>
                  </a:cubicBezTo>
                  <a:cubicBezTo>
                    <a:pt x="1173" y="4674"/>
                    <a:pt x="1398" y="4717"/>
                    <a:pt x="1611" y="4717"/>
                  </a:cubicBezTo>
                  <a:cubicBezTo>
                    <a:pt x="2292" y="4717"/>
                    <a:pt x="2842" y="4276"/>
                    <a:pt x="2842" y="4276"/>
                  </a:cubicBezTo>
                  <a:lnTo>
                    <a:pt x="3884" y="1246"/>
                  </a:lnTo>
                  <a:lnTo>
                    <a:pt x="3884" y="1246"/>
                  </a:lnTo>
                  <a:cubicBezTo>
                    <a:pt x="3884" y="1246"/>
                    <a:pt x="3850" y="1248"/>
                    <a:pt x="3789" y="1248"/>
                  </a:cubicBezTo>
                  <a:cubicBezTo>
                    <a:pt x="3485" y="1248"/>
                    <a:pt x="2526" y="1182"/>
                    <a:pt x="1895" y="393"/>
                  </a:cubicBezTo>
                  <a:cubicBezTo>
                    <a:pt x="1673" y="115"/>
                    <a:pt x="1475" y="0"/>
                    <a:pt x="13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2523;p54">
              <a:extLst>
                <a:ext uri="{FF2B5EF4-FFF2-40B4-BE49-F238E27FC236}">
                  <a16:creationId xmlns:a16="http://schemas.microsoft.com/office/drawing/2014/main" id="{95E4DB0C-1F3F-2CD4-DB80-C221867BD3BE}"/>
                </a:ext>
              </a:extLst>
            </p:cNvPr>
            <p:cNvSpPr/>
            <p:nvPr/>
          </p:nvSpPr>
          <p:spPr>
            <a:xfrm>
              <a:off x="4738175" y="2236950"/>
              <a:ext cx="98250" cy="133250"/>
            </a:xfrm>
            <a:custGeom>
              <a:avLst/>
              <a:gdLst/>
              <a:ahLst/>
              <a:cxnLst/>
              <a:rect l="l" t="t" r="r" b="b"/>
              <a:pathLst>
                <a:path w="3930" h="5330" extrusionOk="0">
                  <a:moveTo>
                    <a:pt x="1036" y="0"/>
                  </a:moveTo>
                  <a:cubicBezTo>
                    <a:pt x="953" y="0"/>
                    <a:pt x="878" y="16"/>
                    <a:pt x="813" y="38"/>
                  </a:cubicBezTo>
                  <a:cubicBezTo>
                    <a:pt x="275" y="227"/>
                    <a:pt x="84" y="1023"/>
                    <a:pt x="84" y="1646"/>
                  </a:cubicBezTo>
                  <a:cubicBezTo>
                    <a:pt x="84" y="2299"/>
                    <a:pt x="461" y="2728"/>
                    <a:pt x="825" y="2967"/>
                  </a:cubicBezTo>
                  <a:cubicBezTo>
                    <a:pt x="479" y="3353"/>
                    <a:pt x="0" y="3999"/>
                    <a:pt x="80" y="4538"/>
                  </a:cubicBezTo>
                  <a:cubicBezTo>
                    <a:pt x="106" y="4722"/>
                    <a:pt x="207" y="4976"/>
                    <a:pt x="538" y="5141"/>
                  </a:cubicBezTo>
                  <a:cubicBezTo>
                    <a:pt x="785" y="5264"/>
                    <a:pt x="1057" y="5329"/>
                    <a:pt x="1332" y="5329"/>
                  </a:cubicBezTo>
                  <a:cubicBezTo>
                    <a:pt x="1335" y="5329"/>
                    <a:pt x="1337" y="5329"/>
                    <a:pt x="1339" y="5329"/>
                  </a:cubicBezTo>
                  <a:cubicBezTo>
                    <a:pt x="2114" y="5329"/>
                    <a:pt x="2726" y="4848"/>
                    <a:pt x="2761" y="4822"/>
                  </a:cubicBezTo>
                  <a:cubicBezTo>
                    <a:pt x="2892" y="4716"/>
                    <a:pt x="2915" y="4524"/>
                    <a:pt x="2808" y="4391"/>
                  </a:cubicBezTo>
                  <a:cubicBezTo>
                    <a:pt x="2748" y="4315"/>
                    <a:pt x="2659" y="4276"/>
                    <a:pt x="2570" y="4276"/>
                  </a:cubicBezTo>
                  <a:cubicBezTo>
                    <a:pt x="2502" y="4276"/>
                    <a:pt x="2435" y="4298"/>
                    <a:pt x="2378" y="4343"/>
                  </a:cubicBezTo>
                  <a:cubicBezTo>
                    <a:pt x="2373" y="4348"/>
                    <a:pt x="1903" y="4716"/>
                    <a:pt x="1341" y="4716"/>
                  </a:cubicBezTo>
                  <a:cubicBezTo>
                    <a:pt x="1170" y="4716"/>
                    <a:pt x="990" y="4681"/>
                    <a:pt x="812" y="4592"/>
                  </a:cubicBezTo>
                  <a:cubicBezTo>
                    <a:pt x="698" y="4536"/>
                    <a:pt x="689" y="4479"/>
                    <a:pt x="685" y="4449"/>
                  </a:cubicBezTo>
                  <a:cubicBezTo>
                    <a:pt x="638" y="4128"/>
                    <a:pt x="1172" y="3455"/>
                    <a:pt x="1548" y="3100"/>
                  </a:cubicBezTo>
                  <a:cubicBezTo>
                    <a:pt x="1717" y="2938"/>
                    <a:pt x="1651" y="2655"/>
                    <a:pt x="1428" y="2585"/>
                  </a:cubicBezTo>
                  <a:cubicBezTo>
                    <a:pt x="1398" y="2575"/>
                    <a:pt x="697" y="2348"/>
                    <a:pt x="697" y="1646"/>
                  </a:cubicBezTo>
                  <a:cubicBezTo>
                    <a:pt x="697" y="1076"/>
                    <a:pt x="883" y="662"/>
                    <a:pt x="1016" y="615"/>
                  </a:cubicBezTo>
                  <a:cubicBezTo>
                    <a:pt x="1020" y="614"/>
                    <a:pt x="1026" y="613"/>
                    <a:pt x="1032" y="613"/>
                  </a:cubicBezTo>
                  <a:cubicBezTo>
                    <a:pt x="1087" y="613"/>
                    <a:pt x="1206" y="668"/>
                    <a:pt x="1383" y="890"/>
                  </a:cubicBezTo>
                  <a:cubicBezTo>
                    <a:pt x="2096" y="1780"/>
                    <a:pt x="3158" y="1860"/>
                    <a:pt x="3515" y="1860"/>
                  </a:cubicBezTo>
                  <a:cubicBezTo>
                    <a:pt x="3583" y="1860"/>
                    <a:pt x="3626" y="1857"/>
                    <a:pt x="3635" y="1856"/>
                  </a:cubicBezTo>
                  <a:cubicBezTo>
                    <a:pt x="3803" y="1843"/>
                    <a:pt x="3929" y="1696"/>
                    <a:pt x="3916" y="1527"/>
                  </a:cubicBezTo>
                  <a:cubicBezTo>
                    <a:pt x="3904" y="1367"/>
                    <a:pt x="3760" y="1245"/>
                    <a:pt x="3611" y="1245"/>
                  </a:cubicBezTo>
                  <a:cubicBezTo>
                    <a:pt x="3603" y="1245"/>
                    <a:pt x="3596" y="1245"/>
                    <a:pt x="3588" y="1246"/>
                  </a:cubicBezTo>
                  <a:cubicBezTo>
                    <a:pt x="3586" y="1246"/>
                    <a:pt x="3557" y="1248"/>
                    <a:pt x="3507" y="1248"/>
                  </a:cubicBezTo>
                  <a:cubicBezTo>
                    <a:pt x="3244" y="1248"/>
                    <a:pt x="2407" y="1189"/>
                    <a:pt x="1861" y="508"/>
                  </a:cubicBezTo>
                  <a:cubicBezTo>
                    <a:pt x="1545" y="113"/>
                    <a:pt x="1261" y="0"/>
                    <a:pt x="10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2524;p54">
              <a:extLst>
                <a:ext uri="{FF2B5EF4-FFF2-40B4-BE49-F238E27FC236}">
                  <a16:creationId xmlns:a16="http://schemas.microsoft.com/office/drawing/2014/main" id="{751D38F0-9A82-D4B4-C915-ECC6B3C2211B}"/>
                </a:ext>
              </a:extLst>
            </p:cNvPr>
            <p:cNvSpPr/>
            <p:nvPr/>
          </p:nvSpPr>
          <p:spPr>
            <a:xfrm>
              <a:off x="5244575" y="2861075"/>
              <a:ext cx="586850" cy="176925"/>
            </a:xfrm>
            <a:custGeom>
              <a:avLst/>
              <a:gdLst/>
              <a:ahLst/>
              <a:cxnLst/>
              <a:rect l="l" t="t" r="r" b="b"/>
              <a:pathLst>
                <a:path w="23474" h="7077" extrusionOk="0">
                  <a:moveTo>
                    <a:pt x="9885" y="1"/>
                  </a:moveTo>
                  <a:cubicBezTo>
                    <a:pt x="7870" y="1"/>
                    <a:pt x="3022" y="1974"/>
                    <a:pt x="1566" y="2494"/>
                  </a:cubicBezTo>
                  <a:cubicBezTo>
                    <a:pt x="1" y="3053"/>
                    <a:pt x="1566" y="3500"/>
                    <a:pt x="3242" y="3836"/>
                  </a:cubicBezTo>
                  <a:cubicBezTo>
                    <a:pt x="3578" y="3903"/>
                    <a:pt x="3980" y="3930"/>
                    <a:pt x="4409" y="3930"/>
                  </a:cubicBezTo>
                  <a:cubicBezTo>
                    <a:pt x="6126" y="3930"/>
                    <a:pt x="8272" y="3500"/>
                    <a:pt x="8273" y="3500"/>
                  </a:cubicBezTo>
                  <a:lnTo>
                    <a:pt x="8273" y="3500"/>
                  </a:lnTo>
                  <a:cubicBezTo>
                    <a:pt x="8272" y="3500"/>
                    <a:pt x="4584" y="5065"/>
                    <a:pt x="5478" y="5288"/>
                  </a:cubicBezTo>
                  <a:cubicBezTo>
                    <a:pt x="5653" y="5332"/>
                    <a:pt x="5862" y="5350"/>
                    <a:pt x="6097" y="5350"/>
                  </a:cubicBezTo>
                  <a:cubicBezTo>
                    <a:pt x="7063" y="5350"/>
                    <a:pt x="8467" y="5043"/>
                    <a:pt x="9725" y="4953"/>
                  </a:cubicBezTo>
                  <a:cubicBezTo>
                    <a:pt x="11290" y="4841"/>
                    <a:pt x="12854" y="3388"/>
                    <a:pt x="12854" y="3388"/>
                  </a:cubicBezTo>
                  <a:cubicBezTo>
                    <a:pt x="12854" y="3388"/>
                    <a:pt x="20344" y="7077"/>
                    <a:pt x="21238" y="7077"/>
                  </a:cubicBezTo>
                  <a:cubicBezTo>
                    <a:pt x="22132" y="7077"/>
                    <a:pt x="23473" y="4394"/>
                    <a:pt x="21574" y="3277"/>
                  </a:cubicBezTo>
                  <a:cubicBezTo>
                    <a:pt x="19673" y="2160"/>
                    <a:pt x="16655" y="1264"/>
                    <a:pt x="16655" y="1264"/>
                  </a:cubicBezTo>
                  <a:cubicBezTo>
                    <a:pt x="16655" y="1264"/>
                    <a:pt x="11961" y="370"/>
                    <a:pt x="10284" y="35"/>
                  </a:cubicBezTo>
                  <a:cubicBezTo>
                    <a:pt x="10169" y="12"/>
                    <a:pt x="10035" y="1"/>
                    <a:pt x="98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2525;p54">
              <a:extLst>
                <a:ext uri="{FF2B5EF4-FFF2-40B4-BE49-F238E27FC236}">
                  <a16:creationId xmlns:a16="http://schemas.microsoft.com/office/drawing/2014/main" id="{654494F6-F483-EF43-5A93-62ABEA2B5D39}"/>
                </a:ext>
              </a:extLst>
            </p:cNvPr>
            <p:cNvSpPr/>
            <p:nvPr/>
          </p:nvSpPr>
          <p:spPr>
            <a:xfrm>
              <a:off x="5259200" y="2853425"/>
              <a:ext cx="561600" cy="192225"/>
            </a:xfrm>
            <a:custGeom>
              <a:avLst/>
              <a:gdLst/>
              <a:ahLst/>
              <a:cxnLst/>
              <a:rect l="l" t="t" r="r" b="b"/>
              <a:pathLst>
                <a:path w="22464" h="7689" extrusionOk="0">
                  <a:moveTo>
                    <a:pt x="9288" y="611"/>
                  </a:moveTo>
                  <a:cubicBezTo>
                    <a:pt x="9420" y="611"/>
                    <a:pt x="9538" y="621"/>
                    <a:pt x="9639" y="641"/>
                  </a:cubicBezTo>
                  <a:cubicBezTo>
                    <a:pt x="11261" y="966"/>
                    <a:pt x="15702" y="1812"/>
                    <a:pt x="15997" y="1868"/>
                  </a:cubicBezTo>
                  <a:cubicBezTo>
                    <a:pt x="16224" y="1936"/>
                    <a:pt x="19052" y="2799"/>
                    <a:pt x="20834" y="3846"/>
                  </a:cubicBezTo>
                  <a:cubicBezTo>
                    <a:pt x="21827" y="4431"/>
                    <a:pt x="21675" y="5447"/>
                    <a:pt x="21564" y="5856"/>
                  </a:cubicBezTo>
                  <a:cubicBezTo>
                    <a:pt x="21364" y="6590"/>
                    <a:pt x="20883" y="7076"/>
                    <a:pt x="20653" y="7076"/>
                  </a:cubicBezTo>
                  <a:cubicBezTo>
                    <a:pt x="20118" y="7076"/>
                    <a:pt x="16005" y="5193"/>
                    <a:pt x="12406" y="3420"/>
                  </a:cubicBezTo>
                  <a:cubicBezTo>
                    <a:pt x="12363" y="3399"/>
                    <a:pt x="12317" y="3388"/>
                    <a:pt x="12270" y="3388"/>
                  </a:cubicBezTo>
                  <a:cubicBezTo>
                    <a:pt x="12193" y="3388"/>
                    <a:pt x="12119" y="3417"/>
                    <a:pt x="12062" y="3470"/>
                  </a:cubicBezTo>
                  <a:cubicBezTo>
                    <a:pt x="12048" y="3484"/>
                    <a:pt x="10559" y="4851"/>
                    <a:pt x="9119" y="4954"/>
                  </a:cubicBezTo>
                  <a:cubicBezTo>
                    <a:pt x="8547" y="4995"/>
                    <a:pt x="7955" y="5078"/>
                    <a:pt x="7382" y="5159"/>
                  </a:cubicBezTo>
                  <a:cubicBezTo>
                    <a:pt x="6702" y="5255"/>
                    <a:pt x="6047" y="5350"/>
                    <a:pt x="5536" y="5350"/>
                  </a:cubicBezTo>
                  <a:cubicBezTo>
                    <a:pt x="5453" y="5350"/>
                    <a:pt x="5374" y="5348"/>
                    <a:pt x="5299" y="5342"/>
                  </a:cubicBezTo>
                  <a:cubicBezTo>
                    <a:pt x="5788" y="5018"/>
                    <a:pt x="6856" y="4492"/>
                    <a:pt x="7807" y="4087"/>
                  </a:cubicBezTo>
                  <a:cubicBezTo>
                    <a:pt x="7951" y="4026"/>
                    <a:pt x="8027" y="3866"/>
                    <a:pt x="7980" y="3716"/>
                  </a:cubicBezTo>
                  <a:cubicBezTo>
                    <a:pt x="7940" y="3587"/>
                    <a:pt x="7818" y="3499"/>
                    <a:pt x="7688" y="3499"/>
                  </a:cubicBezTo>
                  <a:cubicBezTo>
                    <a:pt x="7668" y="3499"/>
                    <a:pt x="7648" y="3501"/>
                    <a:pt x="7628" y="3506"/>
                  </a:cubicBezTo>
                  <a:cubicBezTo>
                    <a:pt x="7601" y="3511"/>
                    <a:pt x="5487" y="3930"/>
                    <a:pt x="3826" y="3930"/>
                  </a:cubicBezTo>
                  <a:cubicBezTo>
                    <a:pt x="3416" y="3930"/>
                    <a:pt x="3034" y="3905"/>
                    <a:pt x="2717" y="3841"/>
                  </a:cubicBezTo>
                  <a:cubicBezTo>
                    <a:pt x="1337" y="3566"/>
                    <a:pt x="864" y="3365"/>
                    <a:pt x="702" y="3261"/>
                  </a:cubicBezTo>
                  <a:cubicBezTo>
                    <a:pt x="765" y="3220"/>
                    <a:pt x="881" y="3160"/>
                    <a:pt x="1084" y="3088"/>
                  </a:cubicBezTo>
                  <a:cubicBezTo>
                    <a:pt x="1321" y="3004"/>
                    <a:pt x="1649" y="2880"/>
                    <a:pt x="2040" y="2732"/>
                  </a:cubicBezTo>
                  <a:cubicBezTo>
                    <a:pt x="3919" y="2025"/>
                    <a:pt x="7673" y="611"/>
                    <a:pt x="9288" y="611"/>
                  </a:cubicBezTo>
                  <a:close/>
                  <a:moveTo>
                    <a:pt x="9293" y="0"/>
                  </a:moveTo>
                  <a:cubicBezTo>
                    <a:pt x="7695" y="0"/>
                    <a:pt x="4628" y="1103"/>
                    <a:pt x="1824" y="2160"/>
                  </a:cubicBezTo>
                  <a:cubicBezTo>
                    <a:pt x="1438" y="2305"/>
                    <a:pt x="1113" y="2427"/>
                    <a:pt x="878" y="2511"/>
                  </a:cubicBezTo>
                  <a:cubicBezTo>
                    <a:pt x="467" y="2658"/>
                    <a:pt x="1" y="2879"/>
                    <a:pt x="31" y="3293"/>
                  </a:cubicBezTo>
                  <a:cubicBezTo>
                    <a:pt x="65" y="3768"/>
                    <a:pt x="737" y="4070"/>
                    <a:pt x="2597" y="4441"/>
                  </a:cubicBezTo>
                  <a:cubicBezTo>
                    <a:pt x="2956" y="4512"/>
                    <a:pt x="3382" y="4541"/>
                    <a:pt x="3834" y="4541"/>
                  </a:cubicBezTo>
                  <a:cubicBezTo>
                    <a:pt x="4426" y="4541"/>
                    <a:pt x="5061" y="4492"/>
                    <a:pt x="5644" y="4427"/>
                  </a:cubicBezTo>
                  <a:lnTo>
                    <a:pt x="5644" y="4427"/>
                  </a:lnTo>
                  <a:cubicBezTo>
                    <a:pt x="4416" y="5091"/>
                    <a:pt x="4437" y="5369"/>
                    <a:pt x="4448" y="5510"/>
                  </a:cubicBezTo>
                  <a:cubicBezTo>
                    <a:pt x="4456" y="5598"/>
                    <a:pt x="4505" y="5813"/>
                    <a:pt x="4820" y="5891"/>
                  </a:cubicBezTo>
                  <a:cubicBezTo>
                    <a:pt x="5019" y="5940"/>
                    <a:pt x="5253" y="5961"/>
                    <a:pt x="5512" y="5961"/>
                  </a:cubicBezTo>
                  <a:cubicBezTo>
                    <a:pt x="6075" y="5961"/>
                    <a:pt x="6757" y="5865"/>
                    <a:pt x="7467" y="5764"/>
                  </a:cubicBezTo>
                  <a:cubicBezTo>
                    <a:pt x="8030" y="5686"/>
                    <a:pt x="8613" y="5603"/>
                    <a:pt x="9162" y="5564"/>
                  </a:cubicBezTo>
                  <a:cubicBezTo>
                    <a:pt x="10533" y="5466"/>
                    <a:pt x="11866" y="4441"/>
                    <a:pt x="12318" y="4060"/>
                  </a:cubicBezTo>
                  <a:cubicBezTo>
                    <a:pt x="13914" y="4844"/>
                    <a:pt x="19772" y="7689"/>
                    <a:pt x="20653" y="7689"/>
                  </a:cubicBezTo>
                  <a:cubicBezTo>
                    <a:pt x="21308" y="7689"/>
                    <a:pt x="21931" y="6839"/>
                    <a:pt x="22154" y="6017"/>
                  </a:cubicBezTo>
                  <a:cubicBezTo>
                    <a:pt x="22463" y="4882"/>
                    <a:pt x="22085" y="3873"/>
                    <a:pt x="21144" y="3320"/>
                  </a:cubicBezTo>
                  <a:cubicBezTo>
                    <a:pt x="19233" y="2195"/>
                    <a:pt x="16282" y="1315"/>
                    <a:pt x="16157" y="1277"/>
                  </a:cubicBezTo>
                  <a:cubicBezTo>
                    <a:pt x="16147" y="1274"/>
                    <a:pt x="16138" y="1271"/>
                    <a:pt x="16128" y="1270"/>
                  </a:cubicBezTo>
                  <a:cubicBezTo>
                    <a:pt x="16128" y="1270"/>
                    <a:pt x="11434" y="376"/>
                    <a:pt x="9759" y="41"/>
                  </a:cubicBezTo>
                  <a:cubicBezTo>
                    <a:pt x="9622" y="13"/>
                    <a:pt x="9466" y="0"/>
                    <a:pt x="9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2526;p54">
              <a:extLst>
                <a:ext uri="{FF2B5EF4-FFF2-40B4-BE49-F238E27FC236}">
                  <a16:creationId xmlns:a16="http://schemas.microsoft.com/office/drawing/2014/main" id="{E6E96B3A-4DA0-4AD2-DD15-90EC4DE566CA}"/>
                </a:ext>
              </a:extLst>
            </p:cNvPr>
            <p:cNvSpPr/>
            <p:nvPr/>
          </p:nvSpPr>
          <p:spPr>
            <a:xfrm>
              <a:off x="5415050" y="2937650"/>
              <a:ext cx="617575" cy="914575"/>
            </a:xfrm>
            <a:custGeom>
              <a:avLst/>
              <a:gdLst/>
              <a:ahLst/>
              <a:cxnLst/>
              <a:rect l="l" t="t" r="r" b="b"/>
              <a:pathLst>
                <a:path w="24703" h="36583" extrusionOk="0">
                  <a:moveTo>
                    <a:pt x="15671" y="1"/>
                  </a:moveTo>
                  <a:cubicBezTo>
                    <a:pt x="13489" y="1"/>
                    <a:pt x="11513" y="2337"/>
                    <a:pt x="11513" y="2337"/>
                  </a:cubicBezTo>
                  <a:cubicBezTo>
                    <a:pt x="11513" y="2337"/>
                    <a:pt x="7042" y="5579"/>
                    <a:pt x="3800" y="10161"/>
                  </a:cubicBezTo>
                  <a:cubicBezTo>
                    <a:pt x="558" y="14743"/>
                    <a:pt x="0" y="24021"/>
                    <a:pt x="670" y="26703"/>
                  </a:cubicBezTo>
                  <a:cubicBezTo>
                    <a:pt x="1342" y="29386"/>
                    <a:pt x="1788" y="32516"/>
                    <a:pt x="5029" y="34639"/>
                  </a:cubicBezTo>
                  <a:cubicBezTo>
                    <a:pt x="6789" y="35792"/>
                    <a:pt x="8284" y="36582"/>
                    <a:pt x="10177" y="36582"/>
                  </a:cubicBezTo>
                  <a:cubicBezTo>
                    <a:pt x="11772" y="36582"/>
                    <a:pt x="13650" y="36020"/>
                    <a:pt x="16207" y="34639"/>
                  </a:cubicBezTo>
                  <a:cubicBezTo>
                    <a:pt x="21796" y="31621"/>
                    <a:pt x="24702" y="21562"/>
                    <a:pt x="24143" y="13850"/>
                  </a:cubicBezTo>
                  <a:cubicBezTo>
                    <a:pt x="23585" y="6138"/>
                    <a:pt x="18890" y="771"/>
                    <a:pt x="16431" y="101"/>
                  </a:cubicBezTo>
                  <a:cubicBezTo>
                    <a:pt x="16176" y="32"/>
                    <a:pt x="15922" y="1"/>
                    <a:pt x="15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2527;p54">
              <a:extLst>
                <a:ext uri="{FF2B5EF4-FFF2-40B4-BE49-F238E27FC236}">
                  <a16:creationId xmlns:a16="http://schemas.microsoft.com/office/drawing/2014/main" id="{01B5409F-6352-A3B5-510B-712EAE46DDC3}"/>
                </a:ext>
              </a:extLst>
            </p:cNvPr>
            <p:cNvSpPr/>
            <p:nvPr/>
          </p:nvSpPr>
          <p:spPr>
            <a:xfrm>
              <a:off x="5407500" y="2929975"/>
              <a:ext cx="632800" cy="929725"/>
            </a:xfrm>
            <a:custGeom>
              <a:avLst/>
              <a:gdLst/>
              <a:ahLst/>
              <a:cxnLst/>
              <a:rect l="l" t="t" r="r" b="b"/>
              <a:pathLst>
                <a:path w="25312" h="37189" extrusionOk="0">
                  <a:moveTo>
                    <a:pt x="15972" y="614"/>
                  </a:moveTo>
                  <a:cubicBezTo>
                    <a:pt x="16202" y="614"/>
                    <a:pt x="16430" y="644"/>
                    <a:pt x="16652" y="704"/>
                  </a:cubicBezTo>
                  <a:cubicBezTo>
                    <a:pt x="18970" y="1337"/>
                    <a:pt x="23585" y="6522"/>
                    <a:pt x="24139" y="14179"/>
                  </a:cubicBezTo>
                  <a:cubicBezTo>
                    <a:pt x="24687" y="21723"/>
                    <a:pt x="21868" y="31705"/>
                    <a:pt x="16364" y="34677"/>
                  </a:cubicBezTo>
                  <a:cubicBezTo>
                    <a:pt x="13846" y="36037"/>
                    <a:pt x="12007" y="36578"/>
                    <a:pt x="10465" y="36578"/>
                  </a:cubicBezTo>
                  <a:cubicBezTo>
                    <a:pt x="8598" y="36578"/>
                    <a:pt x="7168" y="35785"/>
                    <a:pt x="5500" y="34692"/>
                  </a:cubicBezTo>
                  <a:cubicBezTo>
                    <a:pt x="2678" y="32843"/>
                    <a:pt x="2061" y="30250"/>
                    <a:pt x="1464" y="27742"/>
                  </a:cubicBezTo>
                  <a:cubicBezTo>
                    <a:pt x="1400" y="27470"/>
                    <a:pt x="1336" y="27201"/>
                    <a:pt x="1270" y="26937"/>
                  </a:cubicBezTo>
                  <a:cubicBezTo>
                    <a:pt x="633" y="24394"/>
                    <a:pt x="1173" y="15142"/>
                    <a:pt x="4352" y="10645"/>
                  </a:cubicBezTo>
                  <a:cubicBezTo>
                    <a:pt x="7526" y="6160"/>
                    <a:pt x="11950" y="2924"/>
                    <a:pt x="11995" y="2892"/>
                  </a:cubicBezTo>
                  <a:cubicBezTo>
                    <a:pt x="12015" y="2877"/>
                    <a:pt x="12032" y="2861"/>
                    <a:pt x="12049" y="2842"/>
                  </a:cubicBezTo>
                  <a:cubicBezTo>
                    <a:pt x="12070" y="2817"/>
                    <a:pt x="13960" y="614"/>
                    <a:pt x="15972" y="614"/>
                  </a:cubicBezTo>
                  <a:close/>
                  <a:moveTo>
                    <a:pt x="15964" y="1"/>
                  </a:moveTo>
                  <a:cubicBezTo>
                    <a:pt x="13779" y="1"/>
                    <a:pt x="11856" y="2129"/>
                    <a:pt x="11606" y="2418"/>
                  </a:cubicBezTo>
                  <a:cubicBezTo>
                    <a:pt x="11208" y="2712"/>
                    <a:pt x="6948" y="5916"/>
                    <a:pt x="3853" y="10292"/>
                  </a:cubicBezTo>
                  <a:cubicBezTo>
                    <a:pt x="518" y="15007"/>
                    <a:pt x="1" y="24387"/>
                    <a:pt x="675" y="27086"/>
                  </a:cubicBezTo>
                  <a:cubicBezTo>
                    <a:pt x="742" y="27348"/>
                    <a:pt x="805" y="27614"/>
                    <a:pt x="868" y="27883"/>
                  </a:cubicBezTo>
                  <a:cubicBezTo>
                    <a:pt x="1464" y="30385"/>
                    <a:pt x="2139" y="33221"/>
                    <a:pt x="5164" y="35203"/>
                  </a:cubicBezTo>
                  <a:cubicBezTo>
                    <a:pt x="6900" y="36340"/>
                    <a:pt x="8439" y="37189"/>
                    <a:pt x="10454" y="37189"/>
                  </a:cubicBezTo>
                  <a:cubicBezTo>
                    <a:pt x="12089" y="37189"/>
                    <a:pt x="14035" y="36630"/>
                    <a:pt x="16655" y="35217"/>
                  </a:cubicBezTo>
                  <a:cubicBezTo>
                    <a:pt x="22376" y="32127"/>
                    <a:pt x="25311" y="21868"/>
                    <a:pt x="24751" y="14135"/>
                  </a:cubicBezTo>
                  <a:cubicBezTo>
                    <a:pt x="24176" y="6194"/>
                    <a:pt x="19278" y="786"/>
                    <a:pt x="16814" y="114"/>
                  </a:cubicBezTo>
                  <a:cubicBezTo>
                    <a:pt x="16528" y="36"/>
                    <a:pt x="16244" y="1"/>
                    <a:pt x="159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2528;p54">
              <a:extLst>
                <a:ext uri="{FF2B5EF4-FFF2-40B4-BE49-F238E27FC236}">
                  <a16:creationId xmlns:a16="http://schemas.microsoft.com/office/drawing/2014/main" id="{5F6DD92E-6213-78FC-7294-ED6EFEA7006F}"/>
                </a:ext>
              </a:extLst>
            </p:cNvPr>
            <p:cNvSpPr/>
            <p:nvPr/>
          </p:nvSpPr>
          <p:spPr>
            <a:xfrm>
              <a:off x="5596700" y="3020350"/>
              <a:ext cx="271050" cy="253200"/>
            </a:xfrm>
            <a:custGeom>
              <a:avLst/>
              <a:gdLst/>
              <a:ahLst/>
              <a:cxnLst/>
              <a:rect l="l" t="t" r="r" b="b"/>
              <a:pathLst>
                <a:path w="10842" h="10128" extrusionOk="0">
                  <a:moveTo>
                    <a:pt x="7822" y="0"/>
                  </a:moveTo>
                  <a:cubicBezTo>
                    <a:pt x="6404" y="0"/>
                    <a:pt x="4583" y="482"/>
                    <a:pt x="4583" y="482"/>
                  </a:cubicBezTo>
                  <a:cubicBezTo>
                    <a:pt x="4583" y="482"/>
                    <a:pt x="2570" y="706"/>
                    <a:pt x="1564" y="2047"/>
                  </a:cubicBezTo>
                  <a:cubicBezTo>
                    <a:pt x="558" y="3388"/>
                    <a:pt x="894" y="3835"/>
                    <a:pt x="1564" y="4171"/>
                  </a:cubicBezTo>
                  <a:cubicBezTo>
                    <a:pt x="2236" y="4507"/>
                    <a:pt x="2347" y="5401"/>
                    <a:pt x="2347" y="5401"/>
                  </a:cubicBezTo>
                  <a:cubicBezTo>
                    <a:pt x="2347" y="5401"/>
                    <a:pt x="0" y="9200"/>
                    <a:pt x="1230" y="9984"/>
                  </a:cubicBezTo>
                  <a:cubicBezTo>
                    <a:pt x="1385" y="10082"/>
                    <a:pt x="1607" y="10128"/>
                    <a:pt x="1881" y="10128"/>
                  </a:cubicBezTo>
                  <a:cubicBezTo>
                    <a:pt x="3776" y="10128"/>
                    <a:pt x="8119" y="7955"/>
                    <a:pt x="9388" y="6295"/>
                  </a:cubicBezTo>
                  <a:cubicBezTo>
                    <a:pt x="10842" y="4394"/>
                    <a:pt x="10172" y="1264"/>
                    <a:pt x="9277" y="370"/>
                  </a:cubicBezTo>
                  <a:cubicBezTo>
                    <a:pt x="9002" y="95"/>
                    <a:pt x="8451" y="0"/>
                    <a:pt x="78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2529;p54">
              <a:extLst>
                <a:ext uri="{FF2B5EF4-FFF2-40B4-BE49-F238E27FC236}">
                  <a16:creationId xmlns:a16="http://schemas.microsoft.com/office/drawing/2014/main" id="{0D824775-BCBB-B36F-817A-3D876A93B204}"/>
                </a:ext>
              </a:extLst>
            </p:cNvPr>
            <p:cNvSpPr/>
            <p:nvPr/>
          </p:nvSpPr>
          <p:spPr>
            <a:xfrm>
              <a:off x="5589500" y="3012625"/>
              <a:ext cx="287400" cy="268300"/>
            </a:xfrm>
            <a:custGeom>
              <a:avLst/>
              <a:gdLst/>
              <a:ahLst/>
              <a:cxnLst/>
              <a:rect l="l" t="t" r="r" b="b"/>
              <a:pathLst>
                <a:path w="11496" h="10732" extrusionOk="0">
                  <a:moveTo>
                    <a:pt x="8126" y="612"/>
                  </a:moveTo>
                  <a:cubicBezTo>
                    <a:pt x="8688" y="612"/>
                    <a:pt x="9144" y="690"/>
                    <a:pt x="9349" y="896"/>
                  </a:cubicBezTo>
                  <a:cubicBezTo>
                    <a:pt x="10163" y="1710"/>
                    <a:pt x="10771" y="4669"/>
                    <a:pt x="9434" y="6418"/>
                  </a:cubicBezTo>
                  <a:cubicBezTo>
                    <a:pt x="8096" y="8167"/>
                    <a:pt x="3819" y="10139"/>
                    <a:pt x="2176" y="10139"/>
                  </a:cubicBezTo>
                  <a:cubicBezTo>
                    <a:pt x="1963" y="10139"/>
                    <a:pt x="1794" y="10106"/>
                    <a:pt x="1682" y="10034"/>
                  </a:cubicBezTo>
                  <a:cubicBezTo>
                    <a:pt x="1017" y="9611"/>
                    <a:pt x="2013" y="7299"/>
                    <a:pt x="2896" y="5870"/>
                  </a:cubicBezTo>
                  <a:cubicBezTo>
                    <a:pt x="2932" y="5810"/>
                    <a:pt x="2948" y="5741"/>
                    <a:pt x="2939" y="5671"/>
                  </a:cubicBezTo>
                  <a:cubicBezTo>
                    <a:pt x="2933" y="5628"/>
                    <a:pt x="2797" y="4611"/>
                    <a:pt x="1990" y="4206"/>
                  </a:cubicBezTo>
                  <a:cubicBezTo>
                    <a:pt x="1705" y="4064"/>
                    <a:pt x="1569" y="3941"/>
                    <a:pt x="1534" y="3793"/>
                  </a:cubicBezTo>
                  <a:cubicBezTo>
                    <a:pt x="1492" y="3618"/>
                    <a:pt x="1558" y="3259"/>
                    <a:pt x="2097" y="2539"/>
                  </a:cubicBezTo>
                  <a:cubicBezTo>
                    <a:pt x="3010" y="1323"/>
                    <a:pt x="4886" y="1097"/>
                    <a:pt x="4904" y="1096"/>
                  </a:cubicBezTo>
                  <a:cubicBezTo>
                    <a:pt x="4920" y="1094"/>
                    <a:pt x="4934" y="1091"/>
                    <a:pt x="4948" y="1087"/>
                  </a:cubicBezTo>
                  <a:cubicBezTo>
                    <a:pt x="5839" y="851"/>
                    <a:pt x="7146" y="612"/>
                    <a:pt x="8126" y="612"/>
                  </a:cubicBezTo>
                  <a:close/>
                  <a:moveTo>
                    <a:pt x="8064" y="0"/>
                  </a:moveTo>
                  <a:cubicBezTo>
                    <a:pt x="6781" y="0"/>
                    <a:pt x="5267" y="371"/>
                    <a:pt x="4813" y="490"/>
                  </a:cubicBezTo>
                  <a:cubicBezTo>
                    <a:pt x="4564" y="522"/>
                    <a:pt x="2632" y="807"/>
                    <a:pt x="1607" y="2173"/>
                  </a:cubicBezTo>
                  <a:cubicBezTo>
                    <a:pt x="1045" y="2923"/>
                    <a:pt x="832" y="3483"/>
                    <a:pt x="938" y="3934"/>
                  </a:cubicBezTo>
                  <a:cubicBezTo>
                    <a:pt x="1040" y="4367"/>
                    <a:pt x="1407" y="4600"/>
                    <a:pt x="1716" y="4754"/>
                  </a:cubicBezTo>
                  <a:cubicBezTo>
                    <a:pt x="2115" y="4953"/>
                    <a:pt x="2264" y="5440"/>
                    <a:pt x="2313" y="5650"/>
                  </a:cubicBezTo>
                  <a:cubicBezTo>
                    <a:pt x="1789" y="6514"/>
                    <a:pt x="0" y="9690"/>
                    <a:pt x="1353" y="10551"/>
                  </a:cubicBezTo>
                  <a:cubicBezTo>
                    <a:pt x="1548" y="10675"/>
                    <a:pt x="1822" y="10731"/>
                    <a:pt x="2155" y="10731"/>
                  </a:cubicBezTo>
                  <a:cubicBezTo>
                    <a:pt x="4245" y="10731"/>
                    <a:pt x="8619" y="8491"/>
                    <a:pt x="9920" y="6790"/>
                  </a:cubicBezTo>
                  <a:cubicBezTo>
                    <a:pt x="11495" y="4729"/>
                    <a:pt x="10772" y="1454"/>
                    <a:pt x="9782" y="463"/>
                  </a:cubicBezTo>
                  <a:cubicBezTo>
                    <a:pt x="9436" y="118"/>
                    <a:pt x="8787" y="0"/>
                    <a:pt x="8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2530;p54">
              <a:extLst>
                <a:ext uri="{FF2B5EF4-FFF2-40B4-BE49-F238E27FC236}">
                  <a16:creationId xmlns:a16="http://schemas.microsoft.com/office/drawing/2014/main" id="{DF05DD9E-8902-9339-8304-27EB52C0DB5D}"/>
                </a:ext>
              </a:extLst>
            </p:cNvPr>
            <p:cNvSpPr/>
            <p:nvPr/>
          </p:nvSpPr>
          <p:spPr>
            <a:xfrm>
              <a:off x="5571550" y="2661300"/>
              <a:ext cx="349300" cy="526375"/>
            </a:xfrm>
            <a:custGeom>
              <a:avLst/>
              <a:gdLst/>
              <a:ahLst/>
              <a:cxnLst/>
              <a:rect l="l" t="t" r="r" b="b"/>
              <a:pathLst>
                <a:path w="13972" h="21055" extrusionOk="0">
                  <a:moveTo>
                    <a:pt x="6374" y="0"/>
                  </a:moveTo>
                  <a:cubicBezTo>
                    <a:pt x="5139" y="0"/>
                    <a:pt x="4247" y="313"/>
                    <a:pt x="4247" y="313"/>
                  </a:cubicBezTo>
                  <a:cubicBezTo>
                    <a:pt x="4247" y="313"/>
                    <a:pt x="2906" y="1879"/>
                    <a:pt x="2012" y="2325"/>
                  </a:cubicBezTo>
                  <a:cubicBezTo>
                    <a:pt x="1118" y="2773"/>
                    <a:pt x="0" y="3220"/>
                    <a:pt x="894" y="3890"/>
                  </a:cubicBezTo>
                  <a:cubicBezTo>
                    <a:pt x="1788" y="4561"/>
                    <a:pt x="2346" y="5120"/>
                    <a:pt x="2346" y="5120"/>
                  </a:cubicBezTo>
                  <a:cubicBezTo>
                    <a:pt x="2346" y="5120"/>
                    <a:pt x="1229" y="8808"/>
                    <a:pt x="1676" y="10933"/>
                  </a:cubicBezTo>
                  <a:cubicBezTo>
                    <a:pt x="1969" y="12323"/>
                    <a:pt x="2933" y="12563"/>
                    <a:pt x="3564" y="12563"/>
                  </a:cubicBezTo>
                  <a:cubicBezTo>
                    <a:pt x="3896" y="12563"/>
                    <a:pt x="4135" y="12497"/>
                    <a:pt x="4136" y="12497"/>
                  </a:cubicBezTo>
                  <a:lnTo>
                    <a:pt x="4136" y="12497"/>
                  </a:lnTo>
                  <a:cubicBezTo>
                    <a:pt x="4136" y="12497"/>
                    <a:pt x="3800" y="18086"/>
                    <a:pt x="3353" y="19763"/>
                  </a:cubicBezTo>
                  <a:cubicBezTo>
                    <a:pt x="3111" y="20671"/>
                    <a:pt x="3624" y="21055"/>
                    <a:pt x="4412" y="21055"/>
                  </a:cubicBezTo>
                  <a:cubicBezTo>
                    <a:pt x="5078" y="21055"/>
                    <a:pt x="5939" y="20781"/>
                    <a:pt x="6707" y="20321"/>
                  </a:cubicBezTo>
                  <a:cubicBezTo>
                    <a:pt x="8383" y="19315"/>
                    <a:pt x="8607" y="15180"/>
                    <a:pt x="9277" y="12161"/>
                  </a:cubicBezTo>
                  <a:cubicBezTo>
                    <a:pt x="9948" y="9142"/>
                    <a:pt x="13971" y="5567"/>
                    <a:pt x="11178" y="2213"/>
                  </a:cubicBezTo>
                  <a:cubicBezTo>
                    <a:pt x="9681" y="417"/>
                    <a:pt x="7799" y="0"/>
                    <a:pt x="63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2531;p54">
              <a:extLst>
                <a:ext uri="{FF2B5EF4-FFF2-40B4-BE49-F238E27FC236}">
                  <a16:creationId xmlns:a16="http://schemas.microsoft.com/office/drawing/2014/main" id="{60AF9BEC-04DA-0C1D-2093-260EBA013F28}"/>
                </a:ext>
              </a:extLst>
            </p:cNvPr>
            <p:cNvSpPr/>
            <p:nvPr/>
          </p:nvSpPr>
          <p:spPr>
            <a:xfrm>
              <a:off x="5577425" y="2653900"/>
              <a:ext cx="330750" cy="541375"/>
            </a:xfrm>
            <a:custGeom>
              <a:avLst/>
              <a:gdLst/>
              <a:ahLst/>
              <a:cxnLst/>
              <a:rect l="l" t="t" r="r" b="b"/>
              <a:pathLst>
                <a:path w="13230" h="21655" extrusionOk="0">
                  <a:moveTo>
                    <a:pt x="6126" y="607"/>
                  </a:moveTo>
                  <a:cubicBezTo>
                    <a:pt x="7486" y="607"/>
                    <a:pt x="9286" y="1001"/>
                    <a:pt x="10707" y="2705"/>
                  </a:cubicBezTo>
                  <a:cubicBezTo>
                    <a:pt x="12495" y="4850"/>
                    <a:pt x="11265" y="7131"/>
                    <a:pt x="10076" y="9338"/>
                  </a:cubicBezTo>
                  <a:cubicBezTo>
                    <a:pt x="9504" y="10401"/>
                    <a:pt x="8962" y="11405"/>
                    <a:pt x="8743" y="12391"/>
                  </a:cubicBezTo>
                  <a:cubicBezTo>
                    <a:pt x="8579" y="13132"/>
                    <a:pt x="8439" y="13952"/>
                    <a:pt x="8303" y="14744"/>
                  </a:cubicBezTo>
                  <a:cubicBezTo>
                    <a:pt x="7890" y="17163"/>
                    <a:pt x="7462" y="19665"/>
                    <a:pt x="6314" y="20354"/>
                  </a:cubicBezTo>
                  <a:cubicBezTo>
                    <a:pt x="5578" y="20796"/>
                    <a:pt x="4759" y="21047"/>
                    <a:pt x="4171" y="21047"/>
                  </a:cubicBezTo>
                  <a:cubicBezTo>
                    <a:pt x="3905" y="21047"/>
                    <a:pt x="3685" y="20996"/>
                    <a:pt x="3542" y="20887"/>
                  </a:cubicBezTo>
                  <a:cubicBezTo>
                    <a:pt x="3474" y="20836"/>
                    <a:pt x="3268" y="20681"/>
                    <a:pt x="3413" y="20136"/>
                  </a:cubicBezTo>
                  <a:cubicBezTo>
                    <a:pt x="3863" y="18451"/>
                    <a:pt x="4192" y="13041"/>
                    <a:pt x="4206" y="12812"/>
                  </a:cubicBezTo>
                  <a:cubicBezTo>
                    <a:pt x="4216" y="12635"/>
                    <a:pt x="4076" y="12487"/>
                    <a:pt x="3899" y="12487"/>
                  </a:cubicBezTo>
                  <a:cubicBezTo>
                    <a:pt x="3896" y="12487"/>
                    <a:pt x="3893" y="12487"/>
                    <a:pt x="3889" y="12487"/>
                  </a:cubicBezTo>
                  <a:cubicBezTo>
                    <a:pt x="3866" y="12487"/>
                    <a:pt x="3842" y="12490"/>
                    <a:pt x="3819" y="12496"/>
                  </a:cubicBezTo>
                  <a:cubicBezTo>
                    <a:pt x="3815" y="12497"/>
                    <a:pt x="3608" y="12551"/>
                    <a:pt x="3327" y="12551"/>
                  </a:cubicBezTo>
                  <a:cubicBezTo>
                    <a:pt x="3068" y="12551"/>
                    <a:pt x="2746" y="12505"/>
                    <a:pt x="2460" y="12330"/>
                  </a:cubicBezTo>
                  <a:cubicBezTo>
                    <a:pt x="2098" y="12108"/>
                    <a:pt x="1857" y="11716"/>
                    <a:pt x="1740" y="11164"/>
                  </a:cubicBezTo>
                  <a:cubicBezTo>
                    <a:pt x="1315" y="9142"/>
                    <a:pt x="2394" y="5539"/>
                    <a:pt x="2405" y="5504"/>
                  </a:cubicBezTo>
                  <a:cubicBezTo>
                    <a:pt x="2437" y="5395"/>
                    <a:pt x="2408" y="5278"/>
                    <a:pt x="2329" y="5199"/>
                  </a:cubicBezTo>
                  <a:cubicBezTo>
                    <a:pt x="2305" y="5175"/>
                    <a:pt x="1744" y="4616"/>
                    <a:pt x="842" y="3941"/>
                  </a:cubicBezTo>
                  <a:cubicBezTo>
                    <a:pt x="674" y="3814"/>
                    <a:pt x="634" y="3729"/>
                    <a:pt x="636" y="3701"/>
                  </a:cubicBezTo>
                  <a:cubicBezTo>
                    <a:pt x="655" y="3512"/>
                    <a:pt x="1325" y="3184"/>
                    <a:pt x="1685" y="3007"/>
                  </a:cubicBezTo>
                  <a:lnTo>
                    <a:pt x="1913" y="2895"/>
                  </a:lnTo>
                  <a:cubicBezTo>
                    <a:pt x="2754" y="2474"/>
                    <a:pt x="3914" y="1186"/>
                    <a:pt x="4186" y="874"/>
                  </a:cubicBezTo>
                  <a:cubicBezTo>
                    <a:pt x="4416" y="805"/>
                    <a:pt x="5160" y="607"/>
                    <a:pt x="6126" y="607"/>
                  </a:cubicBezTo>
                  <a:close/>
                  <a:moveTo>
                    <a:pt x="6128" y="0"/>
                  </a:moveTo>
                  <a:cubicBezTo>
                    <a:pt x="4854" y="0"/>
                    <a:pt x="3930" y="314"/>
                    <a:pt x="3910" y="320"/>
                  </a:cubicBezTo>
                  <a:cubicBezTo>
                    <a:pt x="3860" y="338"/>
                    <a:pt x="3814" y="369"/>
                    <a:pt x="3779" y="410"/>
                  </a:cubicBezTo>
                  <a:cubicBezTo>
                    <a:pt x="3766" y="426"/>
                    <a:pt x="2467" y="1933"/>
                    <a:pt x="1640" y="2348"/>
                  </a:cubicBezTo>
                  <a:lnTo>
                    <a:pt x="1416" y="2458"/>
                  </a:lnTo>
                  <a:cubicBezTo>
                    <a:pt x="727" y="2796"/>
                    <a:pt x="76" y="3114"/>
                    <a:pt x="27" y="3645"/>
                  </a:cubicBezTo>
                  <a:cubicBezTo>
                    <a:pt x="0" y="3924"/>
                    <a:pt x="151" y="4189"/>
                    <a:pt x="474" y="4431"/>
                  </a:cubicBezTo>
                  <a:cubicBezTo>
                    <a:pt x="924" y="4767"/>
                    <a:pt x="1355" y="5127"/>
                    <a:pt x="1766" y="5509"/>
                  </a:cubicBezTo>
                  <a:cubicBezTo>
                    <a:pt x="1543" y="6292"/>
                    <a:pt x="736" y="9364"/>
                    <a:pt x="1141" y="11292"/>
                  </a:cubicBezTo>
                  <a:cubicBezTo>
                    <a:pt x="1294" y="12017"/>
                    <a:pt x="1632" y="12545"/>
                    <a:pt x="2146" y="12857"/>
                  </a:cubicBezTo>
                  <a:cubicBezTo>
                    <a:pt x="2549" y="13102"/>
                    <a:pt x="2984" y="13165"/>
                    <a:pt x="3330" y="13165"/>
                  </a:cubicBezTo>
                  <a:cubicBezTo>
                    <a:pt x="3416" y="13165"/>
                    <a:pt x="3496" y="13161"/>
                    <a:pt x="3569" y="13155"/>
                  </a:cubicBezTo>
                  <a:lnTo>
                    <a:pt x="3569" y="13155"/>
                  </a:lnTo>
                  <a:cubicBezTo>
                    <a:pt x="3486" y="14439"/>
                    <a:pt x="3189" y="18603"/>
                    <a:pt x="2822" y="19979"/>
                  </a:cubicBezTo>
                  <a:cubicBezTo>
                    <a:pt x="2614" y="20759"/>
                    <a:pt x="2898" y="21169"/>
                    <a:pt x="3174" y="21376"/>
                  </a:cubicBezTo>
                  <a:cubicBezTo>
                    <a:pt x="3432" y="21571"/>
                    <a:pt x="3780" y="21655"/>
                    <a:pt x="4172" y="21655"/>
                  </a:cubicBezTo>
                  <a:cubicBezTo>
                    <a:pt x="4941" y="21655"/>
                    <a:pt x="5876" y="21332"/>
                    <a:pt x="6629" y="20880"/>
                  </a:cubicBezTo>
                  <a:cubicBezTo>
                    <a:pt x="8018" y="20045"/>
                    <a:pt x="8470" y="17402"/>
                    <a:pt x="8907" y="14848"/>
                  </a:cubicBezTo>
                  <a:cubicBezTo>
                    <a:pt x="9041" y="14061"/>
                    <a:pt x="9179" y="13250"/>
                    <a:pt x="9341" y="12525"/>
                  </a:cubicBezTo>
                  <a:cubicBezTo>
                    <a:pt x="9541" y="11621"/>
                    <a:pt x="10062" y="10653"/>
                    <a:pt x="10615" y="9628"/>
                  </a:cubicBezTo>
                  <a:cubicBezTo>
                    <a:pt x="11840" y="7354"/>
                    <a:pt x="13229" y="4776"/>
                    <a:pt x="11176" y="2313"/>
                  </a:cubicBezTo>
                  <a:cubicBezTo>
                    <a:pt x="9611" y="434"/>
                    <a:pt x="7627" y="0"/>
                    <a:pt x="61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2532;p54">
              <a:extLst>
                <a:ext uri="{FF2B5EF4-FFF2-40B4-BE49-F238E27FC236}">
                  <a16:creationId xmlns:a16="http://schemas.microsoft.com/office/drawing/2014/main" id="{5D0373DB-D525-860F-9BEA-60B07A34C522}"/>
                </a:ext>
              </a:extLst>
            </p:cNvPr>
            <p:cNvSpPr/>
            <p:nvPr/>
          </p:nvSpPr>
          <p:spPr>
            <a:xfrm>
              <a:off x="5616225" y="2483950"/>
              <a:ext cx="609175" cy="718300"/>
            </a:xfrm>
            <a:custGeom>
              <a:avLst/>
              <a:gdLst/>
              <a:ahLst/>
              <a:cxnLst/>
              <a:rect l="l" t="t" r="r" b="b"/>
              <a:pathLst>
                <a:path w="24367" h="28732" extrusionOk="0">
                  <a:moveTo>
                    <a:pt x="0" y="25370"/>
                  </a:moveTo>
                  <a:lnTo>
                    <a:pt x="0" y="25370"/>
                  </a:lnTo>
                  <a:cubicBezTo>
                    <a:pt x="0" y="25370"/>
                    <a:pt x="0" y="25370"/>
                    <a:pt x="1" y="25370"/>
                  </a:cubicBezTo>
                  <a:lnTo>
                    <a:pt x="1" y="25370"/>
                  </a:lnTo>
                  <a:cubicBezTo>
                    <a:pt x="0" y="25370"/>
                    <a:pt x="0" y="25370"/>
                    <a:pt x="0" y="25370"/>
                  </a:cubicBezTo>
                  <a:close/>
                  <a:moveTo>
                    <a:pt x="4983" y="0"/>
                  </a:moveTo>
                  <a:cubicBezTo>
                    <a:pt x="4593" y="0"/>
                    <a:pt x="4221" y="23"/>
                    <a:pt x="3888" y="78"/>
                  </a:cubicBezTo>
                  <a:cubicBezTo>
                    <a:pt x="1877" y="414"/>
                    <a:pt x="1119" y="6179"/>
                    <a:pt x="2349" y="9420"/>
                  </a:cubicBezTo>
                  <a:cubicBezTo>
                    <a:pt x="2864" y="10777"/>
                    <a:pt x="3789" y="11620"/>
                    <a:pt x="4691" y="12148"/>
                  </a:cubicBezTo>
                  <a:cubicBezTo>
                    <a:pt x="4490" y="11969"/>
                    <a:pt x="3295" y="10844"/>
                    <a:pt x="4444" y="9950"/>
                  </a:cubicBezTo>
                  <a:cubicBezTo>
                    <a:pt x="5696" y="8976"/>
                    <a:pt x="6808" y="8838"/>
                    <a:pt x="6808" y="8838"/>
                  </a:cubicBezTo>
                  <a:lnTo>
                    <a:pt x="6808" y="8838"/>
                  </a:lnTo>
                  <a:cubicBezTo>
                    <a:pt x="6808" y="8838"/>
                    <a:pt x="5835" y="12035"/>
                    <a:pt x="6255" y="12595"/>
                  </a:cubicBezTo>
                  <a:cubicBezTo>
                    <a:pt x="7943" y="14844"/>
                    <a:pt x="421" y="25372"/>
                    <a:pt x="9" y="25372"/>
                  </a:cubicBezTo>
                  <a:cubicBezTo>
                    <a:pt x="5" y="25372"/>
                    <a:pt x="3" y="25371"/>
                    <a:pt x="1" y="25370"/>
                  </a:cubicBezTo>
                  <a:lnTo>
                    <a:pt x="1" y="25370"/>
                  </a:lnTo>
                  <a:cubicBezTo>
                    <a:pt x="40" y="25392"/>
                    <a:pt x="2261" y="26646"/>
                    <a:pt x="5030" y="27974"/>
                  </a:cubicBezTo>
                  <a:cubicBezTo>
                    <a:pt x="6122" y="28498"/>
                    <a:pt x="7247" y="28732"/>
                    <a:pt x="8374" y="28732"/>
                  </a:cubicBezTo>
                  <a:cubicBezTo>
                    <a:pt x="13626" y="28732"/>
                    <a:pt x="18899" y="23658"/>
                    <a:pt x="20793" y="19258"/>
                  </a:cubicBezTo>
                  <a:cubicBezTo>
                    <a:pt x="22611" y="15035"/>
                    <a:pt x="24367" y="7394"/>
                    <a:pt x="20679" y="3608"/>
                  </a:cubicBezTo>
                  <a:cubicBezTo>
                    <a:pt x="18039" y="897"/>
                    <a:pt x="14534" y="326"/>
                    <a:pt x="12112" y="326"/>
                  </a:cubicBezTo>
                  <a:cubicBezTo>
                    <a:pt x="10739" y="326"/>
                    <a:pt x="9714" y="509"/>
                    <a:pt x="9391" y="590"/>
                  </a:cubicBezTo>
                  <a:cubicBezTo>
                    <a:pt x="9391" y="590"/>
                    <a:pt x="6958" y="0"/>
                    <a:pt x="49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2533;p54">
              <a:extLst>
                <a:ext uri="{FF2B5EF4-FFF2-40B4-BE49-F238E27FC236}">
                  <a16:creationId xmlns:a16="http://schemas.microsoft.com/office/drawing/2014/main" id="{2357F6C7-E97C-28A6-C312-42884F024A00}"/>
                </a:ext>
              </a:extLst>
            </p:cNvPr>
            <p:cNvSpPr/>
            <p:nvPr/>
          </p:nvSpPr>
          <p:spPr>
            <a:xfrm>
              <a:off x="5606625" y="2476275"/>
              <a:ext cx="628650" cy="733500"/>
            </a:xfrm>
            <a:custGeom>
              <a:avLst/>
              <a:gdLst/>
              <a:ahLst/>
              <a:cxnLst/>
              <a:rect l="l" t="t" r="r" b="b"/>
              <a:pathLst>
                <a:path w="25146" h="29340" extrusionOk="0">
                  <a:moveTo>
                    <a:pt x="5370" y="612"/>
                  </a:moveTo>
                  <a:cubicBezTo>
                    <a:pt x="7281" y="612"/>
                    <a:pt x="9673" y="1187"/>
                    <a:pt x="9702" y="1193"/>
                  </a:cubicBezTo>
                  <a:cubicBezTo>
                    <a:pt x="9725" y="1199"/>
                    <a:pt x="9750" y="1201"/>
                    <a:pt x="9775" y="1201"/>
                  </a:cubicBezTo>
                  <a:cubicBezTo>
                    <a:pt x="9799" y="1201"/>
                    <a:pt x="9824" y="1199"/>
                    <a:pt x="9848" y="1193"/>
                  </a:cubicBezTo>
                  <a:cubicBezTo>
                    <a:pt x="9874" y="1187"/>
                    <a:pt x="10968" y="939"/>
                    <a:pt x="12548" y="939"/>
                  </a:cubicBezTo>
                  <a:cubicBezTo>
                    <a:pt x="14878" y="939"/>
                    <a:pt x="18264" y="1478"/>
                    <a:pt x="20844" y="4127"/>
                  </a:cubicBezTo>
                  <a:cubicBezTo>
                    <a:pt x="24481" y="7863"/>
                    <a:pt x="22588" y="15513"/>
                    <a:pt x="20896" y="19444"/>
                  </a:cubicBezTo>
                  <a:cubicBezTo>
                    <a:pt x="19578" y="22505"/>
                    <a:pt x="16232" y="26522"/>
                    <a:pt x="12000" y="28109"/>
                  </a:cubicBezTo>
                  <a:cubicBezTo>
                    <a:pt x="10881" y="28527"/>
                    <a:pt x="9798" y="28736"/>
                    <a:pt x="8758" y="28736"/>
                  </a:cubicBezTo>
                  <a:cubicBezTo>
                    <a:pt x="7635" y="28736"/>
                    <a:pt x="6562" y="28493"/>
                    <a:pt x="5547" y="28004"/>
                  </a:cubicBezTo>
                  <a:cubicBezTo>
                    <a:pt x="3457" y="27002"/>
                    <a:pt x="1695" y="26050"/>
                    <a:pt x="911" y="25619"/>
                  </a:cubicBezTo>
                  <a:lnTo>
                    <a:pt x="912" y="25619"/>
                  </a:lnTo>
                  <a:cubicBezTo>
                    <a:pt x="918" y="25614"/>
                    <a:pt x="925" y="25606"/>
                    <a:pt x="930" y="25599"/>
                  </a:cubicBezTo>
                  <a:cubicBezTo>
                    <a:pt x="2131" y="24231"/>
                    <a:pt x="8641" y="15058"/>
                    <a:pt x="6884" y="12717"/>
                  </a:cubicBezTo>
                  <a:cubicBezTo>
                    <a:pt x="6715" y="12458"/>
                    <a:pt x="6990" y="10862"/>
                    <a:pt x="7485" y="9232"/>
                  </a:cubicBezTo>
                  <a:cubicBezTo>
                    <a:pt x="7546" y="9034"/>
                    <a:pt x="7395" y="8837"/>
                    <a:pt x="7194" y="8837"/>
                  </a:cubicBezTo>
                  <a:cubicBezTo>
                    <a:pt x="7181" y="8837"/>
                    <a:pt x="7167" y="8838"/>
                    <a:pt x="7154" y="8840"/>
                  </a:cubicBezTo>
                  <a:cubicBezTo>
                    <a:pt x="7106" y="8846"/>
                    <a:pt x="5944" y="9001"/>
                    <a:pt x="4641" y="10014"/>
                  </a:cubicBezTo>
                  <a:cubicBezTo>
                    <a:pt x="4249" y="10319"/>
                    <a:pt x="4044" y="10683"/>
                    <a:pt x="4031" y="11098"/>
                  </a:cubicBezTo>
                  <a:cubicBezTo>
                    <a:pt x="4029" y="11147"/>
                    <a:pt x="4031" y="11198"/>
                    <a:pt x="4035" y="11248"/>
                  </a:cubicBezTo>
                  <a:cubicBezTo>
                    <a:pt x="3591" y="10777"/>
                    <a:pt x="3247" y="10224"/>
                    <a:pt x="3019" y="9618"/>
                  </a:cubicBezTo>
                  <a:cubicBezTo>
                    <a:pt x="2138" y="7298"/>
                    <a:pt x="2299" y="3373"/>
                    <a:pt x="3352" y="1543"/>
                  </a:cubicBezTo>
                  <a:cubicBezTo>
                    <a:pt x="3553" y="1193"/>
                    <a:pt x="3886" y="759"/>
                    <a:pt x="4322" y="687"/>
                  </a:cubicBezTo>
                  <a:cubicBezTo>
                    <a:pt x="4639" y="634"/>
                    <a:pt x="4995" y="612"/>
                    <a:pt x="5370" y="612"/>
                  </a:cubicBezTo>
                  <a:close/>
                  <a:moveTo>
                    <a:pt x="5376" y="1"/>
                  </a:moveTo>
                  <a:cubicBezTo>
                    <a:pt x="4967" y="1"/>
                    <a:pt x="4574" y="25"/>
                    <a:pt x="4222" y="84"/>
                  </a:cubicBezTo>
                  <a:cubicBezTo>
                    <a:pt x="3681" y="174"/>
                    <a:pt x="3210" y="563"/>
                    <a:pt x="2821" y="1240"/>
                  </a:cubicBezTo>
                  <a:cubicBezTo>
                    <a:pt x="1675" y="3235"/>
                    <a:pt x="1496" y="7331"/>
                    <a:pt x="2446" y="9836"/>
                  </a:cubicBezTo>
                  <a:cubicBezTo>
                    <a:pt x="2911" y="11061"/>
                    <a:pt x="3744" y="12031"/>
                    <a:pt x="4921" y="12718"/>
                  </a:cubicBezTo>
                  <a:cubicBezTo>
                    <a:pt x="4970" y="12747"/>
                    <a:pt x="5023" y="12760"/>
                    <a:pt x="5075" y="12760"/>
                  </a:cubicBezTo>
                  <a:cubicBezTo>
                    <a:pt x="5171" y="12760"/>
                    <a:pt x="5264" y="12715"/>
                    <a:pt x="5324" y="12633"/>
                  </a:cubicBezTo>
                  <a:cubicBezTo>
                    <a:pt x="5416" y="12506"/>
                    <a:pt x="5396" y="12328"/>
                    <a:pt x="5278" y="12224"/>
                  </a:cubicBezTo>
                  <a:cubicBezTo>
                    <a:pt x="4977" y="11959"/>
                    <a:pt x="4630" y="11511"/>
                    <a:pt x="4642" y="11116"/>
                  </a:cubicBezTo>
                  <a:cubicBezTo>
                    <a:pt x="4649" y="10890"/>
                    <a:pt x="4771" y="10689"/>
                    <a:pt x="5016" y="10497"/>
                  </a:cubicBezTo>
                  <a:cubicBezTo>
                    <a:pt x="5696" y="9970"/>
                    <a:pt x="6333" y="9701"/>
                    <a:pt x="6748" y="9568"/>
                  </a:cubicBezTo>
                  <a:lnTo>
                    <a:pt x="6748" y="9568"/>
                  </a:lnTo>
                  <a:cubicBezTo>
                    <a:pt x="6425" y="10718"/>
                    <a:pt x="5997" y="12557"/>
                    <a:pt x="6394" y="13085"/>
                  </a:cubicBezTo>
                  <a:cubicBezTo>
                    <a:pt x="6577" y="13329"/>
                    <a:pt x="6624" y="13763"/>
                    <a:pt x="6532" y="14339"/>
                  </a:cubicBezTo>
                  <a:cubicBezTo>
                    <a:pt x="5987" y="17759"/>
                    <a:pt x="966" y="24811"/>
                    <a:pt x="292" y="25385"/>
                  </a:cubicBezTo>
                  <a:cubicBezTo>
                    <a:pt x="37" y="25465"/>
                    <a:pt x="1" y="25811"/>
                    <a:pt x="233" y="25943"/>
                  </a:cubicBezTo>
                  <a:lnTo>
                    <a:pt x="243" y="25948"/>
                  </a:lnTo>
                  <a:cubicBezTo>
                    <a:pt x="634" y="26168"/>
                    <a:pt x="2713" y="27324"/>
                    <a:pt x="5282" y="28557"/>
                  </a:cubicBezTo>
                  <a:cubicBezTo>
                    <a:pt x="6369" y="29079"/>
                    <a:pt x="7541" y="29339"/>
                    <a:pt x="8763" y="29339"/>
                  </a:cubicBezTo>
                  <a:cubicBezTo>
                    <a:pt x="9882" y="29339"/>
                    <a:pt x="11043" y="29120"/>
                    <a:pt x="12215" y="28682"/>
                  </a:cubicBezTo>
                  <a:cubicBezTo>
                    <a:pt x="16615" y="27033"/>
                    <a:pt x="20091" y="22863"/>
                    <a:pt x="21458" y="19686"/>
                  </a:cubicBezTo>
                  <a:cubicBezTo>
                    <a:pt x="23210" y="15615"/>
                    <a:pt x="25145" y="7668"/>
                    <a:pt x="21282" y="3701"/>
                  </a:cubicBezTo>
                  <a:cubicBezTo>
                    <a:pt x="18557" y="902"/>
                    <a:pt x="14984" y="333"/>
                    <a:pt x="12531" y="333"/>
                  </a:cubicBezTo>
                  <a:cubicBezTo>
                    <a:pt x="11109" y="333"/>
                    <a:pt x="10063" y="524"/>
                    <a:pt x="9778" y="583"/>
                  </a:cubicBezTo>
                  <a:cubicBezTo>
                    <a:pt x="9357" y="485"/>
                    <a:pt x="7198" y="1"/>
                    <a:pt x="5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2534;p54">
              <a:extLst>
                <a:ext uri="{FF2B5EF4-FFF2-40B4-BE49-F238E27FC236}">
                  <a16:creationId xmlns:a16="http://schemas.microsoft.com/office/drawing/2014/main" id="{35427803-BE1A-1625-BC4E-160A3528102B}"/>
                </a:ext>
              </a:extLst>
            </p:cNvPr>
            <p:cNvSpPr/>
            <p:nvPr/>
          </p:nvSpPr>
          <p:spPr>
            <a:xfrm>
              <a:off x="4487550" y="2972400"/>
              <a:ext cx="397725" cy="721650"/>
            </a:xfrm>
            <a:custGeom>
              <a:avLst/>
              <a:gdLst/>
              <a:ahLst/>
              <a:cxnLst/>
              <a:rect l="l" t="t" r="r" b="b"/>
              <a:pathLst>
                <a:path w="15909" h="28866" extrusionOk="0">
                  <a:moveTo>
                    <a:pt x="5646" y="1"/>
                  </a:moveTo>
                  <a:lnTo>
                    <a:pt x="1" y="23606"/>
                  </a:lnTo>
                  <a:lnTo>
                    <a:pt x="11547" y="28866"/>
                  </a:lnTo>
                  <a:lnTo>
                    <a:pt x="15908" y="6672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2535;p54">
              <a:extLst>
                <a:ext uri="{FF2B5EF4-FFF2-40B4-BE49-F238E27FC236}">
                  <a16:creationId xmlns:a16="http://schemas.microsoft.com/office/drawing/2014/main" id="{6748B1A4-F6BA-2730-42A3-84EEF9B23D00}"/>
                </a:ext>
              </a:extLst>
            </p:cNvPr>
            <p:cNvSpPr/>
            <p:nvPr/>
          </p:nvSpPr>
          <p:spPr>
            <a:xfrm>
              <a:off x="4479275" y="2964725"/>
              <a:ext cx="414125" cy="736975"/>
            </a:xfrm>
            <a:custGeom>
              <a:avLst/>
              <a:gdLst/>
              <a:ahLst/>
              <a:cxnLst/>
              <a:rect l="l" t="t" r="r" b="b"/>
              <a:pathLst>
                <a:path w="16565" h="29479" extrusionOk="0">
                  <a:moveTo>
                    <a:pt x="6173" y="801"/>
                  </a:moveTo>
                  <a:lnTo>
                    <a:pt x="15899" y="7123"/>
                  </a:lnTo>
                  <a:lnTo>
                    <a:pt x="11652" y="28734"/>
                  </a:lnTo>
                  <a:lnTo>
                    <a:pt x="689" y="23738"/>
                  </a:lnTo>
                  <a:lnTo>
                    <a:pt x="6173" y="801"/>
                  </a:lnTo>
                  <a:close/>
                  <a:moveTo>
                    <a:pt x="5976" y="0"/>
                  </a:moveTo>
                  <a:cubicBezTo>
                    <a:pt x="5842" y="0"/>
                    <a:pt x="5713" y="91"/>
                    <a:pt x="5679" y="236"/>
                  </a:cubicBezTo>
                  <a:lnTo>
                    <a:pt x="34" y="23841"/>
                  </a:lnTo>
                  <a:cubicBezTo>
                    <a:pt x="1" y="23984"/>
                    <a:pt x="71" y="24130"/>
                    <a:pt x="206" y="24191"/>
                  </a:cubicBezTo>
                  <a:lnTo>
                    <a:pt x="11751" y="29451"/>
                  </a:lnTo>
                  <a:cubicBezTo>
                    <a:pt x="11791" y="29470"/>
                    <a:pt x="11834" y="29479"/>
                    <a:pt x="11878" y="29479"/>
                  </a:cubicBezTo>
                  <a:cubicBezTo>
                    <a:pt x="12024" y="29479"/>
                    <a:pt x="12150" y="29376"/>
                    <a:pt x="12178" y="29232"/>
                  </a:cubicBezTo>
                  <a:lnTo>
                    <a:pt x="16540" y="7037"/>
                  </a:lnTo>
                  <a:cubicBezTo>
                    <a:pt x="16564" y="6914"/>
                    <a:pt x="16512" y="6790"/>
                    <a:pt x="16407" y="6722"/>
                  </a:cubicBezTo>
                  <a:lnTo>
                    <a:pt x="6143" y="51"/>
                  </a:lnTo>
                  <a:cubicBezTo>
                    <a:pt x="6091" y="16"/>
                    <a:pt x="6033" y="0"/>
                    <a:pt x="59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2536;p54">
              <a:extLst>
                <a:ext uri="{FF2B5EF4-FFF2-40B4-BE49-F238E27FC236}">
                  <a16:creationId xmlns:a16="http://schemas.microsoft.com/office/drawing/2014/main" id="{A812023D-6464-7CAA-F9F1-29F87E3EDF43}"/>
                </a:ext>
              </a:extLst>
            </p:cNvPr>
            <p:cNvSpPr/>
            <p:nvPr/>
          </p:nvSpPr>
          <p:spPr>
            <a:xfrm>
              <a:off x="4521150" y="3033325"/>
              <a:ext cx="330550" cy="599800"/>
            </a:xfrm>
            <a:custGeom>
              <a:avLst/>
              <a:gdLst/>
              <a:ahLst/>
              <a:cxnLst/>
              <a:rect l="l" t="t" r="r" b="b"/>
              <a:pathLst>
                <a:path w="13222" h="23992" extrusionOk="0">
                  <a:moveTo>
                    <a:pt x="4692" y="1"/>
                  </a:moveTo>
                  <a:lnTo>
                    <a:pt x="1" y="19620"/>
                  </a:lnTo>
                  <a:lnTo>
                    <a:pt x="9596" y="23992"/>
                  </a:lnTo>
                  <a:lnTo>
                    <a:pt x="13222" y="5545"/>
                  </a:lnTo>
                  <a:lnTo>
                    <a:pt x="46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2537;p54">
              <a:extLst>
                <a:ext uri="{FF2B5EF4-FFF2-40B4-BE49-F238E27FC236}">
                  <a16:creationId xmlns:a16="http://schemas.microsoft.com/office/drawing/2014/main" id="{C81C8D72-1933-0490-43AD-CD9EBA25C990}"/>
                </a:ext>
              </a:extLst>
            </p:cNvPr>
            <p:cNvSpPr/>
            <p:nvPr/>
          </p:nvSpPr>
          <p:spPr>
            <a:xfrm>
              <a:off x="4512850" y="3025675"/>
              <a:ext cx="346950" cy="615100"/>
            </a:xfrm>
            <a:custGeom>
              <a:avLst/>
              <a:gdLst/>
              <a:ahLst/>
              <a:cxnLst/>
              <a:rect l="l" t="t" r="r" b="b"/>
              <a:pathLst>
                <a:path w="13878" h="24604" extrusionOk="0">
                  <a:moveTo>
                    <a:pt x="5220" y="800"/>
                  </a:moveTo>
                  <a:lnTo>
                    <a:pt x="13214" y="5995"/>
                  </a:lnTo>
                  <a:lnTo>
                    <a:pt x="9703" y="23858"/>
                  </a:lnTo>
                  <a:lnTo>
                    <a:pt x="688" y="19752"/>
                  </a:lnTo>
                  <a:lnTo>
                    <a:pt x="5220" y="800"/>
                  </a:lnTo>
                  <a:close/>
                  <a:moveTo>
                    <a:pt x="5023" y="1"/>
                  </a:moveTo>
                  <a:cubicBezTo>
                    <a:pt x="4889" y="1"/>
                    <a:pt x="4760" y="91"/>
                    <a:pt x="4726" y="236"/>
                  </a:cubicBezTo>
                  <a:lnTo>
                    <a:pt x="35" y="19855"/>
                  </a:lnTo>
                  <a:cubicBezTo>
                    <a:pt x="0" y="19998"/>
                    <a:pt x="72" y="20144"/>
                    <a:pt x="205" y="20205"/>
                  </a:cubicBezTo>
                  <a:lnTo>
                    <a:pt x="9802" y="24576"/>
                  </a:lnTo>
                  <a:cubicBezTo>
                    <a:pt x="9842" y="24594"/>
                    <a:pt x="9885" y="24604"/>
                    <a:pt x="9928" y="24604"/>
                  </a:cubicBezTo>
                  <a:cubicBezTo>
                    <a:pt x="10074" y="24604"/>
                    <a:pt x="10199" y="24500"/>
                    <a:pt x="10228" y="24357"/>
                  </a:cubicBezTo>
                  <a:lnTo>
                    <a:pt x="13853" y="5910"/>
                  </a:lnTo>
                  <a:cubicBezTo>
                    <a:pt x="13877" y="5788"/>
                    <a:pt x="13825" y="5663"/>
                    <a:pt x="13720" y="5594"/>
                  </a:cubicBezTo>
                  <a:lnTo>
                    <a:pt x="5190" y="51"/>
                  </a:lnTo>
                  <a:cubicBezTo>
                    <a:pt x="5138" y="17"/>
                    <a:pt x="5080" y="1"/>
                    <a:pt x="5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2538;p54">
              <a:extLst>
                <a:ext uri="{FF2B5EF4-FFF2-40B4-BE49-F238E27FC236}">
                  <a16:creationId xmlns:a16="http://schemas.microsoft.com/office/drawing/2014/main" id="{A2B298F3-B15B-D690-6740-7ACB2C64533C}"/>
                </a:ext>
              </a:extLst>
            </p:cNvPr>
            <p:cNvSpPr/>
            <p:nvPr/>
          </p:nvSpPr>
          <p:spPr>
            <a:xfrm>
              <a:off x="4776225" y="3139175"/>
              <a:ext cx="503550" cy="586950"/>
            </a:xfrm>
            <a:custGeom>
              <a:avLst/>
              <a:gdLst/>
              <a:ahLst/>
              <a:cxnLst/>
              <a:rect l="l" t="t" r="r" b="b"/>
              <a:pathLst>
                <a:path w="20142" h="23478" extrusionOk="0">
                  <a:moveTo>
                    <a:pt x="4361" y="1"/>
                  </a:moveTo>
                  <a:lnTo>
                    <a:pt x="0" y="22195"/>
                  </a:lnTo>
                  <a:lnTo>
                    <a:pt x="17063" y="23478"/>
                  </a:lnTo>
                  <a:lnTo>
                    <a:pt x="20142" y="771"/>
                  </a:lnTo>
                  <a:lnTo>
                    <a:pt x="43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2539;p54">
              <a:extLst>
                <a:ext uri="{FF2B5EF4-FFF2-40B4-BE49-F238E27FC236}">
                  <a16:creationId xmlns:a16="http://schemas.microsoft.com/office/drawing/2014/main" id="{511D307A-A172-F6FE-33A9-53D2E34359A9}"/>
                </a:ext>
              </a:extLst>
            </p:cNvPr>
            <p:cNvSpPr/>
            <p:nvPr/>
          </p:nvSpPr>
          <p:spPr>
            <a:xfrm>
              <a:off x="4767825" y="3131475"/>
              <a:ext cx="520150" cy="602300"/>
            </a:xfrm>
            <a:custGeom>
              <a:avLst/>
              <a:gdLst/>
              <a:ahLst/>
              <a:cxnLst/>
              <a:rect l="l" t="t" r="r" b="b"/>
              <a:pathLst>
                <a:path w="20806" h="24092" extrusionOk="0">
                  <a:moveTo>
                    <a:pt x="4948" y="627"/>
                  </a:moveTo>
                  <a:lnTo>
                    <a:pt x="20130" y="1368"/>
                  </a:lnTo>
                  <a:lnTo>
                    <a:pt x="17134" y="23459"/>
                  </a:lnTo>
                  <a:lnTo>
                    <a:pt x="703" y="22224"/>
                  </a:lnTo>
                  <a:lnTo>
                    <a:pt x="4948" y="627"/>
                  </a:lnTo>
                  <a:close/>
                  <a:moveTo>
                    <a:pt x="4675" y="1"/>
                  </a:moveTo>
                  <a:cubicBezTo>
                    <a:pt x="4523" y="1"/>
                    <a:pt x="4425" y="112"/>
                    <a:pt x="4398" y="250"/>
                  </a:cubicBezTo>
                  <a:lnTo>
                    <a:pt x="36" y="22444"/>
                  </a:lnTo>
                  <a:cubicBezTo>
                    <a:pt x="0" y="22625"/>
                    <a:pt x="130" y="22794"/>
                    <a:pt x="313" y="22809"/>
                  </a:cubicBezTo>
                  <a:lnTo>
                    <a:pt x="17376" y="24092"/>
                  </a:lnTo>
                  <a:lnTo>
                    <a:pt x="17399" y="24092"/>
                  </a:lnTo>
                  <a:cubicBezTo>
                    <a:pt x="17400" y="24092"/>
                    <a:pt x="17401" y="24092"/>
                    <a:pt x="17401" y="24092"/>
                  </a:cubicBezTo>
                  <a:cubicBezTo>
                    <a:pt x="17553" y="24092"/>
                    <a:pt x="17682" y="23978"/>
                    <a:pt x="17703" y="23827"/>
                  </a:cubicBezTo>
                  <a:lnTo>
                    <a:pt x="20781" y="1120"/>
                  </a:lnTo>
                  <a:cubicBezTo>
                    <a:pt x="20806" y="942"/>
                    <a:pt x="20673" y="782"/>
                    <a:pt x="20493" y="773"/>
                  </a:cubicBezTo>
                  <a:lnTo>
                    <a:pt x="4713" y="3"/>
                  </a:lnTo>
                  <a:cubicBezTo>
                    <a:pt x="4700" y="1"/>
                    <a:pt x="4687" y="1"/>
                    <a:pt x="46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2540;p54">
              <a:extLst>
                <a:ext uri="{FF2B5EF4-FFF2-40B4-BE49-F238E27FC236}">
                  <a16:creationId xmlns:a16="http://schemas.microsoft.com/office/drawing/2014/main" id="{F0747302-F5D4-C144-A6DA-9FAAFF4682DC}"/>
                </a:ext>
              </a:extLst>
            </p:cNvPr>
            <p:cNvSpPr/>
            <p:nvPr/>
          </p:nvSpPr>
          <p:spPr>
            <a:xfrm>
              <a:off x="5001425" y="3372175"/>
              <a:ext cx="31550" cy="20450"/>
            </a:xfrm>
            <a:custGeom>
              <a:avLst/>
              <a:gdLst/>
              <a:ahLst/>
              <a:cxnLst/>
              <a:rect l="l" t="t" r="r" b="b"/>
              <a:pathLst>
                <a:path w="1262" h="818" extrusionOk="0">
                  <a:moveTo>
                    <a:pt x="132" y="0"/>
                  </a:moveTo>
                  <a:lnTo>
                    <a:pt x="1" y="766"/>
                  </a:lnTo>
                  <a:lnTo>
                    <a:pt x="1146" y="818"/>
                  </a:lnTo>
                  <a:lnTo>
                    <a:pt x="1261" y="8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2541;p54">
              <a:extLst>
                <a:ext uri="{FF2B5EF4-FFF2-40B4-BE49-F238E27FC236}">
                  <a16:creationId xmlns:a16="http://schemas.microsoft.com/office/drawing/2014/main" id="{9AEF329A-A07E-6B1C-3CD6-FC8002FCDB61}"/>
                </a:ext>
              </a:extLst>
            </p:cNvPr>
            <p:cNvSpPr/>
            <p:nvPr/>
          </p:nvSpPr>
          <p:spPr>
            <a:xfrm>
              <a:off x="5028375" y="3490350"/>
              <a:ext cx="44100" cy="29800"/>
            </a:xfrm>
            <a:custGeom>
              <a:avLst/>
              <a:gdLst/>
              <a:ahLst/>
              <a:cxnLst/>
              <a:rect l="l" t="t" r="r" b="b"/>
              <a:pathLst>
                <a:path w="1764" h="1192" extrusionOk="0">
                  <a:moveTo>
                    <a:pt x="169" y="0"/>
                  </a:moveTo>
                  <a:lnTo>
                    <a:pt x="0" y="1082"/>
                  </a:lnTo>
                  <a:lnTo>
                    <a:pt x="1580" y="1191"/>
                  </a:lnTo>
                  <a:lnTo>
                    <a:pt x="1764" y="75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2542;p54">
              <a:extLst>
                <a:ext uri="{FF2B5EF4-FFF2-40B4-BE49-F238E27FC236}">
                  <a16:creationId xmlns:a16="http://schemas.microsoft.com/office/drawing/2014/main" id="{25449D44-6CAC-919C-4811-D582BA7196F8}"/>
                </a:ext>
              </a:extLst>
            </p:cNvPr>
            <p:cNvSpPr/>
            <p:nvPr/>
          </p:nvSpPr>
          <p:spPr>
            <a:xfrm>
              <a:off x="4961500" y="3288850"/>
              <a:ext cx="39400" cy="22250"/>
            </a:xfrm>
            <a:custGeom>
              <a:avLst/>
              <a:gdLst/>
              <a:ahLst/>
              <a:cxnLst/>
              <a:rect l="l" t="t" r="r" b="b"/>
              <a:pathLst>
                <a:path w="1576" h="890" extrusionOk="0">
                  <a:moveTo>
                    <a:pt x="146" y="0"/>
                  </a:moveTo>
                  <a:lnTo>
                    <a:pt x="0" y="823"/>
                  </a:lnTo>
                  <a:lnTo>
                    <a:pt x="1439" y="890"/>
                  </a:lnTo>
                  <a:lnTo>
                    <a:pt x="1575" y="10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2543;p54">
              <a:extLst>
                <a:ext uri="{FF2B5EF4-FFF2-40B4-BE49-F238E27FC236}">
                  <a16:creationId xmlns:a16="http://schemas.microsoft.com/office/drawing/2014/main" id="{6235BC2C-CFE1-CD12-2F8F-7D0F4C180857}"/>
                </a:ext>
              </a:extLst>
            </p:cNvPr>
            <p:cNvSpPr/>
            <p:nvPr/>
          </p:nvSpPr>
          <p:spPr>
            <a:xfrm>
              <a:off x="5015175" y="3292575"/>
              <a:ext cx="30225" cy="20600"/>
            </a:xfrm>
            <a:custGeom>
              <a:avLst/>
              <a:gdLst/>
              <a:ahLst/>
              <a:cxnLst/>
              <a:rect l="l" t="t" r="r" b="b"/>
              <a:pathLst>
                <a:path w="1209" h="824" extrusionOk="0">
                  <a:moveTo>
                    <a:pt x="134" y="1"/>
                  </a:moveTo>
                  <a:lnTo>
                    <a:pt x="0" y="774"/>
                  </a:lnTo>
                  <a:lnTo>
                    <a:pt x="1091" y="824"/>
                  </a:lnTo>
                  <a:lnTo>
                    <a:pt x="1209" y="76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2544;p54">
              <a:extLst>
                <a:ext uri="{FF2B5EF4-FFF2-40B4-BE49-F238E27FC236}">
                  <a16:creationId xmlns:a16="http://schemas.microsoft.com/office/drawing/2014/main" id="{9B625BA8-DCAB-6760-74A4-EE99FB5950ED}"/>
                </a:ext>
              </a:extLst>
            </p:cNvPr>
            <p:cNvSpPr/>
            <p:nvPr/>
          </p:nvSpPr>
          <p:spPr>
            <a:xfrm>
              <a:off x="4993975" y="3408725"/>
              <a:ext cx="33375" cy="27750"/>
            </a:xfrm>
            <a:custGeom>
              <a:avLst/>
              <a:gdLst/>
              <a:ahLst/>
              <a:cxnLst/>
              <a:rect l="l" t="t" r="r" b="b"/>
              <a:pathLst>
                <a:path w="1335" h="1110" extrusionOk="0">
                  <a:moveTo>
                    <a:pt x="178" y="1"/>
                  </a:moveTo>
                  <a:lnTo>
                    <a:pt x="1" y="1028"/>
                  </a:lnTo>
                  <a:lnTo>
                    <a:pt x="1170" y="1110"/>
                  </a:lnTo>
                  <a:lnTo>
                    <a:pt x="1334" y="54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2545;p54">
              <a:extLst>
                <a:ext uri="{FF2B5EF4-FFF2-40B4-BE49-F238E27FC236}">
                  <a16:creationId xmlns:a16="http://schemas.microsoft.com/office/drawing/2014/main" id="{44FA6314-20E2-E988-F1BC-246EE4EBCC7B}"/>
                </a:ext>
              </a:extLst>
            </p:cNvPr>
            <p:cNvSpPr/>
            <p:nvPr/>
          </p:nvSpPr>
          <p:spPr>
            <a:xfrm>
              <a:off x="5053250" y="3331400"/>
              <a:ext cx="45325" cy="29450"/>
            </a:xfrm>
            <a:custGeom>
              <a:avLst/>
              <a:gdLst/>
              <a:ahLst/>
              <a:cxnLst/>
              <a:rect l="l" t="t" r="r" b="b"/>
              <a:pathLst>
                <a:path w="1813" h="1178" extrusionOk="0">
                  <a:moveTo>
                    <a:pt x="166" y="1"/>
                  </a:moveTo>
                  <a:lnTo>
                    <a:pt x="0" y="1063"/>
                  </a:lnTo>
                  <a:lnTo>
                    <a:pt x="1632" y="1177"/>
                  </a:lnTo>
                  <a:lnTo>
                    <a:pt x="1813" y="77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2546;p54">
              <a:extLst>
                <a:ext uri="{FF2B5EF4-FFF2-40B4-BE49-F238E27FC236}">
                  <a16:creationId xmlns:a16="http://schemas.microsoft.com/office/drawing/2014/main" id="{7700521B-CA06-11FB-DB12-1D260E3ED018}"/>
                </a:ext>
              </a:extLst>
            </p:cNvPr>
            <p:cNvSpPr/>
            <p:nvPr/>
          </p:nvSpPr>
          <p:spPr>
            <a:xfrm>
              <a:off x="4975600" y="3199350"/>
              <a:ext cx="40900" cy="32350"/>
            </a:xfrm>
            <a:custGeom>
              <a:avLst/>
              <a:gdLst/>
              <a:ahLst/>
              <a:cxnLst/>
              <a:rect l="l" t="t" r="r" b="b"/>
              <a:pathLst>
                <a:path w="1636" h="1294" extrusionOk="0">
                  <a:moveTo>
                    <a:pt x="218" y="1"/>
                  </a:moveTo>
                  <a:lnTo>
                    <a:pt x="0" y="1228"/>
                  </a:lnTo>
                  <a:lnTo>
                    <a:pt x="1425" y="1294"/>
                  </a:lnTo>
                  <a:lnTo>
                    <a:pt x="1635" y="75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2547;p54">
              <a:extLst>
                <a:ext uri="{FF2B5EF4-FFF2-40B4-BE49-F238E27FC236}">
                  <a16:creationId xmlns:a16="http://schemas.microsoft.com/office/drawing/2014/main" id="{42B31278-372B-4F95-8E0A-2C0EA916F791}"/>
                </a:ext>
              </a:extLst>
            </p:cNvPr>
            <p:cNvSpPr/>
            <p:nvPr/>
          </p:nvSpPr>
          <p:spPr>
            <a:xfrm>
              <a:off x="5028900" y="3202125"/>
              <a:ext cx="30700" cy="31600"/>
            </a:xfrm>
            <a:custGeom>
              <a:avLst/>
              <a:gdLst/>
              <a:ahLst/>
              <a:cxnLst/>
              <a:rect l="l" t="t" r="r" b="b"/>
              <a:pathLst>
                <a:path w="1228" h="1264" extrusionOk="0">
                  <a:moveTo>
                    <a:pt x="211" y="1"/>
                  </a:moveTo>
                  <a:lnTo>
                    <a:pt x="0" y="1215"/>
                  </a:lnTo>
                  <a:lnTo>
                    <a:pt x="1038" y="1264"/>
                  </a:lnTo>
                  <a:lnTo>
                    <a:pt x="1228" y="53"/>
                  </a:lnTo>
                  <a:lnTo>
                    <a:pt x="2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2548;p54">
              <a:extLst>
                <a:ext uri="{FF2B5EF4-FFF2-40B4-BE49-F238E27FC236}">
                  <a16:creationId xmlns:a16="http://schemas.microsoft.com/office/drawing/2014/main" id="{7650597C-86E4-5F0E-FBD7-0C8D72DDABA0}"/>
                </a:ext>
              </a:extLst>
            </p:cNvPr>
            <p:cNvSpPr/>
            <p:nvPr/>
          </p:nvSpPr>
          <p:spPr>
            <a:xfrm>
              <a:off x="4968250" y="3247475"/>
              <a:ext cx="39950" cy="26500"/>
            </a:xfrm>
            <a:custGeom>
              <a:avLst/>
              <a:gdLst/>
              <a:ahLst/>
              <a:cxnLst/>
              <a:rect l="l" t="t" r="r" b="b"/>
              <a:pathLst>
                <a:path w="1598" h="1060" extrusionOk="0">
                  <a:moveTo>
                    <a:pt x="170" y="0"/>
                  </a:moveTo>
                  <a:lnTo>
                    <a:pt x="0" y="959"/>
                  </a:lnTo>
                  <a:lnTo>
                    <a:pt x="1426" y="1059"/>
                  </a:lnTo>
                  <a:lnTo>
                    <a:pt x="1598" y="65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2549;p54">
              <a:extLst>
                <a:ext uri="{FF2B5EF4-FFF2-40B4-BE49-F238E27FC236}">
                  <a16:creationId xmlns:a16="http://schemas.microsoft.com/office/drawing/2014/main" id="{DF6BA650-BF6C-1C84-B097-948E4315F1AE}"/>
                </a:ext>
              </a:extLst>
            </p:cNvPr>
            <p:cNvSpPr/>
            <p:nvPr/>
          </p:nvSpPr>
          <p:spPr>
            <a:xfrm>
              <a:off x="5007750" y="3329325"/>
              <a:ext cx="32000" cy="27425"/>
            </a:xfrm>
            <a:custGeom>
              <a:avLst/>
              <a:gdLst/>
              <a:ahLst/>
              <a:cxnLst/>
              <a:rect l="l" t="t" r="r" b="b"/>
              <a:pathLst>
                <a:path w="1280" h="1097" extrusionOk="0">
                  <a:moveTo>
                    <a:pt x="176" y="1"/>
                  </a:moveTo>
                  <a:lnTo>
                    <a:pt x="0" y="1019"/>
                  </a:lnTo>
                  <a:lnTo>
                    <a:pt x="1117" y="1096"/>
                  </a:lnTo>
                  <a:lnTo>
                    <a:pt x="1280" y="52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2550;p54">
              <a:extLst>
                <a:ext uri="{FF2B5EF4-FFF2-40B4-BE49-F238E27FC236}">
                  <a16:creationId xmlns:a16="http://schemas.microsoft.com/office/drawing/2014/main" id="{2A2AA81A-27A4-0FD2-A458-AA04C8506C62}"/>
                </a:ext>
              </a:extLst>
            </p:cNvPr>
            <p:cNvSpPr/>
            <p:nvPr/>
          </p:nvSpPr>
          <p:spPr>
            <a:xfrm>
              <a:off x="5021500" y="3249925"/>
              <a:ext cx="30650" cy="27150"/>
            </a:xfrm>
            <a:custGeom>
              <a:avLst/>
              <a:gdLst/>
              <a:ahLst/>
              <a:cxnLst/>
              <a:rect l="l" t="t" r="r" b="b"/>
              <a:pathLst>
                <a:path w="1226" h="1086" extrusionOk="0">
                  <a:moveTo>
                    <a:pt x="176" y="1"/>
                  </a:moveTo>
                  <a:lnTo>
                    <a:pt x="1" y="1011"/>
                  </a:lnTo>
                  <a:lnTo>
                    <a:pt x="1064" y="1085"/>
                  </a:lnTo>
                  <a:lnTo>
                    <a:pt x="1226" y="49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2551;p54">
              <a:extLst>
                <a:ext uri="{FF2B5EF4-FFF2-40B4-BE49-F238E27FC236}">
                  <a16:creationId xmlns:a16="http://schemas.microsoft.com/office/drawing/2014/main" id="{28E653F0-5921-1CC5-81EF-6ED134CA3FB8}"/>
                </a:ext>
              </a:extLst>
            </p:cNvPr>
            <p:cNvSpPr/>
            <p:nvPr/>
          </p:nvSpPr>
          <p:spPr>
            <a:xfrm>
              <a:off x="5040800" y="3410900"/>
              <a:ext cx="44725" cy="29625"/>
            </a:xfrm>
            <a:custGeom>
              <a:avLst/>
              <a:gdLst/>
              <a:ahLst/>
              <a:cxnLst/>
              <a:rect l="l" t="t" r="r" b="b"/>
              <a:pathLst>
                <a:path w="1789" h="1185" extrusionOk="0">
                  <a:moveTo>
                    <a:pt x="168" y="0"/>
                  </a:moveTo>
                  <a:lnTo>
                    <a:pt x="1" y="1071"/>
                  </a:lnTo>
                  <a:lnTo>
                    <a:pt x="1607" y="1184"/>
                  </a:lnTo>
                  <a:lnTo>
                    <a:pt x="1789" y="74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2552;p54">
              <a:extLst>
                <a:ext uri="{FF2B5EF4-FFF2-40B4-BE49-F238E27FC236}">
                  <a16:creationId xmlns:a16="http://schemas.microsoft.com/office/drawing/2014/main" id="{8D63C549-D095-2FCF-CF7F-8F4ED5CC6EDA}"/>
                </a:ext>
              </a:extLst>
            </p:cNvPr>
            <p:cNvSpPr/>
            <p:nvPr/>
          </p:nvSpPr>
          <p:spPr>
            <a:xfrm>
              <a:off x="4886225" y="3444725"/>
              <a:ext cx="33025" cy="22675"/>
            </a:xfrm>
            <a:custGeom>
              <a:avLst/>
              <a:gdLst/>
              <a:ahLst/>
              <a:cxnLst/>
              <a:rect l="l" t="t" r="r" b="b"/>
              <a:pathLst>
                <a:path w="1321" h="907" extrusionOk="0">
                  <a:moveTo>
                    <a:pt x="150" y="1"/>
                  </a:moveTo>
                  <a:lnTo>
                    <a:pt x="0" y="853"/>
                  </a:lnTo>
                  <a:lnTo>
                    <a:pt x="1174" y="907"/>
                  </a:lnTo>
                  <a:lnTo>
                    <a:pt x="1321" y="83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2553;p54">
              <a:extLst>
                <a:ext uri="{FF2B5EF4-FFF2-40B4-BE49-F238E27FC236}">
                  <a16:creationId xmlns:a16="http://schemas.microsoft.com/office/drawing/2014/main" id="{BA9303C1-36C8-643A-0F58-DC37D0A84E1E}"/>
                </a:ext>
              </a:extLst>
            </p:cNvPr>
            <p:cNvSpPr/>
            <p:nvPr/>
          </p:nvSpPr>
          <p:spPr>
            <a:xfrm>
              <a:off x="4879075" y="3483450"/>
              <a:ext cx="33425" cy="25525"/>
            </a:xfrm>
            <a:custGeom>
              <a:avLst/>
              <a:gdLst/>
              <a:ahLst/>
              <a:cxnLst/>
              <a:rect l="l" t="t" r="r" b="b"/>
              <a:pathLst>
                <a:path w="1337" h="1021" extrusionOk="0">
                  <a:moveTo>
                    <a:pt x="164" y="0"/>
                  </a:moveTo>
                  <a:lnTo>
                    <a:pt x="0" y="939"/>
                  </a:lnTo>
                  <a:lnTo>
                    <a:pt x="1165" y="1021"/>
                  </a:lnTo>
                  <a:lnTo>
                    <a:pt x="1336" y="55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2554;p54">
              <a:extLst>
                <a:ext uri="{FF2B5EF4-FFF2-40B4-BE49-F238E27FC236}">
                  <a16:creationId xmlns:a16="http://schemas.microsoft.com/office/drawing/2014/main" id="{A9785ABF-2747-F960-7FEF-444697B02EF2}"/>
                </a:ext>
              </a:extLst>
            </p:cNvPr>
            <p:cNvSpPr/>
            <p:nvPr/>
          </p:nvSpPr>
          <p:spPr>
            <a:xfrm>
              <a:off x="4872325" y="3524325"/>
              <a:ext cx="32775" cy="22450"/>
            </a:xfrm>
            <a:custGeom>
              <a:avLst/>
              <a:gdLst/>
              <a:ahLst/>
              <a:cxnLst/>
              <a:rect l="l" t="t" r="r" b="b"/>
              <a:pathLst>
                <a:path w="1311" h="898" extrusionOk="0">
                  <a:moveTo>
                    <a:pt x="147" y="1"/>
                  </a:moveTo>
                  <a:lnTo>
                    <a:pt x="0" y="845"/>
                  </a:lnTo>
                  <a:lnTo>
                    <a:pt x="1166" y="898"/>
                  </a:lnTo>
                  <a:lnTo>
                    <a:pt x="1311" y="81"/>
                  </a:lnTo>
                  <a:lnTo>
                    <a:pt x="1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2555;p54">
              <a:extLst>
                <a:ext uri="{FF2B5EF4-FFF2-40B4-BE49-F238E27FC236}">
                  <a16:creationId xmlns:a16="http://schemas.microsoft.com/office/drawing/2014/main" id="{52A1BD9A-5E4C-06E2-64C3-297D95D6DEE3}"/>
                </a:ext>
              </a:extLst>
            </p:cNvPr>
            <p:cNvSpPr/>
            <p:nvPr/>
          </p:nvSpPr>
          <p:spPr>
            <a:xfrm>
              <a:off x="4865125" y="3562850"/>
              <a:ext cx="33250" cy="25725"/>
            </a:xfrm>
            <a:custGeom>
              <a:avLst/>
              <a:gdLst/>
              <a:ahLst/>
              <a:cxnLst/>
              <a:rect l="l" t="t" r="r" b="b"/>
              <a:pathLst>
                <a:path w="1330" h="1029" extrusionOk="0">
                  <a:moveTo>
                    <a:pt x="166" y="0"/>
                  </a:moveTo>
                  <a:lnTo>
                    <a:pt x="0" y="948"/>
                  </a:lnTo>
                  <a:lnTo>
                    <a:pt x="1157" y="1028"/>
                  </a:lnTo>
                  <a:lnTo>
                    <a:pt x="1329" y="5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2556;p54">
              <a:extLst>
                <a:ext uri="{FF2B5EF4-FFF2-40B4-BE49-F238E27FC236}">
                  <a16:creationId xmlns:a16="http://schemas.microsoft.com/office/drawing/2014/main" id="{E938FB87-1494-E3E3-E06E-76273D05A529}"/>
                </a:ext>
              </a:extLst>
            </p:cNvPr>
            <p:cNvSpPr/>
            <p:nvPr/>
          </p:nvSpPr>
          <p:spPr>
            <a:xfrm>
              <a:off x="4893000" y="3404050"/>
              <a:ext cx="33625" cy="25325"/>
            </a:xfrm>
            <a:custGeom>
              <a:avLst/>
              <a:gdLst/>
              <a:ahLst/>
              <a:cxnLst/>
              <a:rect l="l" t="t" r="r" b="b"/>
              <a:pathLst>
                <a:path w="1345" h="1013" extrusionOk="0">
                  <a:moveTo>
                    <a:pt x="163" y="0"/>
                  </a:moveTo>
                  <a:lnTo>
                    <a:pt x="1" y="931"/>
                  </a:lnTo>
                  <a:lnTo>
                    <a:pt x="1174" y="1013"/>
                  </a:lnTo>
                  <a:lnTo>
                    <a:pt x="1344" y="55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2557;p54">
              <a:extLst>
                <a:ext uri="{FF2B5EF4-FFF2-40B4-BE49-F238E27FC236}">
                  <a16:creationId xmlns:a16="http://schemas.microsoft.com/office/drawing/2014/main" id="{E2A12436-42A4-4C15-5449-2DD9D72B9692}"/>
                </a:ext>
              </a:extLst>
            </p:cNvPr>
            <p:cNvSpPr/>
            <p:nvPr/>
          </p:nvSpPr>
          <p:spPr>
            <a:xfrm>
              <a:off x="4906950" y="3324675"/>
              <a:ext cx="33775" cy="25150"/>
            </a:xfrm>
            <a:custGeom>
              <a:avLst/>
              <a:gdLst/>
              <a:ahLst/>
              <a:cxnLst/>
              <a:rect l="l" t="t" r="r" b="b"/>
              <a:pathLst>
                <a:path w="1351" h="1006" extrusionOk="0">
                  <a:moveTo>
                    <a:pt x="162" y="1"/>
                  </a:moveTo>
                  <a:lnTo>
                    <a:pt x="1" y="922"/>
                  </a:lnTo>
                  <a:lnTo>
                    <a:pt x="1182" y="1005"/>
                  </a:lnTo>
                  <a:lnTo>
                    <a:pt x="1350" y="5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2558;p54">
              <a:extLst>
                <a:ext uri="{FF2B5EF4-FFF2-40B4-BE49-F238E27FC236}">
                  <a16:creationId xmlns:a16="http://schemas.microsoft.com/office/drawing/2014/main" id="{809F684C-58B0-BB62-40AE-74A2C0CCFF0D}"/>
                </a:ext>
              </a:extLst>
            </p:cNvPr>
            <p:cNvSpPr/>
            <p:nvPr/>
          </p:nvSpPr>
          <p:spPr>
            <a:xfrm>
              <a:off x="4920900" y="3245275"/>
              <a:ext cx="33950" cy="24950"/>
            </a:xfrm>
            <a:custGeom>
              <a:avLst/>
              <a:gdLst/>
              <a:ahLst/>
              <a:cxnLst/>
              <a:rect l="l" t="t" r="r" b="b"/>
              <a:pathLst>
                <a:path w="1358" h="998" extrusionOk="0">
                  <a:moveTo>
                    <a:pt x="161" y="1"/>
                  </a:moveTo>
                  <a:lnTo>
                    <a:pt x="0" y="915"/>
                  </a:lnTo>
                  <a:lnTo>
                    <a:pt x="1189" y="998"/>
                  </a:lnTo>
                  <a:lnTo>
                    <a:pt x="1357" y="5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2559;p54">
              <a:extLst>
                <a:ext uri="{FF2B5EF4-FFF2-40B4-BE49-F238E27FC236}">
                  <a16:creationId xmlns:a16="http://schemas.microsoft.com/office/drawing/2014/main" id="{581A2BC2-54BC-D11F-545F-A04AB4016A35}"/>
                </a:ext>
              </a:extLst>
            </p:cNvPr>
            <p:cNvSpPr/>
            <p:nvPr/>
          </p:nvSpPr>
          <p:spPr>
            <a:xfrm>
              <a:off x="4900150" y="3365100"/>
              <a:ext cx="33250" cy="22900"/>
            </a:xfrm>
            <a:custGeom>
              <a:avLst/>
              <a:gdLst/>
              <a:ahLst/>
              <a:cxnLst/>
              <a:rect l="l" t="t" r="r" b="b"/>
              <a:pathLst>
                <a:path w="1330" h="916" extrusionOk="0">
                  <a:moveTo>
                    <a:pt x="150" y="1"/>
                  </a:moveTo>
                  <a:lnTo>
                    <a:pt x="0" y="862"/>
                  </a:lnTo>
                  <a:lnTo>
                    <a:pt x="1181" y="916"/>
                  </a:lnTo>
                  <a:lnTo>
                    <a:pt x="1330" y="84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2560;p54">
              <a:extLst>
                <a:ext uri="{FF2B5EF4-FFF2-40B4-BE49-F238E27FC236}">
                  <a16:creationId xmlns:a16="http://schemas.microsoft.com/office/drawing/2014/main" id="{ADB01B96-E970-A3D9-E850-F96970C82C09}"/>
                </a:ext>
              </a:extLst>
            </p:cNvPr>
            <p:cNvSpPr/>
            <p:nvPr/>
          </p:nvSpPr>
          <p:spPr>
            <a:xfrm>
              <a:off x="4914050" y="3285550"/>
              <a:ext cx="33500" cy="23100"/>
            </a:xfrm>
            <a:custGeom>
              <a:avLst/>
              <a:gdLst/>
              <a:ahLst/>
              <a:cxnLst/>
              <a:rect l="l" t="t" r="r" b="b"/>
              <a:pathLst>
                <a:path w="1340" h="924" extrusionOk="0">
                  <a:moveTo>
                    <a:pt x="152" y="0"/>
                  </a:moveTo>
                  <a:lnTo>
                    <a:pt x="1" y="868"/>
                  </a:lnTo>
                  <a:lnTo>
                    <a:pt x="1190" y="923"/>
                  </a:lnTo>
                  <a:lnTo>
                    <a:pt x="1340" y="83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2561;p54">
              <a:extLst>
                <a:ext uri="{FF2B5EF4-FFF2-40B4-BE49-F238E27FC236}">
                  <a16:creationId xmlns:a16="http://schemas.microsoft.com/office/drawing/2014/main" id="{9A5EB204-78BB-B4FD-7066-94A52B5E3070}"/>
                </a:ext>
              </a:extLst>
            </p:cNvPr>
            <p:cNvSpPr/>
            <p:nvPr/>
          </p:nvSpPr>
          <p:spPr>
            <a:xfrm>
              <a:off x="5065675" y="3251950"/>
              <a:ext cx="45975" cy="29250"/>
            </a:xfrm>
            <a:custGeom>
              <a:avLst/>
              <a:gdLst/>
              <a:ahLst/>
              <a:cxnLst/>
              <a:rect l="l" t="t" r="r" b="b"/>
              <a:pathLst>
                <a:path w="1839" h="1170" extrusionOk="0">
                  <a:moveTo>
                    <a:pt x="165" y="1"/>
                  </a:moveTo>
                  <a:lnTo>
                    <a:pt x="1" y="1053"/>
                  </a:lnTo>
                  <a:lnTo>
                    <a:pt x="1659" y="1169"/>
                  </a:lnTo>
                  <a:lnTo>
                    <a:pt x="1838" y="78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2562;p54">
              <a:extLst>
                <a:ext uri="{FF2B5EF4-FFF2-40B4-BE49-F238E27FC236}">
                  <a16:creationId xmlns:a16="http://schemas.microsoft.com/office/drawing/2014/main" id="{3F11AFA9-CDAD-BF98-E29F-5E8F80A4B453}"/>
                </a:ext>
              </a:extLst>
            </p:cNvPr>
            <p:cNvSpPr/>
            <p:nvPr/>
          </p:nvSpPr>
          <p:spPr>
            <a:xfrm>
              <a:off x="4856400" y="3603925"/>
              <a:ext cx="34550" cy="35325"/>
            </a:xfrm>
            <a:custGeom>
              <a:avLst/>
              <a:gdLst/>
              <a:ahLst/>
              <a:cxnLst/>
              <a:rect l="l" t="t" r="r" b="b"/>
              <a:pathLst>
                <a:path w="1382" h="1413" extrusionOk="0">
                  <a:moveTo>
                    <a:pt x="227" y="0"/>
                  </a:moveTo>
                  <a:lnTo>
                    <a:pt x="0" y="1295"/>
                  </a:lnTo>
                  <a:lnTo>
                    <a:pt x="1146" y="1413"/>
                  </a:lnTo>
                  <a:lnTo>
                    <a:pt x="1382" y="81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2563;p54">
              <a:extLst>
                <a:ext uri="{FF2B5EF4-FFF2-40B4-BE49-F238E27FC236}">
                  <a16:creationId xmlns:a16="http://schemas.microsoft.com/office/drawing/2014/main" id="{FCA08827-95BC-FEB5-0AC0-4C54CC5F717A}"/>
                </a:ext>
              </a:extLst>
            </p:cNvPr>
            <p:cNvSpPr/>
            <p:nvPr/>
          </p:nvSpPr>
          <p:spPr>
            <a:xfrm>
              <a:off x="5047700" y="3375375"/>
              <a:ext cx="43500" cy="19975"/>
            </a:xfrm>
            <a:custGeom>
              <a:avLst/>
              <a:gdLst/>
              <a:ahLst/>
              <a:cxnLst/>
              <a:rect l="l" t="t" r="r" b="b"/>
              <a:pathLst>
                <a:path w="1740" h="799" extrusionOk="0">
                  <a:moveTo>
                    <a:pt x="114" y="1"/>
                  </a:moveTo>
                  <a:lnTo>
                    <a:pt x="1" y="723"/>
                  </a:lnTo>
                  <a:lnTo>
                    <a:pt x="1628" y="799"/>
                  </a:lnTo>
                  <a:lnTo>
                    <a:pt x="1740" y="115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2564;p54">
              <a:extLst>
                <a:ext uri="{FF2B5EF4-FFF2-40B4-BE49-F238E27FC236}">
                  <a16:creationId xmlns:a16="http://schemas.microsoft.com/office/drawing/2014/main" id="{F40B806B-D294-16F8-424A-202EFC946C6C}"/>
                </a:ext>
              </a:extLst>
            </p:cNvPr>
            <p:cNvSpPr/>
            <p:nvPr/>
          </p:nvSpPr>
          <p:spPr>
            <a:xfrm>
              <a:off x="5022900" y="3534800"/>
              <a:ext cx="42125" cy="19400"/>
            </a:xfrm>
            <a:custGeom>
              <a:avLst/>
              <a:gdLst/>
              <a:ahLst/>
              <a:cxnLst/>
              <a:rect l="l" t="t" r="r" b="b"/>
              <a:pathLst>
                <a:path w="1685" h="776" extrusionOk="0">
                  <a:moveTo>
                    <a:pt x="110" y="0"/>
                  </a:moveTo>
                  <a:lnTo>
                    <a:pt x="0" y="703"/>
                  </a:lnTo>
                  <a:lnTo>
                    <a:pt x="1575" y="776"/>
                  </a:lnTo>
                  <a:lnTo>
                    <a:pt x="1685" y="11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2565;p54">
              <a:extLst>
                <a:ext uri="{FF2B5EF4-FFF2-40B4-BE49-F238E27FC236}">
                  <a16:creationId xmlns:a16="http://schemas.microsoft.com/office/drawing/2014/main" id="{3DBA740A-6D59-FC3A-595E-DDCE04EB47A9}"/>
                </a:ext>
              </a:extLst>
            </p:cNvPr>
            <p:cNvSpPr/>
            <p:nvPr/>
          </p:nvSpPr>
          <p:spPr>
            <a:xfrm>
              <a:off x="5035300" y="3455100"/>
              <a:ext cx="42800" cy="19675"/>
            </a:xfrm>
            <a:custGeom>
              <a:avLst/>
              <a:gdLst/>
              <a:ahLst/>
              <a:cxnLst/>
              <a:rect l="l" t="t" r="r" b="b"/>
              <a:pathLst>
                <a:path w="1712" h="787" extrusionOk="0">
                  <a:moveTo>
                    <a:pt x="112" y="0"/>
                  </a:moveTo>
                  <a:lnTo>
                    <a:pt x="0" y="712"/>
                  </a:lnTo>
                  <a:lnTo>
                    <a:pt x="1601" y="787"/>
                  </a:lnTo>
                  <a:lnTo>
                    <a:pt x="1712" y="112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2566;p54">
              <a:extLst>
                <a:ext uri="{FF2B5EF4-FFF2-40B4-BE49-F238E27FC236}">
                  <a16:creationId xmlns:a16="http://schemas.microsoft.com/office/drawing/2014/main" id="{D78CDEF8-5FFD-7699-E077-F1ED42A695F3}"/>
                </a:ext>
              </a:extLst>
            </p:cNvPr>
            <p:cNvSpPr/>
            <p:nvPr/>
          </p:nvSpPr>
          <p:spPr>
            <a:xfrm>
              <a:off x="4987700" y="3451800"/>
              <a:ext cx="32800" cy="20325"/>
            </a:xfrm>
            <a:custGeom>
              <a:avLst/>
              <a:gdLst/>
              <a:ahLst/>
              <a:cxnLst/>
              <a:rect l="l" t="t" r="r" b="b"/>
              <a:pathLst>
                <a:path w="1312" h="813" extrusionOk="0">
                  <a:moveTo>
                    <a:pt x="131" y="0"/>
                  </a:moveTo>
                  <a:lnTo>
                    <a:pt x="0" y="757"/>
                  </a:lnTo>
                  <a:lnTo>
                    <a:pt x="1199" y="812"/>
                  </a:lnTo>
                  <a:lnTo>
                    <a:pt x="1312" y="83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2567;p54">
              <a:extLst>
                <a:ext uri="{FF2B5EF4-FFF2-40B4-BE49-F238E27FC236}">
                  <a16:creationId xmlns:a16="http://schemas.microsoft.com/office/drawing/2014/main" id="{B53C456F-F034-3FA8-8CC2-FDAE07CBB0D1}"/>
                </a:ext>
              </a:extLst>
            </p:cNvPr>
            <p:cNvSpPr/>
            <p:nvPr/>
          </p:nvSpPr>
          <p:spPr>
            <a:xfrm>
              <a:off x="5015900" y="3569800"/>
              <a:ext cx="43550" cy="30025"/>
            </a:xfrm>
            <a:custGeom>
              <a:avLst/>
              <a:gdLst/>
              <a:ahLst/>
              <a:cxnLst/>
              <a:rect l="l" t="t" r="r" b="b"/>
              <a:pathLst>
                <a:path w="1742" h="1201" extrusionOk="0">
                  <a:moveTo>
                    <a:pt x="172" y="1"/>
                  </a:moveTo>
                  <a:lnTo>
                    <a:pt x="1" y="1092"/>
                  </a:lnTo>
                  <a:lnTo>
                    <a:pt x="1556" y="1200"/>
                  </a:lnTo>
                  <a:lnTo>
                    <a:pt x="1741" y="74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2568;p54">
              <a:extLst>
                <a:ext uri="{FF2B5EF4-FFF2-40B4-BE49-F238E27FC236}">
                  <a16:creationId xmlns:a16="http://schemas.microsoft.com/office/drawing/2014/main" id="{93E36A95-FB2D-4CCA-1173-387700EC19B6}"/>
                </a:ext>
              </a:extLst>
            </p:cNvPr>
            <p:cNvSpPr/>
            <p:nvPr/>
          </p:nvSpPr>
          <p:spPr>
            <a:xfrm>
              <a:off x="5007400" y="3614500"/>
              <a:ext cx="44550" cy="41075"/>
            </a:xfrm>
            <a:custGeom>
              <a:avLst/>
              <a:gdLst/>
              <a:ahLst/>
              <a:cxnLst/>
              <a:rect l="l" t="t" r="r" b="b"/>
              <a:pathLst>
                <a:path w="1782" h="1643" extrusionOk="0">
                  <a:moveTo>
                    <a:pt x="232" y="0"/>
                  </a:moveTo>
                  <a:lnTo>
                    <a:pt x="1" y="1487"/>
                  </a:lnTo>
                  <a:lnTo>
                    <a:pt x="1530" y="1642"/>
                  </a:lnTo>
                  <a:lnTo>
                    <a:pt x="1781" y="109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2569;p54">
              <a:extLst>
                <a:ext uri="{FF2B5EF4-FFF2-40B4-BE49-F238E27FC236}">
                  <a16:creationId xmlns:a16="http://schemas.microsoft.com/office/drawing/2014/main" id="{8A364BF5-6980-47D3-4BB3-0A6FE291D49D}"/>
                </a:ext>
              </a:extLst>
            </p:cNvPr>
            <p:cNvSpPr/>
            <p:nvPr/>
          </p:nvSpPr>
          <p:spPr>
            <a:xfrm>
              <a:off x="4954100" y="3326875"/>
              <a:ext cx="40375" cy="26675"/>
            </a:xfrm>
            <a:custGeom>
              <a:avLst/>
              <a:gdLst/>
              <a:ahLst/>
              <a:cxnLst/>
              <a:rect l="l" t="t" r="r" b="b"/>
              <a:pathLst>
                <a:path w="1615" h="1067" extrusionOk="0">
                  <a:moveTo>
                    <a:pt x="172" y="0"/>
                  </a:moveTo>
                  <a:lnTo>
                    <a:pt x="0" y="966"/>
                  </a:lnTo>
                  <a:lnTo>
                    <a:pt x="1442" y="1067"/>
                  </a:lnTo>
                  <a:lnTo>
                    <a:pt x="1614" y="67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2570;p54">
              <a:extLst>
                <a:ext uri="{FF2B5EF4-FFF2-40B4-BE49-F238E27FC236}">
                  <a16:creationId xmlns:a16="http://schemas.microsoft.com/office/drawing/2014/main" id="{19B7C698-2C0D-22BD-52AE-BA0B896BD647}"/>
                </a:ext>
              </a:extLst>
            </p:cNvPr>
            <p:cNvSpPr/>
            <p:nvPr/>
          </p:nvSpPr>
          <p:spPr>
            <a:xfrm>
              <a:off x="4927950" y="3196900"/>
              <a:ext cx="35450" cy="32350"/>
            </a:xfrm>
            <a:custGeom>
              <a:avLst/>
              <a:gdLst/>
              <a:ahLst/>
              <a:cxnLst/>
              <a:rect l="l" t="t" r="r" b="b"/>
              <a:pathLst>
                <a:path w="1418" h="1294" extrusionOk="0">
                  <a:moveTo>
                    <a:pt x="218" y="0"/>
                  </a:moveTo>
                  <a:lnTo>
                    <a:pt x="1" y="1238"/>
                  </a:lnTo>
                  <a:lnTo>
                    <a:pt x="1198" y="1293"/>
                  </a:lnTo>
                  <a:lnTo>
                    <a:pt x="1417" y="62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2571;p54">
              <a:extLst>
                <a:ext uri="{FF2B5EF4-FFF2-40B4-BE49-F238E27FC236}">
                  <a16:creationId xmlns:a16="http://schemas.microsoft.com/office/drawing/2014/main" id="{6FEDFD72-8635-1FF4-6003-77A121E5F123}"/>
                </a:ext>
              </a:extLst>
            </p:cNvPr>
            <p:cNvSpPr/>
            <p:nvPr/>
          </p:nvSpPr>
          <p:spPr>
            <a:xfrm>
              <a:off x="5060100" y="3295675"/>
              <a:ext cx="44200" cy="20225"/>
            </a:xfrm>
            <a:custGeom>
              <a:avLst/>
              <a:gdLst/>
              <a:ahLst/>
              <a:cxnLst/>
              <a:rect l="l" t="t" r="r" b="b"/>
              <a:pathLst>
                <a:path w="1768" h="809" extrusionOk="0">
                  <a:moveTo>
                    <a:pt x="115" y="1"/>
                  </a:moveTo>
                  <a:lnTo>
                    <a:pt x="1" y="732"/>
                  </a:lnTo>
                  <a:lnTo>
                    <a:pt x="1654" y="808"/>
                  </a:lnTo>
                  <a:lnTo>
                    <a:pt x="1768" y="117"/>
                  </a:lnTo>
                  <a:lnTo>
                    <a:pt x="1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2572;p54">
              <a:extLst>
                <a:ext uri="{FF2B5EF4-FFF2-40B4-BE49-F238E27FC236}">
                  <a16:creationId xmlns:a16="http://schemas.microsoft.com/office/drawing/2014/main" id="{26626B2D-0DBC-CBF4-1234-84A5E9729B68}"/>
                </a:ext>
              </a:extLst>
            </p:cNvPr>
            <p:cNvSpPr/>
            <p:nvPr/>
          </p:nvSpPr>
          <p:spPr>
            <a:xfrm>
              <a:off x="5072525" y="3204350"/>
              <a:ext cx="46900" cy="32125"/>
            </a:xfrm>
            <a:custGeom>
              <a:avLst/>
              <a:gdLst/>
              <a:ahLst/>
              <a:cxnLst/>
              <a:rect l="l" t="t" r="r" b="b"/>
              <a:pathLst>
                <a:path w="1876" h="1285" extrusionOk="0">
                  <a:moveTo>
                    <a:pt x="189" y="0"/>
                  </a:moveTo>
                  <a:lnTo>
                    <a:pt x="0" y="1207"/>
                  </a:lnTo>
                  <a:lnTo>
                    <a:pt x="1679" y="1284"/>
                  </a:lnTo>
                  <a:lnTo>
                    <a:pt x="1876" y="88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2573;p54">
              <a:extLst>
                <a:ext uri="{FF2B5EF4-FFF2-40B4-BE49-F238E27FC236}">
                  <a16:creationId xmlns:a16="http://schemas.microsoft.com/office/drawing/2014/main" id="{8C71E9B6-ECFD-0766-2A7C-497091367496}"/>
                </a:ext>
              </a:extLst>
            </p:cNvPr>
            <p:cNvSpPr/>
            <p:nvPr/>
          </p:nvSpPr>
          <p:spPr>
            <a:xfrm>
              <a:off x="4980225" y="3488125"/>
              <a:ext cx="34725" cy="28025"/>
            </a:xfrm>
            <a:custGeom>
              <a:avLst/>
              <a:gdLst/>
              <a:ahLst/>
              <a:cxnLst/>
              <a:rect l="l" t="t" r="r" b="b"/>
              <a:pathLst>
                <a:path w="1389" h="1121" extrusionOk="0">
                  <a:moveTo>
                    <a:pt x="178" y="1"/>
                  </a:moveTo>
                  <a:lnTo>
                    <a:pt x="0" y="1035"/>
                  </a:lnTo>
                  <a:lnTo>
                    <a:pt x="1223" y="1121"/>
                  </a:lnTo>
                  <a:lnTo>
                    <a:pt x="1388" y="57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2574;p54">
              <a:extLst>
                <a:ext uri="{FF2B5EF4-FFF2-40B4-BE49-F238E27FC236}">
                  <a16:creationId xmlns:a16="http://schemas.microsoft.com/office/drawing/2014/main" id="{0798831C-2BF7-EC97-8EAB-210F72B6DBEA}"/>
                </a:ext>
              </a:extLst>
            </p:cNvPr>
            <p:cNvSpPr/>
            <p:nvPr/>
          </p:nvSpPr>
          <p:spPr>
            <a:xfrm>
              <a:off x="4925800" y="3485600"/>
              <a:ext cx="41200" cy="27175"/>
            </a:xfrm>
            <a:custGeom>
              <a:avLst/>
              <a:gdLst/>
              <a:ahLst/>
              <a:cxnLst/>
              <a:rect l="l" t="t" r="r" b="b"/>
              <a:pathLst>
                <a:path w="1648" h="1087" extrusionOk="0">
                  <a:moveTo>
                    <a:pt x="175" y="1"/>
                  </a:moveTo>
                  <a:lnTo>
                    <a:pt x="0" y="983"/>
                  </a:lnTo>
                  <a:lnTo>
                    <a:pt x="1471" y="1087"/>
                  </a:lnTo>
                  <a:lnTo>
                    <a:pt x="1647" y="70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2575;p54">
              <a:extLst>
                <a:ext uri="{FF2B5EF4-FFF2-40B4-BE49-F238E27FC236}">
                  <a16:creationId xmlns:a16="http://schemas.microsoft.com/office/drawing/2014/main" id="{3B31FC01-7C08-05D5-75AC-50BFD6E53DB8}"/>
                </a:ext>
              </a:extLst>
            </p:cNvPr>
            <p:cNvSpPr/>
            <p:nvPr/>
          </p:nvSpPr>
          <p:spPr>
            <a:xfrm>
              <a:off x="4973950" y="3531400"/>
              <a:ext cx="34125" cy="20175"/>
            </a:xfrm>
            <a:custGeom>
              <a:avLst/>
              <a:gdLst/>
              <a:ahLst/>
              <a:cxnLst/>
              <a:rect l="l" t="t" r="r" b="b"/>
              <a:pathLst>
                <a:path w="1365" h="807" extrusionOk="0">
                  <a:moveTo>
                    <a:pt x="130" y="0"/>
                  </a:moveTo>
                  <a:lnTo>
                    <a:pt x="1" y="749"/>
                  </a:lnTo>
                  <a:lnTo>
                    <a:pt x="1252" y="807"/>
                  </a:lnTo>
                  <a:lnTo>
                    <a:pt x="1364" y="86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2576;p54">
              <a:extLst>
                <a:ext uri="{FF2B5EF4-FFF2-40B4-BE49-F238E27FC236}">
                  <a16:creationId xmlns:a16="http://schemas.microsoft.com/office/drawing/2014/main" id="{1B3EDD88-F432-FDF6-1D2B-6704AC19B030}"/>
                </a:ext>
              </a:extLst>
            </p:cNvPr>
            <p:cNvSpPr/>
            <p:nvPr/>
          </p:nvSpPr>
          <p:spPr>
            <a:xfrm>
              <a:off x="4966425" y="3567525"/>
              <a:ext cx="36125" cy="28325"/>
            </a:xfrm>
            <a:custGeom>
              <a:avLst/>
              <a:gdLst/>
              <a:ahLst/>
              <a:cxnLst/>
              <a:rect l="l" t="t" r="r" b="b"/>
              <a:pathLst>
                <a:path w="1445" h="1133" extrusionOk="0">
                  <a:moveTo>
                    <a:pt x="181" y="1"/>
                  </a:moveTo>
                  <a:lnTo>
                    <a:pt x="0" y="1044"/>
                  </a:lnTo>
                  <a:lnTo>
                    <a:pt x="1276" y="1133"/>
                  </a:lnTo>
                  <a:lnTo>
                    <a:pt x="1445" y="59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2577;p54">
              <a:extLst>
                <a:ext uri="{FF2B5EF4-FFF2-40B4-BE49-F238E27FC236}">
                  <a16:creationId xmlns:a16="http://schemas.microsoft.com/office/drawing/2014/main" id="{04EC4253-D1A8-9F56-2656-3B27B61CDF9F}"/>
                </a:ext>
              </a:extLst>
            </p:cNvPr>
            <p:cNvSpPr/>
            <p:nvPr/>
          </p:nvSpPr>
          <p:spPr>
            <a:xfrm>
              <a:off x="4911650" y="3565000"/>
              <a:ext cx="41625" cy="27400"/>
            </a:xfrm>
            <a:custGeom>
              <a:avLst/>
              <a:gdLst/>
              <a:ahLst/>
              <a:cxnLst/>
              <a:rect l="l" t="t" r="r" b="b"/>
              <a:pathLst>
                <a:path w="1665" h="1096" extrusionOk="0">
                  <a:moveTo>
                    <a:pt x="176" y="1"/>
                  </a:moveTo>
                  <a:lnTo>
                    <a:pt x="0" y="991"/>
                  </a:lnTo>
                  <a:lnTo>
                    <a:pt x="1487" y="1095"/>
                  </a:lnTo>
                  <a:lnTo>
                    <a:pt x="1664" y="70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2578;p54">
              <a:extLst>
                <a:ext uri="{FF2B5EF4-FFF2-40B4-BE49-F238E27FC236}">
                  <a16:creationId xmlns:a16="http://schemas.microsoft.com/office/drawing/2014/main" id="{DB5547DB-30BF-6597-51A9-8C2853747DC0}"/>
                </a:ext>
              </a:extLst>
            </p:cNvPr>
            <p:cNvSpPr/>
            <p:nvPr/>
          </p:nvSpPr>
          <p:spPr>
            <a:xfrm>
              <a:off x="4919150" y="3527600"/>
              <a:ext cx="40450" cy="21700"/>
            </a:xfrm>
            <a:custGeom>
              <a:avLst/>
              <a:gdLst/>
              <a:ahLst/>
              <a:cxnLst/>
              <a:rect l="l" t="t" r="r" b="b"/>
              <a:pathLst>
                <a:path w="1618" h="868" extrusionOk="0">
                  <a:moveTo>
                    <a:pt x="142" y="0"/>
                  </a:moveTo>
                  <a:lnTo>
                    <a:pt x="0" y="799"/>
                  </a:lnTo>
                  <a:lnTo>
                    <a:pt x="1485" y="868"/>
                  </a:lnTo>
                  <a:lnTo>
                    <a:pt x="1618" y="103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2579;p54">
              <a:extLst>
                <a:ext uri="{FF2B5EF4-FFF2-40B4-BE49-F238E27FC236}">
                  <a16:creationId xmlns:a16="http://schemas.microsoft.com/office/drawing/2014/main" id="{DDCB8938-DB5E-AEC7-85C9-B992CE231D1B}"/>
                </a:ext>
              </a:extLst>
            </p:cNvPr>
            <p:cNvSpPr/>
            <p:nvPr/>
          </p:nvSpPr>
          <p:spPr>
            <a:xfrm>
              <a:off x="4933275" y="3448000"/>
              <a:ext cx="40100" cy="21900"/>
            </a:xfrm>
            <a:custGeom>
              <a:avLst/>
              <a:gdLst/>
              <a:ahLst/>
              <a:cxnLst/>
              <a:rect l="l" t="t" r="r" b="b"/>
              <a:pathLst>
                <a:path w="1604" h="876" extrusionOk="0">
                  <a:moveTo>
                    <a:pt x="143" y="1"/>
                  </a:moveTo>
                  <a:lnTo>
                    <a:pt x="0" y="808"/>
                  </a:lnTo>
                  <a:lnTo>
                    <a:pt x="1469" y="876"/>
                  </a:lnTo>
                  <a:lnTo>
                    <a:pt x="1603" y="102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2580;p54">
              <a:extLst>
                <a:ext uri="{FF2B5EF4-FFF2-40B4-BE49-F238E27FC236}">
                  <a16:creationId xmlns:a16="http://schemas.microsoft.com/office/drawing/2014/main" id="{AB0DAE43-90CE-32AA-6E44-C003F9BF4EC3}"/>
                </a:ext>
              </a:extLst>
            </p:cNvPr>
            <p:cNvSpPr/>
            <p:nvPr/>
          </p:nvSpPr>
          <p:spPr>
            <a:xfrm>
              <a:off x="4902550" y="3607200"/>
              <a:ext cx="43275" cy="37600"/>
            </a:xfrm>
            <a:custGeom>
              <a:avLst/>
              <a:gdLst/>
              <a:ahLst/>
              <a:cxnLst/>
              <a:rect l="l" t="t" r="r" b="b"/>
              <a:pathLst>
                <a:path w="1731" h="1504" extrusionOk="0">
                  <a:moveTo>
                    <a:pt x="241" y="0"/>
                  </a:moveTo>
                  <a:lnTo>
                    <a:pt x="1" y="1353"/>
                  </a:lnTo>
                  <a:lnTo>
                    <a:pt x="1489" y="1503"/>
                  </a:lnTo>
                  <a:lnTo>
                    <a:pt x="1730" y="104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2581;p54">
              <a:extLst>
                <a:ext uri="{FF2B5EF4-FFF2-40B4-BE49-F238E27FC236}">
                  <a16:creationId xmlns:a16="http://schemas.microsoft.com/office/drawing/2014/main" id="{0816F50F-91C6-D78F-7F61-8CA79CFFCE55}"/>
                </a:ext>
              </a:extLst>
            </p:cNvPr>
            <p:cNvSpPr/>
            <p:nvPr/>
          </p:nvSpPr>
          <p:spPr>
            <a:xfrm>
              <a:off x="4957275" y="3611000"/>
              <a:ext cx="38350" cy="38925"/>
            </a:xfrm>
            <a:custGeom>
              <a:avLst/>
              <a:gdLst/>
              <a:ahLst/>
              <a:cxnLst/>
              <a:rect l="l" t="t" r="r" b="b"/>
              <a:pathLst>
                <a:path w="1534" h="1557" extrusionOk="0">
                  <a:moveTo>
                    <a:pt x="247" y="1"/>
                  </a:moveTo>
                  <a:lnTo>
                    <a:pt x="1" y="1423"/>
                  </a:lnTo>
                  <a:lnTo>
                    <a:pt x="1306" y="1556"/>
                  </a:lnTo>
                  <a:lnTo>
                    <a:pt x="1534" y="91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2582;p54">
              <a:extLst>
                <a:ext uri="{FF2B5EF4-FFF2-40B4-BE49-F238E27FC236}">
                  <a16:creationId xmlns:a16="http://schemas.microsoft.com/office/drawing/2014/main" id="{23FE9289-444C-2249-947C-67F12D07F716}"/>
                </a:ext>
              </a:extLst>
            </p:cNvPr>
            <p:cNvSpPr/>
            <p:nvPr/>
          </p:nvSpPr>
          <p:spPr>
            <a:xfrm>
              <a:off x="4947375" y="3368400"/>
              <a:ext cx="39750" cy="22100"/>
            </a:xfrm>
            <a:custGeom>
              <a:avLst/>
              <a:gdLst/>
              <a:ahLst/>
              <a:cxnLst/>
              <a:rect l="l" t="t" r="r" b="b"/>
              <a:pathLst>
                <a:path w="1590" h="884" extrusionOk="0">
                  <a:moveTo>
                    <a:pt x="145" y="1"/>
                  </a:moveTo>
                  <a:lnTo>
                    <a:pt x="0" y="817"/>
                  </a:lnTo>
                  <a:lnTo>
                    <a:pt x="1455" y="884"/>
                  </a:lnTo>
                  <a:lnTo>
                    <a:pt x="1590" y="103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2583;p54">
              <a:extLst>
                <a:ext uri="{FF2B5EF4-FFF2-40B4-BE49-F238E27FC236}">
                  <a16:creationId xmlns:a16="http://schemas.microsoft.com/office/drawing/2014/main" id="{E7F137E9-92F3-963D-7CFC-FCE9C62B663E}"/>
                </a:ext>
              </a:extLst>
            </p:cNvPr>
            <p:cNvSpPr/>
            <p:nvPr/>
          </p:nvSpPr>
          <p:spPr>
            <a:xfrm>
              <a:off x="4939950" y="3406250"/>
              <a:ext cx="40775" cy="26925"/>
            </a:xfrm>
            <a:custGeom>
              <a:avLst/>
              <a:gdLst/>
              <a:ahLst/>
              <a:cxnLst/>
              <a:rect l="l" t="t" r="r" b="b"/>
              <a:pathLst>
                <a:path w="1631" h="1077" extrusionOk="0">
                  <a:moveTo>
                    <a:pt x="173" y="0"/>
                  </a:moveTo>
                  <a:lnTo>
                    <a:pt x="0" y="975"/>
                  </a:lnTo>
                  <a:lnTo>
                    <a:pt x="1457" y="1077"/>
                  </a:lnTo>
                  <a:lnTo>
                    <a:pt x="1631" y="68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2584;p54">
              <a:extLst>
                <a:ext uri="{FF2B5EF4-FFF2-40B4-BE49-F238E27FC236}">
                  <a16:creationId xmlns:a16="http://schemas.microsoft.com/office/drawing/2014/main" id="{72D1A53B-0080-202E-C5FC-551BC2877634}"/>
                </a:ext>
              </a:extLst>
            </p:cNvPr>
            <p:cNvSpPr/>
            <p:nvPr/>
          </p:nvSpPr>
          <p:spPr>
            <a:xfrm>
              <a:off x="4674550" y="3501850"/>
              <a:ext cx="1229550" cy="786750"/>
            </a:xfrm>
            <a:custGeom>
              <a:avLst/>
              <a:gdLst/>
              <a:ahLst/>
              <a:cxnLst/>
              <a:rect l="l" t="t" r="r" b="b"/>
              <a:pathLst>
                <a:path w="49182" h="31470" extrusionOk="0">
                  <a:moveTo>
                    <a:pt x="41692" y="0"/>
                  </a:moveTo>
                  <a:cubicBezTo>
                    <a:pt x="41692" y="0"/>
                    <a:pt x="40239" y="112"/>
                    <a:pt x="37780" y="2125"/>
                  </a:cubicBezTo>
                  <a:cubicBezTo>
                    <a:pt x="35321" y="4136"/>
                    <a:pt x="25597" y="21125"/>
                    <a:pt x="25597" y="21125"/>
                  </a:cubicBezTo>
                  <a:cubicBezTo>
                    <a:pt x="25597" y="21125"/>
                    <a:pt x="16767" y="15648"/>
                    <a:pt x="14531" y="14084"/>
                  </a:cubicBezTo>
                  <a:cubicBezTo>
                    <a:pt x="12296" y="12519"/>
                    <a:pt x="10507" y="9725"/>
                    <a:pt x="9277" y="8048"/>
                  </a:cubicBezTo>
                  <a:cubicBezTo>
                    <a:pt x="8047" y="6372"/>
                    <a:pt x="7825" y="6148"/>
                    <a:pt x="6148" y="6036"/>
                  </a:cubicBezTo>
                  <a:cubicBezTo>
                    <a:pt x="4900" y="5953"/>
                    <a:pt x="3900" y="5313"/>
                    <a:pt x="3378" y="5313"/>
                  </a:cubicBezTo>
                  <a:cubicBezTo>
                    <a:pt x="3198" y="5313"/>
                    <a:pt x="3075" y="5389"/>
                    <a:pt x="3018" y="5589"/>
                  </a:cubicBezTo>
                  <a:cubicBezTo>
                    <a:pt x="2795" y="6372"/>
                    <a:pt x="3466" y="6707"/>
                    <a:pt x="3913" y="6930"/>
                  </a:cubicBezTo>
                  <a:cubicBezTo>
                    <a:pt x="4360" y="7154"/>
                    <a:pt x="5142" y="7154"/>
                    <a:pt x="5142" y="7154"/>
                  </a:cubicBezTo>
                  <a:cubicBezTo>
                    <a:pt x="5142" y="7154"/>
                    <a:pt x="4927" y="7208"/>
                    <a:pt x="4562" y="7208"/>
                  </a:cubicBezTo>
                  <a:cubicBezTo>
                    <a:pt x="4015" y="7208"/>
                    <a:pt x="3130" y="7087"/>
                    <a:pt x="2124" y="6484"/>
                  </a:cubicBezTo>
                  <a:cubicBezTo>
                    <a:pt x="1221" y="5941"/>
                    <a:pt x="674" y="5626"/>
                    <a:pt x="362" y="5626"/>
                  </a:cubicBezTo>
                  <a:cubicBezTo>
                    <a:pt x="96" y="5626"/>
                    <a:pt x="1" y="5857"/>
                    <a:pt x="1" y="6372"/>
                  </a:cubicBezTo>
                  <a:cubicBezTo>
                    <a:pt x="1" y="7490"/>
                    <a:pt x="1230" y="9278"/>
                    <a:pt x="2124" y="10395"/>
                  </a:cubicBezTo>
                  <a:cubicBezTo>
                    <a:pt x="3018" y="11513"/>
                    <a:pt x="8160" y="11961"/>
                    <a:pt x="8160" y="11961"/>
                  </a:cubicBezTo>
                  <a:cubicBezTo>
                    <a:pt x="8160" y="11961"/>
                    <a:pt x="11066" y="17660"/>
                    <a:pt x="14419" y="22355"/>
                  </a:cubicBezTo>
                  <a:cubicBezTo>
                    <a:pt x="17568" y="26764"/>
                    <a:pt x="24069" y="31469"/>
                    <a:pt x="26516" y="31469"/>
                  </a:cubicBezTo>
                  <a:cubicBezTo>
                    <a:pt x="26674" y="31469"/>
                    <a:pt x="26816" y="31450"/>
                    <a:pt x="26938" y="31409"/>
                  </a:cubicBezTo>
                  <a:cubicBezTo>
                    <a:pt x="28950" y="30739"/>
                    <a:pt x="39568" y="17438"/>
                    <a:pt x="42475" y="13749"/>
                  </a:cubicBezTo>
                  <a:cubicBezTo>
                    <a:pt x="45380" y="10060"/>
                    <a:pt x="49181" y="5701"/>
                    <a:pt x="48286" y="3241"/>
                  </a:cubicBezTo>
                  <a:lnTo>
                    <a:pt x="416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2585;p54">
              <a:extLst>
                <a:ext uri="{FF2B5EF4-FFF2-40B4-BE49-F238E27FC236}">
                  <a16:creationId xmlns:a16="http://schemas.microsoft.com/office/drawing/2014/main" id="{C41B2E7B-5069-418A-EC53-785913DFE953}"/>
                </a:ext>
              </a:extLst>
            </p:cNvPr>
            <p:cNvSpPr/>
            <p:nvPr/>
          </p:nvSpPr>
          <p:spPr>
            <a:xfrm>
              <a:off x="4666900" y="3494150"/>
              <a:ext cx="1243575" cy="802025"/>
            </a:xfrm>
            <a:custGeom>
              <a:avLst/>
              <a:gdLst/>
              <a:ahLst/>
              <a:cxnLst/>
              <a:rect l="l" t="t" r="r" b="b"/>
              <a:pathLst>
                <a:path w="49743" h="32081" extrusionOk="0">
                  <a:moveTo>
                    <a:pt x="42011" y="1"/>
                  </a:moveTo>
                  <a:cubicBezTo>
                    <a:pt x="41999" y="1"/>
                    <a:pt x="41987" y="2"/>
                    <a:pt x="41975" y="3"/>
                  </a:cubicBezTo>
                  <a:cubicBezTo>
                    <a:pt x="41912" y="8"/>
                    <a:pt x="40397" y="145"/>
                    <a:pt x="37892" y="2195"/>
                  </a:cubicBezTo>
                  <a:cubicBezTo>
                    <a:pt x="35563" y="4101"/>
                    <a:pt x="27105" y="18728"/>
                    <a:pt x="25795" y="21006"/>
                  </a:cubicBezTo>
                  <a:cubicBezTo>
                    <a:pt x="24296" y="20075"/>
                    <a:pt x="16996" y="15530"/>
                    <a:pt x="15013" y="14141"/>
                  </a:cubicBezTo>
                  <a:cubicBezTo>
                    <a:pt x="13160" y="12845"/>
                    <a:pt x="11584" y="10629"/>
                    <a:pt x="10432" y="9012"/>
                  </a:cubicBezTo>
                  <a:cubicBezTo>
                    <a:pt x="10219" y="8712"/>
                    <a:pt x="10018" y="8430"/>
                    <a:pt x="9831" y="8174"/>
                  </a:cubicBezTo>
                  <a:cubicBezTo>
                    <a:pt x="8590" y="6483"/>
                    <a:pt x="8299" y="6160"/>
                    <a:pt x="6475" y="6039"/>
                  </a:cubicBezTo>
                  <a:cubicBezTo>
                    <a:pt x="5791" y="5993"/>
                    <a:pt x="5173" y="5764"/>
                    <a:pt x="4677" y="5581"/>
                  </a:cubicBezTo>
                  <a:cubicBezTo>
                    <a:pt x="4277" y="5434"/>
                    <a:pt x="3956" y="5314"/>
                    <a:pt x="3684" y="5314"/>
                  </a:cubicBezTo>
                  <a:cubicBezTo>
                    <a:pt x="3568" y="5314"/>
                    <a:pt x="3460" y="5336"/>
                    <a:pt x="3360" y="5387"/>
                  </a:cubicBezTo>
                  <a:cubicBezTo>
                    <a:pt x="3199" y="5469"/>
                    <a:pt x="3088" y="5612"/>
                    <a:pt x="3031" y="5813"/>
                  </a:cubicBezTo>
                  <a:cubicBezTo>
                    <a:pt x="2906" y="6248"/>
                    <a:pt x="2997" y="6579"/>
                    <a:pt x="3177" y="6835"/>
                  </a:cubicBezTo>
                  <a:cubicBezTo>
                    <a:pt x="2974" y="6745"/>
                    <a:pt x="2777" y="6643"/>
                    <a:pt x="2587" y="6529"/>
                  </a:cubicBezTo>
                  <a:cubicBezTo>
                    <a:pt x="1620" y="5948"/>
                    <a:pt x="1062" y="5628"/>
                    <a:pt x="664" y="5628"/>
                  </a:cubicBezTo>
                  <a:cubicBezTo>
                    <a:pt x="552" y="5628"/>
                    <a:pt x="453" y="5653"/>
                    <a:pt x="361" y="5705"/>
                  </a:cubicBezTo>
                  <a:cubicBezTo>
                    <a:pt x="43" y="5885"/>
                    <a:pt x="1" y="6299"/>
                    <a:pt x="1" y="6680"/>
                  </a:cubicBezTo>
                  <a:cubicBezTo>
                    <a:pt x="1" y="7965"/>
                    <a:pt x="1373" y="9871"/>
                    <a:pt x="2191" y="10895"/>
                  </a:cubicBezTo>
                  <a:cubicBezTo>
                    <a:pt x="3074" y="11998"/>
                    <a:pt x="7263" y="12461"/>
                    <a:pt x="8270" y="12558"/>
                  </a:cubicBezTo>
                  <a:cubicBezTo>
                    <a:pt x="8757" y="13495"/>
                    <a:pt x="11450" y="18605"/>
                    <a:pt x="14476" y="22841"/>
                  </a:cubicBezTo>
                  <a:cubicBezTo>
                    <a:pt x="17661" y="27301"/>
                    <a:pt x="24167" y="32080"/>
                    <a:pt x="26837" y="32080"/>
                  </a:cubicBezTo>
                  <a:cubicBezTo>
                    <a:pt x="27025" y="32080"/>
                    <a:pt x="27193" y="32057"/>
                    <a:pt x="27341" y="32008"/>
                  </a:cubicBezTo>
                  <a:cubicBezTo>
                    <a:pt x="29463" y="31300"/>
                    <a:pt x="39880" y="18234"/>
                    <a:pt x="43021" y="14246"/>
                  </a:cubicBezTo>
                  <a:cubicBezTo>
                    <a:pt x="43317" y="13872"/>
                    <a:pt x="43620" y="13491"/>
                    <a:pt x="43928" y="13105"/>
                  </a:cubicBezTo>
                  <a:cubicBezTo>
                    <a:pt x="46786" y="9521"/>
                    <a:pt x="49742" y="5817"/>
                    <a:pt x="48880" y="3446"/>
                  </a:cubicBezTo>
                  <a:cubicBezTo>
                    <a:pt x="48837" y="3319"/>
                    <a:pt x="48718" y="3239"/>
                    <a:pt x="48591" y="3239"/>
                  </a:cubicBezTo>
                  <a:cubicBezTo>
                    <a:pt x="48557" y="3239"/>
                    <a:pt x="48521" y="3245"/>
                    <a:pt x="48487" y="3258"/>
                  </a:cubicBezTo>
                  <a:cubicBezTo>
                    <a:pt x="48325" y="3317"/>
                    <a:pt x="48244" y="3495"/>
                    <a:pt x="48305" y="3656"/>
                  </a:cubicBezTo>
                  <a:cubicBezTo>
                    <a:pt x="49051" y="5703"/>
                    <a:pt x="46074" y="9433"/>
                    <a:pt x="43450" y="12724"/>
                  </a:cubicBezTo>
                  <a:cubicBezTo>
                    <a:pt x="43141" y="13109"/>
                    <a:pt x="42836" y="13492"/>
                    <a:pt x="42540" y="13867"/>
                  </a:cubicBezTo>
                  <a:cubicBezTo>
                    <a:pt x="35930" y="22257"/>
                    <a:pt x="28607" y="30940"/>
                    <a:pt x="27147" y="31428"/>
                  </a:cubicBezTo>
                  <a:cubicBezTo>
                    <a:pt x="27048" y="31460"/>
                    <a:pt x="26933" y="31476"/>
                    <a:pt x="26804" y="31476"/>
                  </a:cubicBezTo>
                  <a:cubicBezTo>
                    <a:pt x="24596" y="31476"/>
                    <a:pt x="18101" y="26862"/>
                    <a:pt x="14976" y="22486"/>
                  </a:cubicBezTo>
                  <a:cubicBezTo>
                    <a:pt x="11674" y="17865"/>
                    <a:pt x="8768" y="12187"/>
                    <a:pt x="8739" y="12130"/>
                  </a:cubicBezTo>
                  <a:cubicBezTo>
                    <a:pt x="8691" y="12036"/>
                    <a:pt x="8598" y="11973"/>
                    <a:pt x="8493" y="11964"/>
                  </a:cubicBezTo>
                  <a:cubicBezTo>
                    <a:pt x="6555" y="11796"/>
                    <a:pt x="3262" y="11253"/>
                    <a:pt x="2669" y="10513"/>
                  </a:cubicBezTo>
                  <a:cubicBezTo>
                    <a:pt x="1382" y="8903"/>
                    <a:pt x="613" y="7470"/>
                    <a:pt x="613" y="6680"/>
                  </a:cubicBezTo>
                  <a:cubicBezTo>
                    <a:pt x="613" y="6324"/>
                    <a:pt x="664" y="6241"/>
                    <a:pt x="655" y="6241"/>
                  </a:cubicBezTo>
                  <a:cubicBezTo>
                    <a:pt x="663" y="6239"/>
                    <a:pt x="673" y="6238"/>
                    <a:pt x="683" y="6238"/>
                  </a:cubicBezTo>
                  <a:cubicBezTo>
                    <a:pt x="911" y="6238"/>
                    <a:pt x="1697" y="6708"/>
                    <a:pt x="2274" y="7054"/>
                  </a:cubicBezTo>
                  <a:cubicBezTo>
                    <a:pt x="3336" y="7691"/>
                    <a:pt x="4274" y="7823"/>
                    <a:pt x="4866" y="7823"/>
                  </a:cubicBezTo>
                  <a:cubicBezTo>
                    <a:pt x="5259" y="7823"/>
                    <a:pt x="5499" y="7765"/>
                    <a:pt x="5523" y="7759"/>
                  </a:cubicBezTo>
                  <a:cubicBezTo>
                    <a:pt x="5674" y="7721"/>
                    <a:pt x="5771" y="7578"/>
                    <a:pt x="5752" y="7424"/>
                  </a:cubicBezTo>
                  <a:cubicBezTo>
                    <a:pt x="5733" y="7272"/>
                    <a:pt x="5604" y="7156"/>
                    <a:pt x="5449" y="7156"/>
                  </a:cubicBezTo>
                  <a:cubicBezTo>
                    <a:pt x="5252" y="7156"/>
                    <a:pt x="4670" y="7122"/>
                    <a:pt x="4355" y="6964"/>
                  </a:cubicBezTo>
                  <a:cubicBezTo>
                    <a:pt x="3753" y="6662"/>
                    <a:pt x="3489" y="6440"/>
                    <a:pt x="3638" y="5933"/>
                  </a:cubicBezTo>
                  <a:cubicBezTo>
                    <a:pt x="3651" y="5927"/>
                    <a:pt x="3669" y="5924"/>
                    <a:pt x="3691" y="5924"/>
                  </a:cubicBezTo>
                  <a:cubicBezTo>
                    <a:pt x="3844" y="5924"/>
                    <a:pt x="4198" y="6056"/>
                    <a:pt x="4465" y="6155"/>
                  </a:cubicBezTo>
                  <a:cubicBezTo>
                    <a:pt x="4998" y="6353"/>
                    <a:pt x="5663" y="6598"/>
                    <a:pt x="6435" y="6650"/>
                  </a:cubicBezTo>
                  <a:cubicBezTo>
                    <a:pt x="7988" y="6753"/>
                    <a:pt x="8143" y="6907"/>
                    <a:pt x="9337" y="8537"/>
                  </a:cubicBezTo>
                  <a:cubicBezTo>
                    <a:pt x="9523" y="8790"/>
                    <a:pt x="9721" y="9069"/>
                    <a:pt x="9933" y="9366"/>
                  </a:cubicBezTo>
                  <a:cubicBezTo>
                    <a:pt x="11111" y="11020"/>
                    <a:pt x="12724" y="13285"/>
                    <a:pt x="14662" y="14642"/>
                  </a:cubicBezTo>
                  <a:cubicBezTo>
                    <a:pt x="16879" y="16195"/>
                    <a:pt x="25653" y="21638"/>
                    <a:pt x="25742" y="21694"/>
                  </a:cubicBezTo>
                  <a:cubicBezTo>
                    <a:pt x="25790" y="21723"/>
                    <a:pt x="25846" y="21739"/>
                    <a:pt x="25902" y="21739"/>
                  </a:cubicBezTo>
                  <a:cubicBezTo>
                    <a:pt x="25928" y="21739"/>
                    <a:pt x="25953" y="21736"/>
                    <a:pt x="25978" y="21729"/>
                  </a:cubicBezTo>
                  <a:cubicBezTo>
                    <a:pt x="26059" y="21709"/>
                    <a:pt x="26128" y="21657"/>
                    <a:pt x="26169" y="21585"/>
                  </a:cubicBezTo>
                  <a:cubicBezTo>
                    <a:pt x="26266" y="21416"/>
                    <a:pt x="35893" y="4622"/>
                    <a:pt x="38280" y="2669"/>
                  </a:cubicBezTo>
                  <a:cubicBezTo>
                    <a:pt x="40604" y="768"/>
                    <a:pt x="42001" y="615"/>
                    <a:pt x="42024" y="613"/>
                  </a:cubicBezTo>
                  <a:cubicBezTo>
                    <a:pt x="42191" y="599"/>
                    <a:pt x="42317" y="452"/>
                    <a:pt x="42303" y="285"/>
                  </a:cubicBezTo>
                  <a:cubicBezTo>
                    <a:pt x="42292" y="128"/>
                    <a:pt x="42154" y="1"/>
                    <a:pt x="420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2586;p54">
              <a:extLst>
                <a:ext uri="{FF2B5EF4-FFF2-40B4-BE49-F238E27FC236}">
                  <a16:creationId xmlns:a16="http://schemas.microsoft.com/office/drawing/2014/main" id="{06A8B14C-3C98-3300-00CE-3CAC5D1CA804}"/>
                </a:ext>
              </a:extLst>
            </p:cNvPr>
            <p:cNvSpPr/>
            <p:nvPr/>
          </p:nvSpPr>
          <p:spPr>
            <a:xfrm>
              <a:off x="4674550" y="3634650"/>
              <a:ext cx="288050" cy="195200"/>
            </a:xfrm>
            <a:custGeom>
              <a:avLst/>
              <a:gdLst/>
              <a:ahLst/>
              <a:cxnLst/>
              <a:rect l="l" t="t" r="r" b="b"/>
              <a:pathLst>
                <a:path w="11522" h="7808" extrusionOk="0">
                  <a:moveTo>
                    <a:pt x="3379" y="1"/>
                  </a:moveTo>
                  <a:cubicBezTo>
                    <a:pt x="3199" y="1"/>
                    <a:pt x="3076" y="77"/>
                    <a:pt x="3019" y="277"/>
                  </a:cubicBezTo>
                  <a:cubicBezTo>
                    <a:pt x="2795" y="1060"/>
                    <a:pt x="3466" y="1395"/>
                    <a:pt x="3913" y="1618"/>
                  </a:cubicBezTo>
                  <a:cubicBezTo>
                    <a:pt x="4360" y="1842"/>
                    <a:pt x="5143" y="1842"/>
                    <a:pt x="5143" y="1842"/>
                  </a:cubicBezTo>
                  <a:cubicBezTo>
                    <a:pt x="5143" y="1842"/>
                    <a:pt x="4928" y="1896"/>
                    <a:pt x="4563" y="1896"/>
                  </a:cubicBezTo>
                  <a:cubicBezTo>
                    <a:pt x="4016" y="1896"/>
                    <a:pt x="3131" y="1775"/>
                    <a:pt x="2125" y="1171"/>
                  </a:cubicBezTo>
                  <a:cubicBezTo>
                    <a:pt x="1221" y="629"/>
                    <a:pt x="675" y="314"/>
                    <a:pt x="363" y="314"/>
                  </a:cubicBezTo>
                  <a:cubicBezTo>
                    <a:pt x="96" y="314"/>
                    <a:pt x="1" y="545"/>
                    <a:pt x="1" y="1060"/>
                  </a:cubicBezTo>
                  <a:cubicBezTo>
                    <a:pt x="1" y="2178"/>
                    <a:pt x="1230" y="3966"/>
                    <a:pt x="2125" y="5083"/>
                  </a:cubicBezTo>
                  <a:cubicBezTo>
                    <a:pt x="3019" y="6201"/>
                    <a:pt x="8160" y="6649"/>
                    <a:pt x="8160" y="6649"/>
                  </a:cubicBezTo>
                  <a:cubicBezTo>
                    <a:pt x="8160" y="6649"/>
                    <a:pt x="8385" y="7087"/>
                    <a:pt x="8772" y="7807"/>
                  </a:cubicBezTo>
                  <a:cubicBezTo>
                    <a:pt x="9317" y="7090"/>
                    <a:pt x="10175" y="6361"/>
                    <a:pt x="11521" y="5788"/>
                  </a:cubicBezTo>
                  <a:cubicBezTo>
                    <a:pt x="10643" y="4687"/>
                    <a:pt x="9891" y="3572"/>
                    <a:pt x="9278" y="2736"/>
                  </a:cubicBezTo>
                  <a:cubicBezTo>
                    <a:pt x="8048" y="1060"/>
                    <a:pt x="7825" y="836"/>
                    <a:pt x="6149" y="724"/>
                  </a:cubicBezTo>
                  <a:cubicBezTo>
                    <a:pt x="4901" y="641"/>
                    <a:pt x="3901" y="1"/>
                    <a:pt x="33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2587;p54">
              <a:extLst>
                <a:ext uri="{FF2B5EF4-FFF2-40B4-BE49-F238E27FC236}">
                  <a16:creationId xmlns:a16="http://schemas.microsoft.com/office/drawing/2014/main" id="{34E7305D-8E03-7E3E-A12B-9BFDC0DEFF97}"/>
                </a:ext>
              </a:extLst>
            </p:cNvPr>
            <p:cNvSpPr/>
            <p:nvPr/>
          </p:nvSpPr>
          <p:spPr>
            <a:xfrm>
              <a:off x="4666900" y="3627000"/>
              <a:ext cx="304825" cy="210500"/>
            </a:xfrm>
            <a:custGeom>
              <a:avLst/>
              <a:gdLst/>
              <a:ahLst/>
              <a:cxnLst/>
              <a:rect l="l" t="t" r="r" b="b"/>
              <a:pathLst>
                <a:path w="12193" h="8420" extrusionOk="0">
                  <a:moveTo>
                    <a:pt x="3689" y="611"/>
                  </a:moveTo>
                  <a:cubicBezTo>
                    <a:pt x="3842" y="611"/>
                    <a:pt x="4195" y="743"/>
                    <a:pt x="4463" y="842"/>
                  </a:cubicBezTo>
                  <a:cubicBezTo>
                    <a:pt x="4997" y="1039"/>
                    <a:pt x="5661" y="1285"/>
                    <a:pt x="6432" y="1336"/>
                  </a:cubicBezTo>
                  <a:cubicBezTo>
                    <a:pt x="7986" y="1440"/>
                    <a:pt x="8141" y="1594"/>
                    <a:pt x="9336" y="3224"/>
                  </a:cubicBezTo>
                  <a:cubicBezTo>
                    <a:pt x="9521" y="3476"/>
                    <a:pt x="9720" y="3755"/>
                    <a:pt x="9931" y="4051"/>
                  </a:cubicBezTo>
                  <a:cubicBezTo>
                    <a:pt x="10354" y="4644"/>
                    <a:pt x="10825" y="5306"/>
                    <a:pt x="11344" y="5975"/>
                  </a:cubicBezTo>
                  <a:cubicBezTo>
                    <a:pt x="10443" y="6405"/>
                    <a:pt x="9702" y="6939"/>
                    <a:pt x="9132" y="7568"/>
                  </a:cubicBezTo>
                  <a:cubicBezTo>
                    <a:pt x="8881" y="7094"/>
                    <a:pt x="8738" y="6816"/>
                    <a:pt x="8738" y="6815"/>
                  </a:cubicBezTo>
                  <a:cubicBezTo>
                    <a:pt x="8689" y="6722"/>
                    <a:pt x="8596" y="6659"/>
                    <a:pt x="8492" y="6650"/>
                  </a:cubicBezTo>
                  <a:cubicBezTo>
                    <a:pt x="6554" y="6482"/>
                    <a:pt x="3260" y="5938"/>
                    <a:pt x="2668" y="5199"/>
                  </a:cubicBezTo>
                  <a:cubicBezTo>
                    <a:pt x="1381" y="3589"/>
                    <a:pt x="612" y="2157"/>
                    <a:pt x="612" y="1366"/>
                  </a:cubicBezTo>
                  <a:cubicBezTo>
                    <a:pt x="612" y="1031"/>
                    <a:pt x="658" y="938"/>
                    <a:pt x="654" y="928"/>
                  </a:cubicBezTo>
                  <a:lnTo>
                    <a:pt x="654" y="928"/>
                  </a:lnTo>
                  <a:cubicBezTo>
                    <a:pt x="662" y="926"/>
                    <a:pt x="671" y="925"/>
                    <a:pt x="681" y="925"/>
                  </a:cubicBezTo>
                  <a:cubicBezTo>
                    <a:pt x="908" y="925"/>
                    <a:pt x="1695" y="1395"/>
                    <a:pt x="2272" y="1742"/>
                  </a:cubicBezTo>
                  <a:cubicBezTo>
                    <a:pt x="3334" y="2378"/>
                    <a:pt x="4273" y="2509"/>
                    <a:pt x="4865" y="2509"/>
                  </a:cubicBezTo>
                  <a:cubicBezTo>
                    <a:pt x="5257" y="2509"/>
                    <a:pt x="5497" y="2452"/>
                    <a:pt x="5521" y="2446"/>
                  </a:cubicBezTo>
                  <a:cubicBezTo>
                    <a:pt x="5671" y="2408"/>
                    <a:pt x="5770" y="2264"/>
                    <a:pt x="5751" y="2112"/>
                  </a:cubicBezTo>
                  <a:cubicBezTo>
                    <a:pt x="5732" y="1958"/>
                    <a:pt x="5602" y="1842"/>
                    <a:pt x="5447" y="1842"/>
                  </a:cubicBezTo>
                  <a:cubicBezTo>
                    <a:pt x="5249" y="1842"/>
                    <a:pt x="4667" y="1807"/>
                    <a:pt x="4353" y="1651"/>
                  </a:cubicBezTo>
                  <a:cubicBezTo>
                    <a:pt x="3751" y="1349"/>
                    <a:pt x="3487" y="1126"/>
                    <a:pt x="3635" y="620"/>
                  </a:cubicBezTo>
                  <a:cubicBezTo>
                    <a:pt x="3648" y="614"/>
                    <a:pt x="3666" y="611"/>
                    <a:pt x="3689" y="611"/>
                  </a:cubicBezTo>
                  <a:close/>
                  <a:moveTo>
                    <a:pt x="3684" y="1"/>
                  </a:moveTo>
                  <a:cubicBezTo>
                    <a:pt x="3568" y="1"/>
                    <a:pt x="3460" y="22"/>
                    <a:pt x="3360" y="73"/>
                  </a:cubicBezTo>
                  <a:cubicBezTo>
                    <a:pt x="3199" y="155"/>
                    <a:pt x="3088" y="299"/>
                    <a:pt x="3031" y="500"/>
                  </a:cubicBezTo>
                  <a:cubicBezTo>
                    <a:pt x="2906" y="934"/>
                    <a:pt x="2997" y="1265"/>
                    <a:pt x="3177" y="1520"/>
                  </a:cubicBezTo>
                  <a:cubicBezTo>
                    <a:pt x="2974" y="1431"/>
                    <a:pt x="2777" y="1329"/>
                    <a:pt x="2587" y="1215"/>
                  </a:cubicBezTo>
                  <a:cubicBezTo>
                    <a:pt x="1620" y="634"/>
                    <a:pt x="1062" y="314"/>
                    <a:pt x="664" y="314"/>
                  </a:cubicBezTo>
                  <a:cubicBezTo>
                    <a:pt x="552" y="314"/>
                    <a:pt x="453" y="339"/>
                    <a:pt x="361" y="391"/>
                  </a:cubicBezTo>
                  <a:cubicBezTo>
                    <a:pt x="43" y="571"/>
                    <a:pt x="1" y="985"/>
                    <a:pt x="1" y="1366"/>
                  </a:cubicBezTo>
                  <a:cubicBezTo>
                    <a:pt x="1" y="2651"/>
                    <a:pt x="1373" y="4557"/>
                    <a:pt x="2191" y="5581"/>
                  </a:cubicBezTo>
                  <a:cubicBezTo>
                    <a:pt x="3074" y="6686"/>
                    <a:pt x="7263" y="7147"/>
                    <a:pt x="8270" y="7244"/>
                  </a:cubicBezTo>
                  <a:cubicBezTo>
                    <a:pt x="8368" y="7431"/>
                    <a:pt x="8553" y="7783"/>
                    <a:pt x="8808" y="8257"/>
                  </a:cubicBezTo>
                  <a:cubicBezTo>
                    <a:pt x="8856" y="8349"/>
                    <a:pt x="8949" y="8410"/>
                    <a:pt x="9053" y="8418"/>
                  </a:cubicBezTo>
                  <a:cubicBezTo>
                    <a:pt x="9061" y="8419"/>
                    <a:pt x="9069" y="8419"/>
                    <a:pt x="9077" y="8419"/>
                  </a:cubicBezTo>
                  <a:cubicBezTo>
                    <a:pt x="9173" y="8419"/>
                    <a:pt x="9263" y="8375"/>
                    <a:pt x="9320" y="8298"/>
                  </a:cubicBezTo>
                  <a:cubicBezTo>
                    <a:pt x="9922" y="7509"/>
                    <a:pt x="10806" y="6862"/>
                    <a:pt x="11948" y="6375"/>
                  </a:cubicBezTo>
                  <a:cubicBezTo>
                    <a:pt x="12134" y="6296"/>
                    <a:pt x="12193" y="6062"/>
                    <a:pt x="12067" y="5903"/>
                  </a:cubicBezTo>
                  <a:cubicBezTo>
                    <a:pt x="11461" y="5143"/>
                    <a:pt x="10913" y="4374"/>
                    <a:pt x="10430" y="3696"/>
                  </a:cubicBezTo>
                  <a:cubicBezTo>
                    <a:pt x="10218" y="3398"/>
                    <a:pt x="10018" y="3116"/>
                    <a:pt x="9831" y="2861"/>
                  </a:cubicBezTo>
                  <a:cubicBezTo>
                    <a:pt x="8590" y="1169"/>
                    <a:pt x="8299" y="848"/>
                    <a:pt x="6475" y="725"/>
                  </a:cubicBezTo>
                  <a:cubicBezTo>
                    <a:pt x="5791" y="679"/>
                    <a:pt x="5173" y="451"/>
                    <a:pt x="4677" y="267"/>
                  </a:cubicBezTo>
                  <a:cubicBezTo>
                    <a:pt x="4277" y="120"/>
                    <a:pt x="3956" y="1"/>
                    <a:pt x="36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14363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Quy trình nghiệp vụ: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Home | books2ebooks">
            <a:extLst>
              <a:ext uri="{FF2B5EF4-FFF2-40B4-BE49-F238E27FC236}">
                <a16:creationId xmlns:a16="http://schemas.microsoft.com/office/drawing/2014/main" id="{C5F49839-4C17-A341-4DE2-B2CC95B00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703" y="1671637"/>
            <a:ext cx="2543175" cy="18002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2479DD-D030-51D5-6273-A4297B0B05E7}"/>
              </a:ext>
            </a:extLst>
          </p:cNvPr>
          <p:cNvSpPr txBox="1"/>
          <p:nvPr/>
        </p:nvSpPr>
        <p:spPr>
          <a:xfrm>
            <a:off x="4887330" y="2692321"/>
            <a:ext cx="3941302" cy="155908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tabLst>
                <a:tab pos="4572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b) 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Thêm</a:t>
            </a:r>
            <a:r>
              <a:rPr lang="en-US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sách</a:t>
            </a:r>
            <a:r>
              <a:rPr lang="en-US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mới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thêm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sách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mới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bằng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cách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chọn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tùy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chọn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“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Thêm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sách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menu.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hộp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thoại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yêu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cầu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nhập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tiêu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đề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sách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xuất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Nếu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tiêu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đề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duy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nhất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sách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mới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thêm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danh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sách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lưu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trữ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thời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thêm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sửa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đổi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1C9A25-3F98-8B0D-121D-EF54256B6E9C}"/>
              </a:ext>
            </a:extLst>
          </p:cNvPr>
          <p:cNvSpPr txBox="1"/>
          <p:nvPr/>
        </p:nvSpPr>
        <p:spPr>
          <a:xfrm>
            <a:off x="4887330" y="1004493"/>
            <a:ext cx="3941302" cy="13113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tabLst>
                <a:tab pos="4572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a)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Khởi</a:t>
            </a:r>
            <a:r>
              <a:rPr lang="en-US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US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Khi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mở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cửa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sổ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chính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khởi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hiển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thị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danh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sách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sách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Nếu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đây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lần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đầu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tiên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hoặc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cuốn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sách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nào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danh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sách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trống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ta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thêm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025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Quy trình nghiệp vụ: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Home | books2ebooks">
            <a:extLst>
              <a:ext uri="{FF2B5EF4-FFF2-40B4-BE49-F238E27FC236}">
                <a16:creationId xmlns:a16="http://schemas.microsoft.com/office/drawing/2014/main" id="{C5F49839-4C17-A341-4DE2-B2CC95B00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703" y="1671637"/>
            <a:ext cx="254317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B918CE-7315-00C6-AE94-43261B8052C3}"/>
              </a:ext>
            </a:extLst>
          </p:cNvPr>
          <p:cNvSpPr txBox="1"/>
          <p:nvPr/>
        </p:nvSpPr>
        <p:spPr>
          <a:xfrm>
            <a:off x="4679089" y="1012668"/>
            <a:ext cx="4063072" cy="155908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tabLst>
                <a:tab pos="4572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c) 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Xóa</a:t>
            </a:r>
            <a:r>
              <a:rPr lang="en-US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sách</a:t>
            </a:r>
            <a:r>
              <a:rPr lang="en-US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xóa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sách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bằng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cách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tùy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chọn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“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xóa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sách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 .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hôp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thoai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yêu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cầu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nhập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tên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sách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xóa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xuất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nhập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tên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sách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nếu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sách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thấy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thì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bị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xóa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khỏi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danh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sách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hiển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thị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báo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thành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.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Nếu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thấy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báo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rằng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sách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tồn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tại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1EC54-8856-1EEC-DEC0-99811F702E81}"/>
              </a:ext>
            </a:extLst>
          </p:cNvPr>
          <p:cNvSpPr txBox="1"/>
          <p:nvPr/>
        </p:nvSpPr>
        <p:spPr>
          <a:xfrm>
            <a:off x="4706471" y="2829818"/>
            <a:ext cx="4035689" cy="13113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tabLst>
                <a:tab pos="4572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d)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kiếm</a:t>
            </a:r>
            <a:r>
              <a:rPr lang="en-US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sách</a:t>
            </a:r>
            <a:r>
              <a:rPr lang="en-US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: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kiếm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sách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bằng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cách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tùy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chọn”tìm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kiếm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”.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hộp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thoại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xuất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yêu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cầu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nhập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tên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sách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Nếu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sách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thấy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hiển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thị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nếu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thấy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báo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rằng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sách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tồn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tại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885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Quy trình nghiệp vụ: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Home | books2ebooks">
            <a:extLst>
              <a:ext uri="{FF2B5EF4-FFF2-40B4-BE49-F238E27FC236}">
                <a16:creationId xmlns:a16="http://schemas.microsoft.com/office/drawing/2014/main" id="{C5F49839-4C17-A341-4DE2-B2CC95B00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703" y="1671637"/>
            <a:ext cx="254317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F7EF3D-66BC-8A03-2340-15546F5B44C9}"/>
              </a:ext>
            </a:extLst>
          </p:cNvPr>
          <p:cNvSpPr txBox="1"/>
          <p:nvPr/>
        </p:nvSpPr>
        <p:spPr>
          <a:xfrm>
            <a:off x="4697250" y="1406461"/>
            <a:ext cx="3469047" cy="155908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tabLst>
                <a:tab pos="4572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e) 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Hiển</a:t>
            </a:r>
            <a:r>
              <a:rPr lang="en-US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thị</a:t>
            </a:r>
            <a:r>
              <a:rPr lang="en-US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danh</a:t>
            </a:r>
            <a:r>
              <a:rPr lang="en-US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sách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xem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danh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sách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bằng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cách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tùy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chọn”hiển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thị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danh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sách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”.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Nếu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danh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sách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rỗng,hiển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thị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tất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cả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sách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chi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tiết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Nếu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danh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sách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rỗng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báo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thư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sách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nào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869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7" name="Google Shape;627;p36"/>
          <p:cNvSpPr txBox="1">
            <a:spLocks noGrp="1"/>
          </p:cNvSpPr>
          <p:nvPr>
            <p:ph type="body" idx="1"/>
          </p:nvPr>
        </p:nvSpPr>
        <p:spPr>
          <a:xfrm>
            <a:off x="5383014" y="3486150"/>
            <a:ext cx="3100586" cy="153227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chóng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chóng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tức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,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ngay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tức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lục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thủ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970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28" name="Google Shape;628;p36"/>
          <p:cNvSpPr txBox="1">
            <a:spLocks noGrp="1"/>
          </p:cNvSpPr>
          <p:nvPr>
            <p:ph type="title" idx="2"/>
          </p:nvPr>
        </p:nvSpPr>
        <p:spPr>
          <a:xfrm>
            <a:off x="5383014" y="2773074"/>
            <a:ext cx="3100586" cy="5880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Nâng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cao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hiệu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cứu</a:t>
            </a:r>
            <a:endParaRPr dirty="0"/>
          </a:p>
        </p:txBody>
      </p:sp>
      <p:sp>
        <p:nvSpPr>
          <p:cNvPr id="629" name="Google Shape;629;p36"/>
          <p:cNvSpPr txBox="1">
            <a:spLocks noGrp="1"/>
          </p:cNvSpPr>
          <p:nvPr>
            <p:ph type="body" idx="3"/>
          </p:nvPr>
        </p:nvSpPr>
        <p:spPr>
          <a:xfrm>
            <a:off x="1198806" y="3530441"/>
            <a:ext cx="2628600" cy="14541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spcAft>
                <a:spcPts val="1600"/>
              </a:spcAft>
              <a:buNone/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Tiết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kiệm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thời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Giúp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sách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dễ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dàng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nhanh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chóng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hơn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so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thủ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Giảm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thiểu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sót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Hạn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chế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lỗi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nhập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tin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sách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chính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hơn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dirty="0"/>
          </a:p>
        </p:txBody>
      </p:sp>
      <p:sp>
        <p:nvSpPr>
          <p:cNvPr id="630" name="Google Shape;630;p36"/>
          <p:cNvSpPr txBox="1">
            <a:spLocks noGrp="1"/>
          </p:cNvSpPr>
          <p:nvPr>
            <p:ph type="title" idx="4"/>
          </p:nvPr>
        </p:nvSpPr>
        <p:spPr>
          <a:xfrm>
            <a:off x="1173237" y="2749275"/>
            <a:ext cx="2628600" cy="6496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Tối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ưu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hóa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quy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trình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7" name="Google Shape;697;p36"/>
          <p:cNvSpPr/>
          <p:nvPr/>
        </p:nvSpPr>
        <p:spPr>
          <a:xfrm>
            <a:off x="2097795" y="2050837"/>
            <a:ext cx="156548" cy="216095"/>
          </a:xfrm>
          <a:custGeom>
            <a:avLst/>
            <a:gdLst/>
            <a:ahLst/>
            <a:cxnLst/>
            <a:rect l="l" t="t" r="r" b="b"/>
            <a:pathLst>
              <a:path w="21773" h="30055" extrusionOk="0">
                <a:moveTo>
                  <a:pt x="7514" y="1"/>
                </a:moveTo>
                <a:lnTo>
                  <a:pt x="1" y="5562"/>
                </a:lnTo>
                <a:cubicBezTo>
                  <a:pt x="1" y="5562"/>
                  <a:pt x="592" y="6745"/>
                  <a:pt x="5384" y="13549"/>
                </a:cubicBezTo>
                <a:cubicBezTo>
                  <a:pt x="8993" y="18873"/>
                  <a:pt x="12247" y="24375"/>
                  <a:pt x="15205" y="30055"/>
                </a:cubicBezTo>
                <a:lnTo>
                  <a:pt x="21772" y="21654"/>
                </a:lnTo>
                <a:lnTo>
                  <a:pt x="7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6"/>
          <p:cNvSpPr/>
          <p:nvPr/>
        </p:nvSpPr>
        <p:spPr>
          <a:xfrm>
            <a:off x="2415751" y="2265732"/>
            <a:ext cx="272242" cy="206540"/>
          </a:xfrm>
          <a:custGeom>
            <a:avLst/>
            <a:gdLst/>
            <a:ahLst/>
            <a:cxnLst/>
            <a:rect l="l" t="t" r="r" b="b"/>
            <a:pathLst>
              <a:path w="37864" h="28726" extrusionOk="0">
                <a:moveTo>
                  <a:pt x="13860" y="1"/>
                </a:moveTo>
                <a:cubicBezTo>
                  <a:pt x="13647" y="1"/>
                  <a:pt x="13407" y="264"/>
                  <a:pt x="13134" y="920"/>
                </a:cubicBezTo>
                <a:cubicBezTo>
                  <a:pt x="12247" y="3050"/>
                  <a:pt x="6685" y="8788"/>
                  <a:pt x="4970" y="10208"/>
                </a:cubicBezTo>
                <a:cubicBezTo>
                  <a:pt x="3254" y="11628"/>
                  <a:pt x="3136" y="13344"/>
                  <a:pt x="2722" y="16302"/>
                </a:cubicBezTo>
                <a:cubicBezTo>
                  <a:pt x="2307" y="19319"/>
                  <a:pt x="0" y="23993"/>
                  <a:pt x="0" y="23993"/>
                </a:cubicBezTo>
                <a:lnTo>
                  <a:pt x="2662" y="28726"/>
                </a:lnTo>
                <a:lnTo>
                  <a:pt x="8401" y="24998"/>
                </a:lnTo>
                <a:cubicBezTo>
                  <a:pt x="9510" y="25132"/>
                  <a:pt x="10620" y="25198"/>
                  <a:pt x="11729" y="25198"/>
                </a:cubicBezTo>
                <a:cubicBezTo>
                  <a:pt x="12099" y="25198"/>
                  <a:pt x="12468" y="25191"/>
                  <a:pt x="12838" y="25176"/>
                </a:cubicBezTo>
                <a:cubicBezTo>
                  <a:pt x="14850" y="24998"/>
                  <a:pt x="20943" y="24170"/>
                  <a:pt x="20943" y="24170"/>
                </a:cubicBezTo>
                <a:cubicBezTo>
                  <a:pt x="20943" y="24170"/>
                  <a:pt x="27096" y="26892"/>
                  <a:pt x="27924" y="27010"/>
                </a:cubicBezTo>
                <a:cubicBezTo>
                  <a:pt x="28046" y="27026"/>
                  <a:pt x="28156" y="27035"/>
                  <a:pt x="28256" y="27035"/>
                </a:cubicBezTo>
                <a:cubicBezTo>
                  <a:pt x="28883" y="27035"/>
                  <a:pt x="29130" y="26702"/>
                  <a:pt x="29640" y="25886"/>
                </a:cubicBezTo>
                <a:cubicBezTo>
                  <a:pt x="30232" y="24880"/>
                  <a:pt x="28220" y="24525"/>
                  <a:pt x="27628" y="24170"/>
                </a:cubicBezTo>
                <a:cubicBezTo>
                  <a:pt x="27096" y="23756"/>
                  <a:pt x="22541" y="21212"/>
                  <a:pt x="22541" y="21212"/>
                </a:cubicBezTo>
                <a:lnTo>
                  <a:pt x="22541" y="21212"/>
                </a:lnTo>
                <a:cubicBezTo>
                  <a:pt x="22541" y="21212"/>
                  <a:pt x="31829" y="22632"/>
                  <a:pt x="32894" y="22632"/>
                </a:cubicBezTo>
                <a:cubicBezTo>
                  <a:pt x="34018" y="22632"/>
                  <a:pt x="34314" y="22632"/>
                  <a:pt x="34787" y="21745"/>
                </a:cubicBezTo>
                <a:cubicBezTo>
                  <a:pt x="35201" y="20916"/>
                  <a:pt x="35201" y="20621"/>
                  <a:pt x="34787" y="20088"/>
                </a:cubicBezTo>
                <a:cubicBezTo>
                  <a:pt x="34314" y="19496"/>
                  <a:pt x="22659" y="17662"/>
                  <a:pt x="22659" y="17662"/>
                </a:cubicBezTo>
                <a:lnTo>
                  <a:pt x="22363" y="16065"/>
                </a:lnTo>
                <a:cubicBezTo>
                  <a:pt x="22363" y="16065"/>
                  <a:pt x="33367" y="15237"/>
                  <a:pt x="34610" y="15237"/>
                </a:cubicBezTo>
                <a:cubicBezTo>
                  <a:pt x="34730" y="15254"/>
                  <a:pt x="34851" y="15263"/>
                  <a:pt x="34971" y="15263"/>
                </a:cubicBezTo>
                <a:cubicBezTo>
                  <a:pt x="35676" y="15263"/>
                  <a:pt x="36361" y="14973"/>
                  <a:pt x="36917" y="14468"/>
                </a:cubicBezTo>
                <a:cubicBezTo>
                  <a:pt x="37686" y="13935"/>
                  <a:pt x="37863" y="12870"/>
                  <a:pt x="37331" y="12042"/>
                </a:cubicBezTo>
                <a:cubicBezTo>
                  <a:pt x="37053" y="11653"/>
                  <a:pt x="36055" y="11538"/>
                  <a:pt x="34812" y="11538"/>
                </a:cubicBezTo>
                <a:cubicBezTo>
                  <a:pt x="33411" y="11538"/>
                  <a:pt x="31698" y="11684"/>
                  <a:pt x="30350" y="11746"/>
                </a:cubicBezTo>
                <a:cubicBezTo>
                  <a:pt x="27806" y="11924"/>
                  <a:pt x="22659" y="12042"/>
                  <a:pt x="22659" y="12042"/>
                </a:cubicBezTo>
                <a:lnTo>
                  <a:pt x="21653" y="11036"/>
                </a:lnTo>
                <a:lnTo>
                  <a:pt x="22955" y="10504"/>
                </a:lnTo>
                <a:cubicBezTo>
                  <a:pt x="24197" y="9912"/>
                  <a:pt x="33604" y="6658"/>
                  <a:pt x="34491" y="6244"/>
                </a:cubicBezTo>
                <a:cubicBezTo>
                  <a:pt x="35319" y="5771"/>
                  <a:pt x="35911" y="5653"/>
                  <a:pt x="35734" y="4233"/>
                </a:cubicBezTo>
                <a:cubicBezTo>
                  <a:pt x="35649" y="3222"/>
                  <a:pt x="34755" y="2630"/>
                  <a:pt x="33584" y="2630"/>
                </a:cubicBezTo>
                <a:cubicBezTo>
                  <a:pt x="33111" y="2630"/>
                  <a:pt x="32593" y="2727"/>
                  <a:pt x="32066" y="2931"/>
                </a:cubicBezTo>
                <a:cubicBezTo>
                  <a:pt x="30232" y="3641"/>
                  <a:pt x="12424" y="10326"/>
                  <a:pt x="12424" y="10326"/>
                </a:cubicBezTo>
                <a:lnTo>
                  <a:pt x="11122" y="9321"/>
                </a:lnTo>
                <a:cubicBezTo>
                  <a:pt x="11892" y="8374"/>
                  <a:pt x="12838" y="7487"/>
                  <a:pt x="13844" y="6777"/>
                </a:cubicBezTo>
                <a:cubicBezTo>
                  <a:pt x="15264" y="5771"/>
                  <a:pt x="15382" y="4233"/>
                  <a:pt x="14968" y="2517"/>
                </a:cubicBezTo>
                <a:cubicBezTo>
                  <a:pt x="14681" y="1330"/>
                  <a:pt x="14338" y="1"/>
                  <a:pt x="138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6"/>
          <p:cNvSpPr/>
          <p:nvPr/>
        </p:nvSpPr>
        <p:spPr>
          <a:xfrm>
            <a:off x="2199447" y="1944399"/>
            <a:ext cx="69707" cy="109173"/>
          </a:xfrm>
          <a:custGeom>
            <a:avLst/>
            <a:gdLst/>
            <a:ahLst/>
            <a:cxnLst/>
            <a:rect l="l" t="t" r="r" b="b"/>
            <a:pathLst>
              <a:path w="9695" h="15184" extrusionOk="0">
                <a:moveTo>
                  <a:pt x="4137" y="0"/>
                </a:moveTo>
                <a:cubicBezTo>
                  <a:pt x="0" y="0"/>
                  <a:pt x="199" y="6204"/>
                  <a:pt x="1471" y="10541"/>
                </a:cubicBezTo>
                <a:cubicBezTo>
                  <a:pt x="2357" y="13562"/>
                  <a:pt x="4093" y="15184"/>
                  <a:pt x="5914" y="15184"/>
                </a:cubicBezTo>
                <a:cubicBezTo>
                  <a:pt x="6767" y="15184"/>
                  <a:pt x="7640" y="14827"/>
                  <a:pt x="8452" y="14091"/>
                </a:cubicBezTo>
                <a:lnTo>
                  <a:pt x="9694" y="9239"/>
                </a:lnTo>
                <a:cubicBezTo>
                  <a:pt x="9694" y="9239"/>
                  <a:pt x="8866" y="306"/>
                  <a:pt x="4429" y="10"/>
                </a:cubicBezTo>
                <a:cubicBezTo>
                  <a:pt x="4329" y="4"/>
                  <a:pt x="4232" y="0"/>
                  <a:pt x="41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8" name="Picture 4" descr="The Best Higher Education Books Of 2020">
            <a:extLst>
              <a:ext uri="{FF2B5EF4-FFF2-40B4-BE49-F238E27FC236}">
                <a16:creationId xmlns:a16="http://schemas.microsoft.com/office/drawing/2014/main" id="{9B26CAED-E116-D5D6-5AE2-EC807302C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162" y="939525"/>
            <a:ext cx="253365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outh London Waste Partnership">
            <a:extLst>
              <a:ext uri="{FF2B5EF4-FFF2-40B4-BE49-F238E27FC236}">
                <a16:creationId xmlns:a16="http://schemas.microsoft.com/office/drawing/2014/main" id="{62255EBF-462E-F07C-FDB5-89A17F8AB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190" y="1115724"/>
            <a:ext cx="27622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545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6"/>
          <p:cNvSpPr txBox="1">
            <a:spLocks noGrp="1"/>
          </p:cNvSpPr>
          <p:nvPr>
            <p:ph type="title"/>
          </p:nvPr>
        </p:nvSpPr>
        <p:spPr>
          <a:xfrm>
            <a:off x="613315" y="320203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7" name="Google Shape;627;p36"/>
          <p:cNvSpPr txBox="1">
            <a:spLocks noGrp="1"/>
          </p:cNvSpPr>
          <p:nvPr>
            <p:ph type="body" idx="1"/>
          </p:nvPr>
        </p:nvSpPr>
        <p:spPr>
          <a:xfrm>
            <a:off x="5383014" y="3486149"/>
            <a:ext cx="3189485" cy="147320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Cập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nhật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tin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dễ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dàng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thêm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xóa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sửa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tin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sách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dễ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dàng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giúp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duy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trì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luôn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chính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cập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nhật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tập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trung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tất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cả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tin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sách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tập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trung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dễ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dàng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truy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cập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trì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28" name="Google Shape;628;p36"/>
          <p:cNvSpPr txBox="1">
            <a:spLocks noGrp="1"/>
          </p:cNvSpPr>
          <p:nvPr>
            <p:ph type="title" idx="2"/>
          </p:nvPr>
        </p:nvSpPr>
        <p:spPr>
          <a:xfrm>
            <a:off x="5383015" y="2724768"/>
            <a:ext cx="3189484" cy="6363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Dễ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dàng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bảo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trì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cập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nhật</a:t>
            </a:r>
            <a:endParaRPr dirty="0"/>
          </a:p>
        </p:txBody>
      </p:sp>
      <p:sp>
        <p:nvSpPr>
          <p:cNvPr id="629" name="Google Shape;629;p36"/>
          <p:cNvSpPr txBox="1">
            <a:spLocks noGrp="1"/>
          </p:cNvSpPr>
          <p:nvPr>
            <p:ph type="body" idx="3"/>
          </p:nvPr>
        </p:nvSpPr>
        <p:spPr>
          <a:xfrm>
            <a:off x="1217018" y="3486149"/>
            <a:ext cx="2628600" cy="147320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spcAft>
                <a:spcPts val="160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Giao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diện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thân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thiện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dễ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sử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dùng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giúp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dễ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dàng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thao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tìm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kiếm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tin. Thông tin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rõ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ràng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hiển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thị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tin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sách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rõ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ràng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dễ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đọc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dirty="0"/>
          </a:p>
        </p:txBody>
      </p:sp>
      <p:sp>
        <p:nvSpPr>
          <p:cNvPr id="630" name="Google Shape;630;p36"/>
          <p:cNvSpPr txBox="1">
            <a:spLocks noGrp="1"/>
          </p:cNvSpPr>
          <p:nvPr>
            <p:ph type="title" idx="4"/>
          </p:nvPr>
        </p:nvSpPr>
        <p:spPr>
          <a:xfrm>
            <a:off x="1198806" y="2724770"/>
            <a:ext cx="2628600" cy="6363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Cải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thiện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trải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nghiệm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dùng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7" name="Google Shape;697;p36"/>
          <p:cNvSpPr/>
          <p:nvPr/>
        </p:nvSpPr>
        <p:spPr>
          <a:xfrm>
            <a:off x="2097795" y="2050837"/>
            <a:ext cx="156548" cy="216095"/>
          </a:xfrm>
          <a:custGeom>
            <a:avLst/>
            <a:gdLst/>
            <a:ahLst/>
            <a:cxnLst/>
            <a:rect l="l" t="t" r="r" b="b"/>
            <a:pathLst>
              <a:path w="21773" h="30055" extrusionOk="0">
                <a:moveTo>
                  <a:pt x="7514" y="1"/>
                </a:moveTo>
                <a:lnTo>
                  <a:pt x="1" y="5562"/>
                </a:lnTo>
                <a:cubicBezTo>
                  <a:pt x="1" y="5562"/>
                  <a:pt x="592" y="6745"/>
                  <a:pt x="5384" y="13549"/>
                </a:cubicBezTo>
                <a:cubicBezTo>
                  <a:pt x="8993" y="18873"/>
                  <a:pt x="12247" y="24375"/>
                  <a:pt x="15205" y="30055"/>
                </a:cubicBezTo>
                <a:lnTo>
                  <a:pt x="21772" y="21654"/>
                </a:lnTo>
                <a:lnTo>
                  <a:pt x="7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6"/>
          <p:cNvSpPr/>
          <p:nvPr/>
        </p:nvSpPr>
        <p:spPr>
          <a:xfrm>
            <a:off x="2415751" y="2265732"/>
            <a:ext cx="272242" cy="206540"/>
          </a:xfrm>
          <a:custGeom>
            <a:avLst/>
            <a:gdLst/>
            <a:ahLst/>
            <a:cxnLst/>
            <a:rect l="l" t="t" r="r" b="b"/>
            <a:pathLst>
              <a:path w="37864" h="28726" extrusionOk="0">
                <a:moveTo>
                  <a:pt x="13860" y="1"/>
                </a:moveTo>
                <a:cubicBezTo>
                  <a:pt x="13647" y="1"/>
                  <a:pt x="13407" y="264"/>
                  <a:pt x="13134" y="920"/>
                </a:cubicBezTo>
                <a:cubicBezTo>
                  <a:pt x="12247" y="3050"/>
                  <a:pt x="6685" y="8788"/>
                  <a:pt x="4970" y="10208"/>
                </a:cubicBezTo>
                <a:cubicBezTo>
                  <a:pt x="3254" y="11628"/>
                  <a:pt x="3136" y="13344"/>
                  <a:pt x="2722" y="16302"/>
                </a:cubicBezTo>
                <a:cubicBezTo>
                  <a:pt x="2307" y="19319"/>
                  <a:pt x="0" y="23993"/>
                  <a:pt x="0" y="23993"/>
                </a:cubicBezTo>
                <a:lnTo>
                  <a:pt x="2662" y="28726"/>
                </a:lnTo>
                <a:lnTo>
                  <a:pt x="8401" y="24998"/>
                </a:lnTo>
                <a:cubicBezTo>
                  <a:pt x="9510" y="25132"/>
                  <a:pt x="10620" y="25198"/>
                  <a:pt x="11729" y="25198"/>
                </a:cubicBezTo>
                <a:cubicBezTo>
                  <a:pt x="12099" y="25198"/>
                  <a:pt x="12468" y="25191"/>
                  <a:pt x="12838" y="25176"/>
                </a:cubicBezTo>
                <a:cubicBezTo>
                  <a:pt x="14850" y="24998"/>
                  <a:pt x="20943" y="24170"/>
                  <a:pt x="20943" y="24170"/>
                </a:cubicBezTo>
                <a:cubicBezTo>
                  <a:pt x="20943" y="24170"/>
                  <a:pt x="27096" y="26892"/>
                  <a:pt x="27924" y="27010"/>
                </a:cubicBezTo>
                <a:cubicBezTo>
                  <a:pt x="28046" y="27026"/>
                  <a:pt x="28156" y="27035"/>
                  <a:pt x="28256" y="27035"/>
                </a:cubicBezTo>
                <a:cubicBezTo>
                  <a:pt x="28883" y="27035"/>
                  <a:pt x="29130" y="26702"/>
                  <a:pt x="29640" y="25886"/>
                </a:cubicBezTo>
                <a:cubicBezTo>
                  <a:pt x="30232" y="24880"/>
                  <a:pt x="28220" y="24525"/>
                  <a:pt x="27628" y="24170"/>
                </a:cubicBezTo>
                <a:cubicBezTo>
                  <a:pt x="27096" y="23756"/>
                  <a:pt x="22541" y="21212"/>
                  <a:pt x="22541" y="21212"/>
                </a:cubicBezTo>
                <a:lnTo>
                  <a:pt x="22541" y="21212"/>
                </a:lnTo>
                <a:cubicBezTo>
                  <a:pt x="22541" y="21212"/>
                  <a:pt x="31829" y="22632"/>
                  <a:pt x="32894" y="22632"/>
                </a:cubicBezTo>
                <a:cubicBezTo>
                  <a:pt x="34018" y="22632"/>
                  <a:pt x="34314" y="22632"/>
                  <a:pt x="34787" y="21745"/>
                </a:cubicBezTo>
                <a:cubicBezTo>
                  <a:pt x="35201" y="20916"/>
                  <a:pt x="35201" y="20621"/>
                  <a:pt x="34787" y="20088"/>
                </a:cubicBezTo>
                <a:cubicBezTo>
                  <a:pt x="34314" y="19496"/>
                  <a:pt x="22659" y="17662"/>
                  <a:pt x="22659" y="17662"/>
                </a:cubicBezTo>
                <a:lnTo>
                  <a:pt x="22363" y="16065"/>
                </a:lnTo>
                <a:cubicBezTo>
                  <a:pt x="22363" y="16065"/>
                  <a:pt x="33367" y="15237"/>
                  <a:pt x="34610" y="15237"/>
                </a:cubicBezTo>
                <a:cubicBezTo>
                  <a:pt x="34730" y="15254"/>
                  <a:pt x="34851" y="15263"/>
                  <a:pt x="34971" y="15263"/>
                </a:cubicBezTo>
                <a:cubicBezTo>
                  <a:pt x="35676" y="15263"/>
                  <a:pt x="36361" y="14973"/>
                  <a:pt x="36917" y="14468"/>
                </a:cubicBezTo>
                <a:cubicBezTo>
                  <a:pt x="37686" y="13935"/>
                  <a:pt x="37863" y="12870"/>
                  <a:pt x="37331" y="12042"/>
                </a:cubicBezTo>
                <a:cubicBezTo>
                  <a:pt x="37053" y="11653"/>
                  <a:pt x="36055" y="11538"/>
                  <a:pt x="34812" y="11538"/>
                </a:cubicBezTo>
                <a:cubicBezTo>
                  <a:pt x="33411" y="11538"/>
                  <a:pt x="31698" y="11684"/>
                  <a:pt x="30350" y="11746"/>
                </a:cubicBezTo>
                <a:cubicBezTo>
                  <a:pt x="27806" y="11924"/>
                  <a:pt x="22659" y="12042"/>
                  <a:pt x="22659" y="12042"/>
                </a:cubicBezTo>
                <a:lnTo>
                  <a:pt x="21653" y="11036"/>
                </a:lnTo>
                <a:lnTo>
                  <a:pt x="22955" y="10504"/>
                </a:lnTo>
                <a:cubicBezTo>
                  <a:pt x="24197" y="9912"/>
                  <a:pt x="33604" y="6658"/>
                  <a:pt x="34491" y="6244"/>
                </a:cubicBezTo>
                <a:cubicBezTo>
                  <a:pt x="35319" y="5771"/>
                  <a:pt x="35911" y="5653"/>
                  <a:pt x="35734" y="4233"/>
                </a:cubicBezTo>
                <a:cubicBezTo>
                  <a:pt x="35649" y="3222"/>
                  <a:pt x="34755" y="2630"/>
                  <a:pt x="33584" y="2630"/>
                </a:cubicBezTo>
                <a:cubicBezTo>
                  <a:pt x="33111" y="2630"/>
                  <a:pt x="32593" y="2727"/>
                  <a:pt x="32066" y="2931"/>
                </a:cubicBezTo>
                <a:cubicBezTo>
                  <a:pt x="30232" y="3641"/>
                  <a:pt x="12424" y="10326"/>
                  <a:pt x="12424" y="10326"/>
                </a:cubicBezTo>
                <a:lnTo>
                  <a:pt x="11122" y="9321"/>
                </a:lnTo>
                <a:cubicBezTo>
                  <a:pt x="11892" y="8374"/>
                  <a:pt x="12838" y="7487"/>
                  <a:pt x="13844" y="6777"/>
                </a:cubicBezTo>
                <a:cubicBezTo>
                  <a:pt x="15264" y="5771"/>
                  <a:pt x="15382" y="4233"/>
                  <a:pt x="14968" y="2517"/>
                </a:cubicBezTo>
                <a:cubicBezTo>
                  <a:pt x="14681" y="1330"/>
                  <a:pt x="14338" y="1"/>
                  <a:pt x="138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6"/>
          <p:cNvSpPr/>
          <p:nvPr/>
        </p:nvSpPr>
        <p:spPr>
          <a:xfrm>
            <a:off x="2199447" y="1944399"/>
            <a:ext cx="69707" cy="109173"/>
          </a:xfrm>
          <a:custGeom>
            <a:avLst/>
            <a:gdLst/>
            <a:ahLst/>
            <a:cxnLst/>
            <a:rect l="l" t="t" r="r" b="b"/>
            <a:pathLst>
              <a:path w="9695" h="15184" extrusionOk="0">
                <a:moveTo>
                  <a:pt x="4137" y="0"/>
                </a:moveTo>
                <a:cubicBezTo>
                  <a:pt x="0" y="0"/>
                  <a:pt x="199" y="6204"/>
                  <a:pt x="1471" y="10541"/>
                </a:cubicBezTo>
                <a:cubicBezTo>
                  <a:pt x="2357" y="13562"/>
                  <a:pt x="4093" y="15184"/>
                  <a:pt x="5914" y="15184"/>
                </a:cubicBezTo>
                <a:cubicBezTo>
                  <a:pt x="6767" y="15184"/>
                  <a:pt x="7640" y="14827"/>
                  <a:pt x="8452" y="14091"/>
                </a:cubicBezTo>
                <a:lnTo>
                  <a:pt x="9694" y="9239"/>
                </a:lnTo>
                <a:cubicBezTo>
                  <a:pt x="9694" y="9239"/>
                  <a:pt x="8866" y="306"/>
                  <a:pt x="4429" y="10"/>
                </a:cubicBezTo>
                <a:cubicBezTo>
                  <a:pt x="4329" y="4"/>
                  <a:pt x="4232" y="0"/>
                  <a:pt x="41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8" name="Picture 4" descr="The Best Higher Education Books Of 2020">
            <a:extLst>
              <a:ext uri="{FF2B5EF4-FFF2-40B4-BE49-F238E27FC236}">
                <a16:creationId xmlns:a16="http://schemas.microsoft.com/office/drawing/2014/main" id="{9B26CAED-E116-D5D6-5AE2-EC807302C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968" y="868485"/>
            <a:ext cx="253365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outh London Waste Partnership">
            <a:extLst>
              <a:ext uri="{FF2B5EF4-FFF2-40B4-BE49-F238E27FC236}">
                <a16:creationId xmlns:a16="http://schemas.microsoft.com/office/drawing/2014/main" id="{62255EBF-462E-F07C-FDB5-89A17F8AB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500" y="1015725"/>
            <a:ext cx="27622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732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4.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dạng,tạo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file,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cài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hướng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dẫn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chi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38D404-A0D1-9FEE-FEBB-D91A8EDEAA8D}"/>
              </a:ext>
            </a:extLst>
          </p:cNvPr>
          <p:cNvSpPr txBox="1"/>
          <p:nvPr/>
        </p:nvSpPr>
        <p:spPr>
          <a:xfrm>
            <a:off x="626625" y="1056431"/>
            <a:ext cx="3945375" cy="3243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lphaLcParenR"/>
            </a:pPr>
            <a:r>
              <a:rPr lang="en-US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.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sang .exe: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AF04A2-7163-C49F-9621-E74038E84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632" y="1564134"/>
            <a:ext cx="7588853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-Sau khi c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à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đặt xong, ch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ú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 ta c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ó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thể chạy trực tiếp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auto-py-to-exe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 ch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í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 dòng lệnh v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à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xem kết quả đầu ra.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9F5C6C4C-2163-0762-EF3E-8EBF4175F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254" y="2039841"/>
            <a:ext cx="6006465" cy="152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866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4.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dạng,tạo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file,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cài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hướng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dẫn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chi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38D404-A0D1-9FEE-FEBB-D91A8EDEAA8D}"/>
              </a:ext>
            </a:extLst>
          </p:cNvPr>
          <p:cNvSpPr txBox="1"/>
          <p:nvPr/>
        </p:nvSpPr>
        <p:spPr>
          <a:xfrm>
            <a:off x="626625" y="982477"/>
            <a:ext cx="3945375" cy="3243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lphaLcParenR"/>
            </a:pPr>
            <a:r>
              <a:rPr lang="en-US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.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sang .exe: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0FDBA8E4-2A90-6699-5AF9-0D74B07AB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377" y="1647685"/>
            <a:ext cx="6781244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à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ú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lệnh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pip install auto-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py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-to-exe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command-line.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373D71DF-EE08-AF69-2DC1-1F5BAEEF2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394" y="2152317"/>
            <a:ext cx="6006465" cy="17564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B3A55CC-7472-83AC-F64F-8AD2B765CC09}"/>
              </a:ext>
            </a:extLst>
          </p:cNvPr>
          <p:cNvSpPr txBox="1"/>
          <p:nvPr/>
        </p:nvSpPr>
        <p:spPr>
          <a:xfrm>
            <a:off x="894377" y="4137851"/>
            <a:ext cx="65083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1500"/>
              </a:spcAft>
            </a:pP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Mình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code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đơn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giản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GUI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bằng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Python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chuyển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đổi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nó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sang EXE.</a:t>
            </a:r>
            <a:endParaRPr lang="en-US" sz="14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823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4.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dạng,tạo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file,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cài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hướng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dẫn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chi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38D404-A0D1-9FEE-FEBB-D91A8EDEAA8D}"/>
              </a:ext>
            </a:extLst>
          </p:cNvPr>
          <p:cNvSpPr txBox="1"/>
          <p:nvPr/>
        </p:nvSpPr>
        <p:spPr>
          <a:xfrm>
            <a:off x="626625" y="972004"/>
            <a:ext cx="3945375" cy="3243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lphaLcParenR"/>
            </a:pPr>
            <a:r>
              <a:rPr lang="en-US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.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sang .exe: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B60188-88E8-10E5-10C2-3EAB88BF37C7}"/>
              </a:ext>
            </a:extLst>
          </p:cNvPr>
          <p:cNvSpPr txBox="1"/>
          <p:nvPr/>
        </p:nvSpPr>
        <p:spPr>
          <a:xfrm>
            <a:off x="942765" y="1411463"/>
            <a:ext cx="76806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1500"/>
              </a:spcAft>
            </a:pP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-Khi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bạn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mở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gói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auto-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py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-to-exe,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chỉ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cần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thêm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đường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dẫn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tập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lệnh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Python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bạn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hiển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thị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chụp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màn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bên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dưới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4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3" descr="Cách chuyển File Python thành EXE">
            <a:extLst>
              <a:ext uri="{FF2B5EF4-FFF2-40B4-BE49-F238E27FC236}">
                <a16:creationId xmlns:a16="http://schemas.microsoft.com/office/drawing/2014/main" id="{78207919-7D7D-D728-0671-496C1CAEB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765" y="2039285"/>
            <a:ext cx="2768073" cy="28231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0154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5AE8360-6B5C-5264-9119-E9F74E822BDD}"/>
              </a:ext>
            </a:extLst>
          </p:cNvPr>
          <p:cNvSpPr txBox="1"/>
          <p:nvPr/>
        </p:nvSpPr>
        <p:spPr>
          <a:xfrm>
            <a:off x="1241502" y="1100254"/>
            <a:ext cx="40767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slides: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808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4.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dạng,tạo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file,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cài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hướng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dẫn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chi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38D404-A0D1-9FEE-FEBB-D91A8EDEAA8D}"/>
              </a:ext>
            </a:extLst>
          </p:cNvPr>
          <p:cNvSpPr txBox="1"/>
          <p:nvPr/>
        </p:nvSpPr>
        <p:spPr>
          <a:xfrm>
            <a:off x="626625" y="982477"/>
            <a:ext cx="4622058" cy="3243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lphaLcParenR"/>
            </a:pPr>
            <a:r>
              <a:rPr lang="en-US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.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sang .exe: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3FD5C5-525E-8365-5232-19D903043E4B}"/>
              </a:ext>
            </a:extLst>
          </p:cNvPr>
          <p:cNvSpPr txBox="1"/>
          <p:nvPr/>
        </p:nvSpPr>
        <p:spPr>
          <a:xfrm>
            <a:off x="1036207" y="1411463"/>
            <a:ext cx="78007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1500"/>
              </a:spcAft>
            </a:pP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-Sau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khi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hoàn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tất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chỉ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định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vị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trí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tập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lệnh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hãy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chọn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vị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trí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đầu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ra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hiển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thị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chụp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màn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bên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dưới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sau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đó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nhấp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nút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màu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xanh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lam.</a:t>
            </a:r>
            <a:endParaRPr lang="en-US" sz="14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Picture 5" descr="Cách chuyển File Python thành EXE">
            <a:extLst>
              <a:ext uri="{FF2B5EF4-FFF2-40B4-BE49-F238E27FC236}">
                <a16:creationId xmlns:a16="http://schemas.microsoft.com/office/drawing/2014/main" id="{5540D1EB-694E-D6A7-A8DE-77678F79F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07" y="2039285"/>
            <a:ext cx="2954205" cy="29082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85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626625" y="274675"/>
            <a:ext cx="6084000" cy="539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4.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dạng,tạo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file,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cài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hướng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dẫn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chi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38D404-A0D1-9FEE-FEBB-D91A8EDEAA8D}"/>
              </a:ext>
            </a:extLst>
          </p:cNvPr>
          <p:cNvSpPr txBox="1"/>
          <p:nvPr/>
        </p:nvSpPr>
        <p:spPr>
          <a:xfrm>
            <a:off x="626625" y="982477"/>
            <a:ext cx="3945375" cy="3243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lphaLcParenR"/>
            </a:pPr>
            <a:r>
              <a:rPr lang="en-US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.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sang .exe: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386466-61B1-BD6F-1BD4-A1D0CE5053A5}"/>
              </a:ext>
            </a:extLst>
          </p:cNvPr>
          <p:cNvSpPr txBox="1"/>
          <p:nvPr/>
        </p:nvSpPr>
        <p:spPr>
          <a:xfrm>
            <a:off x="902719" y="1411463"/>
            <a:ext cx="73068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1500"/>
              </a:spcAft>
            </a:pP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Ngay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sau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khi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bạn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nhấp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“CONVERT .PY TO EXE”,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cửa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sổ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tiếp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theo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giống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sau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14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3" descr="Cách chuyển File Python thành EXE">
            <a:extLst>
              <a:ext uri="{FF2B5EF4-FFF2-40B4-BE49-F238E27FC236}">
                <a16:creationId xmlns:a16="http://schemas.microsoft.com/office/drawing/2014/main" id="{DE351E7E-48A2-982F-B801-6E51DE0DD3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686" y="1823842"/>
            <a:ext cx="3347906" cy="29762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6586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626625" y="272281"/>
            <a:ext cx="6084000" cy="539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4.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dạng,tạo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file,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cài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hướng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dẫn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chi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38D404-A0D1-9FEE-FEBB-D91A8EDEAA8D}"/>
              </a:ext>
            </a:extLst>
          </p:cNvPr>
          <p:cNvSpPr txBox="1"/>
          <p:nvPr/>
        </p:nvSpPr>
        <p:spPr>
          <a:xfrm>
            <a:off x="626625" y="982477"/>
            <a:ext cx="3783227" cy="3243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lphaLcParenR"/>
            </a:pPr>
            <a:r>
              <a:rPr lang="en-US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.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sang .exe: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Cách chuyển File Python thành EXE">
            <a:extLst>
              <a:ext uri="{FF2B5EF4-FFF2-40B4-BE49-F238E27FC236}">
                <a16:creationId xmlns:a16="http://schemas.microsoft.com/office/drawing/2014/main" id="{F265A3FC-30C3-F911-C655-8A2B460A04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25" y="1544604"/>
            <a:ext cx="3783227" cy="205429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F78452-7546-6338-8D67-F07D6A0AB7C1}"/>
              </a:ext>
            </a:extLst>
          </p:cNvPr>
          <p:cNvSpPr txBox="1"/>
          <p:nvPr/>
        </p:nvSpPr>
        <p:spPr>
          <a:xfrm>
            <a:off x="528950" y="3682750"/>
            <a:ext cx="40430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1500"/>
              </a:spcAft>
            </a:pP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-Khi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bạn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mở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tệp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đầu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ra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bạn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thấy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tệp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GUI EXE:</a:t>
            </a:r>
            <a:endParaRPr lang="en-US" sz="14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Picture 6" descr="Cách chuyển File Python thành EXE">
            <a:extLst>
              <a:ext uri="{FF2B5EF4-FFF2-40B4-BE49-F238E27FC236}">
                <a16:creationId xmlns:a16="http://schemas.microsoft.com/office/drawing/2014/main" id="{DF18DA27-1339-6DB2-8074-E68A2E1E02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78" y="4161023"/>
            <a:ext cx="4578985" cy="91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3172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626624" y="293155"/>
            <a:ext cx="6084000" cy="539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4.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dạng,tạo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file,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cài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hướng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dẫn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chi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38D404-A0D1-9FEE-FEBB-D91A8EDEAA8D}"/>
              </a:ext>
            </a:extLst>
          </p:cNvPr>
          <p:cNvSpPr txBox="1"/>
          <p:nvPr/>
        </p:nvSpPr>
        <p:spPr>
          <a:xfrm>
            <a:off x="626625" y="982477"/>
            <a:ext cx="3786625" cy="3243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lphaLcParenR"/>
            </a:pPr>
            <a:r>
              <a:rPr lang="en-US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.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sang .exe: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3CB97E-ABF6-50A6-94F1-74DE6B9C2880}"/>
              </a:ext>
            </a:extLst>
          </p:cNvPr>
          <p:cNvSpPr txBox="1"/>
          <p:nvPr/>
        </p:nvSpPr>
        <p:spPr>
          <a:xfrm>
            <a:off x="1029534" y="1411463"/>
            <a:ext cx="46220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1500"/>
              </a:spcAft>
            </a:pP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Đầu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ra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giống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sau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14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275D3E8-1419-F0E0-CBE3-E84E7B810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24" y="1938744"/>
            <a:ext cx="4419261" cy="291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600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605938" y="284965"/>
            <a:ext cx="6084000" cy="539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4.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dạng,tạo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file,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cài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hướng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dẫn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chi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CDAD35-7D0C-5ED4-F653-5BA306896C9C}"/>
              </a:ext>
            </a:extLst>
          </p:cNvPr>
          <p:cNvSpPr txBox="1"/>
          <p:nvPr/>
        </p:nvSpPr>
        <p:spPr>
          <a:xfrm>
            <a:off x="675788" y="937385"/>
            <a:ext cx="2448412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fontAlgn="base">
              <a:spcAft>
                <a:spcPts val="1500"/>
              </a:spcAft>
            </a:pP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b) 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file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cài</a:t>
            </a: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đặt</a:t>
            </a: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endParaRPr lang="en-US" sz="14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E5DF4CD-A435-00C5-0026-718C059B7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88" y="1470602"/>
            <a:ext cx="2340553" cy="3334723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79AD02FF-BF11-0224-33F1-F46174621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4743" y="1470602"/>
            <a:ext cx="3472870" cy="333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4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675788" y="232632"/>
            <a:ext cx="6084000" cy="539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4.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dạng,tạo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file,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cài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hướng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dẫn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chi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CDAD35-7D0C-5ED4-F653-5BA306896C9C}"/>
              </a:ext>
            </a:extLst>
          </p:cNvPr>
          <p:cNvSpPr txBox="1"/>
          <p:nvPr/>
        </p:nvSpPr>
        <p:spPr>
          <a:xfrm>
            <a:off x="675788" y="937385"/>
            <a:ext cx="3305152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fontAlgn="base">
              <a:spcAft>
                <a:spcPts val="1500"/>
              </a:spcAft>
            </a:pP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b) 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file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cài</a:t>
            </a: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đặt</a:t>
            </a: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endParaRPr lang="en-US" sz="14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223B8D10-A5D6-D78C-38A2-081298ECE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337" y="1410215"/>
            <a:ext cx="3160603" cy="3060547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607C2F2-6380-29E9-11F4-FC49D8ADC9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0722" y="1410215"/>
            <a:ext cx="2152908" cy="306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147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624988" y="288439"/>
            <a:ext cx="6084000" cy="539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4.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dạng,tạo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file,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cài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hướng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dẫn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chi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CDAD35-7D0C-5ED4-F653-5BA306896C9C}"/>
              </a:ext>
            </a:extLst>
          </p:cNvPr>
          <p:cNvSpPr txBox="1"/>
          <p:nvPr/>
        </p:nvSpPr>
        <p:spPr>
          <a:xfrm>
            <a:off x="675788" y="937385"/>
            <a:ext cx="2946082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fontAlgn="base">
              <a:spcAft>
                <a:spcPts val="1500"/>
              </a:spcAft>
            </a:pP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b) 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file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cài</a:t>
            </a: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đặt</a:t>
            </a: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endParaRPr lang="en-US" sz="14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14C1752-534C-649C-1C02-E6EC24758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88" y="1554500"/>
            <a:ext cx="2946082" cy="2881610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EF85224-46F2-B387-55BE-76E8DE8D6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8175" y="1463655"/>
            <a:ext cx="2470604" cy="297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647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626625" y="296520"/>
            <a:ext cx="6084000" cy="539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4.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dạng,tạo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file,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cài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hướng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dẫn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chi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CDAD35-7D0C-5ED4-F653-5BA306896C9C}"/>
              </a:ext>
            </a:extLst>
          </p:cNvPr>
          <p:cNvSpPr txBox="1"/>
          <p:nvPr/>
        </p:nvSpPr>
        <p:spPr>
          <a:xfrm>
            <a:off x="675788" y="937385"/>
            <a:ext cx="2988162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fontAlgn="base">
              <a:spcAft>
                <a:spcPts val="1500"/>
              </a:spcAft>
            </a:pP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b) 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file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cài</a:t>
            </a: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đặt</a:t>
            </a: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endParaRPr lang="en-US" sz="14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FE7671F8-FFEC-DC06-1BAB-E73283691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666" y="1447800"/>
            <a:ext cx="2580214" cy="312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3604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626625" y="307643"/>
            <a:ext cx="6084000" cy="539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4.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dạng,tạo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file,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cài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hướng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dẫn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chi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CDAD35-7D0C-5ED4-F653-5BA306896C9C}"/>
              </a:ext>
            </a:extLst>
          </p:cNvPr>
          <p:cNvSpPr txBox="1"/>
          <p:nvPr/>
        </p:nvSpPr>
        <p:spPr>
          <a:xfrm>
            <a:off x="675788" y="937385"/>
            <a:ext cx="295006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fontAlgn="base">
              <a:spcAft>
                <a:spcPts val="15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c) </a:t>
            </a:r>
            <a:r>
              <a:rPr lang="en-US" sz="18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Hướng</a:t>
            </a:r>
            <a:r>
              <a:rPr lang="en-US" sz="18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dẫn</a:t>
            </a:r>
            <a:r>
              <a:rPr lang="en-US" sz="18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cài</a:t>
            </a:r>
            <a:r>
              <a:rPr lang="en-US" sz="18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đặt</a:t>
            </a:r>
            <a:endParaRPr lang="en-US" sz="18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5F0084-88D2-2AD5-9AED-4BDA70E4A63E}"/>
              </a:ext>
            </a:extLst>
          </p:cNvPr>
          <p:cNvSpPr txBox="1"/>
          <p:nvPr/>
        </p:nvSpPr>
        <p:spPr>
          <a:xfrm>
            <a:off x="675046" y="1366227"/>
            <a:ext cx="462280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fontAlgn="base">
              <a:spcAft>
                <a:spcPts val="1500"/>
              </a:spcAft>
            </a:pPr>
            <a:r>
              <a:rPr lang="en-US" sz="13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13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Chọn</a:t>
            </a:r>
            <a:r>
              <a:rPr lang="en-US" sz="13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tệp</a:t>
            </a:r>
            <a:r>
              <a:rPr lang="en-US" sz="13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setup</a:t>
            </a:r>
            <a:endParaRPr lang="en-US" sz="12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02E1AA-4700-CB49-914B-FFBBA75AB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25" y="1718125"/>
            <a:ext cx="6006465" cy="40767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EC69432-8338-483C-8606-E30CEE022F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496" y="2070023"/>
            <a:ext cx="3235960" cy="2569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9D1607-5E01-40F7-3561-07640D8427AE}"/>
              </a:ext>
            </a:extLst>
          </p:cNvPr>
          <p:cNvSpPr txBox="1"/>
          <p:nvPr/>
        </p:nvSpPr>
        <p:spPr>
          <a:xfrm>
            <a:off x="4451350" y="2146967"/>
            <a:ext cx="25273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1500"/>
              </a:spcAft>
            </a:pP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Màn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shortcut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endParaRPr lang="en-US" sz="14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316A0857-2B71-B9CE-E677-4C2692A91B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2012" y="2908657"/>
            <a:ext cx="220027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6768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626625" y="278892"/>
            <a:ext cx="6084000" cy="539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4.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dạng,tạo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file,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cài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hướng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dẫn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chi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6793DF-7B56-D1BB-6803-8FE503642F61}"/>
              </a:ext>
            </a:extLst>
          </p:cNvPr>
          <p:cNvSpPr txBox="1"/>
          <p:nvPr/>
        </p:nvSpPr>
        <p:spPr>
          <a:xfrm>
            <a:off x="882650" y="963712"/>
            <a:ext cx="462280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fontAlgn="base">
              <a:spcAft>
                <a:spcPts val="1500"/>
              </a:spcAft>
            </a:pP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d)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Hướng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dẫn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14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80A9807A-F893-65E7-1330-5B2504894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099" y="1561730"/>
            <a:ext cx="4312761" cy="24260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8DBF9E-C4BF-F6D0-C36E-4B4CD5D87BD8}"/>
              </a:ext>
            </a:extLst>
          </p:cNvPr>
          <p:cNvSpPr txBox="1"/>
          <p:nvPr/>
        </p:nvSpPr>
        <p:spPr>
          <a:xfrm>
            <a:off x="882650" y="1357326"/>
            <a:ext cx="3308350" cy="33009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1500"/>
              </a:spcAft>
            </a:pP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Sau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khi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hiển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thị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hộp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thoại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bạn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cần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sau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:</a:t>
            </a:r>
            <a:endParaRPr lang="en-US" sz="14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nhập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14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/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   -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Bước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1 :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Nhập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địa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chỉ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email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ô "Email".</a:t>
            </a:r>
            <a:endParaRPr lang="en-US" sz="14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/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   -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Bước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2 :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Nhập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mật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khẩu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ô "Password".</a:t>
            </a:r>
            <a:endParaRPr lang="en-US" sz="14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/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   -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Bước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3 :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Nhấn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nút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"Login"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nhập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4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/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4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ký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mới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:</a:t>
            </a:r>
            <a:endParaRPr lang="en-US" sz="14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/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   -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Nếu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bạn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mới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chưa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khoản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nhấn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nút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"Register"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ký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khoản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mới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4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449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I.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PHẦN MỞ ĐẦU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9" name="Google Shape;329;p32"/>
          <p:cNvSpPr txBox="1">
            <a:spLocks noGrp="1"/>
          </p:cNvSpPr>
          <p:nvPr>
            <p:ph type="body" idx="1"/>
          </p:nvPr>
        </p:nvSpPr>
        <p:spPr>
          <a:xfrm>
            <a:off x="626625" y="1082490"/>
            <a:ext cx="2785200" cy="6489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spcBef>
                <a:spcPts val="1600"/>
              </a:spcBef>
              <a:spcAft>
                <a:spcPts val="1600"/>
              </a:spcAft>
              <a:buAutoNum type="arabicPeriod"/>
            </a:pPr>
            <a:r>
              <a:rPr lang="en-US" sz="2000" dirty="0" err="1"/>
              <a:t>Mục</a:t>
            </a:r>
            <a:r>
              <a:rPr lang="en-US" sz="2000" dirty="0"/>
              <a:t> </a:t>
            </a:r>
            <a:r>
              <a:rPr lang="en-US" sz="2000" dirty="0" err="1"/>
              <a:t>đích</a:t>
            </a:r>
            <a:r>
              <a:rPr lang="en-US" sz="2000" dirty="0"/>
              <a:t> </a:t>
            </a:r>
            <a:r>
              <a:rPr lang="en-US" sz="2000" dirty="0" err="1"/>
              <a:t>đề</a:t>
            </a:r>
            <a:r>
              <a:rPr lang="en-US" sz="2000" dirty="0"/>
              <a:t> </a:t>
            </a:r>
            <a:r>
              <a:rPr lang="en-US" sz="2000" dirty="0" err="1"/>
              <a:t>tài</a:t>
            </a:r>
            <a:r>
              <a:rPr lang="en-US" sz="2000" dirty="0"/>
              <a:t> :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2"/>
          <p:cNvSpPr/>
          <p:nvPr/>
        </p:nvSpPr>
        <p:spPr>
          <a:xfrm>
            <a:off x="4476760" y="734371"/>
            <a:ext cx="4039167" cy="3891256"/>
          </a:xfrm>
          <a:custGeom>
            <a:avLst/>
            <a:gdLst/>
            <a:ahLst/>
            <a:cxnLst/>
            <a:rect l="l" t="t" r="r" b="b"/>
            <a:pathLst>
              <a:path w="205138" h="197626" extrusionOk="0">
                <a:moveTo>
                  <a:pt x="118317" y="1"/>
                </a:moveTo>
                <a:cubicBezTo>
                  <a:pt x="118225" y="1"/>
                  <a:pt x="118134" y="2"/>
                  <a:pt x="118043" y="3"/>
                </a:cubicBezTo>
                <a:cubicBezTo>
                  <a:pt x="89747" y="445"/>
                  <a:pt x="90632" y="18129"/>
                  <a:pt x="82233" y="42446"/>
                </a:cubicBezTo>
                <a:cubicBezTo>
                  <a:pt x="73832" y="66761"/>
                  <a:pt x="45537" y="55707"/>
                  <a:pt x="26527" y="64550"/>
                </a:cubicBezTo>
                <a:cubicBezTo>
                  <a:pt x="7517" y="73393"/>
                  <a:pt x="13706" y="109645"/>
                  <a:pt x="14590" y="117603"/>
                </a:cubicBezTo>
                <a:cubicBezTo>
                  <a:pt x="15475" y="125561"/>
                  <a:pt x="6190" y="119371"/>
                  <a:pt x="3095" y="125119"/>
                </a:cubicBezTo>
                <a:cubicBezTo>
                  <a:pt x="1" y="130866"/>
                  <a:pt x="2158" y="141743"/>
                  <a:pt x="2158" y="141743"/>
                </a:cubicBezTo>
                <a:lnTo>
                  <a:pt x="178611" y="197625"/>
                </a:lnTo>
                <a:cubicBezTo>
                  <a:pt x="178611" y="197625"/>
                  <a:pt x="179937" y="195414"/>
                  <a:pt x="185684" y="186131"/>
                </a:cubicBezTo>
                <a:cubicBezTo>
                  <a:pt x="191432" y="176846"/>
                  <a:pt x="172864" y="151204"/>
                  <a:pt x="173684" y="140144"/>
                </a:cubicBezTo>
                <a:cubicBezTo>
                  <a:pt x="174505" y="129084"/>
                  <a:pt x="205137" y="110530"/>
                  <a:pt x="202043" y="89309"/>
                </a:cubicBezTo>
                <a:cubicBezTo>
                  <a:pt x="198958" y="68156"/>
                  <a:pt x="146675" y="1"/>
                  <a:pt x="118317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329;p32">
            <a:extLst>
              <a:ext uri="{FF2B5EF4-FFF2-40B4-BE49-F238E27FC236}">
                <a16:creationId xmlns:a16="http://schemas.microsoft.com/office/drawing/2014/main" id="{447FA090-7797-90A6-AC34-AC2321271CDE}"/>
              </a:ext>
            </a:extLst>
          </p:cNvPr>
          <p:cNvSpPr txBox="1">
            <a:spLocks/>
          </p:cNvSpPr>
          <p:nvPr/>
        </p:nvSpPr>
        <p:spPr>
          <a:xfrm>
            <a:off x="671830" y="1797315"/>
            <a:ext cx="2785200" cy="1563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Mục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đích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đề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tài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sách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thư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giúp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tối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ưu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hóa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quy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trình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mượn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trả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sách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en-US" sz="1300" dirty="0"/>
          </a:p>
        </p:txBody>
      </p:sp>
      <p:grpSp>
        <p:nvGrpSpPr>
          <p:cNvPr id="3" name="Google Shape;2333;p54">
            <a:extLst>
              <a:ext uri="{FF2B5EF4-FFF2-40B4-BE49-F238E27FC236}">
                <a16:creationId xmlns:a16="http://schemas.microsoft.com/office/drawing/2014/main" id="{D34DC0D9-399A-8331-B35E-87E7BE292A5E}"/>
              </a:ext>
            </a:extLst>
          </p:cNvPr>
          <p:cNvGrpSpPr/>
          <p:nvPr/>
        </p:nvGrpSpPr>
        <p:grpSpPr>
          <a:xfrm>
            <a:off x="4683262" y="1016867"/>
            <a:ext cx="4004378" cy="3608760"/>
            <a:chOff x="910725" y="305150"/>
            <a:chExt cx="5738575" cy="5171625"/>
          </a:xfrm>
        </p:grpSpPr>
        <p:sp>
          <p:nvSpPr>
            <p:cNvPr id="4" name="Google Shape;2334;p54">
              <a:extLst>
                <a:ext uri="{FF2B5EF4-FFF2-40B4-BE49-F238E27FC236}">
                  <a16:creationId xmlns:a16="http://schemas.microsoft.com/office/drawing/2014/main" id="{01F154F9-DCA6-B890-E37B-F82EA84BD59C}"/>
                </a:ext>
              </a:extLst>
            </p:cNvPr>
            <p:cNvSpPr/>
            <p:nvPr/>
          </p:nvSpPr>
          <p:spPr>
            <a:xfrm>
              <a:off x="910725" y="305150"/>
              <a:ext cx="5738575" cy="5171625"/>
            </a:xfrm>
            <a:custGeom>
              <a:avLst/>
              <a:gdLst/>
              <a:ahLst/>
              <a:cxnLst/>
              <a:rect l="l" t="t" r="r" b="b"/>
              <a:pathLst>
                <a:path w="229543" h="206865" extrusionOk="0">
                  <a:moveTo>
                    <a:pt x="143620" y="0"/>
                  </a:moveTo>
                  <a:cubicBezTo>
                    <a:pt x="130205" y="0"/>
                    <a:pt x="116938" y="4603"/>
                    <a:pt x="105815" y="13117"/>
                  </a:cubicBezTo>
                  <a:cubicBezTo>
                    <a:pt x="80705" y="32337"/>
                    <a:pt x="62430" y="58549"/>
                    <a:pt x="34953" y="75203"/>
                  </a:cubicBezTo>
                  <a:cubicBezTo>
                    <a:pt x="12012" y="89108"/>
                    <a:pt x="0" y="111569"/>
                    <a:pt x="7717" y="143314"/>
                  </a:cubicBezTo>
                  <a:cubicBezTo>
                    <a:pt x="15007" y="173304"/>
                    <a:pt x="38401" y="191467"/>
                    <a:pt x="64728" y="191467"/>
                  </a:cubicBezTo>
                  <a:cubicBezTo>
                    <a:pt x="66267" y="191467"/>
                    <a:pt x="67817" y="191405"/>
                    <a:pt x="69375" y="191279"/>
                  </a:cubicBezTo>
                  <a:cubicBezTo>
                    <a:pt x="74315" y="190881"/>
                    <a:pt x="79303" y="190656"/>
                    <a:pt x="84288" y="190656"/>
                  </a:cubicBezTo>
                  <a:cubicBezTo>
                    <a:pt x="102953" y="190656"/>
                    <a:pt x="121582" y="193806"/>
                    <a:pt x="137570" y="202784"/>
                  </a:cubicBezTo>
                  <a:cubicBezTo>
                    <a:pt x="142416" y="205504"/>
                    <a:pt x="148258" y="206865"/>
                    <a:pt x="154722" y="206865"/>
                  </a:cubicBezTo>
                  <a:cubicBezTo>
                    <a:pt x="172405" y="206865"/>
                    <a:pt x="194749" y="196686"/>
                    <a:pt x="214129" y="176340"/>
                  </a:cubicBezTo>
                  <a:cubicBezTo>
                    <a:pt x="229542" y="160157"/>
                    <a:pt x="228050" y="139582"/>
                    <a:pt x="223027" y="120341"/>
                  </a:cubicBezTo>
                  <a:cubicBezTo>
                    <a:pt x="219931" y="108481"/>
                    <a:pt x="217912" y="96332"/>
                    <a:pt x="215508" y="84284"/>
                  </a:cubicBezTo>
                  <a:cubicBezTo>
                    <a:pt x="213814" y="75793"/>
                    <a:pt x="211930" y="67350"/>
                    <a:pt x="209343" y="59095"/>
                  </a:cubicBezTo>
                  <a:cubicBezTo>
                    <a:pt x="201836" y="35128"/>
                    <a:pt x="186890" y="10878"/>
                    <a:pt x="161224" y="2726"/>
                  </a:cubicBezTo>
                  <a:cubicBezTo>
                    <a:pt x="155440" y="889"/>
                    <a:pt x="149516" y="0"/>
                    <a:pt x="143620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335;p54">
              <a:extLst>
                <a:ext uri="{FF2B5EF4-FFF2-40B4-BE49-F238E27FC236}">
                  <a16:creationId xmlns:a16="http://schemas.microsoft.com/office/drawing/2014/main" id="{FC33BEA5-EF9A-8E64-0DA8-8D5559465B29}"/>
                </a:ext>
              </a:extLst>
            </p:cNvPr>
            <p:cNvSpPr/>
            <p:nvPr/>
          </p:nvSpPr>
          <p:spPr>
            <a:xfrm>
              <a:off x="3106875" y="1384475"/>
              <a:ext cx="487175" cy="502725"/>
            </a:xfrm>
            <a:custGeom>
              <a:avLst/>
              <a:gdLst/>
              <a:ahLst/>
              <a:cxnLst/>
              <a:rect l="l" t="t" r="r" b="b"/>
              <a:pathLst>
                <a:path w="19487" h="20109" extrusionOk="0">
                  <a:moveTo>
                    <a:pt x="19421" y="0"/>
                  </a:moveTo>
                  <a:lnTo>
                    <a:pt x="19421" y="0"/>
                  </a:lnTo>
                  <a:cubicBezTo>
                    <a:pt x="19421" y="0"/>
                    <a:pt x="10690" y="268"/>
                    <a:pt x="5346" y="5820"/>
                  </a:cubicBezTo>
                  <a:cubicBezTo>
                    <a:pt x="1" y="11374"/>
                    <a:pt x="67" y="20108"/>
                    <a:pt x="67" y="20108"/>
                  </a:cubicBezTo>
                  <a:cubicBezTo>
                    <a:pt x="67" y="20108"/>
                    <a:pt x="8798" y="19840"/>
                    <a:pt x="14143" y="14288"/>
                  </a:cubicBezTo>
                  <a:cubicBezTo>
                    <a:pt x="19487" y="8735"/>
                    <a:pt x="19421" y="0"/>
                    <a:pt x="19421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336;p54">
              <a:extLst>
                <a:ext uri="{FF2B5EF4-FFF2-40B4-BE49-F238E27FC236}">
                  <a16:creationId xmlns:a16="http://schemas.microsoft.com/office/drawing/2014/main" id="{AE8B57EF-7195-2C3C-E4D5-83F12A6FCA4D}"/>
                </a:ext>
              </a:extLst>
            </p:cNvPr>
            <p:cNvSpPr/>
            <p:nvPr/>
          </p:nvSpPr>
          <p:spPr>
            <a:xfrm>
              <a:off x="3106875" y="1384475"/>
              <a:ext cx="487175" cy="502725"/>
            </a:xfrm>
            <a:custGeom>
              <a:avLst/>
              <a:gdLst/>
              <a:ahLst/>
              <a:cxnLst/>
              <a:rect l="l" t="t" r="r" b="b"/>
              <a:pathLst>
                <a:path w="19487" h="20109" extrusionOk="0">
                  <a:moveTo>
                    <a:pt x="19421" y="0"/>
                  </a:moveTo>
                  <a:lnTo>
                    <a:pt x="19421" y="0"/>
                  </a:lnTo>
                  <a:cubicBezTo>
                    <a:pt x="19421" y="0"/>
                    <a:pt x="10690" y="268"/>
                    <a:pt x="5346" y="5820"/>
                  </a:cubicBezTo>
                  <a:cubicBezTo>
                    <a:pt x="1" y="11374"/>
                    <a:pt x="67" y="20108"/>
                    <a:pt x="67" y="20108"/>
                  </a:cubicBezTo>
                  <a:cubicBezTo>
                    <a:pt x="67" y="20108"/>
                    <a:pt x="8798" y="19840"/>
                    <a:pt x="14143" y="14288"/>
                  </a:cubicBezTo>
                  <a:cubicBezTo>
                    <a:pt x="19487" y="8735"/>
                    <a:pt x="19421" y="0"/>
                    <a:pt x="194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337;p54">
              <a:extLst>
                <a:ext uri="{FF2B5EF4-FFF2-40B4-BE49-F238E27FC236}">
                  <a16:creationId xmlns:a16="http://schemas.microsoft.com/office/drawing/2014/main" id="{C5E8E037-E1B9-862E-2D18-EA2C63F1946A}"/>
                </a:ext>
              </a:extLst>
            </p:cNvPr>
            <p:cNvSpPr/>
            <p:nvPr/>
          </p:nvSpPr>
          <p:spPr>
            <a:xfrm>
              <a:off x="2446725" y="1374100"/>
              <a:ext cx="475450" cy="529225"/>
            </a:xfrm>
            <a:custGeom>
              <a:avLst/>
              <a:gdLst/>
              <a:ahLst/>
              <a:cxnLst/>
              <a:rect l="l" t="t" r="r" b="b"/>
              <a:pathLst>
                <a:path w="19018" h="21169" extrusionOk="0">
                  <a:moveTo>
                    <a:pt x="411" y="1"/>
                  </a:moveTo>
                  <a:lnTo>
                    <a:pt x="1" y="367"/>
                  </a:lnTo>
                  <a:lnTo>
                    <a:pt x="6211" y="7310"/>
                  </a:lnTo>
                  <a:lnTo>
                    <a:pt x="2280" y="7358"/>
                  </a:lnTo>
                  <a:lnTo>
                    <a:pt x="2286" y="7907"/>
                  </a:lnTo>
                  <a:lnTo>
                    <a:pt x="6697" y="7854"/>
                  </a:lnTo>
                  <a:lnTo>
                    <a:pt x="11052" y="12721"/>
                  </a:lnTo>
                  <a:lnTo>
                    <a:pt x="4903" y="12729"/>
                  </a:lnTo>
                  <a:lnTo>
                    <a:pt x="4905" y="13279"/>
                  </a:lnTo>
                  <a:lnTo>
                    <a:pt x="11544" y="13271"/>
                  </a:lnTo>
                  <a:lnTo>
                    <a:pt x="15503" y="17698"/>
                  </a:lnTo>
                  <a:lnTo>
                    <a:pt x="11166" y="17959"/>
                  </a:lnTo>
                  <a:lnTo>
                    <a:pt x="11199" y="18507"/>
                  </a:lnTo>
                  <a:lnTo>
                    <a:pt x="15970" y="18220"/>
                  </a:lnTo>
                  <a:lnTo>
                    <a:pt x="18608" y="21168"/>
                  </a:lnTo>
                  <a:lnTo>
                    <a:pt x="19018" y="20802"/>
                  </a:lnTo>
                  <a:lnTo>
                    <a:pt x="14374" y="15609"/>
                  </a:lnTo>
                  <a:lnTo>
                    <a:pt x="15122" y="9016"/>
                  </a:lnTo>
                  <a:lnTo>
                    <a:pt x="14576" y="8954"/>
                  </a:lnTo>
                  <a:lnTo>
                    <a:pt x="13882" y="15060"/>
                  </a:lnTo>
                  <a:lnTo>
                    <a:pt x="10201" y="10945"/>
                  </a:lnTo>
                  <a:lnTo>
                    <a:pt x="10207" y="10943"/>
                  </a:lnTo>
                  <a:lnTo>
                    <a:pt x="9274" y="3553"/>
                  </a:lnTo>
                  <a:lnTo>
                    <a:pt x="8729" y="3622"/>
                  </a:lnTo>
                  <a:lnTo>
                    <a:pt x="9563" y="10232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338;p54">
              <a:extLst>
                <a:ext uri="{FF2B5EF4-FFF2-40B4-BE49-F238E27FC236}">
                  <a16:creationId xmlns:a16="http://schemas.microsoft.com/office/drawing/2014/main" id="{22C73B6A-6B1B-DC33-9CA3-7D9C48CE025F}"/>
                </a:ext>
              </a:extLst>
            </p:cNvPr>
            <p:cNvSpPr/>
            <p:nvPr/>
          </p:nvSpPr>
          <p:spPr>
            <a:xfrm>
              <a:off x="3103600" y="1379700"/>
              <a:ext cx="493750" cy="512250"/>
            </a:xfrm>
            <a:custGeom>
              <a:avLst/>
              <a:gdLst/>
              <a:ahLst/>
              <a:cxnLst/>
              <a:rect l="l" t="t" r="r" b="b"/>
              <a:pathLst>
                <a:path w="19750" h="20490" extrusionOk="0">
                  <a:moveTo>
                    <a:pt x="19354" y="1"/>
                  </a:moveTo>
                  <a:lnTo>
                    <a:pt x="12895" y="6713"/>
                  </a:lnTo>
                  <a:lnTo>
                    <a:pt x="12553" y="2794"/>
                  </a:lnTo>
                  <a:lnTo>
                    <a:pt x="12006" y="2842"/>
                  </a:lnTo>
                  <a:lnTo>
                    <a:pt x="12388" y="7238"/>
                  </a:lnTo>
                  <a:lnTo>
                    <a:pt x="7859" y="11944"/>
                  </a:lnTo>
                  <a:lnTo>
                    <a:pt x="7392" y="5813"/>
                  </a:lnTo>
                  <a:lnTo>
                    <a:pt x="6844" y="5854"/>
                  </a:lnTo>
                  <a:lnTo>
                    <a:pt x="7348" y="12475"/>
                  </a:lnTo>
                  <a:lnTo>
                    <a:pt x="3229" y="16753"/>
                  </a:lnTo>
                  <a:lnTo>
                    <a:pt x="2645" y="12449"/>
                  </a:lnTo>
                  <a:lnTo>
                    <a:pt x="2100" y="12523"/>
                  </a:lnTo>
                  <a:lnTo>
                    <a:pt x="2742" y="17260"/>
                  </a:lnTo>
                  <a:lnTo>
                    <a:pt x="0" y="20109"/>
                  </a:lnTo>
                  <a:lnTo>
                    <a:pt x="395" y="20490"/>
                  </a:lnTo>
                  <a:lnTo>
                    <a:pt x="5226" y="15472"/>
                  </a:lnTo>
                  <a:lnTo>
                    <a:pt x="11858" y="15725"/>
                  </a:lnTo>
                  <a:lnTo>
                    <a:pt x="11879" y="15176"/>
                  </a:lnTo>
                  <a:lnTo>
                    <a:pt x="5737" y="14940"/>
                  </a:lnTo>
                  <a:lnTo>
                    <a:pt x="9567" y="10962"/>
                  </a:lnTo>
                  <a:lnTo>
                    <a:pt x="9569" y="10969"/>
                  </a:lnTo>
                  <a:lnTo>
                    <a:pt x="16869" y="9486"/>
                  </a:lnTo>
                  <a:lnTo>
                    <a:pt x="16760" y="8947"/>
                  </a:lnTo>
                  <a:lnTo>
                    <a:pt x="10229" y="10273"/>
                  </a:lnTo>
                  <a:lnTo>
                    <a:pt x="10229" y="10273"/>
                  </a:lnTo>
                  <a:lnTo>
                    <a:pt x="19749" y="383"/>
                  </a:lnTo>
                  <a:lnTo>
                    <a:pt x="19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339;p54">
              <a:extLst>
                <a:ext uri="{FF2B5EF4-FFF2-40B4-BE49-F238E27FC236}">
                  <a16:creationId xmlns:a16="http://schemas.microsoft.com/office/drawing/2014/main" id="{D7362B04-7EBE-C4AC-803F-E6CA8CB7F71D}"/>
                </a:ext>
              </a:extLst>
            </p:cNvPr>
            <p:cNvSpPr/>
            <p:nvPr/>
          </p:nvSpPr>
          <p:spPr>
            <a:xfrm>
              <a:off x="3306500" y="859800"/>
              <a:ext cx="259275" cy="261925"/>
            </a:xfrm>
            <a:custGeom>
              <a:avLst/>
              <a:gdLst/>
              <a:ahLst/>
              <a:cxnLst/>
              <a:rect l="l" t="t" r="r" b="b"/>
              <a:pathLst>
                <a:path w="10371" h="10477" extrusionOk="0">
                  <a:moveTo>
                    <a:pt x="5185" y="0"/>
                  </a:moveTo>
                  <a:cubicBezTo>
                    <a:pt x="2321" y="0"/>
                    <a:pt x="1" y="2345"/>
                    <a:pt x="1" y="5238"/>
                  </a:cubicBezTo>
                  <a:cubicBezTo>
                    <a:pt x="1" y="6627"/>
                    <a:pt x="547" y="7960"/>
                    <a:pt x="1519" y="8942"/>
                  </a:cubicBezTo>
                  <a:cubicBezTo>
                    <a:pt x="2492" y="9924"/>
                    <a:pt x="3810" y="10477"/>
                    <a:pt x="5185" y="10477"/>
                  </a:cubicBezTo>
                  <a:cubicBezTo>
                    <a:pt x="6561" y="10477"/>
                    <a:pt x="7879" y="9924"/>
                    <a:pt x="8852" y="8942"/>
                  </a:cubicBezTo>
                  <a:cubicBezTo>
                    <a:pt x="9824" y="7960"/>
                    <a:pt x="10371" y="6627"/>
                    <a:pt x="10371" y="5238"/>
                  </a:cubicBezTo>
                  <a:cubicBezTo>
                    <a:pt x="10371" y="3849"/>
                    <a:pt x="9824" y="2517"/>
                    <a:pt x="8852" y="1535"/>
                  </a:cubicBezTo>
                  <a:cubicBezTo>
                    <a:pt x="7879" y="552"/>
                    <a:pt x="6561" y="0"/>
                    <a:pt x="51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340;p54">
              <a:extLst>
                <a:ext uri="{FF2B5EF4-FFF2-40B4-BE49-F238E27FC236}">
                  <a16:creationId xmlns:a16="http://schemas.microsoft.com/office/drawing/2014/main" id="{BC2E847B-953D-C35C-5629-A9B6E84BA07D}"/>
                </a:ext>
              </a:extLst>
            </p:cNvPr>
            <p:cNvSpPr/>
            <p:nvPr/>
          </p:nvSpPr>
          <p:spPr>
            <a:xfrm>
              <a:off x="3298850" y="852150"/>
              <a:ext cx="274575" cy="277225"/>
            </a:xfrm>
            <a:custGeom>
              <a:avLst/>
              <a:gdLst/>
              <a:ahLst/>
              <a:cxnLst/>
              <a:rect l="l" t="t" r="r" b="b"/>
              <a:pathLst>
                <a:path w="10983" h="11089" extrusionOk="0">
                  <a:moveTo>
                    <a:pt x="5491" y="612"/>
                  </a:moveTo>
                  <a:lnTo>
                    <a:pt x="5491" y="613"/>
                  </a:lnTo>
                  <a:cubicBezTo>
                    <a:pt x="8182" y="613"/>
                    <a:pt x="10371" y="2824"/>
                    <a:pt x="10371" y="5544"/>
                  </a:cubicBezTo>
                  <a:cubicBezTo>
                    <a:pt x="10371" y="8263"/>
                    <a:pt x="8182" y="10476"/>
                    <a:pt x="5491" y="10476"/>
                  </a:cubicBezTo>
                  <a:cubicBezTo>
                    <a:pt x="2801" y="10476"/>
                    <a:pt x="612" y="8263"/>
                    <a:pt x="612" y="5544"/>
                  </a:cubicBezTo>
                  <a:cubicBezTo>
                    <a:pt x="612" y="2824"/>
                    <a:pt x="2801" y="612"/>
                    <a:pt x="5491" y="612"/>
                  </a:cubicBezTo>
                  <a:close/>
                  <a:moveTo>
                    <a:pt x="5491" y="1"/>
                  </a:moveTo>
                  <a:cubicBezTo>
                    <a:pt x="2464" y="1"/>
                    <a:pt x="1" y="2486"/>
                    <a:pt x="1" y="5544"/>
                  </a:cubicBezTo>
                  <a:cubicBezTo>
                    <a:pt x="1" y="8601"/>
                    <a:pt x="2464" y="11088"/>
                    <a:pt x="5491" y="11088"/>
                  </a:cubicBezTo>
                  <a:cubicBezTo>
                    <a:pt x="8520" y="11088"/>
                    <a:pt x="10982" y="8600"/>
                    <a:pt x="10982" y="5544"/>
                  </a:cubicBezTo>
                  <a:cubicBezTo>
                    <a:pt x="10982" y="2488"/>
                    <a:pt x="8519" y="1"/>
                    <a:pt x="54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341;p54">
              <a:extLst>
                <a:ext uri="{FF2B5EF4-FFF2-40B4-BE49-F238E27FC236}">
                  <a16:creationId xmlns:a16="http://schemas.microsoft.com/office/drawing/2014/main" id="{829C0728-7927-2ADB-59AD-537C6DFFC792}"/>
                </a:ext>
              </a:extLst>
            </p:cNvPr>
            <p:cNvSpPr/>
            <p:nvPr/>
          </p:nvSpPr>
          <p:spPr>
            <a:xfrm>
              <a:off x="3728725" y="1349175"/>
              <a:ext cx="233850" cy="646550"/>
            </a:xfrm>
            <a:custGeom>
              <a:avLst/>
              <a:gdLst/>
              <a:ahLst/>
              <a:cxnLst/>
              <a:rect l="l" t="t" r="r" b="b"/>
              <a:pathLst>
                <a:path w="9354" h="25862" extrusionOk="0">
                  <a:moveTo>
                    <a:pt x="2702" y="1"/>
                  </a:moveTo>
                  <a:cubicBezTo>
                    <a:pt x="2692" y="1"/>
                    <a:pt x="2687" y="1"/>
                    <a:pt x="2687" y="1"/>
                  </a:cubicBezTo>
                  <a:lnTo>
                    <a:pt x="1" y="9226"/>
                  </a:lnTo>
                  <a:cubicBezTo>
                    <a:pt x="1" y="9226"/>
                    <a:pt x="2052" y="22116"/>
                    <a:pt x="2264" y="23174"/>
                  </a:cubicBezTo>
                  <a:cubicBezTo>
                    <a:pt x="2446" y="24086"/>
                    <a:pt x="3414" y="25862"/>
                    <a:pt x="5168" y="25862"/>
                  </a:cubicBezTo>
                  <a:cubicBezTo>
                    <a:pt x="5449" y="25862"/>
                    <a:pt x="5751" y="25816"/>
                    <a:pt x="6074" y="25713"/>
                  </a:cubicBezTo>
                  <a:cubicBezTo>
                    <a:pt x="8401" y="24973"/>
                    <a:pt x="9354" y="23068"/>
                    <a:pt x="9142" y="21481"/>
                  </a:cubicBezTo>
                  <a:cubicBezTo>
                    <a:pt x="8931" y="19894"/>
                    <a:pt x="6390" y="8572"/>
                    <a:pt x="5756" y="4234"/>
                  </a:cubicBezTo>
                  <a:cubicBezTo>
                    <a:pt x="5150" y="96"/>
                    <a:pt x="2909" y="1"/>
                    <a:pt x="270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342;p54">
              <a:extLst>
                <a:ext uri="{FF2B5EF4-FFF2-40B4-BE49-F238E27FC236}">
                  <a16:creationId xmlns:a16="http://schemas.microsoft.com/office/drawing/2014/main" id="{94614497-2BF4-74C8-75C4-47F6CBFB1A45}"/>
                </a:ext>
              </a:extLst>
            </p:cNvPr>
            <p:cNvSpPr/>
            <p:nvPr/>
          </p:nvSpPr>
          <p:spPr>
            <a:xfrm>
              <a:off x="3721000" y="1341525"/>
              <a:ext cx="249275" cy="661900"/>
            </a:xfrm>
            <a:custGeom>
              <a:avLst/>
              <a:gdLst/>
              <a:ahLst/>
              <a:cxnLst/>
              <a:rect l="l" t="t" r="r" b="b"/>
              <a:pathLst>
                <a:path w="9971" h="26476" extrusionOk="0">
                  <a:moveTo>
                    <a:pt x="3220" y="635"/>
                  </a:moveTo>
                  <a:cubicBezTo>
                    <a:pt x="3778" y="737"/>
                    <a:pt x="5284" y="1316"/>
                    <a:pt x="5762" y="4584"/>
                  </a:cubicBezTo>
                  <a:cubicBezTo>
                    <a:pt x="6144" y="7198"/>
                    <a:pt x="7203" y="12274"/>
                    <a:pt x="8053" y="16353"/>
                  </a:cubicBezTo>
                  <a:cubicBezTo>
                    <a:pt x="8596" y="18956"/>
                    <a:pt x="9065" y="21204"/>
                    <a:pt x="9148" y="21828"/>
                  </a:cubicBezTo>
                  <a:cubicBezTo>
                    <a:pt x="9332" y="23210"/>
                    <a:pt x="8516" y="25020"/>
                    <a:pt x="6290" y="25728"/>
                  </a:cubicBezTo>
                  <a:cubicBezTo>
                    <a:pt x="6010" y="25817"/>
                    <a:pt x="5739" y="25861"/>
                    <a:pt x="5478" y="25861"/>
                  </a:cubicBezTo>
                  <a:cubicBezTo>
                    <a:pt x="5082" y="25861"/>
                    <a:pt x="4709" y="25759"/>
                    <a:pt x="4362" y="25554"/>
                  </a:cubicBezTo>
                  <a:cubicBezTo>
                    <a:pt x="3479" y="25035"/>
                    <a:pt x="2988" y="23993"/>
                    <a:pt x="2873" y="23421"/>
                  </a:cubicBezTo>
                  <a:cubicBezTo>
                    <a:pt x="2673" y="22419"/>
                    <a:pt x="784" y="10564"/>
                    <a:pt x="622" y="9552"/>
                  </a:cubicBezTo>
                  <a:lnTo>
                    <a:pt x="3220" y="635"/>
                  </a:lnTo>
                  <a:close/>
                  <a:moveTo>
                    <a:pt x="3007" y="1"/>
                  </a:moveTo>
                  <a:cubicBezTo>
                    <a:pt x="2995" y="1"/>
                    <a:pt x="2987" y="1"/>
                    <a:pt x="2983" y="1"/>
                  </a:cubicBezTo>
                  <a:cubicBezTo>
                    <a:pt x="2852" y="7"/>
                    <a:pt x="2739" y="95"/>
                    <a:pt x="2703" y="222"/>
                  </a:cubicBezTo>
                  <a:lnTo>
                    <a:pt x="16" y="9447"/>
                  </a:lnTo>
                  <a:cubicBezTo>
                    <a:pt x="3" y="9490"/>
                    <a:pt x="1" y="9536"/>
                    <a:pt x="7" y="9580"/>
                  </a:cubicBezTo>
                  <a:cubicBezTo>
                    <a:pt x="92" y="10107"/>
                    <a:pt x="2062" y="22488"/>
                    <a:pt x="2273" y="23540"/>
                  </a:cubicBezTo>
                  <a:cubicBezTo>
                    <a:pt x="2436" y="24356"/>
                    <a:pt x="3062" y="25500"/>
                    <a:pt x="4051" y="26083"/>
                  </a:cubicBezTo>
                  <a:cubicBezTo>
                    <a:pt x="4495" y="26344"/>
                    <a:pt x="4970" y="26476"/>
                    <a:pt x="5473" y="26476"/>
                  </a:cubicBezTo>
                  <a:cubicBezTo>
                    <a:pt x="5797" y="26476"/>
                    <a:pt x="6131" y="26420"/>
                    <a:pt x="6475" y="26312"/>
                  </a:cubicBezTo>
                  <a:cubicBezTo>
                    <a:pt x="9037" y="25497"/>
                    <a:pt x="9971" y="23374"/>
                    <a:pt x="9755" y="21747"/>
                  </a:cubicBezTo>
                  <a:cubicBezTo>
                    <a:pt x="9668" y="21102"/>
                    <a:pt x="9220" y="18951"/>
                    <a:pt x="8652" y="16228"/>
                  </a:cubicBezTo>
                  <a:cubicBezTo>
                    <a:pt x="7803" y="12157"/>
                    <a:pt x="6747" y="7092"/>
                    <a:pt x="6367" y="4495"/>
                  </a:cubicBezTo>
                  <a:cubicBezTo>
                    <a:pt x="5726" y="112"/>
                    <a:pt x="3295" y="1"/>
                    <a:pt x="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343;p54">
              <a:extLst>
                <a:ext uri="{FF2B5EF4-FFF2-40B4-BE49-F238E27FC236}">
                  <a16:creationId xmlns:a16="http://schemas.microsoft.com/office/drawing/2014/main" id="{D32023B4-C42C-D6FF-D74F-3EDB34E282E0}"/>
                </a:ext>
              </a:extLst>
            </p:cNvPr>
            <p:cNvSpPr/>
            <p:nvPr/>
          </p:nvSpPr>
          <p:spPr>
            <a:xfrm>
              <a:off x="2932025" y="1529925"/>
              <a:ext cx="876550" cy="681125"/>
            </a:xfrm>
            <a:custGeom>
              <a:avLst/>
              <a:gdLst/>
              <a:ahLst/>
              <a:cxnLst/>
              <a:rect l="l" t="t" r="r" b="b"/>
              <a:pathLst>
                <a:path w="35062" h="27245" extrusionOk="0">
                  <a:moveTo>
                    <a:pt x="25097" y="0"/>
                  </a:moveTo>
                  <a:cubicBezTo>
                    <a:pt x="21863" y="0"/>
                    <a:pt x="17233" y="782"/>
                    <a:pt x="10726" y="3321"/>
                  </a:cubicBezTo>
                  <a:cubicBezTo>
                    <a:pt x="10726" y="3321"/>
                    <a:pt x="0" y="7859"/>
                    <a:pt x="0" y="9508"/>
                  </a:cubicBezTo>
                  <a:cubicBezTo>
                    <a:pt x="0" y="11159"/>
                    <a:pt x="6600" y="27245"/>
                    <a:pt x="6600" y="27245"/>
                  </a:cubicBezTo>
                  <a:lnTo>
                    <a:pt x="35061" y="19822"/>
                  </a:lnTo>
                  <a:lnTo>
                    <a:pt x="31869" y="1997"/>
                  </a:lnTo>
                  <a:cubicBezTo>
                    <a:pt x="31869" y="1997"/>
                    <a:pt x="30267" y="0"/>
                    <a:pt x="250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344;p54">
              <a:extLst>
                <a:ext uri="{FF2B5EF4-FFF2-40B4-BE49-F238E27FC236}">
                  <a16:creationId xmlns:a16="http://schemas.microsoft.com/office/drawing/2014/main" id="{A95BE18C-08B2-88A5-B774-840B35919F0C}"/>
                </a:ext>
              </a:extLst>
            </p:cNvPr>
            <p:cNvSpPr/>
            <p:nvPr/>
          </p:nvSpPr>
          <p:spPr>
            <a:xfrm>
              <a:off x="2924375" y="1521975"/>
              <a:ext cx="892450" cy="696750"/>
            </a:xfrm>
            <a:custGeom>
              <a:avLst/>
              <a:gdLst/>
              <a:ahLst/>
              <a:cxnLst/>
              <a:rect l="l" t="t" r="r" b="b"/>
              <a:pathLst>
                <a:path w="35698" h="27870" extrusionOk="0">
                  <a:moveTo>
                    <a:pt x="25369" y="639"/>
                  </a:moveTo>
                  <a:cubicBezTo>
                    <a:pt x="29860" y="639"/>
                    <a:pt x="31593" y="2158"/>
                    <a:pt x="31890" y="2456"/>
                  </a:cubicBezTo>
                  <a:lnTo>
                    <a:pt x="35016" y="19914"/>
                  </a:lnTo>
                  <a:lnTo>
                    <a:pt x="7088" y="27199"/>
                  </a:lnTo>
                  <a:cubicBezTo>
                    <a:pt x="4446" y="20750"/>
                    <a:pt x="612" y="10977"/>
                    <a:pt x="612" y="9826"/>
                  </a:cubicBezTo>
                  <a:cubicBezTo>
                    <a:pt x="612" y="8933"/>
                    <a:pt x="6079" y="6066"/>
                    <a:pt x="11147" y="3923"/>
                  </a:cubicBezTo>
                  <a:cubicBezTo>
                    <a:pt x="17596" y="1406"/>
                    <a:pt x="22179" y="639"/>
                    <a:pt x="25369" y="639"/>
                  </a:cubicBezTo>
                  <a:close/>
                  <a:moveTo>
                    <a:pt x="25433" y="1"/>
                  </a:moveTo>
                  <a:cubicBezTo>
                    <a:pt x="22155" y="1"/>
                    <a:pt x="17479" y="795"/>
                    <a:pt x="10921" y="3355"/>
                  </a:cubicBezTo>
                  <a:lnTo>
                    <a:pt x="10912" y="3357"/>
                  </a:lnTo>
                  <a:cubicBezTo>
                    <a:pt x="8352" y="4440"/>
                    <a:pt x="1" y="8107"/>
                    <a:pt x="1" y="9826"/>
                  </a:cubicBezTo>
                  <a:cubicBezTo>
                    <a:pt x="1" y="11489"/>
                    <a:pt x="5946" y="26027"/>
                    <a:pt x="6624" y="27679"/>
                  </a:cubicBezTo>
                  <a:cubicBezTo>
                    <a:pt x="6671" y="27794"/>
                    <a:pt x="6782" y="27869"/>
                    <a:pt x="6906" y="27870"/>
                  </a:cubicBezTo>
                  <a:cubicBezTo>
                    <a:pt x="6933" y="27869"/>
                    <a:pt x="6959" y="27865"/>
                    <a:pt x="6984" y="27860"/>
                  </a:cubicBezTo>
                  <a:lnTo>
                    <a:pt x="35445" y="20434"/>
                  </a:lnTo>
                  <a:cubicBezTo>
                    <a:pt x="35600" y="20393"/>
                    <a:pt x="35698" y="20241"/>
                    <a:pt x="35669" y="20084"/>
                  </a:cubicBezTo>
                  <a:lnTo>
                    <a:pt x="32476" y="2260"/>
                  </a:lnTo>
                  <a:cubicBezTo>
                    <a:pt x="32467" y="2210"/>
                    <a:pt x="32445" y="2163"/>
                    <a:pt x="32413" y="2123"/>
                  </a:cubicBezTo>
                  <a:cubicBezTo>
                    <a:pt x="32304" y="1986"/>
                    <a:pt x="30615" y="1"/>
                    <a:pt x="254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345;p54">
              <a:extLst>
                <a:ext uri="{FF2B5EF4-FFF2-40B4-BE49-F238E27FC236}">
                  <a16:creationId xmlns:a16="http://schemas.microsoft.com/office/drawing/2014/main" id="{E6DAB09B-B5CA-9CCF-691A-E48FE25D3540}"/>
                </a:ext>
              </a:extLst>
            </p:cNvPr>
            <p:cNvSpPr/>
            <p:nvPr/>
          </p:nvSpPr>
          <p:spPr>
            <a:xfrm>
              <a:off x="3153575" y="1347275"/>
              <a:ext cx="693100" cy="849350"/>
            </a:xfrm>
            <a:custGeom>
              <a:avLst/>
              <a:gdLst/>
              <a:ahLst/>
              <a:cxnLst/>
              <a:rect l="l" t="t" r="r" b="b"/>
              <a:pathLst>
                <a:path w="27724" h="33974" extrusionOk="0">
                  <a:moveTo>
                    <a:pt x="20132" y="0"/>
                  </a:moveTo>
                  <a:cubicBezTo>
                    <a:pt x="17271" y="0"/>
                    <a:pt x="13861" y="179"/>
                    <a:pt x="11640" y="893"/>
                  </a:cubicBezTo>
                  <a:cubicBezTo>
                    <a:pt x="11640" y="893"/>
                    <a:pt x="8571" y="2798"/>
                    <a:pt x="6138" y="4173"/>
                  </a:cubicBezTo>
                  <a:cubicBezTo>
                    <a:pt x="3704" y="5549"/>
                    <a:pt x="1" y="7453"/>
                    <a:pt x="1" y="11263"/>
                  </a:cubicBezTo>
                  <a:cubicBezTo>
                    <a:pt x="1" y="15073"/>
                    <a:pt x="2752" y="30204"/>
                    <a:pt x="2752" y="31791"/>
                  </a:cubicBezTo>
                  <a:cubicBezTo>
                    <a:pt x="2752" y="33156"/>
                    <a:pt x="2830" y="33973"/>
                    <a:pt x="2852" y="33973"/>
                  </a:cubicBezTo>
                  <a:cubicBezTo>
                    <a:pt x="2855" y="33973"/>
                    <a:pt x="2857" y="33952"/>
                    <a:pt x="2857" y="33907"/>
                  </a:cubicBezTo>
                  <a:cubicBezTo>
                    <a:pt x="2857" y="33589"/>
                    <a:pt x="21480" y="27452"/>
                    <a:pt x="21480" y="27452"/>
                  </a:cubicBezTo>
                  <a:cubicBezTo>
                    <a:pt x="21480" y="27452"/>
                    <a:pt x="22645" y="22585"/>
                    <a:pt x="23597" y="20257"/>
                  </a:cubicBezTo>
                  <a:cubicBezTo>
                    <a:pt x="24549" y="17930"/>
                    <a:pt x="23597" y="15919"/>
                    <a:pt x="24655" y="12109"/>
                  </a:cubicBezTo>
                  <a:cubicBezTo>
                    <a:pt x="25713" y="8300"/>
                    <a:pt x="27724" y="5761"/>
                    <a:pt x="26877" y="2904"/>
                  </a:cubicBezTo>
                  <a:cubicBezTo>
                    <a:pt x="26031" y="47"/>
                    <a:pt x="25819" y="152"/>
                    <a:pt x="22751" y="47"/>
                  </a:cubicBezTo>
                  <a:cubicBezTo>
                    <a:pt x="21982" y="20"/>
                    <a:pt x="21088" y="0"/>
                    <a:pt x="2013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346;p54">
              <a:extLst>
                <a:ext uri="{FF2B5EF4-FFF2-40B4-BE49-F238E27FC236}">
                  <a16:creationId xmlns:a16="http://schemas.microsoft.com/office/drawing/2014/main" id="{FCB837DD-4E02-E1E8-BB0C-001C88A55296}"/>
                </a:ext>
              </a:extLst>
            </p:cNvPr>
            <p:cNvSpPr/>
            <p:nvPr/>
          </p:nvSpPr>
          <p:spPr>
            <a:xfrm>
              <a:off x="3145925" y="1339600"/>
              <a:ext cx="701900" cy="864675"/>
            </a:xfrm>
            <a:custGeom>
              <a:avLst/>
              <a:gdLst/>
              <a:ahLst/>
              <a:cxnLst/>
              <a:rect l="l" t="t" r="r" b="b"/>
              <a:pathLst>
                <a:path w="28076" h="34587" extrusionOk="0">
                  <a:moveTo>
                    <a:pt x="20491" y="614"/>
                  </a:moveTo>
                  <a:cubicBezTo>
                    <a:pt x="21446" y="614"/>
                    <a:pt x="22323" y="634"/>
                    <a:pt x="23047" y="659"/>
                  </a:cubicBezTo>
                  <a:lnTo>
                    <a:pt x="23387" y="671"/>
                  </a:lnTo>
                  <a:cubicBezTo>
                    <a:pt x="26088" y="759"/>
                    <a:pt x="26139" y="762"/>
                    <a:pt x="26891" y="3297"/>
                  </a:cubicBezTo>
                  <a:cubicBezTo>
                    <a:pt x="27428" y="5111"/>
                    <a:pt x="26752" y="6780"/>
                    <a:pt x="25897" y="8894"/>
                  </a:cubicBezTo>
                  <a:cubicBezTo>
                    <a:pt x="25486" y="9911"/>
                    <a:pt x="25020" y="11063"/>
                    <a:pt x="24666" y="12334"/>
                  </a:cubicBezTo>
                  <a:cubicBezTo>
                    <a:pt x="24115" y="14322"/>
                    <a:pt x="24100" y="15814"/>
                    <a:pt x="24086" y="17130"/>
                  </a:cubicBezTo>
                  <a:cubicBezTo>
                    <a:pt x="24074" y="18330"/>
                    <a:pt x="24064" y="19366"/>
                    <a:pt x="23621" y="20448"/>
                  </a:cubicBezTo>
                  <a:cubicBezTo>
                    <a:pt x="22758" y="22556"/>
                    <a:pt x="21745" y="26636"/>
                    <a:pt x="21529" y="27522"/>
                  </a:cubicBezTo>
                  <a:cubicBezTo>
                    <a:pt x="8640" y="31770"/>
                    <a:pt x="4648" y="33205"/>
                    <a:pt x="3412" y="33789"/>
                  </a:cubicBezTo>
                  <a:cubicBezTo>
                    <a:pt x="3388" y="33436"/>
                    <a:pt x="3364" y="32867"/>
                    <a:pt x="3364" y="32097"/>
                  </a:cubicBezTo>
                  <a:cubicBezTo>
                    <a:pt x="3364" y="31451"/>
                    <a:pt x="2949" y="28795"/>
                    <a:pt x="2422" y="25431"/>
                  </a:cubicBezTo>
                  <a:cubicBezTo>
                    <a:pt x="1616" y="20276"/>
                    <a:pt x="613" y="13861"/>
                    <a:pt x="613" y="11570"/>
                  </a:cubicBezTo>
                  <a:cubicBezTo>
                    <a:pt x="613" y="8108"/>
                    <a:pt x="3879" y="6273"/>
                    <a:pt x="6264" y="4933"/>
                  </a:cubicBezTo>
                  <a:lnTo>
                    <a:pt x="6595" y="4747"/>
                  </a:lnTo>
                  <a:cubicBezTo>
                    <a:pt x="8873" y="3459"/>
                    <a:pt x="11740" y="1688"/>
                    <a:pt x="12076" y="1481"/>
                  </a:cubicBezTo>
                  <a:cubicBezTo>
                    <a:pt x="14284" y="781"/>
                    <a:pt x="17714" y="614"/>
                    <a:pt x="20491" y="614"/>
                  </a:cubicBezTo>
                  <a:close/>
                  <a:moveTo>
                    <a:pt x="20390" y="0"/>
                  </a:moveTo>
                  <a:cubicBezTo>
                    <a:pt x="17381" y="0"/>
                    <a:pt x="14063" y="198"/>
                    <a:pt x="11853" y="909"/>
                  </a:cubicBezTo>
                  <a:cubicBezTo>
                    <a:pt x="11829" y="917"/>
                    <a:pt x="11806" y="927"/>
                    <a:pt x="11785" y="940"/>
                  </a:cubicBezTo>
                  <a:cubicBezTo>
                    <a:pt x="11754" y="960"/>
                    <a:pt x="8694" y="2857"/>
                    <a:pt x="6293" y="4215"/>
                  </a:cubicBezTo>
                  <a:lnTo>
                    <a:pt x="5964" y="4400"/>
                  </a:lnTo>
                  <a:cubicBezTo>
                    <a:pt x="3447" y="5813"/>
                    <a:pt x="1" y="7749"/>
                    <a:pt x="1" y="11570"/>
                  </a:cubicBezTo>
                  <a:cubicBezTo>
                    <a:pt x="1" y="13909"/>
                    <a:pt x="1008" y="20350"/>
                    <a:pt x="1818" y="25526"/>
                  </a:cubicBezTo>
                  <a:cubicBezTo>
                    <a:pt x="2318" y="28731"/>
                    <a:pt x="2751" y="31499"/>
                    <a:pt x="2751" y="32098"/>
                  </a:cubicBezTo>
                  <a:cubicBezTo>
                    <a:pt x="2751" y="34586"/>
                    <a:pt x="2862" y="34586"/>
                    <a:pt x="3158" y="34586"/>
                  </a:cubicBezTo>
                  <a:cubicBezTo>
                    <a:pt x="3281" y="34586"/>
                    <a:pt x="3389" y="34504"/>
                    <a:pt x="3440" y="34394"/>
                  </a:cubicBezTo>
                  <a:cubicBezTo>
                    <a:pt x="4559" y="33830"/>
                    <a:pt x="14964" y="30330"/>
                    <a:pt x="21883" y="28050"/>
                  </a:cubicBezTo>
                  <a:cubicBezTo>
                    <a:pt x="21983" y="28017"/>
                    <a:pt x="22060" y="27934"/>
                    <a:pt x="22084" y="27830"/>
                  </a:cubicBezTo>
                  <a:cubicBezTo>
                    <a:pt x="22095" y="27782"/>
                    <a:pt x="23254" y="22960"/>
                    <a:pt x="24187" y="20680"/>
                  </a:cubicBezTo>
                  <a:cubicBezTo>
                    <a:pt x="24674" y="19489"/>
                    <a:pt x="24685" y="18400"/>
                    <a:pt x="24698" y="17138"/>
                  </a:cubicBezTo>
                  <a:cubicBezTo>
                    <a:pt x="24711" y="15858"/>
                    <a:pt x="24726" y="14409"/>
                    <a:pt x="25257" y="12498"/>
                  </a:cubicBezTo>
                  <a:cubicBezTo>
                    <a:pt x="25600" y="11261"/>
                    <a:pt x="26040" y="10174"/>
                    <a:pt x="26464" y="9124"/>
                  </a:cubicBezTo>
                  <a:cubicBezTo>
                    <a:pt x="27328" y="6987"/>
                    <a:pt x="28075" y="5143"/>
                    <a:pt x="27477" y="3123"/>
                  </a:cubicBezTo>
                  <a:cubicBezTo>
                    <a:pt x="26628" y="261"/>
                    <a:pt x="26284" y="155"/>
                    <a:pt x="23406" y="59"/>
                  </a:cubicBezTo>
                  <a:lnTo>
                    <a:pt x="23067" y="48"/>
                  </a:lnTo>
                  <a:cubicBezTo>
                    <a:pt x="22233" y="19"/>
                    <a:pt x="21326" y="0"/>
                    <a:pt x="20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347;p54">
              <a:extLst>
                <a:ext uri="{FF2B5EF4-FFF2-40B4-BE49-F238E27FC236}">
                  <a16:creationId xmlns:a16="http://schemas.microsoft.com/office/drawing/2014/main" id="{06B846A3-0144-B6E0-C840-B7163904D01C}"/>
                </a:ext>
              </a:extLst>
            </p:cNvPr>
            <p:cNvSpPr/>
            <p:nvPr/>
          </p:nvSpPr>
          <p:spPr>
            <a:xfrm>
              <a:off x="3348825" y="1312750"/>
              <a:ext cx="338650" cy="322150"/>
            </a:xfrm>
            <a:custGeom>
              <a:avLst/>
              <a:gdLst/>
              <a:ahLst/>
              <a:cxnLst/>
              <a:rect l="l" t="t" r="r" b="b"/>
              <a:pathLst>
                <a:path w="13546" h="12886" extrusionOk="0">
                  <a:moveTo>
                    <a:pt x="4473" y="1"/>
                  </a:moveTo>
                  <a:cubicBezTo>
                    <a:pt x="3541" y="1"/>
                    <a:pt x="2787" y="200"/>
                    <a:pt x="2434" y="611"/>
                  </a:cubicBezTo>
                  <a:cubicBezTo>
                    <a:pt x="2434" y="611"/>
                    <a:pt x="1058" y="1351"/>
                    <a:pt x="530" y="4738"/>
                  </a:cubicBezTo>
                  <a:cubicBezTo>
                    <a:pt x="0" y="8123"/>
                    <a:pt x="0" y="12886"/>
                    <a:pt x="0" y="12886"/>
                  </a:cubicBezTo>
                  <a:cubicBezTo>
                    <a:pt x="0" y="12886"/>
                    <a:pt x="5714" y="9711"/>
                    <a:pt x="6561" y="9606"/>
                  </a:cubicBezTo>
                  <a:cubicBezTo>
                    <a:pt x="6578" y="9603"/>
                    <a:pt x="6598" y="9602"/>
                    <a:pt x="6619" y="9602"/>
                  </a:cubicBezTo>
                  <a:cubicBezTo>
                    <a:pt x="7657" y="9602"/>
                    <a:pt x="13545" y="12039"/>
                    <a:pt x="13545" y="12039"/>
                  </a:cubicBezTo>
                  <a:cubicBezTo>
                    <a:pt x="13545" y="12039"/>
                    <a:pt x="12699" y="7172"/>
                    <a:pt x="11428" y="3786"/>
                  </a:cubicBezTo>
                  <a:cubicBezTo>
                    <a:pt x="10512" y="1342"/>
                    <a:pt x="6893" y="1"/>
                    <a:pt x="44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348;p54">
              <a:extLst>
                <a:ext uri="{FF2B5EF4-FFF2-40B4-BE49-F238E27FC236}">
                  <a16:creationId xmlns:a16="http://schemas.microsoft.com/office/drawing/2014/main" id="{5F81FBE0-F128-F594-1ED8-29CC7CC5B845}"/>
                </a:ext>
              </a:extLst>
            </p:cNvPr>
            <p:cNvSpPr/>
            <p:nvPr/>
          </p:nvSpPr>
          <p:spPr>
            <a:xfrm>
              <a:off x="3341175" y="1305025"/>
              <a:ext cx="354675" cy="337525"/>
            </a:xfrm>
            <a:custGeom>
              <a:avLst/>
              <a:gdLst/>
              <a:ahLst/>
              <a:cxnLst/>
              <a:rect l="l" t="t" r="r" b="b"/>
              <a:pathLst>
                <a:path w="14187" h="13501" extrusionOk="0">
                  <a:moveTo>
                    <a:pt x="4784" y="616"/>
                  </a:moveTo>
                  <a:cubicBezTo>
                    <a:pt x="5202" y="616"/>
                    <a:pt x="5664" y="658"/>
                    <a:pt x="6149" y="743"/>
                  </a:cubicBezTo>
                  <a:cubicBezTo>
                    <a:pt x="8282" y="1120"/>
                    <a:pt x="10748" y="2336"/>
                    <a:pt x="11448" y="4203"/>
                  </a:cubicBezTo>
                  <a:cubicBezTo>
                    <a:pt x="12445" y="6860"/>
                    <a:pt x="13188" y="10487"/>
                    <a:pt x="13448" y="11852"/>
                  </a:cubicBezTo>
                  <a:cubicBezTo>
                    <a:pt x="11819" y="11188"/>
                    <a:pt x="7840" y="9607"/>
                    <a:pt x="6903" y="9607"/>
                  </a:cubicBezTo>
                  <a:cubicBezTo>
                    <a:pt x="6875" y="9607"/>
                    <a:pt x="6851" y="9608"/>
                    <a:pt x="6829" y="9611"/>
                  </a:cubicBezTo>
                  <a:cubicBezTo>
                    <a:pt x="6067" y="9706"/>
                    <a:pt x="2056" y="11883"/>
                    <a:pt x="618" y="12674"/>
                  </a:cubicBezTo>
                  <a:cubicBezTo>
                    <a:pt x="635" y="11348"/>
                    <a:pt x="721" y="7767"/>
                    <a:pt x="1138" y="5095"/>
                  </a:cubicBezTo>
                  <a:cubicBezTo>
                    <a:pt x="1629" y="1956"/>
                    <a:pt x="2864" y="1202"/>
                    <a:pt x="2889" y="1189"/>
                  </a:cubicBezTo>
                  <a:cubicBezTo>
                    <a:pt x="2921" y="1171"/>
                    <a:pt x="2949" y="1148"/>
                    <a:pt x="2973" y="1120"/>
                  </a:cubicBezTo>
                  <a:cubicBezTo>
                    <a:pt x="3254" y="792"/>
                    <a:pt x="3924" y="616"/>
                    <a:pt x="4784" y="616"/>
                  </a:cubicBezTo>
                  <a:close/>
                  <a:moveTo>
                    <a:pt x="4772" y="0"/>
                  </a:moveTo>
                  <a:cubicBezTo>
                    <a:pt x="3748" y="0"/>
                    <a:pt x="2956" y="236"/>
                    <a:pt x="2541" y="683"/>
                  </a:cubicBezTo>
                  <a:cubicBezTo>
                    <a:pt x="2264" y="865"/>
                    <a:pt x="1028" y="1838"/>
                    <a:pt x="533" y="4999"/>
                  </a:cubicBezTo>
                  <a:cubicBezTo>
                    <a:pt x="7" y="8370"/>
                    <a:pt x="1" y="13147"/>
                    <a:pt x="1" y="13195"/>
                  </a:cubicBezTo>
                  <a:cubicBezTo>
                    <a:pt x="1" y="13364"/>
                    <a:pt x="138" y="13500"/>
                    <a:pt x="306" y="13500"/>
                  </a:cubicBezTo>
                  <a:cubicBezTo>
                    <a:pt x="358" y="13500"/>
                    <a:pt x="409" y="13487"/>
                    <a:pt x="455" y="13462"/>
                  </a:cubicBezTo>
                  <a:cubicBezTo>
                    <a:pt x="2644" y="12245"/>
                    <a:pt x="6330" y="10290"/>
                    <a:pt x="6904" y="10218"/>
                  </a:cubicBezTo>
                  <a:cubicBezTo>
                    <a:pt x="6917" y="10216"/>
                    <a:pt x="6932" y="10215"/>
                    <a:pt x="6949" y="10215"/>
                  </a:cubicBezTo>
                  <a:cubicBezTo>
                    <a:pt x="7565" y="10215"/>
                    <a:pt x="10833" y="11430"/>
                    <a:pt x="13734" y="12631"/>
                  </a:cubicBezTo>
                  <a:cubicBezTo>
                    <a:pt x="13773" y="12647"/>
                    <a:pt x="13813" y="12654"/>
                    <a:pt x="13851" y="12654"/>
                  </a:cubicBezTo>
                  <a:cubicBezTo>
                    <a:pt x="14031" y="12654"/>
                    <a:pt x="14186" y="12491"/>
                    <a:pt x="14152" y="12295"/>
                  </a:cubicBezTo>
                  <a:cubicBezTo>
                    <a:pt x="14144" y="12247"/>
                    <a:pt x="13286" y="7361"/>
                    <a:pt x="12021" y="3987"/>
                  </a:cubicBezTo>
                  <a:cubicBezTo>
                    <a:pt x="11182" y="1752"/>
                    <a:pt x="8391" y="518"/>
                    <a:pt x="6255" y="141"/>
                  </a:cubicBezTo>
                  <a:cubicBezTo>
                    <a:pt x="5724" y="46"/>
                    <a:pt x="5225" y="0"/>
                    <a:pt x="47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349;p54">
              <a:extLst>
                <a:ext uri="{FF2B5EF4-FFF2-40B4-BE49-F238E27FC236}">
                  <a16:creationId xmlns:a16="http://schemas.microsoft.com/office/drawing/2014/main" id="{D94C6313-B8AE-8B1C-72BE-8CB43A83995D}"/>
                </a:ext>
              </a:extLst>
            </p:cNvPr>
            <p:cNvSpPr/>
            <p:nvPr/>
          </p:nvSpPr>
          <p:spPr>
            <a:xfrm>
              <a:off x="3383225" y="1306875"/>
              <a:ext cx="179900" cy="351850"/>
            </a:xfrm>
            <a:custGeom>
              <a:avLst/>
              <a:gdLst/>
              <a:ahLst/>
              <a:cxnLst/>
              <a:rect l="l" t="t" r="r" b="b"/>
              <a:pathLst>
                <a:path w="7196" h="14074" extrusionOk="0">
                  <a:moveTo>
                    <a:pt x="0" y="0"/>
                  </a:moveTo>
                  <a:cubicBezTo>
                    <a:pt x="0" y="0"/>
                    <a:pt x="38" y="130"/>
                    <a:pt x="104" y="362"/>
                  </a:cubicBezTo>
                  <a:cubicBezTo>
                    <a:pt x="516" y="1794"/>
                    <a:pt x="2053" y="7095"/>
                    <a:pt x="2964" y="9735"/>
                  </a:cubicBezTo>
                  <a:cubicBezTo>
                    <a:pt x="4021" y="12804"/>
                    <a:pt x="5608" y="14073"/>
                    <a:pt x="5608" y="14073"/>
                  </a:cubicBezTo>
                  <a:lnTo>
                    <a:pt x="7195" y="7725"/>
                  </a:lnTo>
                  <a:cubicBezTo>
                    <a:pt x="7195" y="7725"/>
                    <a:pt x="953" y="169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350;p54">
              <a:extLst>
                <a:ext uri="{FF2B5EF4-FFF2-40B4-BE49-F238E27FC236}">
                  <a16:creationId xmlns:a16="http://schemas.microsoft.com/office/drawing/2014/main" id="{8E40BF87-FE1D-B155-9EE5-3C895E9D6AEA}"/>
                </a:ext>
              </a:extLst>
            </p:cNvPr>
            <p:cNvSpPr/>
            <p:nvPr/>
          </p:nvSpPr>
          <p:spPr>
            <a:xfrm>
              <a:off x="3374800" y="1299200"/>
              <a:ext cx="196400" cy="367200"/>
            </a:xfrm>
            <a:custGeom>
              <a:avLst/>
              <a:gdLst/>
              <a:ahLst/>
              <a:cxnLst/>
              <a:rect l="l" t="t" r="r" b="b"/>
              <a:pathLst>
                <a:path w="7856" h="14688" extrusionOk="0">
                  <a:moveTo>
                    <a:pt x="1089" y="1808"/>
                  </a:moveTo>
                  <a:lnTo>
                    <a:pt x="1089" y="1808"/>
                  </a:lnTo>
                  <a:cubicBezTo>
                    <a:pt x="2944" y="3983"/>
                    <a:pt x="6461" y="7418"/>
                    <a:pt x="7193" y="8128"/>
                  </a:cubicBezTo>
                  <a:lnTo>
                    <a:pt x="5777" y="13790"/>
                  </a:lnTo>
                  <a:cubicBezTo>
                    <a:pt x="5262" y="13236"/>
                    <a:pt x="4301" y="12004"/>
                    <a:pt x="3590" y="9943"/>
                  </a:cubicBezTo>
                  <a:cubicBezTo>
                    <a:pt x="2856" y="7816"/>
                    <a:pt x="1700" y="3903"/>
                    <a:pt x="1089" y="1808"/>
                  </a:cubicBezTo>
                  <a:close/>
                  <a:moveTo>
                    <a:pt x="338" y="1"/>
                  </a:moveTo>
                  <a:cubicBezTo>
                    <a:pt x="298" y="1"/>
                    <a:pt x="258" y="9"/>
                    <a:pt x="220" y="25"/>
                  </a:cubicBezTo>
                  <a:cubicBezTo>
                    <a:pt x="77" y="83"/>
                    <a:pt x="0" y="242"/>
                    <a:pt x="43" y="390"/>
                  </a:cubicBezTo>
                  <a:lnTo>
                    <a:pt x="148" y="755"/>
                  </a:lnTo>
                  <a:cubicBezTo>
                    <a:pt x="589" y="2288"/>
                    <a:pt x="2099" y="7498"/>
                    <a:pt x="3011" y="10142"/>
                  </a:cubicBezTo>
                  <a:cubicBezTo>
                    <a:pt x="4085" y="13258"/>
                    <a:pt x="5687" y="14565"/>
                    <a:pt x="5754" y="14620"/>
                  </a:cubicBezTo>
                  <a:cubicBezTo>
                    <a:pt x="5809" y="14663"/>
                    <a:pt x="5876" y="14686"/>
                    <a:pt x="5945" y="14686"/>
                  </a:cubicBezTo>
                  <a:lnTo>
                    <a:pt x="5946" y="14687"/>
                  </a:lnTo>
                  <a:cubicBezTo>
                    <a:pt x="6087" y="14687"/>
                    <a:pt x="6208" y="14591"/>
                    <a:pt x="6243" y="14456"/>
                  </a:cubicBezTo>
                  <a:lnTo>
                    <a:pt x="7829" y="8105"/>
                  </a:lnTo>
                  <a:cubicBezTo>
                    <a:pt x="7856" y="8000"/>
                    <a:pt x="7824" y="7887"/>
                    <a:pt x="7745" y="7811"/>
                  </a:cubicBezTo>
                  <a:cubicBezTo>
                    <a:pt x="7683" y="7751"/>
                    <a:pt x="1524" y="1792"/>
                    <a:pt x="604" y="156"/>
                  </a:cubicBezTo>
                  <a:cubicBezTo>
                    <a:pt x="548" y="58"/>
                    <a:pt x="445" y="1"/>
                    <a:pt x="3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351;p54">
              <a:extLst>
                <a:ext uri="{FF2B5EF4-FFF2-40B4-BE49-F238E27FC236}">
                  <a16:creationId xmlns:a16="http://schemas.microsoft.com/office/drawing/2014/main" id="{DCC7DA2B-955D-77E6-C21C-1BC1CBB24182}"/>
                </a:ext>
              </a:extLst>
            </p:cNvPr>
            <p:cNvSpPr/>
            <p:nvPr/>
          </p:nvSpPr>
          <p:spPr>
            <a:xfrm>
              <a:off x="3303850" y="967400"/>
              <a:ext cx="410075" cy="571100"/>
            </a:xfrm>
            <a:custGeom>
              <a:avLst/>
              <a:gdLst/>
              <a:ahLst/>
              <a:cxnLst/>
              <a:rect l="l" t="t" r="r" b="b"/>
              <a:pathLst>
                <a:path w="16403" h="22844" extrusionOk="0">
                  <a:moveTo>
                    <a:pt x="8230" y="1"/>
                  </a:moveTo>
                  <a:cubicBezTo>
                    <a:pt x="6845" y="1"/>
                    <a:pt x="3239" y="542"/>
                    <a:pt x="1799" y="5960"/>
                  </a:cubicBezTo>
                  <a:cubicBezTo>
                    <a:pt x="0" y="12733"/>
                    <a:pt x="5821" y="18552"/>
                    <a:pt x="7513" y="20774"/>
                  </a:cubicBezTo>
                  <a:cubicBezTo>
                    <a:pt x="8496" y="22063"/>
                    <a:pt x="9729" y="22843"/>
                    <a:pt x="10859" y="22843"/>
                  </a:cubicBezTo>
                  <a:cubicBezTo>
                    <a:pt x="11677" y="22843"/>
                    <a:pt x="12441" y="22435"/>
                    <a:pt x="13016" y="21515"/>
                  </a:cubicBezTo>
                  <a:cubicBezTo>
                    <a:pt x="15133" y="18129"/>
                    <a:pt x="15767" y="16436"/>
                    <a:pt x="16084" y="11992"/>
                  </a:cubicBezTo>
                  <a:cubicBezTo>
                    <a:pt x="16402" y="7547"/>
                    <a:pt x="15873" y="4585"/>
                    <a:pt x="13862" y="2258"/>
                  </a:cubicBezTo>
                  <a:cubicBezTo>
                    <a:pt x="12019" y="122"/>
                    <a:pt x="9285" y="34"/>
                    <a:pt x="8845" y="34"/>
                  </a:cubicBezTo>
                  <a:cubicBezTo>
                    <a:pt x="8805" y="34"/>
                    <a:pt x="8784" y="34"/>
                    <a:pt x="8784" y="34"/>
                  </a:cubicBezTo>
                  <a:cubicBezTo>
                    <a:pt x="8784" y="34"/>
                    <a:pt x="8577" y="1"/>
                    <a:pt x="82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52;p54">
              <a:extLst>
                <a:ext uri="{FF2B5EF4-FFF2-40B4-BE49-F238E27FC236}">
                  <a16:creationId xmlns:a16="http://schemas.microsoft.com/office/drawing/2014/main" id="{984320F9-F4CC-4CC8-B1C6-7888501F7460}"/>
                </a:ext>
              </a:extLst>
            </p:cNvPr>
            <p:cNvSpPr/>
            <p:nvPr/>
          </p:nvSpPr>
          <p:spPr>
            <a:xfrm>
              <a:off x="3300900" y="959900"/>
              <a:ext cx="421275" cy="586250"/>
            </a:xfrm>
            <a:custGeom>
              <a:avLst/>
              <a:gdLst/>
              <a:ahLst/>
              <a:cxnLst/>
              <a:rect l="l" t="t" r="r" b="b"/>
              <a:pathLst>
                <a:path w="16851" h="23450" extrusionOk="0">
                  <a:moveTo>
                    <a:pt x="8307" y="601"/>
                  </a:moveTo>
                  <a:lnTo>
                    <a:pt x="8307" y="602"/>
                  </a:lnTo>
                  <a:cubicBezTo>
                    <a:pt x="8616" y="602"/>
                    <a:pt x="8815" y="631"/>
                    <a:pt x="8852" y="637"/>
                  </a:cubicBezTo>
                  <a:cubicBezTo>
                    <a:pt x="8867" y="639"/>
                    <a:pt x="8882" y="641"/>
                    <a:pt x="8897" y="641"/>
                  </a:cubicBezTo>
                  <a:cubicBezTo>
                    <a:pt x="8902" y="641"/>
                    <a:pt x="8907" y="640"/>
                    <a:pt x="8912" y="640"/>
                  </a:cubicBezTo>
                  <a:cubicBezTo>
                    <a:pt x="8914" y="640"/>
                    <a:pt x="8928" y="640"/>
                    <a:pt x="8952" y="640"/>
                  </a:cubicBezTo>
                  <a:cubicBezTo>
                    <a:pt x="9311" y="640"/>
                    <a:pt x="11977" y="705"/>
                    <a:pt x="13748" y="2757"/>
                  </a:cubicBezTo>
                  <a:cubicBezTo>
                    <a:pt x="15604" y="4905"/>
                    <a:pt x="16226" y="7661"/>
                    <a:pt x="15897" y="12270"/>
                  </a:cubicBezTo>
                  <a:cubicBezTo>
                    <a:pt x="15578" y="16729"/>
                    <a:pt x="14933" y="18360"/>
                    <a:pt x="12874" y="21652"/>
                  </a:cubicBezTo>
                  <a:cubicBezTo>
                    <a:pt x="12405" y="22403"/>
                    <a:pt x="11800" y="22801"/>
                    <a:pt x="11075" y="22835"/>
                  </a:cubicBezTo>
                  <a:cubicBezTo>
                    <a:pt x="11045" y="22837"/>
                    <a:pt x="11015" y="22837"/>
                    <a:pt x="10985" y="22837"/>
                  </a:cubicBezTo>
                  <a:cubicBezTo>
                    <a:pt x="9968" y="22837"/>
                    <a:pt x="8812" y="22119"/>
                    <a:pt x="7875" y="20889"/>
                  </a:cubicBezTo>
                  <a:cubicBezTo>
                    <a:pt x="7668" y="20617"/>
                    <a:pt x="7400" y="20291"/>
                    <a:pt x="7092" y="19918"/>
                  </a:cubicBezTo>
                  <a:cubicBezTo>
                    <a:pt x="4849" y="17199"/>
                    <a:pt x="673" y="12138"/>
                    <a:pt x="2214" y="6339"/>
                  </a:cubicBezTo>
                  <a:cubicBezTo>
                    <a:pt x="3596" y="1136"/>
                    <a:pt x="6975" y="601"/>
                    <a:pt x="8307" y="601"/>
                  </a:cubicBezTo>
                  <a:close/>
                  <a:moveTo>
                    <a:pt x="8393" y="1"/>
                  </a:moveTo>
                  <a:cubicBezTo>
                    <a:pt x="6952" y="1"/>
                    <a:pt x="3117" y="552"/>
                    <a:pt x="1622" y="6181"/>
                  </a:cubicBezTo>
                  <a:cubicBezTo>
                    <a:pt x="1" y="12285"/>
                    <a:pt x="4307" y="17504"/>
                    <a:pt x="6619" y="20308"/>
                  </a:cubicBezTo>
                  <a:cubicBezTo>
                    <a:pt x="6922" y="20674"/>
                    <a:pt x="7185" y="20993"/>
                    <a:pt x="7388" y="21260"/>
                  </a:cubicBezTo>
                  <a:cubicBezTo>
                    <a:pt x="8439" y="22639"/>
                    <a:pt x="9773" y="23449"/>
                    <a:pt x="10981" y="23449"/>
                  </a:cubicBezTo>
                  <a:cubicBezTo>
                    <a:pt x="11022" y="23449"/>
                    <a:pt x="11063" y="23448"/>
                    <a:pt x="11104" y="23446"/>
                  </a:cubicBezTo>
                  <a:cubicBezTo>
                    <a:pt x="12028" y="23403"/>
                    <a:pt x="12819" y="22895"/>
                    <a:pt x="13393" y="21977"/>
                  </a:cubicBezTo>
                  <a:cubicBezTo>
                    <a:pt x="15481" y="18638"/>
                    <a:pt x="16182" y="16869"/>
                    <a:pt x="16508" y="12313"/>
                  </a:cubicBezTo>
                  <a:cubicBezTo>
                    <a:pt x="16850" y="7525"/>
                    <a:pt x="16184" y="4641"/>
                    <a:pt x="14211" y="2357"/>
                  </a:cubicBezTo>
                  <a:cubicBezTo>
                    <a:pt x="12261" y="97"/>
                    <a:pt x="9413" y="29"/>
                    <a:pt x="8950" y="29"/>
                  </a:cubicBezTo>
                  <a:cubicBezTo>
                    <a:pt x="8937" y="29"/>
                    <a:pt x="8926" y="29"/>
                    <a:pt x="8917" y="29"/>
                  </a:cubicBezTo>
                  <a:cubicBezTo>
                    <a:pt x="8845" y="20"/>
                    <a:pt x="8660" y="1"/>
                    <a:pt x="8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53;p54">
              <a:extLst>
                <a:ext uri="{FF2B5EF4-FFF2-40B4-BE49-F238E27FC236}">
                  <a16:creationId xmlns:a16="http://schemas.microsoft.com/office/drawing/2014/main" id="{6C1D041B-7CB9-F49F-5269-67D66DCDA791}"/>
                </a:ext>
              </a:extLst>
            </p:cNvPr>
            <p:cNvSpPr/>
            <p:nvPr/>
          </p:nvSpPr>
          <p:spPr>
            <a:xfrm>
              <a:off x="3335175" y="967400"/>
              <a:ext cx="369675" cy="315775"/>
            </a:xfrm>
            <a:custGeom>
              <a:avLst/>
              <a:gdLst/>
              <a:ahLst/>
              <a:cxnLst/>
              <a:rect l="l" t="t" r="r" b="b"/>
              <a:pathLst>
                <a:path w="14787" h="12631" extrusionOk="0">
                  <a:moveTo>
                    <a:pt x="6977" y="1"/>
                  </a:moveTo>
                  <a:cubicBezTo>
                    <a:pt x="5592" y="1"/>
                    <a:pt x="1986" y="542"/>
                    <a:pt x="546" y="5960"/>
                  </a:cubicBezTo>
                  <a:cubicBezTo>
                    <a:pt x="0" y="8017"/>
                    <a:pt x="159" y="9986"/>
                    <a:pt x="689" y="11792"/>
                  </a:cubicBezTo>
                  <a:cubicBezTo>
                    <a:pt x="878" y="11308"/>
                    <a:pt x="1163" y="10934"/>
                    <a:pt x="1604" y="10934"/>
                  </a:cubicBezTo>
                  <a:cubicBezTo>
                    <a:pt x="2838" y="10934"/>
                    <a:pt x="2973" y="12631"/>
                    <a:pt x="3368" y="12631"/>
                  </a:cubicBezTo>
                  <a:cubicBezTo>
                    <a:pt x="3379" y="12631"/>
                    <a:pt x="3391" y="12630"/>
                    <a:pt x="3403" y="12626"/>
                  </a:cubicBezTo>
                  <a:cubicBezTo>
                    <a:pt x="3826" y="12521"/>
                    <a:pt x="5520" y="11040"/>
                    <a:pt x="5202" y="9664"/>
                  </a:cubicBezTo>
                  <a:cubicBezTo>
                    <a:pt x="4886" y="8288"/>
                    <a:pt x="5309" y="7654"/>
                    <a:pt x="7531" y="7654"/>
                  </a:cubicBezTo>
                  <a:cubicBezTo>
                    <a:pt x="9530" y="7654"/>
                    <a:pt x="10159" y="8425"/>
                    <a:pt x="10805" y="8425"/>
                  </a:cubicBezTo>
                  <a:cubicBezTo>
                    <a:pt x="10877" y="8425"/>
                    <a:pt x="10949" y="8416"/>
                    <a:pt x="11023" y="8395"/>
                  </a:cubicBezTo>
                  <a:cubicBezTo>
                    <a:pt x="11763" y="8183"/>
                    <a:pt x="12292" y="6701"/>
                    <a:pt x="13033" y="6701"/>
                  </a:cubicBezTo>
                  <a:cubicBezTo>
                    <a:pt x="13502" y="6701"/>
                    <a:pt x="14141" y="6873"/>
                    <a:pt x="14787" y="7507"/>
                  </a:cubicBezTo>
                  <a:cubicBezTo>
                    <a:pt x="14526" y="5382"/>
                    <a:pt x="13853" y="3697"/>
                    <a:pt x="12609" y="2257"/>
                  </a:cubicBezTo>
                  <a:cubicBezTo>
                    <a:pt x="10766" y="122"/>
                    <a:pt x="8033" y="34"/>
                    <a:pt x="7592" y="34"/>
                  </a:cubicBezTo>
                  <a:cubicBezTo>
                    <a:pt x="7552" y="34"/>
                    <a:pt x="7531" y="34"/>
                    <a:pt x="7531" y="34"/>
                  </a:cubicBezTo>
                  <a:cubicBezTo>
                    <a:pt x="7531" y="34"/>
                    <a:pt x="7324" y="1"/>
                    <a:pt x="6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54;p54">
              <a:extLst>
                <a:ext uri="{FF2B5EF4-FFF2-40B4-BE49-F238E27FC236}">
                  <a16:creationId xmlns:a16="http://schemas.microsoft.com/office/drawing/2014/main" id="{24397346-BE8A-68F9-6DFB-657CD35384B8}"/>
                </a:ext>
              </a:extLst>
            </p:cNvPr>
            <p:cNvSpPr/>
            <p:nvPr/>
          </p:nvSpPr>
          <p:spPr>
            <a:xfrm>
              <a:off x="3328725" y="959875"/>
              <a:ext cx="384125" cy="331000"/>
            </a:xfrm>
            <a:custGeom>
              <a:avLst/>
              <a:gdLst/>
              <a:ahLst/>
              <a:cxnLst/>
              <a:rect l="l" t="t" r="r" b="b"/>
              <a:pathLst>
                <a:path w="15365" h="13240" extrusionOk="0">
                  <a:moveTo>
                    <a:pt x="7218" y="606"/>
                  </a:moveTo>
                  <a:cubicBezTo>
                    <a:pt x="7539" y="606"/>
                    <a:pt x="7749" y="635"/>
                    <a:pt x="7799" y="642"/>
                  </a:cubicBezTo>
                  <a:cubicBezTo>
                    <a:pt x="7801" y="642"/>
                    <a:pt x="7815" y="642"/>
                    <a:pt x="7840" y="642"/>
                  </a:cubicBezTo>
                  <a:cubicBezTo>
                    <a:pt x="8204" y="642"/>
                    <a:pt x="10866" y="708"/>
                    <a:pt x="12635" y="2758"/>
                  </a:cubicBezTo>
                  <a:cubicBezTo>
                    <a:pt x="13670" y="3956"/>
                    <a:pt x="14311" y="5347"/>
                    <a:pt x="14628" y="7092"/>
                  </a:cubicBezTo>
                  <a:cubicBezTo>
                    <a:pt x="14111" y="6776"/>
                    <a:pt x="13637" y="6696"/>
                    <a:pt x="13291" y="6696"/>
                  </a:cubicBezTo>
                  <a:cubicBezTo>
                    <a:pt x="12749" y="6696"/>
                    <a:pt x="12361" y="7185"/>
                    <a:pt x="11984" y="7656"/>
                  </a:cubicBezTo>
                  <a:cubicBezTo>
                    <a:pt x="11720" y="7987"/>
                    <a:pt x="11448" y="8329"/>
                    <a:pt x="11196" y="8401"/>
                  </a:cubicBezTo>
                  <a:cubicBezTo>
                    <a:pt x="11152" y="8414"/>
                    <a:pt x="11108" y="8420"/>
                    <a:pt x="11062" y="8420"/>
                  </a:cubicBezTo>
                  <a:cubicBezTo>
                    <a:pt x="10902" y="8420"/>
                    <a:pt x="10720" y="8344"/>
                    <a:pt x="10424" y="8215"/>
                  </a:cubicBezTo>
                  <a:cubicBezTo>
                    <a:pt x="9877" y="7977"/>
                    <a:pt x="9128" y="7649"/>
                    <a:pt x="7789" y="7649"/>
                  </a:cubicBezTo>
                  <a:cubicBezTo>
                    <a:pt x="6485" y="7649"/>
                    <a:pt x="5732" y="7864"/>
                    <a:pt x="5347" y="8347"/>
                  </a:cubicBezTo>
                  <a:cubicBezTo>
                    <a:pt x="4953" y="8843"/>
                    <a:pt x="5042" y="9509"/>
                    <a:pt x="5162" y="10034"/>
                  </a:cubicBezTo>
                  <a:cubicBezTo>
                    <a:pt x="5414" y="11125"/>
                    <a:pt x="4113" y="12360"/>
                    <a:pt x="3670" y="12595"/>
                  </a:cubicBezTo>
                  <a:cubicBezTo>
                    <a:pt x="3623" y="12520"/>
                    <a:pt x="3559" y="12392"/>
                    <a:pt x="3511" y="12293"/>
                  </a:cubicBezTo>
                  <a:cubicBezTo>
                    <a:pt x="3260" y="11783"/>
                    <a:pt x="2842" y="10929"/>
                    <a:pt x="1863" y="10929"/>
                  </a:cubicBezTo>
                  <a:cubicBezTo>
                    <a:pt x="1626" y="10929"/>
                    <a:pt x="1329" y="11008"/>
                    <a:pt x="1057" y="11307"/>
                  </a:cubicBezTo>
                  <a:cubicBezTo>
                    <a:pt x="664" y="9597"/>
                    <a:pt x="678" y="7930"/>
                    <a:pt x="1101" y="6341"/>
                  </a:cubicBezTo>
                  <a:cubicBezTo>
                    <a:pt x="2480" y="1148"/>
                    <a:pt x="5849" y="606"/>
                    <a:pt x="7218" y="606"/>
                  </a:cubicBezTo>
                  <a:close/>
                  <a:moveTo>
                    <a:pt x="7281" y="1"/>
                  </a:moveTo>
                  <a:cubicBezTo>
                    <a:pt x="5842" y="1"/>
                    <a:pt x="2005" y="550"/>
                    <a:pt x="509" y="6182"/>
                  </a:cubicBezTo>
                  <a:cubicBezTo>
                    <a:pt x="0" y="8099"/>
                    <a:pt x="49" y="10117"/>
                    <a:pt x="654" y="12179"/>
                  </a:cubicBezTo>
                  <a:cubicBezTo>
                    <a:pt x="690" y="12305"/>
                    <a:pt x="803" y="12392"/>
                    <a:pt x="935" y="12399"/>
                  </a:cubicBezTo>
                  <a:cubicBezTo>
                    <a:pt x="941" y="12399"/>
                    <a:pt x="947" y="12400"/>
                    <a:pt x="954" y="12400"/>
                  </a:cubicBezTo>
                  <a:cubicBezTo>
                    <a:pt x="1072" y="12400"/>
                    <a:pt x="1188" y="12320"/>
                    <a:pt x="1233" y="12203"/>
                  </a:cubicBezTo>
                  <a:cubicBezTo>
                    <a:pt x="1404" y="11763"/>
                    <a:pt x="1615" y="11541"/>
                    <a:pt x="1863" y="11541"/>
                  </a:cubicBezTo>
                  <a:cubicBezTo>
                    <a:pt x="2416" y="11541"/>
                    <a:pt x="2676" y="11983"/>
                    <a:pt x="2961" y="12562"/>
                  </a:cubicBezTo>
                  <a:cubicBezTo>
                    <a:pt x="3117" y="12882"/>
                    <a:pt x="3294" y="13240"/>
                    <a:pt x="3616" y="13240"/>
                  </a:cubicBezTo>
                  <a:cubicBezTo>
                    <a:pt x="3656" y="13239"/>
                    <a:pt x="3697" y="13234"/>
                    <a:pt x="3736" y="13224"/>
                  </a:cubicBezTo>
                  <a:cubicBezTo>
                    <a:pt x="4246" y="13096"/>
                    <a:pt x="6128" y="11498"/>
                    <a:pt x="5758" y="9895"/>
                  </a:cubicBezTo>
                  <a:cubicBezTo>
                    <a:pt x="5626" y="9323"/>
                    <a:pt x="5648" y="8952"/>
                    <a:pt x="5826" y="8728"/>
                  </a:cubicBezTo>
                  <a:cubicBezTo>
                    <a:pt x="6076" y="8412"/>
                    <a:pt x="6718" y="8260"/>
                    <a:pt x="7788" y="8260"/>
                  </a:cubicBezTo>
                  <a:cubicBezTo>
                    <a:pt x="9000" y="8260"/>
                    <a:pt x="9681" y="8558"/>
                    <a:pt x="10178" y="8776"/>
                  </a:cubicBezTo>
                  <a:cubicBezTo>
                    <a:pt x="10487" y="8911"/>
                    <a:pt x="10765" y="9032"/>
                    <a:pt x="11063" y="9032"/>
                  </a:cubicBezTo>
                  <a:cubicBezTo>
                    <a:pt x="11161" y="9032"/>
                    <a:pt x="11260" y="9019"/>
                    <a:pt x="11364" y="8989"/>
                  </a:cubicBezTo>
                  <a:cubicBezTo>
                    <a:pt x="11805" y="8863"/>
                    <a:pt x="12139" y="8443"/>
                    <a:pt x="12463" y="8037"/>
                  </a:cubicBezTo>
                  <a:cubicBezTo>
                    <a:pt x="12735" y="7695"/>
                    <a:pt x="13044" y="7308"/>
                    <a:pt x="13291" y="7308"/>
                  </a:cubicBezTo>
                  <a:cubicBezTo>
                    <a:pt x="13659" y="7308"/>
                    <a:pt x="14226" y="7432"/>
                    <a:pt x="14831" y="8026"/>
                  </a:cubicBezTo>
                  <a:cubicBezTo>
                    <a:pt x="14890" y="8083"/>
                    <a:pt x="14967" y="8113"/>
                    <a:pt x="15045" y="8113"/>
                  </a:cubicBezTo>
                  <a:cubicBezTo>
                    <a:pt x="15091" y="8113"/>
                    <a:pt x="15138" y="8102"/>
                    <a:pt x="15181" y="8081"/>
                  </a:cubicBezTo>
                  <a:cubicBezTo>
                    <a:pt x="15297" y="8023"/>
                    <a:pt x="15365" y="7899"/>
                    <a:pt x="15349" y="7770"/>
                  </a:cubicBezTo>
                  <a:cubicBezTo>
                    <a:pt x="15076" y="5537"/>
                    <a:pt x="14360" y="3818"/>
                    <a:pt x="13098" y="2357"/>
                  </a:cubicBezTo>
                  <a:cubicBezTo>
                    <a:pt x="11192" y="150"/>
                    <a:pt x="8428" y="31"/>
                    <a:pt x="7919" y="31"/>
                  </a:cubicBezTo>
                  <a:cubicBezTo>
                    <a:pt x="7872" y="31"/>
                    <a:pt x="7844" y="32"/>
                    <a:pt x="7838" y="33"/>
                  </a:cubicBezTo>
                  <a:cubicBezTo>
                    <a:pt x="7827" y="31"/>
                    <a:pt x="7621" y="1"/>
                    <a:pt x="72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355;p54">
              <a:extLst>
                <a:ext uri="{FF2B5EF4-FFF2-40B4-BE49-F238E27FC236}">
                  <a16:creationId xmlns:a16="http://schemas.microsoft.com/office/drawing/2014/main" id="{95C2B87B-1945-1BC8-F5DA-71F274CF4E6A}"/>
                </a:ext>
              </a:extLst>
            </p:cNvPr>
            <p:cNvSpPr/>
            <p:nvPr/>
          </p:nvSpPr>
          <p:spPr>
            <a:xfrm>
              <a:off x="3339850" y="1239750"/>
              <a:ext cx="80425" cy="120025"/>
            </a:xfrm>
            <a:custGeom>
              <a:avLst/>
              <a:gdLst/>
              <a:ahLst/>
              <a:cxnLst/>
              <a:rect l="l" t="t" r="r" b="b"/>
              <a:pathLst>
                <a:path w="3217" h="4801" extrusionOk="0">
                  <a:moveTo>
                    <a:pt x="1089" y="1"/>
                  </a:moveTo>
                  <a:cubicBezTo>
                    <a:pt x="352" y="1"/>
                    <a:pt x="1" y="683"/>
                    <a:pt x="466" y="2262"/>
                  </a:cubicBezTo>
                  <a:cubicBezTo>
                    <a:pt x="995" y="4061"/>
                    <a:pt x="1735" y="4801"/>
                    <a:pt x="2158" y="4801"/>
                  </a:cubicBezTo>
                  <a:cubicBezTo>
                    <a:pt x="2582" y="4801"/>
                    <a:pt x="2793" y="4166"/>
                    <a:pt x="2793" y="4166"/>
                  </a:cubicBezTo>
                  <a:lnTo>
                    <a:pt x="3216" y="2367"/>
                  </a:lnTo>
                  <a:cubicBezTo>
                    <a:pt x="3216" y="2367"/>
                    <a:pt x="2370" y="251"/>
                    <a:pt x="1417" y="40"/>
                  </a:cubicBezTo>
                  <a:cubicBezTo>
                    <a:pt x="1301" y="14"/>
                    <a:pt x="1191" y="1"/>
                    <a:pt x="10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356;p54">
              <a:extLst>
                <a:ext uri="{FF2B5EF4-FFF2-40B4-BE49-F238E27FC236}">
                  <a16:creationId xmlns:a16="http://schemas.microsoft.com/office/drawing/2014/main" id="{E53875AA-2D37-B60A-725C-1EEE8A76780A}"/>
                </a:ext>
              </a:extLst>
            </p:cNvPr>
            <p:cNvSpPr/>
            <p:nvPr/>
          </p:nvSpPr>
          <p:spPr>
            <a:xfrm>
              <a:off x="3335925" y="1232100"/>
              <a:ext cx="92950" cy="135350"/>
            </a:xfrm>
            <a:custGeom>
              <a:avLst/>
              <a:gdLst/>
              <a:ahLst/>
              <a:cxnLst/>
              <a:rect l="l" t="t" r="r" b="b"/>
              <a:pathLst>
                <a:path w="3718" h="5414" extrusionOk="0">
                  <a:moveTo>
                    <a:pt x="1242" y="1"/>
                  </a:moveTo>
                  <a:cubicBezTo>
                    <a:pt x="837" y="1"/>
                    <a:pt x="587" y="165"/>
                    <a:pt x="438" y="325"/>
                  </a:cubicBezTo>
                  <a:cubicBezTo>
                    <a:pt x="37" y="753"/>
                    <a:pt x="0" y="1537"/>
                    <a:pt x="329" y="2654"/>
                  </a:cubicBezTo>
                  <a:cubicBezTo>
                    <a:pt x="822" y="4330"/>
                    <a:pt x="1602" y="5414"/>
                    <a:pt x="2315" y="5414"/>
                  </a:cubicBezTo>
                  <a:cubicBezTo>
                    <a:pt x="2941" y="5414"/>
                    <a:pt x="3212" y="4656"/>
                    <a:pt x="3240" y="4569"/>
                  </a:cubicBezTo>
                  <a:cubicBezTo>
                    <a:pt x="3288" y="4410"/>
                    <a:pt x="3202" y="4243"/>
                    <a:pt x="3044" y="4191"/>
                  </a:cubicBezTo>
                  <a:cubicBezTo>
                    <a:pt x="3012" y="4180"/>
                    <a:pt x="2980" y="4175"/>
                    <a:pt x="2947" y="4175"/>
                  </a:cubicBezTo>
                  <a:cubicBezTo>
                    <a:pt x="2823" y="4175"/>
                    <a:pt x="2706" y="4251"/>
                    <a:pt x="2661" y="4375"/>
                  </a:cubicBezTo>
                  <a:cubicBezTo>
                    <a:pt x="2601" y="4549"/>
                    <a:pt x="2444" y="4801"/>
                    <a:pt x="2315" y="4801"/>
                  </a:cubicBezTo>
                  <a:cubicBezTo>
                    <a:pt x="2124" y="4801"/>
                    <a:pt x="1437" y="4251"/>
                    <a:pt x="916" y="2482"/>
                  </a:cubicBezTo>
                  <a:cubicBezTo>
                    <a:pt x="558" y="1264"/>
                    <a:pt x="776" y="860"/>
                    <a:pt x="885" y="742"/>
                  </a:cubicBezTo>
                  <a:cubicBezTo>
                    <a:pt x="966" y="655"/>
                    <a:pt x="1086" y="612"/>
                    <a:pt x="1243" y="612"/>
                  </a:cubicBezTo>
                  <a:cubicBezTo>
                    <a:pt x="1323" y="612"/>
                    <a:pt x="1411" y="623"/>
                    <a:pt x="1509" y="645"/>
                  </a:cubicBezTo>
                  <a:cubicBezTo>
                    <a:pt x="2086" y="773"/>
                    <a:pt x="2785" y="2027"/>
                    <a:pt x="3090" y="2787"/>
                  </a:cubicBezTo>
                  <a:cubicBezTo>
                    <a:pt x="3139" y="2905"/>
                    <a:pt x="3252" y="2976"/>
                    <a:pt x="3372" y="2976"/>
                  </a:cubicBezTo>
                  <a:cubicBezTo>
                    <a:pt x="3410" y="2976"/>
                    <a:pt x="3448" y="2969"/>
                    <a:pt x="3485" y="2955"/>
                  </a:cubicBezTo>
                  <a:cubicBezTo>
                    <a:pt x="3641" y="2893"/>
                    <a:pt x="3718" y="2716"/>
                    <a:pt x="3658" y="2560"/>
                  </a:cubicBezTo>
                  <a:cubicBezTo>
                    <a:pt x="3565" y="2329"/>
                    <a:pt x="2720" y="287"/>
                    <a:pt x="1641" y="48"/>
                  </a:cubicBezTo>
                  <a:cubicBezTo>
                    <a:pt x="1493" y="15"/>
                    <a:pt x="1361" y="1"/>
                    <a:pt x="12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357;p54">
              <a:extLst>
                <a:ext uri="{FF2B5EF4-FFF2-40B4-BE49-F238E27FC236}">
                  <a16:creationId xmlns:a16="http://schemas.microsoft.com/office/drawing/2014/main" id="{1DE60B9F-052F-2875-11C6-077662C5ABBA}"/>
                </a:ext>
              </a:extLst>
            </p:cNvPr>
            <p:cNvSpPr/>
            <p:nvPr/>
          </p:nvSpPr>
          <p:spPr>
            <a:xfrm>
              <a:off x="3218925" y="1833550"/>
              <a:ext cx="225975" cy="160275"/>
            </a:xfrm>
            <a:custGeom>
              <a:avLst/>
              <a:gdLst/>
              <a:ahLst/>
              <a:cxnLst/>
              <a:rect l="l" t="t" r="r" b="b"/>
              <a:pathLst>
                <a:path w="9039" h="6411" extrusionOk="0">
                  <a:moveTo>
                    <a:pt x="333" y="1"/>
                  </a:moveTo>
                  <a:cubicBezTo>
                    <a:pt x="316" y="1"/>
                    <a:pt x="299" y="2"/>
                    <a:pt x="281" y="5"/>
                  </a:cubicBezTo>
                  <a:cubicBezTo>
                    <a:pt x="115" y="31"/>
                    <a:pt x="1" y="187"/>
                    <a:pt x="26" y="354"/>
                  </a:cubicBezTo>
                  <a:cubicBezTo>
                    <a:pt x="49" y="498"/>
                    <a:pt x="605" y="3895"/>
                    <a:pt x="3022" y="5433"/>
                  </a:cubicBezTo>
                  <a:cubicBezTo>
                    <a:pt x="4250" y="6214"/>
                    <a:pt x="5682" y="6410"/>
                    <a:pt x="6807" y="6410"/>
                  </a:cubicBezTo>
                  <a:cubicBezTo>
                    <a:pt x="7890" y="6410"/>
                    <a:pt x="8692" y="6229"/>
                    <a:pt x="8758" y="6213"/>
                  </a:cubicBezTo>
                  <a:cubicBezTo>
                    <a:pt x="8928" y="6180"/>
                    <a:pt x="9038" y="6012"/>
                    <a:pt x="8999" y="5842"/>
                  </a:cubicBezTo>
                  <a:cubicBezTo>
                    <a:pt x="8966" y="5700"/>
                    <a:pt x="8840" y="5606"/>
                    <a:pt x="8701" y="5606"/>
                  </a:cubicBezTo>
                  <a:cubicBezTo>
                    <a:pt x="8674" y="5606"/>
                    <a:pt x="8646" y="5610"/>
                    <a:pt x="8618" y="5617"/>
                  </a:cubicBezTo>
                  <a:cubicBezTo>
                    <a:pt x="8603" y="5621"/>
                    <a:pt x="7841" y="5793"/>
                    <a:pt x="6808" y="5793"/>
                  </a:cubicBezTo>
                  <a:cubicBezTo>
                    <a:pt x="5767" y="5793"/>
                    <a:pt x="4452" y="5618"/>
                    <a:pt x="3351" y="4917"/>
                  </a:cubicBezTo>
                  <a:cubicBezTo>
                    <a:pt x="1170" y="3529"/>
                    <a:pt x="637" y="292"/>
                    <a:pt x="631" y="260"/>
                  </a:cubicBezTo>
                  <a:cubicBezTo>
                    <a:pt x="607" y="110"/>
                    <a:pt x="478" y="1"/>
                    <a:pt x="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358;p54">
              <a:extLst>
                <a:ext uri="{FF2B5EF4-FFF2-40B4-BE49-F238E27FC236}">
                  <a16:creationId xmlns:a16="http://schemas.microsoft.com/office/drawing/2014/main" id="{E4D90A43-2FCE-EF17-F7E0-B42B0C8AD6AA}"/>
                </a:ext>
              </a:extLst>
            </p:cNvPr>
            <p:cNvSpPr/>
            <p:nvPr/>
          </p:nvSpPr>
          <p:spPr>
            <a:xfrm>
              <a:off x="3514925" y="1651050"/>
              <a:ext cx="53225" cy="216375"/>
            </a:xfrm>
            <a:custGeom>
              <a:avLst/>
              <a:gdLst/>
              <a:ahLst/>
              <a:cxnLst/>
              <a:rect l="l" t="t" r="r" b="b"/>
              <a:pathLst>
                <a:path w="2129" h="8655" extrusionOk="0">
                  <a:moveTo>
                    <a:pt x="340" y="0"/>
                  </a:moveTo>
                  <a:cubicBezTo>
                    <a:pt x="315" y="0"/>
                    <a:pt x="288" y="4"/>
                    <a:pt x="262" y="11"/>
                  </a:cubicBezTo>
                  <a:cubicBezTo>
                    <a:pt x="98" y="54"/>
                    <a:pt x="1" y="221"/>
                    <a:pt x="44" y="385"/>
                  </a:cubicBezTo>
                  <a:cubicBezTo>
                    <a:pt x="59" y="440"/>
                    <a:pt x="1507" y="5962"/>
                    <a:pt x="1201" y="8309"/>
                  </a:cubicBezTo>
                  <a:cubicBezTo>
                    <a:pt x="1179" y="8476"/>
                    <a:pt x="1297" y="8630"/>
                    <a:pt x="1465" y="8651"/>
                  </a:cubicBezTo>
                  <a:cubicBezTo>
                    <a:pt x="1479" y="8653"/>
                    <a:pt x="1492" y="8655"/>
                    <a:pt x="1505" y="8655"/>
                  </a:cubicBezTo>
                  <a:cubicBezTo>
                    <a:pt x="1658" y="8653"/>
                    <a:pt x="1788" y="8540"/>
                    <a:pt x="1808" y="8388"/>
                  </a:cubicBezTo>
                  <a:cubicBezTo>
                    <a:pt x="2129" y="5923"/>
                    <a:pt x="698" y="459"/>
                    <a:pt x="636" y="228"/>
                  </a:cubicBezTo>
                  <a:cubicBezTo>
                    <a:pt x="599" y="91"/>
                    <a:pt x="476" y="0"/>
                    <a:pt x="3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359;p54">
              <a:extLst>
                <a:ext uri="{FF2B5EF4-FFF2-40B4-BE49-F238E27FC236}">
                  <a16:creationId xmlns:a16="http://schemas.microsoft.com/office/drawing/2014/main" id="{C5C3F357-0FCA-51D9-9FD3-7146397F107B}"/>
                </a:ext>
              </a:extLst>
            </p:cNvPr>
            <p:cNvSpPr/>
            <p:nvPr/>
          </p:nvSpPr>
          <p:spPr>
            <a:xfrm>
              <a:off x="2641850" y="1621350"/>
              <a:ext cx="267825" cy="546700"/>
            </a:xfrm>
            <a:custGeom>
              <a:avLst/>
              <a:gdLst/>
              <a:ahLst/>
              <a:cxnLst/>
              <a:rect l="l" t="t" r="r" b="b"/>
              <a:pathLst>
                <a:path w="10713" h="21868" extrusionOk="0">
                  <a:moveTo>
                    <a:pt x="3260" y="0"/>
                  </a:moveTo>
                  <a:cubicBezTo>
                    <a:pt x="2177" y="0"/>
                    <a:pt x="1014" y="1589"/>
                    <a:pt x="535" y="4461"/>
                  </a:cubicBezTo>
                  <a:cubicBezTo>
                    <a:pt x="0" y="7675"/>
                    <a:pt x="1071" y="13673"/>
                    <a:pt x="1500" y="14316"/>
                  </a:cubicBezTo>
                  <a:cubicBezTo>
                    <a:pt x="1908" y="14929"/>
                    <a:pt x="4652" y="21867"/>
                    <a:pt x="7320" y="21867"/>
                  </a:cubicBezTo>
                  <a:cubicBezTo>
                    <a:pt x="7451" y="21867"/>
                    <a:pt x="7582" y="21850"/>
                    <a:pt x="7712" y="21815"/>
                  </a:cubicBezTo>
                  <a:cubicBezTo>
                    <a:pt x="10497" y="21065"/>
                    <a:pt x="10712" y="18067"/>
                    <a:pt x="10070" y="15709"/>
                  </a:cubicBezTo>
                  <a:cubicBezTo>
                    <a:pt x="9426" y="13352"/>
                    <a:pt x="6856" y="7246"/>
                    <a:pt x="5891" y="3925"/>
                  </a:cubicBezTo>
                  <a:cubicBezTo>
                    <a:pt x="4927" y="604"/>
                    <a:pt x="3642" y="69"/>
                    <a:pt x="3642" y="69"/>
                  </a:cubicBezTo>
                  <a:cubicBezTo>
                    <a:pt x="3517" y="23"/>
                    <a:pt x="3389" y="0"/>
                    <a:pt x="32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360;p54">
              <a:extLst>
                <a:ext uri="{FF2B5EF4-FFF2-40B4-BE49-F238E27FC236}">
                  <a16:creationId xmlns:a16="http://schemas.microsoft.com/office/drawing/2014/main" id="{FF87F488-34D7-8C08-C7DD-D3E7D9C66EB7}"/>
                </a:ext>
              </a:extLst>
            </p:cNvPr>
            <p:cNvSpPr/>
            <p:nvPr/>
          </p:nvSpPr>
          <p:spPr>
            <a:xfrm>
              <a:off x="2634300" y="1613675"/>
              <a:ext cx="279225" cy="562000"/>
            </a:xfrm>
            <a:custGeom>
              <a:avLst/>
              <a:gdLst/>
              <a:ahLst/>
              <a:cxnLst/>
              <a:rect l="l" t="t" r="r" b="b"/>
              <a:pathLst>
                <a:path w="11169" h="22480" extrusionOk="0">
                  <a:moveTo>
                    <a:pt x="3561" y="614"/>
                  </a:moveTo>
                  <a:cubicBezTo>
                    <a:pt x="3652" y="614"/>
                    <a:pt x="3742" y="629"/>
                    <a:pt x="3827" y="659"/>
                  </a:cubicBezTo>
                  <a:cubicBezTo>
                    <a:pt x="3917" y="706"/>
                    <a:pt x="5036" y="1340"/>
                    <a:pt x="5900" y="4318"/>
                  </a:cubicBezTo>
                  <a:cubicBezTo>
                    <a:pt x="6404" y="6055"/>
                    <a:pt x="7325" y="8497"/>
                    <a:pt x="8217" y="10858"/>
                  </a:cubicBezTo>
                  <a:cubicBezTo>
                    <a:pt x="9016" y="12977"/>
                    <a:pt x="9771" y="14978"/>
                    <a:pt x="10076" y="16096"/>
                  </a:cubicBezTo>
                  <a:cubicBezTo>
                    <a:pt x="10536" y="17780"/>
                    <a:pt x="10452" y="19351"/>
                    <a:pt x="9846" y="20406"/>
                  </a:cubicBezTo>
                  <a:cubicBezTo>
                    <a:pt x="9438" y="21118"/>
                    <a:pt x="8795" y="21595"/>
                    <a:pt x="7935" y="21827"/>
                  </a:cubicBezTo>
                  <a:cubicBezTo>
                    <a:pt x="7829" y="21855"/>
                    <a:pt x="7722" y="21869"/>
                    <a:pt x="7614" y="21869"/>
                  </a:cubicBezTo>
                  <a:cubicBezTo>
                    <a:pt x="5613" y="21869"/>
                    <a:pt x="3361" y="17146"/>
                    <a:pt x="2487" y="15310"/>
                  </a:cubicBezTo>
                  <a:cubicBezTo>
                    <a:pt x="2252" y="14815"/>
                    <a:pt x="2135" y="14573"/>
                    <a:pt x="2056" y="14453"/>
                  </a:cubicBezTo>
                  <a:cubicBezTo>
                    <a:pt x="1714" y="13941"/>
                    <a:pt x="602" y="8039"/>
                    <a:pt x="1140" y="4818"/>
                  </a:cubicBezTo>
                  <a:cubicBezTo>
                    <a:pt x="1538" y="2422"/>
                    <a:pt x="2389" y="1153"/>
                    <a:pt x="3053" y="767"/>
                  </a:cubicBezTo>
                  <a:cubicBezTo>
                    <a:pt x="3226" y="665"/>
                    <a:pt x="3396" y="614"/>
                    <a:pt x="3561" y="614"/>
                  </a:cubicBezTo>
                  <a:close/>
                  <a:moveTo>
                    <a:pt x="3562" y="1"/>
                  </a:moveTo>
                  <a:cubicBezTo>
                    <a:pt x="3289" y="1"/>
                    <a:pt x="3013" y="80"/>
                    <a:pt x="2744" y="237"/>
                  </a:cubicBezTo>
                  <a:cubicBezTo>
                    <a:pt x="1714" y="838"/>
                    <a:pt x="909" y="2470"/>
                    <a:pt x="536" y="4717"/>
                  </a:cubicBezTo>
                  <a:cubicBezTo>
                    <a:pt x="1" y="7925"/>
                    <a:pt x="1022" y="14007"/>
                    <a:pt x="1546" y="14792"/>
                  </a:cubicBezTo>
                  <a:cubicBezTo>
                    <a:pt x="1605" y="14881"/>
                    <a:pt x="1758" y="15201"/>
                    <a:pt x="1934" y="15572"/>
                  </a:cubicBezTo>
                  <a:cubicBezTo>
                    <a:pt x="2943" y="17690"/>
                    <a:pt x="5222" y="22479"/>
                    <a:pt x="7627" y="22479"/>
                  </a:cubicBezTo>
                  <a:cubicBezTo>
                    <a:pt x="7784" y="22479"/>
                    <a:pt x="7941" y="22458"/>
                    <a:pt x="8094" y="22417"/>
                  </a:cubicBezTo>
                  <a:cubicBezTo>
                    <a:pt x="9118" y="22141"/>
                    <a:pt x="9885" y="21567"/>
                    <a:pt x="10376" y="20710"/>
                  </a:cubicBezTo>
                  <a:cubicBezTo>
                    <a:pt x="11063" y="19514"/>
                    <a:pt x="11168" y="17773"/>
                    <a:pt x="10666" y="15934"/>
                  </a:cubicBezTo>
                  <a:cubicBezTo>
                    <a:pt x="10354" y="14789"/>
                    <a:pt x="9594" y="12774"/>
                    <a:pt x="8789" y="10641"/>
                  </a:cubicBezTo>
                  <a:cubicBezTo>
                    <a:pt x="7903" y="8292"/>
                    <a:pt x="6985" y="5861"/>
                    <a:pt x="6487" y="4146"/>
                  </a:cubicBezTo>
                  <a:cubicBezTo>
                    <a:pt x="5494" y="725"/>
                    <a:pt x="4119" y="117"/>
                    <a:pt x="4062" y="93"/>
                  </a:cubicBezTo>
                  <a:cubicBezTo>
                    <a:pt x="4057" y="91"/>
                    <a:pt x="4053" y="90"/>
                    <a:pt x="4049" y="88"/>
                  </a:cubicBezTo>
                  <a:cubicBezTo>
                    <a:pt x="3889" y="30"/>
                    <a:pt x="3726" y="1"/>
                    <a:pt x="3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361;p54">
              <a:extLst>
                <a:ext uri="{FF2B5EF4-FFF2-40B4-BE49-F238E27FC236}">
                  <a16:creationId xmlns:a16="http://schemas.microsoft.com/office/drawing/2014/main" id="{1260143D-17B0-7377-1B3F-AA0DE8D21146}"/>
                </a:ext>
              </a:extLst>
            </p:cNvPr>
            <p:cNvSpPr/>
            <p:nvPr/>
          </p:nvSpPr>
          <p:spPr>
            <a:xfrm>
              <a:off x="1933175" y="1901175"/>
              <a:ext cx="693750" cy="1025525"/>
            </a:xfrm>
            <a:custGeom>
              <a:avLst/>
              <a:gdLst/>
              <a:ahLst/>
              <a:cxnLst/>
              <a:rect l="l" t="t" r="r" b="b"/>
              <a:pathLst>
                <a:path w="27750" h="41021" extrusionOk="0">
                  <a:moveTo>
                    <a:pt x="16732" y="1"/>
                  </a:moveTo>
                  <a:cubicBezTo>
                    <a:pt x="16732" y="1"/>
                    <a:pt x="0" y="16324"/>
                    <a:pt x="0" y="18772"/>
                  </a:cubicBezTo>
                  <a:cubicBezTo>
                    <a:pt x="0" y="21193"/>
                    <a:pt x="9627" y="41021"/>
                    <a:pt x="12505" y="41021"/>
                  </a:cubicBezTo>
                  <a:cubicBezTo>
                    <a:pt x="12538" y="41021"/>
                    <a:pt x="12569" y="41018"/>
                    <a:pt x="12600" y="41013"/>
                  </a:cubicBezTo>
                  <a:cubicBezTo>
                    <a:pt x="15354" y="40554"/>
                    <a:pt x="27750" y="27342"/>
                    <a:pt x="27750" y="27342"/>
                  </a:cubicBezTo>
                  <a:lnTo>
                    <a:pt x="167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362;p54">
              <a:extLst>
                <a:ext uri="{FF2B5EF4-FFF2-40B4-BE49-F238E27FC236}">
                  <a16:creationId xmlns:a16="http://schemas.microsoft.com/office/drawing/2014/main" id="{51E5E437-36C1-81D6-CC3B-7B518626373C}"/>
                </a:ext>
              </a:extLst>
            </p:cNvPr>
            <p:cNvSpPr/>
            <p:nvPr/>
          </p:nvSpPr>
          <p:spPr>
            <a:xfrm>
              <a:off x="1925500" y="1893525"/>
              <a:ext cx="709625" cy="1040825"/>
            </a:xfrm>
            <a:custGeom>
              <a:avLst/>
              <a:gdLst/>
              <a:ahLst/>
              <a:cxnLst/>
              <a:rect l="l" t="t" r="r" b="b"/>
              <a:pathLst>
                <a:path w="28385" h="41633" extrusionOk="0">
                  <a:moveTo>
                    <a:pt x="16926" y="845"/>
                  </a:moveTo>
                  <a:lnTo>
                    <a:pt x="27700" y="27582"/>
                  </a:lnTo>
                  <a:cubicBezTo>
                    <a:pt x="24169" y="31335"/>
                    <a:pt x="15005" y="40659"/>
                    <a:pt x="12857" y="41018"/>
                  </a:cubicBezTo>
                  <a:cubicBezTo>
                    <a:pt x="12847" y="41019"/>
                    <a:pt x="12834" y="41020"/>
                    <a:pt x="12818" y="41020"/>
                  </a:cubicBezTo>
                  <a:cubicBezTo>
                    <a:pt x="12708" y="41020"/>
                    <a:pt x="12466" y="40965"/>
                    <a:pt x="12036" y="40602"/>
                  </a:cubicBezTo>
                  <a:cubicBezTo>
                    <a:pt x="8304" y="37440"/>
                    <a:pt x="614" y="21037"/>
                    <a:pt x="614" y="19078"/>
                  </a:cubicBezTo>
                  <a:cubicBezTo>
                    <a:pt x="614" y="17404"/>
                    <a:pt x="10245" y="7382"/>
                    <a:pt x="16926" y="845"/>
                  </a:cubicBezTo>
                  <a:close/>
                  <a:moveTo>
                    <a:pt x="17038" y="1"/>
                  </a:moveTo>
                  <a:cubicBezTo>
                    <a:pt x="16962" y="1"/>
                    <a:pt x="16886" y="28"/>
                    <a:pt x="16825" y="88"/>
                  </a:cubicBezTo>
                  <a:cubicBezTo>
                    <a:pt x="15103" y="1767"/>
                    <a:pt x="0" y="16572"/>
                    <a:pt x="0" y="19078"/>
                  </a:cubicBezTo>
                  <a:cubicBezTo>
                    <a:pt x="0" y="20360"/>
                    <a:pt x="2234" y="25426"/>
                    <a:pt x="4440" y="29767"/>
                  </a:cubicBezTo>
                  <a:cubicBezTo>
                    <a:pt x="7348" y="35488"/>
                    <a:pt x="10040" y="39713"/>
                    <a:pt x="11641" y="41069"/>
                  </a:cubicBezTo>
                  <a:cubicBezTo>
                    <a:pt x="12087" y="41446"/>
                    <a:pt x="12472" y="41633"/>
                    <a:pt x="12811" y="41633"/>
                  </a:cubicBezTo>
                  <a:cubicBezTo>
                    <a:pt x="12859" y="41633"/>
                    <a:pt x="12908" y="41628"/>
                    <a:pt x="12957" y="41620"/>
                  </a:cubicBezTo>
                  <a:cubicBezTo>
                    <a:pt x="15781" y="41150"/>
                    <a:pt x="27771" y="28400"/>
                    <a:pt x="28280" y="27857"/>
                  </a:cubicBezTo>
                  <a:cubicBezTo>
                    <a:pt x="28362" y="27771"/>
                    <a:pt x="28385" y="27645"/>
                    <a:pt x="28341" y="27534"/>
                  </a:cubicBezTo>
                  <a:lnTo>
                    <a:pt x="17323" y="192"/>
                  </a:lnTo>
                  <a:cubicBezTo>
                    <a:pt x="17273" y="69"/>
                    <a:pt x="17156" y="1"/>
                    <a:pt x="17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363;p54">
              <a:extLst>
                <a:ext uri="{FF2B5EF4-FFF2-40B4-BE49-F238E27FC236}">
                  <a16:creationId xmlns:a16="http://schemas.microsoft.com/office/drawing/2014/main" id="{86605D5B-954A-D08A-67C3-B3B7A3822A51}"/>
                </a:ext>
              </a:extLst>
            </p:cNvPr>
            <p:cNvSpPr/>
            <p:nvPr/>
          </p:nvSpPr>
          <p:spPr>
            <a:xfrm>
              <a:off x="2044600" y="1622200"/>
              <a:ext cx="669575" cy="1206875"/>
            </a:xfrm>
            <a:custGeom>
              <a:avLst/>
              <a:gdLst/>
              <a:ahLst/>
              <a:cxnLst/>
              <a:rect l="l" t="t" r="r" b="b"/>
              <a:pathLst>
                <a:path w="26783" h="48275" extrusionOk="0">
                  <a:moveTo>
                    <a:pt x="20989" y="1"/>
                  </a:moveTo>
                  <a:cubicBezTo>
                    <a:pt x="18243" y="1"/>
                    <a:pt x="13589" y="1953"/>
                    <a:pt x="12749" y="2606"/>
                  </a:cubicBezTo>
                  <a:cubicBezTo>
                    <a:pt x="12749" y="2606"/>
                    <a:pt x="7499" y="7213"/>
                    <a:pt x="3751" y="11604"/>
                  </a:cubicBezTo>
                  <a:cubicBezTo>
                    <a:pt x="1" y="15995"/>
                    <a:pt x="322" y="23388"/>
                    <a:pt x="1501" y="28422"/>
                  </a:cubicBezTo>
                  <a:cubicBezTo>
                    <a:pt x="2680" y="33456"/>
                    <a:pt x="4822" y="47704"/>
                    <a:pt x="7499" y="48239"/>
                  </a:cubicBezTo>
                  <a:cubicBezTo>
                    <a:pt x="7618" y="48263"/>
                    <a:pt x="7736" y="48275"/>
                    <a:pt x="7853" y="48275"/>
                  </a:cubicBezTo>
                  <a:cubicBezTo>
                    <a:pt x="10373" y="48275"/>
                    <a:pt x="12530" y="42918"/>
                    <a:pt x="17034" y="39027"/>
                  </a:cubicBezTo>
                  <a:cubicBezTo>
                    <a:pt x="21748" y="34956"/>
                    <a:pt x="25496" y="31529"/>
                    <a:pt x="25818" y="28851"/>
                  </a:cubicBezTo>
                  <a:cubicBezTo>
                    <a:pt x="26139" y="26173"/>
                    <a:pt x="25711" y="17603"/>
                    <a:pt x="25925" y="16960"/>
                  </a:cubicBezTo>
                  <a:cubicBezTo>
                    <a:pt x="26139" y="16317"/>
                    <a:pt x="26782" y="10532"/>
                    <a:pt x="26782" y="7426"/>
                  </a:cubicBezTo>
                  <a:cubicBezTo>
                    <a:pt x="26782" y="4319"/>
                    <a:pt x="24425" y="891"/>
                    <a:pt x="22069" y="141"/>
                  </a:cubicBezTo>
                  <a:cubicBezTo>
                    <a:pt x="21764" y="44"/>
                    <a:pt x="21397" y="1"/>
                    <a:pt x="209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364;p54">
              <a:extLst>
                <a:ext uri="{FF2B5EF4-FFF2-40B4-BE49-F238E27FC236}">
                  <a16:creationId xmlns:a16="http://schemas.microsoft.com/office/drawing/2014/main" id="{F2E6F555-B546-8D91-F055-C4755E2D5E79}"/>
                </a:ext>
              </a:extLst>
            </p:cNvPr>
            <p:cNvSpPr/>
            <p:nvPr/>
          </p:nvSpPr>
          <p:spPr>
            <a:xfrm>
              <a:off x="2017575" y="1614650"/>
              <a:ext cx="704250" cy="1222100"/>
            </a:xfrm>
            <a:custGeom>
              <a:avLst/>
              <a:gdLst/>
              <a:ahLst/>
              <a:cxnLst/>
              <a:rect l="l" t="t" r="r" b="b"/>
              <a:pathLst>
                <a:path w="28170" h="48884" extrusionOk="0">
                  <a:moveTo>
                    <a:pt x="22071" y="608"/>
                  </a:moveTo>
                  <a:cubicBezTo>
                    <a:pt x="22446" y="608"/>
                    <a:pt x="22780" y="647"/>
                    <a:pt x="23057" y="735"/>
                  </a:cubicBezTo>
                  <a:cubicBezTo>
                    <a:pt x="25370" y="1471"/>
                    <a:pt x="27557" y="4870"/>
                    <a:pt x="27557" y="7728"/>
                  </a:cubicBezTo>
                  <a:cubicBezTo>
                    <a:pt x="27557" y="10802"/>
                    <a:pt x="26910" y="16583"/>
                    <a:pt x="26716" y="17165"/>
                  </a:cubicBezTo>
                  <a:cubicBezTo>
                    <a:pt x="26615" y="17467"/>
                    <a:pt x="26625" y="18666"/>
                    <a:pt x="26672" y="21535"/>
                  </a:cubicBezTo>
                  <a:cubicBezTo>
                    <a:pt x="26717" y="24253"/>
                    <a:pt x="26772" y="27635"/>
                    <a:pt x="26595" y="29117"/>
                  </a:cubicBezTo>
                  <a:cubicBezTo>
                    <a:pt x="26288" y="31680"/>
                    <a:pt x="22482" y="35154"/>
                    <a:pt x="17916" y="39098"/>
                  </a:cubicBezTo>
                  <a:cubicBezTo>
                    <a:pt x="15923" y="40819"/>
                    <a:pt x="14415" y="42782"/>
                    <a:pt x="13086" y="44515"/>
                  </a:cubicBezTo>
                  <a:cubicBezTo>
                    <a:pt x="11486" y="46598"/>
                    <a:pt x="10196" y="48270"/>
                    <a:pt x="8922" y="48270"/>
                  </a:cubicBezTo>
                  <a:cubicBezTo>
                    <a:pt x="8829" y="48270"/>
                    <a:pt x="8735" y="48261"/>
                    <a:pt x="8641" y="48242"/>
                  </a:cubicBezTo>
                  <a:cubicBezTo>
                    <a:pt x="6724" y="47858"/>
                    <a:pt x="4859" y="38451"/>
                    <a:pt x="3745" y="32831"/>
                  </a:cubicBezTo>
                  <a:cubicBezTo>
                    <a:pt x="3415" y="31158"/>
                    <a:pt x="3128" y="29714"/>
                    <a:pt x="2880" y="28655"/>
                  </a:cubicBezTo>
                  <a:cubicBezTo>
                    <a:pt x="2277" y="26078"/>
                    <a:pt x="653" y="17272"/>
                    <a:pt x="5064" y="12104"/>
                  </a:cubicBezTo>
                  <a:cubicBezTo>
                    <a:pt x="8693" y="7854"/>
                    <a:pt x="13803" y="3340"/>
                    <a:pt x="14025" y="3144"/>
                  </a:cubicBezTo>
                  <a:cubicBezTo>
                    <a:pt x="14822" y="2534"/>
                    <a:pt x="19445" y="608"/>
                    <a:pt x="22071" y="608"/>
                  </a:cubicBezTo>
                  <a:close/>
                  <a:moveTo>
                    <a:pt x="22083" y="1"/>
                  </a:moveTo>
                  <a:cubicBezTo>
                    <a:pt x="19224" y="1"/>
                    <a:pt x="14506" y="1993"/>
                    <a:pt x="13642" y="2666"/>
                  </a:cubicBezTo>
                  <a:cubicBezTo>
                    <a:pt x="13637" y="2670"/>
                    <a:pt x="13633" y="2673"/>
                    <a:pt x="13629" y="2677"/>
                  </a:cubicBezTo>
                  <a:cubicBezTo>
                    <a:pt x="13577" y="2724"/>
                    <a:pt x="8319" y="7349"/>
                    <a:pt x="4598" y="11707"/>
                  </a:cubicBezTo>
                  <a:cubicBezTo>
                    <a:pt x="1" y="17093"/>
                    <a:pt x="1665" y="26147"/>
                    <a:pt x="2284" y="28793"/>
                  </a:cubicBezTo>
                  <a:cubicBezTo>
                    <a:pt x="2529" y="29843"/>
                    <a:pt x="2814" y="31282"/>
                    <a:pt x="3145" y="32949"/>
                  </a:cubicBezTo>
                  <a:cubicBezTo>
                    <a:pt x="4817" y="41391"/>
                    <a:pt x="6377" y="48414"/>
                    <a:pt x="8521" y="48842"/>
                  </a:cubicBezTo>
                  <a:cubicBezTo>
                    <a:pt x="8657" y="48869"/>
                    <a:pt x="8796" y="48884"/>
                    <a:pt x="8936" y="48884"/>
                  </a:cubicBezTo>
                  <a:cubicBezTo>
                    <a:pt x="10504" y="48884"/>
                    <a:pt x="11873" y="47099"/>
                    <a:pt x="13571" y="44887"/>
                  </a:cubicBezTo>
                  <a:cubicBezTo>
                    <a:pt x="14884" y="43178"/>
                    <a:pt x="16370" y="41240"/>
                    <a:pt x="18316" y="39561"/>
                  </a:cubicBezTo>
                  <a:cubicBezTo>
                    <a:pt x="23147" y="35389"/>
                    <a:pt x="26869" y="31975"/>
                    <a:pt x="27203" y="29189"/>
                  </a:cubicBezTo>
                  <a:cubicBezTo>
                    <a:pt x="27386" y="27668"/>
                    <a:pt x="27330" y="24261"/>
                    <a:pt x="27284" y="21524"/>
                  </a:cubicBezTo>
                  <a:cubicBezTo>
                    <a:pt x="27252" y="19609"/>
                    <a:pt x="27220" y="17628"/>
                    <a:pt x="27296" y="17359"/>
                  </a:cubicBezTo>
                  <a:cubicBezTo>
                    <a:pt x="27530" y="16657"/>
                    <a:pt x="28169" y="10765"/>
                    <a:pt x="28169" y="7728"/>
                  </a:cubicBezTo>
                  <a:cubicBezTo>
                    <a:pt x="28169" y="4583"/>
                    <a:pt x="25821" y="972"/>
                    <a:pt x="23242" y="152"/>
                  </a:cubicBezTo>
                  <a:cubicBezTo>
                    <a:pt x="22912" y="47"/>
                    <a:pt x="22520" y="1"/>
                    <a:pt x="220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365;p54">
              <a:extLst>
                <a:ext uri="{FF2B5EF4-FFF2-40B4-BE49-F238E27FC236}">
                  <a16:creationId xmlns:a16="http://schemas.microsoft.com/office/drawing/2014/main" id="{F676CF21-D1AD-A1BF-1CC8-4E395730EA47}"/>
                </a:ext>
              </a:extLst>
            </p:cNvPr>
            <p:cNvSpPr/>
            <p:nvPr/>
          </p:nvSpPr>
          <p:spPr>
            <a:xfrm>
              <a:off x="2133825" y="4160525"/>
              <a:ext cx="772050" cy="747925"/>
            </a:xfrm>
            <a:custGeom>
              <a:avLst/>
              <a:gdLst/>
              <a:ahLst/>
              <a:cxnLst/>
              <a:rect l="l" t="t" r="r" b="b"/>
              <a:pathLst>
                <a:path w="30882" h="29917" extrusionOk="0">
                  <a:moveTo>
                    <a:pt x="25503" y="0"/>
                  </a:moveTo>
                  <a:cubicBezTo>
                    <a:pt x="22546" y="0"/>
                    <a:pt x="19978" y="1301"/>
                    <a:pt x="19437" y="1841"/>
                  </a:cubicBezTo>
                  <a:cubicBezTo>
                    <a:pt x="18573" y="2706"/>
                    <a:pt x="8638" y="18902"/>
                    <a:pt x="6047" y="21495"/>
                  </a:cubicBezTo>
                  <a:cubicBezTo>
                    <a:pt x="3455" y="24086"/>
                    <a:pt x="0" y="27325"/>
                    <a:pt x="216" y="28621"/>
                  </a:cubicBezTo>
                  <a:cubicBezTo>
                    <a:pt x="432" y="29917"/>
                    <a:pt x="3887" y="29917"/>
                    <a:pt x="9287" y="29917"/>
                  </a:cubicBezTo>
                  <a:cubicBezTo>
                    <a:pt x="14685" y="29917"/>
                    <a:pt x="17060" y="29268"/>
                    <a:pt x="19004" y="28405"/>
                  </a:cubicBezTo>
                  <a:cubicBezTo>
                    <a:pt x="20947" y="27541"/>
                    <a:pt x="21379" y="26677"/>
                    <a:pt x="19652" y="26461"/>
                  </a:cubicBezTo>
                  <a:cubicBezTo>
                    <a:pt x="17924" y="26245"/>
                    <a:pt x="9717" y="23654"/>
                    <a:pt x="9717" y="23654"/>
                  </a:cubicBezTo>
                  <a:cubicBezTo>
                    <a:pt x="9717" y="23654"/>
                    <a:pt x="17492" y="18039"/>
                    <a:pt x="22459" y="13504"/>
                  </a:cubicBezTo>
                  <a:cubicBezTo>
                    <a:pt x="27426" y="8969"/>
                    <a:pt x="30881" y="1841"/>
                    <a:pt x="30881" y="1841"/>
                  </a:cubicBezTo>
                  <a:cubicBezTo>
                    <a:pt x="29183" y="467"/>
                    <a:pt x="27273" y="0"/>
                    <a:pt x="25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366;p54">
              <a:extLst>
                <a:ext uri="{FF2B5EF4-FFF2-40B4-BE49-F238E27FC236}">
                  <a16:creationId xmlns:a16="http://schemas.microsoft.com/office/drawing/2014/main" id="{388CDEF8-4EA3-5DB2-0168-9565E5758299}"/>
                </a:ext>
              </a:extLst>
            </p:cNvPr>
            <p:cNvSpPr/>
            <p:nvPr/>
          </p:nvSpPr>
          <p:spPr>
            <a:xfrm>
              <a:off x="2126575" y="4152525"/>
              <a:ext cx="787750" cy="763575"/>
            </a:xfrm>
            <a:custGeom>
              <a:avLst/>
              <a:gdLst/>
              <a:ahLst/>
              <a:cxnLst/>
              <a:rect l="l" t="t" r="r" b="b"/>
              <a:pathLst>
                <a:path w="31510" h="30543" extrusionOk="0">
                  <a:moveTo>
                    <a:pt x="25799" y="625"/>
                  </a:moveTo>
                  <a:cubicBezTo>
                    <a:pt x="27434" y="625"/>
                    <a:pt x="29196" y="1038"/>
                    <a:pt x="30786" y="2248"/>
                  </a:cubicBezTo>
                  <a:cubicBezTo>
                    <a:pt x="30159" y="3479"/>
                    <a:pt x="26925" y="9596"/>
                    <a:pt x="22543" y="13598"/>
                  </a:cubicBezTo>
                  <a:cubicBezTo>
                    <a:pt x="17647" y="18068"/>
                    <a:pt x="9907" y="23670"/>
                    <a:pt x="9828" y="23725"/>
                  </a:cubicBezTo>
                  <a:cubicBezTo>
                    <a:pt x="9624" y="23873"/>
                    <a:pt x="9675" y="24191"/>
                    <a:pt x="9916" y="24266"/>
                  </a:cubicBezTo>
                  <a:cubicBezTo>
                    <a:pt x="10251" y="24372"/>
                    <a:pt x="18168" y="26868"/>
                    <a:pt x="19904" y="27085"/>
                  </a:cubicBezTo>
                  <a:cubicBezTo>
                    <a:pt x="20633" y="27176"/>
                    <a:pt x="20719" y="27358"/>
                    <a:pt x="20719" y="27360"/>
                  </a:cubicBezTo>
                  <a:cubicBezTo>
                    <a:pt x="20730" y="27439"/>
                    <a:pt x="20501" y="27854"/>
                    <a:pt x="19170" y="28446"/>
                  </a:cubicBezTo>
                  <a:cubicBezTo>
                    <a:pt x="17165" y="29336"/>
                    <a:pt x="14765" y="29930"/>
                    <a:pt x="9575" y="29930"/>
                  </a:cubicBezTo>
                  <a:cubicBezTo>
                    <a:pt x="4774" y="29930"/>
                    <a:pt x="981" y="29930"/>
                    <a:pt x="807" y="28891"/>
                  </a:cubicBezTo>
                  <a:cubicBezTo>
                    <a:pt x="641" y="27893"/>
                    <a:pt x="3551" y="25007"/>
                    <a:pt x="5677" y="22901"/>
                  </a:cubicBezTo>
                  <a:lnTo>
                    <a:pt x="6553" y="22031"/>
                  </a:lnTo>
                  <a:cubicBezTo>
                    <a:pt x="8218" y="20364"/>
                    <a:pt x="12828" y="13229"/>
                    <a:pt x="16194" y="8021"/>
                  </a:cubicBezTo>
                  <a:cubicBezTo>
                    <a:pt x="18048" y="5150"/>
                    <a:pt x="19650" y="2671"/>
                    <a:pt x="19942" y="2379"/>
                  </a:cubicBezTo>
                  <a:cubicBezTo>
                    <a:pt x="20403" y="1918"/>
                    <a:pt x="22904" y="625"/>
                    <a:pt x="25799" y="625"/>
                  </a:cubicBezTo>
                  <a:close/>
                  <a:moveTo>
                    <a:pt x="25792" y="0"/>
                  </a:moveTo>
                  <a:cubicBezTo>
                    <a:pt x="22723" y="0"/>
                    <a:pt x="20076" y="1381"/>
                    <a:pt x="19510" y="1945"/>
                  </a:cubicBezTo>
                  <a:cubicBezTo>
                    <a:pt x="19186" y="2269"/>
                    <a:pt x="17909" y="4237"/>
                    <a:pt x="15680" y="7688"/>
                  </a:cubicBezTo>
                  <a:cubicBezTo>
                    <a:pt x="12329" y="12875"/>
                    <a:pt x="7741" y="19978"/>
                    <a:pt x="6120" y="21599"/>
                  </a:cubicBezTo>
                  <a:lnTo>
                    <a:pt x="5246" y="22467"/>
                  </a:lnTo>
                  <a:cubicBezTo>
                    <a:pt x="2068" y="25616"/>
                    <a:pt x="1" y="27772"/>
                    <a:pt x="204" y="28992"/>
                  </a:cubicBezTo>
                  <a:cubicBezTo>
                    <a:pt x="463" y="30543"/>
                    <a:pt x="3700" y="30543"/>
                    <a:pt x="9577" y="30543"/>
                  </a:cubicBezTo>
                  <a:cubicBezTo>
                    <a:pt x="14873" y="30543"/>
                    <a:pt x="17341" y="29928"/>
                    <a:pt x="19418" y="29005"/>
                  </a:cubicBezTo>
                  <a:cubicBezTo>
                    <a:pt x="20765" y="28407"/>
                    <a:pt x="21405" y="27823"/>
                    <a:pt x="21323" y="27270"/>
                  </a:cubicBezTo>
                  <a:cubicBezTo>
                    <a:pt x="21230" y="26634"/>
                    <a:pt x="20290" y="26517"/>
                    <a:pt x="19981" y="26478"/>
                  </a:cubicBezTo>
                  <a:cubicBezTo>
                    <a:pt x="18564" y="26301"/>
                    <a:pt x="12576" y="24455"/>
                    <a:pt x="10679" y="23864"/>
                  </a:cubicBezTo>
                  <a:cubicBezTo>
                    <a:pt x="12470" y="22551"/>
                    <a:pt x="18751" y="17890"/>
                    <a:pt x="22956" y="14050"/>
                  </a:cubicBezTo>
                  <a:cubicBezTo>
                    <a:pt x="27909" y="9527"/>
                    <a:pt x="31413" y="2368"/>
                    <a:pt x="31447" y="2296"/>
                  </a:cubicBezTo>
                  <a:cubicBezTo>
                    <a:pt x="31509" y="2167"/>
                    <a:pt x="31475" y="2014"/>
                    <a:pt x="31364" y="1924"/>
                  </a:cubicBezTo>
                  <a:cubicBezTo>
                    <a:pt x="29590" y="488"/>
                    <a:pt x="27617" y="0"/>
                    <a:pt x="257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367;p54">
              <a:extLst>
                <a:ext uri="{FF2B5EF4-FFF2-40B4-BE49-F238E27FC236}">
                  <a16:creationId xmlns:a16="http://schemas.microsoft.com/office/drawing/2014/main" id="{B125A316-1647-83E5-9B05-424EA96E7289}"/>
                </a:ext>
              </a:extLst>
            </p:cNvPr>
            <p:cNvSpPr/>
            <p:nvPr/>
          </p:nvSpPr>
          <p:spPr>
            <a:xfrm>
              <a:off x="2136300" y="4757250"/>
              <a:ext cx="532025" cy="151200"/>
            </a:xfrm>
            <a:custGeom>
              <a:avLst/>
              <a:gdLst/>
              <a:ahLst/>
              <a:cxnLst/>
              <a:rect l="l" t="t" r="r" b="b"/>
              <a:pathLst>
                <a:path w="21281" h="6048" extrusionOk="0">
                  <a:moveTo>
                    <a:pt x="10310" y="1"/>
                  </a:moveTo>
                  <a:lnTo>
                    <a:pt x="8754" y="3456"/>
                  </a:lnTo>
                  <a:cubicBezTo>
                    <a:pt x="8754" y="3456"/>
                    <a:pt x="8300" y="3554"/>
                    <a:pt x="7582" y="3554"/>
                  </a:cubicBezTo>
                  <a:cubicBezTo>
                    <a:pt x="6281" y="3554"/>
                    <a:pt x="4114" y="3230"/>
                    <a:pt x="2223" y="1407"/>
                  </a:cubicBezTo>
                  <a:cubicBezTo>
                    <a:pt x="935" y="2813"/>
                    <a:pt x="1" y="4059"/>
                    <a:pt x="116" y="4752"/>
                  </a:cubicBezTo>
                  <a:cubicBezTo>
                    <a:pt x="332" y="6048"/>
                    <a:pt x="3787" y="6048"/>
                    <a:pt x="9186" y="6048"/>
                  </a:cubicBezTo>
                  <a:cubicBezTo>
                    <a:pt x="14585" y="6048"/>
                    <a:pt x="16961" y="5400"/>
                    <a:pt x="18905" y="4536"/>
                  </a:cubicBezTo>
                  <a:cubicBezTo>
                    <a:pt x="20848" y="3672"/>
                    <a:pt x="21280" y="2808"/>
                    <a:pt x="19553" y="2592"/>
                  </a:cubicBezTo>
                  <a:cubicBezTo>
                    <a:pt x="18131" y="2414"/>
                    <a:pt x="12319" y="628"/>
                    <a:pt x="103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368;p54">
              <a:extLst>
                <a:ext uri="{FF2B5EF4-FFF2-40B4-BE49-F238E27FC236}">
                  <a16:creationId xmlns:a16="http://schemas.microsoft.com/office/drawing/2014/main" id="{8C79E2C9-5649-C4BA-367E-C5418F8A9B00}"/>
                </a:ext>
              </a:extLst>
            </p:cNvPr>
            <p:cNvSpPr/>
            <p:nvPr/>
          </p:nvSpPr>
          <p:spPr>
            <a:xfrm>
              <a:off x="2128625" y="4749600"/>
              <a:ext cx="533100" cy="166500"/>
            </a:xfrm>
            <a:custGeom>
              <a:avLst/>
              <a:gdLst/>
              <a:ahLst/>
              <a:cxnLst/>
              <a:rect l="l" t="t" r="r" b="b"/>
              <a:pathLst>
                <a:path w="21324" h="6660" extrusionOk="0">
                  <a:moveTo>
                    <a:pt x="10785" y="680"/>
                  </a:moveTo>
                  <a:cubicBezTo>
                    <a:pt x="13235" y="1441"/>
                    <a:pt x="18449" y="3031"/>
                    <a:pt x="19822" y="3202"/>
                  </a:cubicBezTo>
                  <a:cubicBezTo>
                    <a:pt x="20551" y="3293"/>
                    <a:pt x="20637" y="3475"/>
                    <a:pt x="20637" y="3477"/>
                  </a:cubicBezTo>
                  <a:cubicBezTo>
                    <a:pt x="20648" y="3556"/>
                    <a:pt x="20419" y="3971"/>
                    <a:pt x="19088" y="4563"/>
                  </a:cubicBezTo>
                  <a:cubicBezTo>
                    <a:pt x="17083" y="5453"/>
                    <a:pt x="14683" y="6047"/>
                    <a:pt x="9495" y="6047"/>
                  </a:cubicBezTo>
                  <a:cubicBezTo>
                    <a:pt x="4692" y="6047"/>
                    <a:pt x="899" y="6047"/>
                    <a:pt x="725" y="5008"/>
                  </a:cubicBezTo>
                  <a:cubicBezTo>
                    <a:pt x="672" y="4685"/>
                    <a:pt x="952" y="3928"/>
                    <a:pt x="2549" y="2149"/>
                  </a:cubicBezTo>
                  <a:cubicBezTo>
                    <a:pt x="4455" y="3854"/>
                    <a:pt x="6564" y="4171"/>
                    <a:pt x="7868" y="4171"/>
                  </a:cubicBezTo>
                  <a:cubicBezTo>
                    <a:pt x="8595" y="4171"/>
                    <a:pt x="9073" y="4073"/>
                    <a:pt x="9127" y="4061"/>
                  </a:cubicBezTo>
                  <a:cubicBezTo>
                    <a:pt x="9222" y="4040"/>
                    <a:pt x="9302" y="3976"/>
                    <a:pt x="9342" y="3888"/>
                  </a:cubicBezTo>
                  <a:lnTo>
                    <a:pt x="10785" y="680"/>
                  </a:lnTo>
                  <a:close/>
                  <a:moveTo>
                    <a:pt x="10615" y="1"/>
                  </a:moveTo>
                  <a:cubicBezTo>
                    <a:pt x="10498" y="1"/>
                    <a:pt x="10388" y="69"/>
                    <a:pt x="10338" y="181"/>
                  </a:cubicBezTo>
                  <a:lnTo>
                    <a:pt x="8850" y="3488"/>
                  </a:lnTo>
                  <a:cubicBezTo>
                    <a:pt x="8672" y="3514"/>
                    <a:pt x="8344" y="3551"/>
                    <a:pt x="7911" y="3551"/>
                  </a:cubicBezTo>
                  <a:cubicBezTo>
                    <a:pt x="6665" y="3551"/>
                    <a:pt x="4561" y="3245"/>
                    <a:pt x="2743" y="1493"/>
                  </a:cubicBezTo>
                  <a:cubicBezTo>
                    <a:pt x="2683" y="1435"/>
                    <a:pt x="2606" y="1410"/>
                    <a:pt x="2521" y="1408"/>
                  </a:cubicBezTo>
                  <a:cubicBezTo>
                    <a:pt x="2438" y="1410"/>
                    <a:pt x="2360" y="1446"/>
                    <a:pt x="2305" y="1507"/>
                  </a:cubicBezTo>
                  <a:cubicBezTo>
                    <a:pt x="655" y="3310"/>
                    <a:pt x="1" y="4387"/>
                    <a:pt x="122" y="5109"/>
                  </a:cubicBezTo>
                  <a:cubicBezTo>
                    <a:pt x="380" y="6660"/>
                    <a:pt x="3618" y="6660"/>
                    <a:pt x="9495" y="6660"/>
                  </a:cubicBezTo>
                  <a:cubicBezTo>
                    <a:pt x="14791" y="6660"/>
                    <a:pt x="17259" y="6045"/>
                    <a:pt x="19336" y="5122"/>
                  </a:cubicBezTo>
                  <a:cubicBezTo>
                    <a:pt x="20682" y="4524"/>
                    <a:pt x="21323" y="3940"/>
                    <a:pt x="21241" y="3387"/>
                  </a:cubicBezTo>
                  <a:cubicBezTo>
                    <a:pt x="21147" y="2751"/>
                    <a:pt x="20207" y="2634"/>
                    <a:pt x="19898" y="2595"/>
                  </a:cubicBezTo>
                  <a:cubicBezTo>
                    <a:pt x="18484" y="2419"/>
                    <a:pt x="12507" y="576"/>
                    <a:pt x="10708" y="15"/>
                  </a:cubicBezTo>
                  <a:cubicBezTo>
                    <a:pt x="10677" y="5"/>
                    <a:pt x="10646" y="1"/>
                    <a:pt x="10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369;p54">
              <a:extLst>
                <a:ext uri="{FF2B5EF4-FFF2-40B4-BE49-F238E27FC236}">
                  <a16:creationId xmlns:a16="http://schemas.microsoft.com/office/drawing/2014/main" id="{D746018D-06EC-C7E1-0AA7-FC0D94E9FFCB}"/>
                </a:ext>
              </a:extLst>
            </p:cNvPr>
            <p:cNvSpPr/>
            <p:nvPr/>
          </p:nvSpPr>
          <p:spPr>
            <a:xfrm>
              <a:off x="4454825" y="4160525"/>
              <a:ext cx="772050" cy="747925"/>
            </a:xfrm>
            <a:custGeom>
              <a:avLst/>
              <a:gdLst/>
              <a:ahLst/>
              <a:cxnLst/>
              <a:rect l="l" t="t" r="r" b="b"/>
              <a:pathLst>
                <a:path w="30882" h="29917" extrusionOk="0">
                  <a:moveTo>
                    <a:pt x="5379" y="0"/>
                  </a:moveTo>
                  <a:cubicBezTo>
                    <a:pt x="3609" y="0"/>
                    <a:pt x="1698" y="467"/>
                    <a:pt x="0" y="1841"/>
                  </a:cubicBezTo>
                  <a:cubicBezTo>
                    <a:pt x="0" y="1841"/>
                    <a:pt x="3456" y="8969"/>
                    <a:pt x="8423" y="13504"/>
                  </a:cubicBezTo>
                  <a:cubicBezTo>
                    <a:pt x="13389" y="18039"/>
                    <a:pt x="21164" y="23654"/>
                    <a:pt x="21164" y="23654"/>
                  </a:cubicBezTo>
                  <a:cubicBezTo>
                    <a:pt x="21164" y="23654"/>
                    <a:pt x="12958" y="26245"/>
                    <a:pt x="11230" y="26461"/>
                  </a:cubicBezTo>
                  <a:cubicBezTo>
                    <a:pt x="9503" y="26677"/>
                    <a:pt x="9934" y="27541"/>
                    <a:pt x="11878" y="28405"/>
                  </a:cubicBezTo>
                  <a:cubicBezTo>
                    <a:pt x="13821" y="29268"/>
                    <a:pt x="16197" y="29917"/>
                    <a:pt x="21596" y="29917"/>
                  </a:cubicBezTo>
                  <a:cubicBezTo>
                    <a:pt x="26996" y="29917"/>
                    <a:pt x="30451" y="29917"/>
                    <a:pt x="30666" y="28621"/>
                  </a:cubicBezTo>
                  <a:cubicBezTo>
                    <a:pt x="30882" y="27325"/>
                    <a:pt x="27427" y="24086"/>
                    <a:pt x="24836" y="21495"/>
                  </a:cubicBezTo>
                  <a:cubicBezTo>
                    <a:pt x="22243" y="18902"/>
                    <a:pt x="12309" y="2706"/>
                    <a:pt x="11445" y="1841"/>
                  </a:cubicBezTo>
                  <a:cubicBezTo>
                    <a:pt x="10904" y="1301"/>
                    <a:pt x="8336" y="0"/>
                    <a:pt x="5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370;p54">
              <a:extLst>
                <a:ext uri="{FF2B5EF4-FFF2-40B4-BE49-F238E27FC236}">
                  <a16:creationId xmlns:a16="http://schemas.microsoft.com/office/drawing/2014/main" id="{CA7D18EF-905C-8853-90E8-6FFD948CA32C}"/>
                </a:ext>
              </a:extLst>
            </p:cNvPr>
            <p:cNvSpPr/>
            <p:nvPr/>
          </p:nvSpPr>
          <p:spPr>
            <a:xfrm>
              <a:off x="4446375" y="4152525"/>
              <a:ext cx="787775" cy="763575"/>
            </a:xfrm>
            <a:custGeom>
              <a:avLst/>
              <a:gdLst/>
              <a:ahLst/>
              <a:cxnLst/>
              <a:rect l="l" t="t" r="r" b="b"/>
              <a:pathLst>
                <a:path w="31511" h="30543" extrusionOk="0">
                  <a:moveTo>
                    <a:pt x="5712" y="625"/>
                  </a:moveTo>
                  <a:cubicBezTo>
                    <a:pt x="8606" y="625"/>
                    <a:pt x="11107" y="1918"/>
                    <a:pt x="11568" y="2379"/>
                  </a:cubicBezTo>
                  <a:cubicBezTo>
                    <a:pt x="11860" y="2672"/>
                    <a:pt x="13462" y="5151"/>
                    <a:pt x="15317" y="8022"/>
                  </a:cubicBezTo>
                  <a:cubicBezTo>
                    <a:pt x="18682" y="13230"/>
                    <a:pt x="23292" y="20366"/>
                    <a:pt x="24956" y="22032"/>
                  </a:cubicBezTo>
                  <a:lnTo>
                    <a:pt x="25835" y="22903"/>
                  </a:lnTo>
                  <a:cubicBezTo>
                    <a:pt x="27960" y="25009"/>
                    <a:pt x="30869" y="27894"/>
                    <a:pt x="30703" y="28891"/>
                  </a:cubicBezTo>
                  <a:cubicBezTo>
                    <a:pt x="30529" y="29930"/>
                    <a:pt x="26736" y="29930"/>
                    <a:pt x="21934" y="29930"/>
                  </a:cubicBezTo>
                  <a:cubicBezTo>
                    <a:pt x="16745" y="29930"/>
                    <a:pt x="14345" y="29337"/>
                    <a:pt x="12340" y="28446"/>
                  </a:cubicBezTo>
                  <a:cubicBezTo>
                    <a:pt x="11009" y="27854"/>
                    <a:pt x="10780" y="27439"/>
                    <a:pt x="10791" y="27360"/>
                  </a:cubicBezTo>
                  <a:cubicBezTo>
                    <a:pt x="10792" y="27358"/>
                    <a:pt x="10877" y="27176"/>
                    <a:pt x="11606" y="27085"/>
                  </a:cubicBezTo>
                  <a:cubicBezTo>
                    <a:pt x="13341" y="26868"/>
                    <a:pt x="21258" y="24372"/>
                    <a:pt x="21594" y="24266"/>
                  </a:cubicBezTo>
                  <a:cubicBezTo>
                    <a:pt x="21834" y="24191"/>
                    <a:pt x="21885" y="23874"/>
                    <a:pt x="21681" y="23727"/>
                  </a:cubicBezTo>
                  <a:cubicBezTo>
                    <a:pt x="21603" y="23670"/>
                    <a:pt x="13863" y="18069"/>
                    <a:pt x="8967" y="13598"/>
                  </a:cubicBezTo>
                  <a:cubicBezTo>
                    <a:pt x="4587" y="9599"/>
                    <a:pt x="1350" y="3481"/>
                    <a:pt x="723" y="2248"/>
                  </a:cubicBezTo>
                  <a:cubicBezTo>
                    <a:pt x="2313" y="1038"/>
                    <a:pt x="4075" y="625"/>
                    <a:pt x="5712" y="625"/>
                  </a:cubicBezTo>
                  <a:close/>
                  <a:moveTo>
                    <a:pt x="5718" y="0"/>
                  </a:moveTo>
                  <a:cubicBezTo>
                    <a:pt x="3893" y="0"/>
                    <a:pt x="1920" y="488"/>
                    <a:pt x="146" y="1924"/>
                  </a:cubicBezTo>
                  <a:cubicBezTo>
                    <a:pt x="35" y="2014"/>
                    <a:pt x="1" y="2168"/>
                    <a:pt x="63" y="2296"/>
                  </a:cubicBezTo>
                  <a:cubicBezTo>
                    <a:pt x="97" y="2368"/>
                    <a:pt x="3601" y="9527"/>
                    <a:pt x="8554" y="14050"/>
                  </a:cubicBezTo>
                  <a:cubicBezTo>
                    <a:pt x="12760" y="17890"/>
                    <a:pt x="19041" y="22551"/>
                    <a:pt x="20831" y="23864"/>
                  </a:cubicBezTo>
                  <a:cubicBezTo>
                    <a:pt x="18934" y="24457"/>
                    <a:pt x="12946" y="26301"/>
                    <a:pt x="11530" y="26478"/>
                  </a:cubicBezTo>
                  <a:cubicBezTo>
                    <a:pt x="11221" y="26517"/>
                    <a:pt x="10281" y="26634"/>
                    <a:pt x="10187" y="27270"/>
                  </a:cubicBezTo>
                  <a:cubicBezTo>
                    <a:pt x="10105" y="27823"/>
                    <a:pt x="10745" y="28407"/>
                    <a:pt x="12091" y="29005"/>
                  </a:cubicBezTo>
                  <a:cubicBezTo>
                    <a:pt x="14168" y="29928"/>
                    <a:pt x="16637" y="30543"/>
                    <a:pt x="21934" y="30543"/>
                  </a:cubicBezTo>
                  <a:cubicBezTo>
                    <a:pt x="27811" y="30543"/>
                    <a:pt x="31048" y="30543"/>
                    <a:pt x="31306" y="28992"/>
                  </a:cubicBezTo>
                  <a:cubicBezTo>
                    <a:pt x="31510" y="27773"/>
                    <a:pt x="29443" y="25618"/>
                    <a:pt x="26266" y="22469"/>
                  </a:cubicBezTo>
                  <a:lnTo>
                    <a:pt x="25390" y="21599"/>
                  </a:lnTo>
                  <a:cubicBezTo>
                    <a:pt x="23770" y="19979"/>
                    <a:pt x="19182" y="12876"/>
                    <a:pt x="15831" y="7689"/>
                  </a:cubicBezTo>
                  <a:cubicBezTo>
                    <a:pt x="13601" y="4237"/>
                    <a:pt x="12323" y="2269"/>
                    <a:pt x="12000" y="1947"/>
                  </a:cubicBezTo>
                  <a:cubicBezTo>
                    <a:pt x="11434" y="1380"/>
                    <a:pt x="8787" y="0"/>
                    <a:pt x="57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371;p54">
              <a:extLst>
                <a:ext uri="{FF2B5EF4-FFF2-40B4-BE49-F238E27FC236}">
                  <a16:creationId xmlns:a16="http://schemas.microsoft.com/office/drawing/2014/main" id="{A6BB4BBB-F992-747B-9772-D4BBC99FCFCB}"/>
                </a:ext>
              </a:extLst>
            </p:cNvPr>
            <p:cNvSpPr/>
            <p:nvPr/>
          </p:nvSpPr>
          <p:spPr>
            <a:xfrm>
              <a:off x="4692350" y="4757250"/>
              <a:ext cx="532050" cy="151200"/>
            </a:xfrm>
            <a:custGeom>
              <a:avLst/>
              <a:gdLst/>
              <a:ahLst/>
              <a:cxnLst/>
              <a:rect l="l" t="t" r="r" b="b"/>
              <a:pathLst>
                <a:path w="21282" h="6048" extrusionOk="0">
                  <a:moveTo>
                    <a:pt x="10972" y="1"/>
                  </a:moveTo>
                  <a:cubicBezTo>
                    <a:pt x="8963" y="628"/>
                    <a:pt x="3151" y="2414"/>
                    <a:pt x="1729" y="2592"/>
                  </a:cubicBezTo>
                  <a:cubicBezTo>
                    <a:pt x="1" y="2808"/>
                    <a:pt x="434" y="3672"/>
                    <a:pt x="2377" y="4536"/>
                  </a:cubicBezTo>
                  <a:cubicBezTo>
                    <a:pt x="4321" y="5400"/>
                    <a:pt x="6697" y="6048"/>
                    <a:pt x="12095" y="6048"/>
                  </a:cubicBezTo>
                  <a:cubicBezTo>
                    <a:pt x="17494" y="6048"/>
                    <a:pt x="20950" y="6048"/>
                    <a:pt x="21166" y="4752"/>
                  </a:cubicBezTo>
                  <a:cubicBezTo>
                    <a:pt x="21281" y="4059"/>
                    <a:pt x="20346" y="2813"/>
                    <a:pt x="19059" y="1407"/>
                  </a:cubicBezTo>
                  <a:cubicBezTo>
                    <a:pt x="17167" y="3230"/>
                    <a:pt x="15000" y="3554"/>
                    <a:pt x="13699" y="3554"/>
                  </a:cubicBezTo>
                  <a:cubicBezTo>
                    <a:pt x="12982" y="3554"/>
                    <a:pt x="12528" y="3456"/>
                    <a:pt x="12528" y="3456"/>
                  </a:cubicBezTo>
                  <a:lnTo>
                    <a:pt x="109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372;p54">
              <a:extLst>
                <a:ext uri="{FF2B5EF4-FFF2-40B4-BE49-F238E27FC236}">
                  <a16:creationId xmlns:a16="http://schemas.microsoft.com/office/drawing/2014/main" id="{6467B9E2-3B75-031D-621E-0151D95C86CC}"/>
                </a:ext>
              </a:extLst>
            </p:cNvPr>
            <p:cNvSpPr/>
            <p:nvPr/>
          </p:nvSpPr>
          <p:spPr>
            <a:xfrm>
              <a:off x="4698975" y="4749625"/>
              <a:ext cx="533075" cy="166475"/>
            </a:xfrm>
            <a:custGeom>
              <a:avLst/>
              <a:gdLst/>
              <a:ahLst/>
              <a:cxnLst/>
              <a:rect l="l" t="t" r="r" b="b"/>
              <a:pathLst>
                <a:path w="21323" h="6659" extrusionOk="0">
                  <a:moveTo>
                    <a:pt x="10540" y="679"/>
                  </a:moveTo>
                  <a:lnTo>
                    <a:pt x="11983" y="3887"/>
                  </a:lnTo>
                  <a:cubicBezTo>
                    <a:pt x="12023" y="3975"/>
                    <a:pt x="12103" y="4039"/>
                    <a:pt x="12197" y="4060"/>
                  </a:cubicBezTo>
                  <a:cubicBezTo>
                    <a:pt x="12250" y="4072"/>
                    <a:pt x="12728" y="4170"/>
                    <a:pt x="13455" y="4170"/>
                  </a:cubicBezTo>
                  <a:cubicBezTo>
                    <a:pt x="14759" y="4170"/>
                    <a:pt x="16869" y="3853"/>
                    <a:pt x="18775" y="2148"/>
                  </a:cubicBezTo>
                  <a:cubicBezTo>
                    <a:pt x="20371" y="3926"/>
                    <a:pt x="20652" y="4684"/>
                    <a:pt x="20599" y="5007"/>
                  </a:cubicBezTo>
                  <a:cubicBezTo>
                    <a:pt x="20425" y="6046"/>
                    <a:pt x="16632" y="6046"/>
                    <a:pt x="11830" y="6046"/>
                  </a:cubicBezTo>
                  <a:cubicBezTo>
                    <a:pt x="6641" y="6046"/>
                    <a:pt x="4241" y="5452"/>
                    <a:pt x="2236" y="4562"/>
                  </a:cubicBezTo>
                  <a:cubicBezTo>
                    <a:pt x="905" y="3970"/>
                    <a:pt x="676" y="3555"/>
                    <a:pt x="687" y="3476"/>
                  </a:cubicBezTo>
                  <a:cubicBezTo>
                    <a:pt x="688" y="3474"/>
                    <a:pt x="773" y="3292"/>
                    <a:pt x="1502" y="3201"/>
                  </a:cubicBezTo>
                  <a:lnTo>
                    <a:pt x="1503" y="3201"/>
                  </a:lnTo>
                  <a:cubicBezTo>
                    <a:pt x="2876" y="3030"/>
                    <a:pt x="8088" y="1440"/>
                    <a:pt x="10540" y="679"/>
                  </a:cubicBezTo>
                  <a:close/>
                  <a:moveTo>
                    <a:pt x="10708" y="0"/>
                  </a:moveTo>
                  <a:cubicBezTo>
                    <a:pt x="10677" y="0"/>
                    <a:pt x="10647" y="5"/>
                    <a:pt x="10616" y="14"/>
                  </a:cubicBezTo>
                  <a:cubicBezTo>
                    <a:pt x="8817" y="575"/>
                    <a:pt x="2840" y="2418"/>
                    <a:pt x="1426" y="2594"/>
                  </a:cubicBezTo>
                  <a:cubicBezTo>
                    <a:pt x="1117" y="2633"/>
                    <a:pt x="177" y="2750"/>
                    <a:pt x="83" y="3386"/>
                  </a:cubicBezTo>
                  <a:cubicBezTo>
                    <a:pt x="1" y="3939"/>
                    <a:pt x="641" y="4523"/>
                    <a:pt x="1987" y="5121"/>
                  </a:cubicBezTo>
                  <a:cubicBezTo>
                    <a:pt x="4064" y="6044"/>
                    <a:pt x="6533" y="6659"/>
                    <a:pt x="11830" y="6659"/>
                  </a:cubicBezTo>
                  <a:cubicBezTo>
                    <a:pt x="17707" y="6659"/>
                    <a:pt x="20944" y="6659"/>
                    <a:pt x="21202" y="5107"/>
                  </a:cubicBezTo>
                  <a:cubicBezTo>
                    <a:pt x="21323" y="4384"/>
                    <a:pt x="20669" y="3307"/>
                    <a:pt x="19019" y="1505"/>
                  </a:cubicBezTo>
                  <a:cubicBezTo>
                    <a:pt x="18963" y="1444"/>
                    <a:pt x="18885" y="1409"/>
                    <a:pt x="18803" y="1406"/>
                  </a:cubicBezTo>
                  <a:cubicBezTo>
                    <a:pt x="18800" y="1406"/>
                    <a:pt x="18797" y="1405"/>
                    <a:pt x="18795" y="1405"/>
                  </a:cubicBezTo>
                  <a:cubicBezTo>
                    <a:pt x="18716" y="1405"/>
                    <a:pt x="18639" y="1436"/>
                    <a:pt x="18581" y="1491"/>
                  </a:cubicBezTo>
                  <a:cubicBezTo>
                    <a:pt x="16764" y="3243"/>
                    <a:pt x="14660" y="3549"/>
                    <a:pt x="13414" y="3549"/>
                  </a:cubicBezTo>
                  <a:cubicBezTo>
                    <a:pt x="12981" y="3549"/>
                    <a:pt x="12652" y="3512"/>
                    <a:pt x="12474" y="3486"/>
                  </a:cubicBezTo>
                  <a:lnTo>
                    <a:pt x="10986" y="180"/>
                  </a:lnTo>
                  <a:cubicBezTo>
                    <a:pt x="10935" y="69"/>
                    <a:pt x="10825" y="0"/>
                    <a:pt x="10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373;p54">
              <a:extLst>
                <a:ext uri="{FF2B5EF4-FFF2-40B4-BE49-F238E27FC236}">
                  <a16:creationId xmlns:a16="http://schemas.microsoft.com/office/drawing/2014/main" id="{227E3088-BA7A-9128-D8A4-D90B7FFA23ED}"/>
                </a:ext>
              </a:extLst>
            </p:cNvPr>
            <p:cNvSpPr/>
            <p:nvPr/>
          </p:nvSpPr>
          <p:spPr>
            <a:xfrm>
              <a:off x="1589875" y="4217350"/>
              <a:ext cx="1146850" cy="742900"/>
            </a:xfrm>
            <a:custGeom>
              <a:avLst/>
              <a:gdLst/>
              <a:ahLst/>
              <a:cxnLst/>
              <a:rect l="l" t="t" r="r" b="b"/>
              <a:pathLst>
                <a:path w="45874" h="29716" extrusionOk="0">
                  <a:moveTo>
                    <a:pt x="3832" y="1"/>
                  </a:moveTo>
                  <a:cubicBezTo>
                    <a:pt x="3832" y="1"/>
                    <a:pt x="2537" y="1"/>
                    <a:pt x="2753" y="2592"/>
                  </a:cubicBezTo>
                  <a:cubicBezTo>
                    <a:pt x="2753" y="2592"/>
                    <a:pt x="5776" y="8207"/>
                    <a:pt x="5560" y="10151"/>
                  </a:cubicBezTo>
                  <a:cubicBezTo>
                    <a:pt x="5384" y="11739"/>
                    <a:pt x="1605" y="23842"/>
                    <a:pt x="227" y="28226"/>
                  </a:cubicBezTo>
                  <a:cubicBezTo>
                    <a:pt x="1" y="28943"/>
                    <a:pt x="544" y="29658"/>
                    <a:pt x="1277" y="29658"/>
                  </a:cubicBezTo>
                  <a:cubicBezTo>
                    <a:pt x="1311" y="29658"/>
                    <a:pt x="1346" y="29657"/>
                    <a:pt x="1381" y="29653"/>
                  </a:cubicBezTo>
                  <a:cubicBezTo>
                    <a:pt x="1820" y="29614"/>
                    <a:pt x="2194" y="29316"/>
                    <a:pt x="2330" y="28896"/>
                  </a:cubicBezTo>
                  <a:lnTo>
                    <a:pt x="8367" y="10367"/>
                  </a:lnTo>
                  <a:cubicBezTo>
                    <a:pt x="8367" y="10367"/>
                    <a:pt x="9447" y="9071"/>
                    <a:pt x="12903" y="8423"/>
                  </a:cubicBezTo>
                  <a:cubicBezTo>
                    <a:pt x="15550" y="7927"/>
                    <a:pt x="28720" y="7303"/>
                    <a:pt x="34735" y="7039"/>
                  </a:cubicBezTo>
                  <a:cubicBezTo>
                    <a:pt x="34799" y="7036"/>
                    <a:pt x="34864" y="7035"/>
                    <a:pt x="34929" y="7035"/>
                  </a:cubicBezTo>
                  <a:cubicBezTo>
                    <a:pt x="37143" y="7035"/>
                    <a:pt x="39053" y="8703"/>
                    <a:pt x="39243" y="10929"/>
                  </a:cubicBezTo>
                  <a:cubicBezTo>
                    <a:pt x="39245" y="10956"/>
                    <a:pt x="39248" y="10985"/>
                    <a:pt x="39250" y="11015"/>
                  </a:cubicBezTo>
                  <a:cubicBezTo>
                    <a:pt x="39441" y="13508"/>
                    <a:pt x="43551" y="26391"/>
                    <a:pt x="44469" y="29244"/>
                  </a:cubicBezTo>
                  <a:cubicBezTo>
                    <a:pt x="44561" y="29528"/>
                    <a:pt x="44825" y="29715"/>
                    <a:pt x="45116" y="29715"/>
                  </a:cubicBezTo>
                  <a:cubicBezTo>
                    <a:pt x="45154" y="29715"/>
                    <a:pt x="45193" y="29712"/>
                    <a:pt x="45232" y="29705"/>
                  </a:cubicBezTo>
                  <a:cubicBezTo>
                    <a:pt x="45618" y="29643"/>
                    <a:pt x="45873" y="29269"/>
                    <a:pt x="45790" y="28886"/>
                  </a:cubicBezTo>
                  <a:cubicBezTo>
                    <a:pt x="45055" y="25547"/>
                    <a:pt x="41903" y="11116"/>
                    <a:pt x="40762" y="3888"/>
                  </a:cubicBezTo>
                  <a:cubicBezTo>
                    <a:pt x="40762" y="3888"/>
                    <a:pt x="31820" y="4310"/>
                    <a:pt x="23848" y="4310"/>
                  </a:cubicBezTo>
                  <a:cubicBezTo>
                    <a:pt x="19064" y="4310"/>
                    <a:pt x="14630" y="4158"/>
                    <a:pt x="12687" y="3672"/>
                  </a:cubicBezTo>
                  <a:cubicBezTo>
                    <a:pt x="7503" y="2376"/>
                    <a:pt x="3832" y="1"/>
                    <a:pt x="38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374;p54">
              <a:extLst>
                <a:ext uri="{FF2B5EF4-FFF2-40B4-BE49-F238E27FC236}">
                  <a16:creationId xmlns:a16="http://schemas.microsoft.com/office/drawing/2014/main" id="{A127FF1C-F773-0DF0-6B1F-71E6C37966B0}"/>
                </a:ext>
              </a:extLst>
            </p:cNvPr>
            <p:cNvSpPr/>
            <p:nvPr/>
          </p:nvSpPr>
          <p:spPr>
            <a:xfrm>
              <a:off x="1584700" y="4209700"/>
              <a:ext cx="1158875" cy="758225"/>
            </a:xfrm>
            <a:custGeom>
              <a:avLst/>
              <a:gdLst/>
              <a:ahLst/>
              <a:cxnLst/>
              <a:rect l="l" t="t" r="r" b="b"/>
              <a:pathLst>
                <a:path w="46355" h="30329" extrusionOk="0">
                  <a:moveTo>
                    <a:pt x="3973" y="626"/>
                  </a:moveTo>
                  <a:cubicBezTo>
                    <a:pt x="4598" y="1012"/>
                    <a:pt x="8115" y="3098"/>
                    <a:pt x="12819" y="4276"/>
                  </a:cubicBezTo>
                  <a:cubicBezTo>
                    <a:pt x="14802" y="4771"/>
                    <a:pt x="19272" y="4926"/>
                    <a:pt x="24082" y="4926"/>
                  </a:cubicBezTo>
                  <a:cubicBezTo>
                    <a:pt x="31209" y="4926"/>
                    <a:pt x="39081" y="4586"/>
                    <a:pt x="40710" y="4513"/>
                  </a:cubicBezTo>
                  <a:cubicBezTo>
                    <a:pt x="41899" y="11909"/>
                    <a:pt x="45068" y="26398"/>
                    <a:pt x="45698" y="29257"/>
                  </a:cubicBezTo>
                  <a:cubicBezTo>
                    <a:pt x="45721" y="29358"/>
                    <a:pt x="45700" y="29463"/>
                    <a:pt x="45643" y="29548"/>
                  </a:cubicBezTo>
                  <a:cubicBezTo>
                    <a:pt x="45566" y="29662"/>
                    <a:pt x="45447" y="29715"/>
                    <a:pt x="45329" y="29715"/>
                  </a:cubicBezTo>
                  <a:cubicBezTo>
                    <a:pt x="45176" y="29715"/>
                    <a:pt x="45023" y="29624"/>
                    <a:pt x="44967" y="29455"/>
                  </a:cubicBezTo>
                  <a:cubicBezTo>
                    <a:pt x="44131" y="26857"/>
                    <a:pt x="39952" y="13766"/>
                    <a:pt x="39763" y="11298"/>
                  </a:cubicBezTo>
                  <a:lnTo>
                    <a:pt x="39755" y="11208"/>
                  </a:lnTo>
                  <a:cubicBezTo>
                    <a:pt x="39551" y="8831"/>
                    <a:pt x="37545" y="7035"/>
                    <a:pt x="35141" y="7035"/>
                  </a:cubicBezTo>
                  <a:cubicBezTo>
                    <a:pt x="35070" y="7035"/>
                    <a:pt x="34999" y="7036"/>
                    <a:pt x="34927" y="7040"/>
                  </a:cubicBezTo>
                  <a:cubicBezTo>
                    <a:pt x="29246" y="7289"/>
                    <a:pt x="15744" y="7925"/>
                    <a:pt x="13052" y="8429"/>
                  </a:cubicBezTo>
                  <a:cubicBezTo>
                    <a:pt x="9529" y="9089"/>
                    <a:pt x="8386" y="10421"/>
                    <a:pt x="8338" y="10477"/>
                  </a:cubicBezTo>
                  <a:cubicBezTo>
                    <a:pt x="8314" y="10507"/>
                    <a:pt x="8295" y="10541"/>
                    <a:pt x="8283" y="10578"/>
                  </a:cubicBezTo>
                  <a:lnTo>
                    <a:pt x="2246" y="29108"/>
                  </a:lnTo>
                  <a:cubicBezTo>
                    <a:pt x="2147" y="29411"/>
                    <a:pt x="1877" y="29626"/>
                    <a:pt x="1560" y="29655"/>
                  </a:cubicBezTo>
                  <a:cubicBezTo>
                    <a:pt x="1534" y="29657"/>
                    <a:pt x="1508" y="29658"/>
                    <a:pt x="1483" y="29658"/>
                  </a:cubicBezTo>
                  <a:cubicBezTo>
                    <a:pt x="954" y="29658"/>
                    <a:pt x="563" y="29141"/>
                    <a:pt x="726" y="28623"/>
                  </a:cubicBezTo>
                  <a:cubicBezTo>
                    <a:pt x="2273" y="23702"/>
                    <a:pt x="5893" y="12082"/>
                    <a:pt x="6071" y="10491"/>
                  </a:cubicBezTo>
                  <a:cubicBezTo>
                    <a:pt x="6286" y="8561"/>
                    <a:pt x="3597" y="3444"/>
                    <a:pt x="3260" y="2810"/>
                  </a:cubicBezTo>
                  <a:cubicBezTo>
                    <a:pt x="3173" y="1644"/>
                    <a:pt x="3412" y="1102"/>
                    <a:pt x="3630" y="853"/>
                  </a:cubicBezTo>
                  <a:cubicBezTo>
                    <a:pt x="3761" y="704"/>
                    <a:pt x="3895" y="648"/>
                    <a:pt x="3973" y="626"/>
                  </a:cubicBezTo>
                  <a:close/>
                  <a:moveTo>
                    <a:pt x="4039" y="1"/>
                  </a:moveTo>
                  <a:cubicBezTo>
                    <a:pt x="3993" y="1"/>
                    <a:pt x="3572" y="12"/>
                    <a:pt x="3195" y="422"/>
                  </a:cubicBezTo>
                  <a:cubicBezTo>
                    <a:pt x="2740" y="917"/>
                    <a:pt x="2558" y="1759"/>
                    <a:pt x="2654" y="2923"/>
                  </a:cubicBezTo>
                  <a:cubicBezTo>
                    <a:pt x="2658" y="2965"/>
                    <a:pt x="2670" y="3006"/>
                    <a:pt x="2690" y="3043"/>
                  </a:cubicBezTo>
                  <a:cubicBezTo>
                    <a:pt x="3518" y="4581"/>
                    <a:pt x="5631" y="8907"/>
                    <a:pt x="5463" y="10423"/>
                  </a:cubicBezTo>
                  <a:cubicBezTo>
                    <a:pt x="5288" y="12004"/>
                    <a:pt x="1346" y="24612"/>
                    <a:pt x="142" y="28438"/>
                  </a:cubicBezTo>
                  <a:cubicBezTo>
                    <a:pt x="0" y="28888"/>
                    <a:pt x="93" y="29378"/>
                    <a:pt x="388" y="29745"/>
                  </a:cubicBezTo>
                  <a:cubicBezTo>
                    <a:pt x="659" y="30080"/>
                    <a:pt x="1067" y="30269"/>
                    <a:pt x="1495" y="30269"/>
                  </a:cubicBezTo>
                  <a:cubicBezTo>
                    <a:pt x="1535" y="30269"/>
                    <a:pt x="1575" y="30267"/>
                    <a:pt x="1615" y="30264"/>
                  </a:cubicBezTo>
                  <a:cubicBezTo>
                    <a:pt x="2177" y="30213"/>
                    <a:pt x="2653" y="29833"/>
                    <a:pt x="2828" y="29297"/>
                  </a:cubicBezTo>
                  <a:lnTo>
                    <a:pt x="8845" y="10833"/>
                  </a:lnTo>
                  <a:cubicBezTo>
                    <a:pt x="9055" y="10622"/>
                    <a:pt x="10217" y="9583"/>
                    <a:pt x="13166" y="9030"/>
                  </a:cubicBezTo>
                  <a:cubicBezTo>
                    <a:pt x="15818" y="8534"/>
                    <a:pt x="29287" y="7901"/>
                    <a:pt x="34955" y="7652"/>
                  </a:cubicBezTo>
                  <a:cubicBezTo>
                    <a:pt x="35025" y="7649"/>
                    <a:pt x="35096" y="7647"/>
                    <a:pt x="35166" y="7647"/>
                  </a:cubicBezTo>
                  <a:cubicBezTo>
                    <a:pt x="37231" y="7647"/>
                    <a:pt x="38969" y="9211"/>
                    <a:pt x="39146" y="11260"/>
                  </a:cubicBezTo>
                  <a:lnTo>
                    <a:pt x="39152" y="11343"/>
                  </a:lnTo>
                  <a:cubicBezTo>
                    <a:pt x="39343" y="13817"/>
                    <a:pt x="43204" y="25976"/>
                    <a:pt x="44384" y="29644"/>
                  </a:cubicBezTo>
                  <a:cubicBezTo>
                    <a:pt x="44514" y="30052"/>
                    <a:pt x="44892" y="30328"/>
                    <a:pt x="45320" y="30328"/>
                  </a:cubicBezTo>
                  <a:cubicBezTo>
                    <a:pt x="45321" y="30328"/>
                    <a:pt x="45322" y="30328"/>
                    <a:pt x="45322" y="30328"/>
                  </a:cubicBezTo>
                  <a:cubicBezTo>
                    <a:pt x="45654" y="30328"/>
                    <a:pt x="45964" y="30165"/>
                    <a:pt x="46149" y="29891"/>
                  </a:cubicBezTo>
                  <a:cubicBezTo>
                    <a:pt x="46302" y="29668"/>
                    <a:pt x="46355" y="29391"/>
                    <a:pt x="46295" y="29126"/>
                  </a:cubicBezTo>
                  <a:cubicBezTo>
                    <a:pt x="45658" y="26234"/>
                    <a:pt x="42422" y="11436"/>
                    <a:pt x="41270" y="4146"/>
                  </a:cubicBezTo>
                  <a:cubicBezTo>
                    <a:pt x="41248" y="4002"/>
                    <a:pt x="41122" y="3888"/>
                    <a:pt x="40983" y="3888"/>
                  </a:cubicBezTo>
                  <a:cubicBezTo>
                    <a:pt x="40973" y="3888"/>
                    <a:pt x="40964" y="3888"/>
                    <a:pt x="40955" y="3889"/>
                  </a:cubicBezTo>
                  <a:cubicBezTo>
                    <a:pt x="40811" y="3895"/>
                    <a:pt x="31922" y="4307"/>
                    <a:pt x="24026" y="4307"/>
                  </a:cubicBezTo>
                  <a:cubicBezTo>
                    <a:pt x="19271" y="4307"/>
                    <a:pt x="14877" y="4158"/>
                    <a:pt x="12968" y="3681"/>
                  </a:cubicBezTo>
                  <a:cubicBezTo>
                    <a:pt x="7899" y="2414"/>
                    <a:pt x="4242" y="73"/>
                    <a:pt x="4205" y="50"/>
                  </a:cubicBezTo>
                  <a:cubicBezTo>
                    <a:pt x="4155" y="17"/>
                    <a:pt x="4098" y="1"/>
                    <a:pt x="40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375;p54">
              <a:extLst>
                <a:ext uri="{FF2B5EF4-FFF2-40B4-BE49-F238E27FC236}">
                  <a16:creationId xmlns:a16="http://schemas.microsoft.com/office/drawing/2014/main" id="{0F2D4A30-2226-3D76-F5EF-E707C0DF5058}"/>
                </a:ext>
              </a:extLst>
            </p:cNvPr>
            <p:cNvSpPr/>
            <p:nvPr/>
          </p:nvSpPr>
          <p:spPr>
            <a:xfrm>
              <a:off x="1415725" y="3295925"/>
              <a:ext cx="388775" cy="1013250"/>
            </a:xfrm>
            <a:custGeom>
              <a:avLst/>
              <a:gdLst/>
              <a:ahLst/>
              <a:cxnLst/>
              <a:rect l="l" t="t" r="r" b="b"/>
              <a:pathLst>
                <a:path w="15551" h="40530" extrusionOk="0">
                  <a:moveTo>
                    <a:pt x="8959" y="0"/>
                  </a:moveTo>
                  <a:cubicBezTo>
                    <a:pt x="8255" y="0"/>
                    <a:pt x="7775" y="1441"/>
                    <a:pt x="7775" y="1441"/>
                  </a:cubicBezTo>
                  <a:cubicBezTo>
                    <a:pt x="7775" y="1441"/>
                    <a:pt x="1" y="25844"/>
                    <a:pt x="1296" y="30163"/>
                  </a:cubicBezTo>
                  <a:cubicBezTo>
                    <a:pt x="2592" y="34482"/>
                    <a:pt x="8855" y="40530"/>
                    <a:pt x="11230" y="40530"/>
                  </a:cubicBezTo>
                  <a:cubicBezTo>
                    <a:pt x="13606" y="40530"/>
                    <a:pt x="15550" y="16774"/>
                    <a:pt x="15550" y="14613"/>
                  </a:cubicBezTo>
                  <a:cubicBezTo>
                    <a:pt x="15550" y="12454"/>
                    <a:pt x="11447" y="4679"/>
                    <a:pt x="10151" y="1440"/>
                  </a:cubicBezTo>
                  <a:cubicBezTo>
                    <a:pt x="9719" y="360"/>
                    <a:pt x="9311" y="0"/>
                    <a:pt x="8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376;p54">
              <a:extLst>
                <a:ext uri="{FF2B5EF4-FFF2-40B4-BE49-F238E27FC236}">
                  <a16:creationId xmlns:a16="http://schemas.microsoft.com/office/drawing/2014/main" id="{423125DD-1F13-8179-6B23-D6D48AA3A9A0}"/>
                </a:ext>
              </a:extLst>
            </p:cNvPr>
            <p:cNvSpPr/>
            <p:nvPr/>
          </p:nvSpPr>
          <p:spPr>
            <a:xfrm>
              <a:off x="1408075" y="3288275"/>
              <a:ext cx="404075" cy="1028550"/>
            </a:xfrm>
            <a:custGeom>
              <a:avLst/>
              <a:gdLst/>
              <a:ahLst/>
              <a:cxnLst/>
              <a:rect l="l" t="t" r="r" b="b"/>
              <a:pathLst>
                <a:path w="16163" h="41142" extrusionOk="0">
                  <a:moveTo>
                    <a:pt x="9277" y="612"/>
                  </a:moveTo>
                  <a:cubicBezTo>
                    <a:pt x="9402" y="612"/>
                    <a:pt x="9730" y="755"/>
                    <a:pt x="10171" y="1860"/>
                  </a:cubicBezTo>
                  <a:cubicBezTo>
                    <a:pt x="10587" y="2896"/>
                    <a:pt x="11293" y="4408"/>
                    <a:pt x="12041" y="6007"/>
                  </a:cubicBezTo>
                  <a:cubicBezTo>
                    <a:pt x="13604" y="9352"/>
                    <a:pt x="15550" y="13514"/>
                    <a:pt x="15550" y="14919"/>
                  </a:cubicBezTo>
                  <a:cubicBezTo>
                    <a:pt x="15550" y="16014"/>
                    <a:pt x="15059" y="22503"/>
                    <a:pt x="14283" y="28649"/>
                  </a:cubicBezTo>
                  <a:cubicBezTo>
                    <a:pt x="12828" y="40195"/>
                    <a:pt x="11665" y="40529"/>
                    <a:pt x="11536" y="40529"/>
                  </a:cubicBezTo>
                  <a:cubicBezTo>
                    <a:pt x="9466" y="40529"/>
                    <a:pt x="3202" y="34739"/>
                    <a:pt x="1895" y="30381"/>
                  </a:cubicBezTo>
                  <a:cubicBezTo>
                    <a:pt x="644" y="26210"/>
                    <a:pt x="8262" y="2187"/>
                    <a:pt x="8372" y="1841"/>
                  </a:cubicBezTo>
                  <a:cubicBezTo>
                    <a:pt x="8543" y="1331"/>
                    <a:pt x="8945" y="621"/>
                    <a:pt x="9257" y="614"/>
                  </a:cubicBezTo>
                  <a:cubicBezTo>
                    <a:pt x="9263" y="613"/>
                    <a:pt x="9270" y="612"/>
                    <a:pt x="9277" y="612"/>
                  </a:cubicBezTo>
                  <a:close/>
                  <a:moveTo>
                    <a:pt x="9241" y="1"/>
                  </a:moveTo>
                  <a:cubicBezTo>
                    <a:pt x="8375" y="26"/>
                    <a:pt x="7880" y="1379"/>
                    <a:pt x="7791" y="1649"/>
                  </a:cubicBezTo>
                  <a:cubicBezTo>
                    <a:pt x="7790" y="1650"/>
                    <a:pt x="7790" y="1653"/>
                    <a:pt x="7790" y="1654"/>
                  </a:cubicBezTo>
                  <a:cubicBezTo>
                    <a:pt x="7471" y="2654"/>
                    <a:pt x="1" y="26198"/>
                    <a:pt x="1309" y="30558"/>
                  </a:cubicBezTo>
                  <a:cubicBezTo>
                    <a:pt x="2648" y="35023"/>
                    <a:pt x="8983" y="41142"/>
                    <a:pt x="11536" y="41142"/>
                  </a:cubicBezTo>
                  <a:cubicBezTo>
                    <a:pt x="12071" y="41142"/>
                    <a:pt x="13325" y="41142"/>
                    <a:pt x="14892" y="28726"/>
                  </a:cubicBezTo>
                  <a:cubicBezTo>
                    <a:pt x="15669" y="22556"/>
                    <a:pt x="16162" y="16025"/>
                    <a:pt x="16162" y="14921"/>
                  </a:cubicBezTo>
                  <a:cubicBezTo>
                    <a:pt x="16162" y="13378"/>
                    <a:pt x="14268" y="9324"/>
                    <a:pt x="12596" y="5748"/>
                  </a:cubicBezTo>
                  <a:cubicBezTo>
                    <a:pt x="11852" y="4156"/>
                    <a:pt x="11148" y="2653"/>
                    <a:pt x="10741" y="1633"/>
                  </a:cubicBezTo>
                  <a:cubicBezTo>
                    <a:pt x="10295" y="518"/>
                    <a:pt x="9811" y="1"/>
                    <a:pt x="9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377;p54">
              <a:extLst>
                <a:ext uri="{FF2B5EF4-FFF2-40B4-BE49-F238E27FC236}">
                  <a16:creationId xmlns:a16="http://schemas.microsoft.com/office/drawing/2014/main" id="{57349267-89AD-CC41-B725-104C4AB53822}"/>
                </a:ext>
              </a:extLst>
            </p:cNvPr>
            <p:cNvSpPr/>
            <p:nvPr/>
          </p:nvSpPr>
          <p:spPr>
            <a:xfrm>
              <a:off x="1718075" y="3628875"/>
              <a:ext cx="957850" cy="772475"/>
            </a:xfrm>
            <a:custGeom>
              <a:avLst/>
              <a:gdLst/>
              <a:ahLst/>
              <a:cxnLst/>
              <a:rect l="l" t="t" r="r" b="b"/>
              <a:pathLst>
                <a:path w="38314" h="30899" extrusionOk="0">
                  <a:moveTo>
                    <a:pt x="31532" y="0"/>
                  </a:moveTo>
                  <a:cubicBezTo>
                    <a:pt x="26996" y="0"/>
                    <a:pt x="7559" y="216"/>
                    <a:pt x="3887" y="2375"/>
                  </a:cubicBezTo>
                  <a:cubicBezTo>
                    <a:pt x="216" y="4536"/>
                    <a:pt x="0" y="20732"/>
                    <a:pt x="0" y="24404"/>
                  </a:cubicBezTo>
                  <a:cubicBezTo>
                    <a:pt x="0" y="28075"/>
                    <a:pt x="3671" y="30666"/>
                    <a:pt x="8639" y="30883"/>
                  </a:cubicBezTo>
                  <a:cubicBezTo>
                    <a:pt x="8875" y="30893"/>
                    <a:pt x="9148" y="30898"/>
                    <a:pt x="9455" y="30898"/>
                  </a:cubicBezTo>
                  <a:cubicBezTo>
                    <a:pt x="15578" y="30898"/>
                    <a:pt x="34862" y="28939"/>
                    <a:pt x="36713" y="28939"/>
                  </a:cubicBezTo>
                  <a:cubicBezTo>
                    <a:pt x="37733" y="28939"/>
                    <a:pt x="38114" y="27046"/>
                    <a:pt x="38191" y="24618"/>
                  </a:cubicBezTo>
                  <a:cubicBezTo>
                    <a:pt x="38314" y="20748"/>
                    <a:pt x="37661" y="15519"/>
                    <a:pt x="37592" y="14442"/>
                  </a:cubicBezTo>
                  <a:cubicBezTo>
                    <a:pt x="37357" y="10787"/>
                    <a:pt x="37114" y="0"/>
                    <a:pt x="315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78;p54">
              <a:extLst>
                <a:ext uri="{FF2B5EF4-FFF2-40B4-BE49-F238E27FC236}">
                  <a16:creationId xmlns:a16="http://schemas.microsoft.com/office/drawing/2014/main" id="{AAF5CD9C-6001-A087-5901-37152C12B8C4}"/>
                </a:ext>
              </a:extLst>
            </p:cNvPr>
            <p:cNvSpPr/>
            <p:nvPr/>
          </p:nvSpPr>
          <p:spPr>
            <a:xfrm>
              <a:off x="1710425" y="3621200"/>
              <a:ext cx="972500" cy="787800"/>
            </a:xfrm>
            <a:custGeom>
              <a:avLst/>
              <a:gdLst/>
              <a:ahLst/>
              <a:cxnLst/>
              <a:rect l="l" t="t" r="r" b="b"/>
              <a:pathLst>
                <a:path w="38900" h="31512" extrusionOk="0">
                  <a:moveTo>
                    <a:pt x="31838" y="613"/>
                  </a:moveTo>
                  <a:cubicBezTo>
                    <a:pt x="36777" y="614"/>
                    <a:pt x="37316" y="9987"/>
                    <a:pt x="37546" y="13990"/>
                  </a:cubicBezTo>
                  <a:lnTo>
                    <a:pt x="37593" y="14768"/>
                  </a:lnTo>
                  <a:cubicBezTo>
                    <a:pt x="37607" y="15000"/>
                    <a:pt x="37649" y="15419"/>
                    <a:pt x="37704" y="15974"/>
                  </a:cubicBezTo>
                  <a:cubicBezTo>
                    <a:pt x="37907" y="18040"/>
                    <a:pt x="38286" y="21887"/>
                    <a:pt x="38191" y="24916"/>
                  </a:cubicBezTo>
                  <a:cubicBezTo>
                    <a:pt x="38077" y="28547"/>
                    <a:pt x="37334" y="28939"/>
                    <a:pt x="37020" y="28939"/>
                  </a:cubicBezTo>
                  <a:cubicBezTo>
                    <a:pt x="36350" y="28939"/>
                    <a:pt x="33605" y="29177"/>
                    <a:pt x="29805" y="29506"/>
                  </a:cubicBezTo>
                  <a:cubicBezTo>
                    <a:pt x="23303" y="30068"/>
                    <a:pt x="13712" y="30898"/>
                    <a:pt x="9763" y="30898"/>
                  </a:cubicBezTo>
                  <a:cubicBezTo>
                    <a:pt x="9460" y="30898"/>
                    <a:pt x="9190" y="30893"/>
                    <a:pt x="8958" y="30883"/>
                  </a:cubicBezTo>
                  <a:cubicBezTo>
                    <a:pt x="4044" y="30669"/>
                    <a:pt x="612" y="28131"/>
                    <a:pt x="612" y="24711"/>
                  </a:cubicBezTo>
                  <a:cubicBezTo>
                    <a:pt x="612" y="15684"/>
                    <a:pt x="1591" y="4568"/>
                    <a:pt x="4348" y="2946"/>
                  </a:cubicBezTo>
                  <a:cubicBezTo>
                    <a:pt x="7479" y="1104"/>
                    <a:pt x="23101" y="613"/>
                    <a:pt x="31838" y="613"/>
                  </a:cubicBezTo>
                  <a:close/>
                  <a:moveTo>
                    <a:pt x="31838" y="1"/>
                  </a:moveTo>
                  <a:cubicBezTo>
                    <a:pt x="29413" y="1"/>
                    <a:pt x="8033" y="68"/>
                    <a:pt x="4038" y="2419"/>
                  </a:cubicBezTo>
                  <a:cubicBezTo>
                    <a:pt x="291" y="4623"/>
                    <a:pt x="0" y="20038"/>
                    <a:pt x="0" y="24711"/>
                  </a:cubicBezTo>
                  <a:cubicBezTo>
                    <a:pt x="0" y="28476"/>
                    <a:pt x="3673" y="31266"/>
                    <a:pt x="8931" y="31496"/>
                  </a:cubicBezTo>
                  <a:cubicBezTo>
                    <a:pt x="9175" y="31506"/>
                    <a:pt x="9455" y="31511"/>
                    <a:pt x="9769" y="31511"/>
                  </a:cubicBezTo>
                  <a:cubicBezTo>
                    <a:pt x="13721" y="31511"/>
                    <a:pt x="22969" y="30711"/>
                    <a:pt x="29858" y="30115"/>
                  </a:cubicBezTo>
                  <a:cubicBezTo>
                    <a:pt x="33500" y="29801"/>
                    <a:pt x="36376" y="29552"/>
                    <a:pt x="37020" y="29552"/>
                  </a:cubicBezTo>
                  <a:cubicBezTo>
                    <a:pt x="38137" y="29552"/>
                    <a:pt x="38704" y="28085"/>
                    <a:pt x="38802" y="24935"/>
                  </a:cubicBezTo>
                  <a:cubicBezTo>
                    <a:pt x="38900" y="21867"/>
                    <a:pt x="38518" y="17994"/>
                    <a:pt x="38313" y="15913"/>
                  </a:cubicBezTo>
                  <a:cubicBezTo>
                    <a:pt x="38259" y="15368"/>
                    <a:pt x="38218" y="14956"/>
                    <a:pt x="38203" y="14730"/>
                  </a:cubicBezTo>
                  <a:lnTo>
                    <a:pt x="38158" y="13954"/>
                  </a:lnTo>
                  <a:cubicBezTo>
                    <a:pt x="37917" y="9779"/>
                    <a:pt x="37355" y="2"/>
                    <a:pt x="31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379;p54">
              <a:extLst>
                <a:ext uri="{FF2B5EF4-FFF2-40B4-BE49-F238E27FC236}">
                  <a16:creationId xmlns:a16="http://schemas.microsoft.com/office/drawing/2014/main" id="{2A1467AA-C9C6-C055-AD37-524E7AC0768C}"/>
                </a:ext>
              </a:extLst>
            </p:cNvPr>
            <p:cNvSpPr/>
            <p:nvPr/>
          </p:nvSpPr>
          <p:spPr>
            <a:xfrm>
              <a:off x="2473925" y="4006350"/>
              <a:ext cx="458950" cy="244300"/>
            </a:xfrm>
            <a:custGeom>
              <a:avLst/>
              <a:gdLst/>
              <a:ahLst/>
              <a:cxnLst/>
              <a:rect l="l" t="t" r="r" b="b"/>
              <a:pathLst>
                <a:path w="18358" h="9772" extrusionOk="0">
                  <a:moveTo>
                    <a:pt x="8164" y="1"/>
                  </a:moveTo>
                  <a:cubicBezTo>
                    <a:pt x="4199" y="1"/>
                    <a:pt x="1" y="234"/>
                    <a:pt x="1" y="234"/>
                  </a:cubicBezTo>
                  <a:lnTo>
                    <a:pt x="2376" y="9737"/>
                  </a:lnTo>
                  <a:cubicBezTo>
                    <a:pt x="2376" y="9737"/>
                    <a:pt x="3504" y="9772"/>
                    <a:pt x="5141" y="9772"/>
                  </a:cubicBezTo>
                  <a:cubicBezTo>
                    <a:pt x="9234" y="9772"/>
                    <a:pt x="16506" y="9551"/>
                    <a:pt x="17277" y="8008"/>
                  </a:cubicBezTo>
                  <a:cubicBezTo>
                    <a:pt x="18358" y="5849"/>
                    <a:pt x="17277" y="1314"/>
                    <a:pt x="14470" y="450"/>
                  </a:cubicBezTo>
                  <a:cubicBezTo>
                    <a:pt x="13347" y="105"/>
                    <a:pt x="10807" y="1"/>
                    <a:pt x="81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380;p54">
              <a:extLst>
                <a:ext uri="{FF2B5EF4-FFF2-40B4-BE49-F238E27FC236}">
                  <a16:creationId xmlns:a16="http://schemas.microsoft.com/office/drawing/2014/main" id="{D371A674-2531-F249-431C-62777A9144AB}"/>
                </a:ext>
              </a:extLst>
            </p:cNvPr>
            <p:cNvSpPr/>
            <p:nvPr/>
          </p:nvSpPr>
          <p:spPr>
            <a:xfrm>
              <a:off x="2465350" y="3998650"/>
              <a:ext cx="463725" cy="259800"/>
            </a:xfrm>
            <a:custGeom>
              <a:avLst/>
              <a:gdLst/>
              <a:ahLst/>
              <a:cxnLst/>
              <a:rect l="l" t="t" r="r" b="b"/>
              <a:pathLst>
                <a:path w="18549" h="10392" extrusionOk="0">
                  <a:moveTo>
                    <a:pt x="8542" y="615"/>
                  </a:moveTo>
                  <a:cubicBezTo>
                    <a:pt x="11148" y="615"/>
                    <a:pt x="13637" y="716"/>
                    <a:pt x="14724" y="1051"/>
                  </a:cubicBezTo>
                  <a:cubicBezTo>
                    <a:pt x="15739" y="1364"/>
                    <a:pt x="16605" y="2250"/>
                    <a:pt x="17161" y="3548"/>
                  </a:cubicBezTo>
                  <a:cubicBezTo>
                    <a:pt x="17840" y="5135"/>
                    <a:pt x="17916" y="7040"/>
                    <a:pt x="17347" y="8180"/>
                  </a:cubicBezTo>
                  <a:cubicBezTo>
                    <a:pt x="16743" y="9389"/>
                    <a:pt x="10617" y="9781"/>
                    <a:pt x="5545" y="9781"/>
                  </a:cubicBezTo>
                  <a:cubicBezTo>
                    <a:pt x="4637" y="9781"/>
                    <a:pt x="3763" y="9768"/>
                    <a:pt x="2960" y="9746"/>
                  </a:cubicBezTo>
                  <a:lnTo>
                    <a:pt x="731" y="829"/>
                  </a:lnTo>
                  <a:cubicBezTo>
                    <a:pt x="1845" y="773"/>
                    <a:pt x="5285" y="615"/>
                    <a:pt x="8542" y="615"/>
                  </a:cubicBezTo>
                  <a:close/>
                  <a:moveTo>
                    <a:pt x="8475" y="1"/>
                  </a:moveTo>
                  <a:cubicBezTo>
                    <a:pt x="4635" y="1"/>
                    <a:pt x="608" y="221"/>
                    <a:pt x="326" y="236"/>
                  </a:cubicBezTo>
                  <a:cubicBezTo>
                    <a:pt x="134" y="246"/>
                    <a:pt x="0" y="429"/>
                    <a:pt x="47" y="616"/>
                  </a:cubicBezTo>
                  <a:lnTo>
                    <a:pt x="2422" y="10118"/>
                  </a:lnTo>
                  <a:cubicBezTo>
                    <a:pt x="2455" y="10251"/>
                    <a:pt x="2572" y="10346"/>
                    <a:pt x="2710" y="10350"/>
                  </a:cubicBezTo>
                  <a:cubicBezTo>
                    <a:pt x="3079" y="10361"/>
                    <a:pt x="4184" y="10391"/>
                    <a:pt x="5645" y="10391"/>
                  </a:cubicBezTo>
                  <a:cubicBezTo>
                    <a:pt x="9869" y="10391"/>
                    <a:pt x="17051" y="10140"/>
                    <a:pt x="17894" y="8454"/>
                  </a:cubicBezTo>
                  <a:cubicBezTo>
                    <a:pt x="18549" y="7144"/>
                    <a:pt x="18480" y="5076"/>
                    <a:pt x="17722" y="3307"/>
                  </a:cubicBezTo>
                  <a:cubicBezTo>
                    <a:pt x="17095" y="1840"/>
                    <a:pt x="16094" y="832"/>
                    <a:pt x="14903" y="466"/>
                  </a:cubicBezTo>
                  <a:cubicBezTo>
                    <a:pt x="13741" y="108"/>
                    <a:pt x="11153" y="1"/>
                    <a:pt x="84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381;p54">
              <a:extLst>
                <a:ext uri="{FF2B5EF4-FFF2-40B4-BE49-F238E27FC236}">
                  <a16:creationId xmlns:a16="http://schemas.microsoft.com/office/drawing/2014/main" id="{D75374BA-8D27-F3D1-115C-253987BD5494}"/>
                </a:ext>
              </a:extLst>
            </p:cNvPr>
            <p:cNvSpPr/>
            <p:nvPr/>
          </p:nvSpPr>
          <p:spPr>
            <a:xfrm>
              <a:off x="1664075" y="3553950"/>
              <a:ext cx="896250" cy="783800"/>
            </a:xfrm>
            <a:custGeom>
              <a:avLst/>
              <a:gdLst/>
              <a:ahLst/>
              <a:cxnLst/>
              <a:rect l="l" t="t" r="r" b="b"/>
              <a:pathLst>
                <a:path w="35850" h="31352" extrusionOk="0">
                  <a:moveTo>
                    <a:pt x="20793" y="1"/>
                  </a:moveTo>
                  <a:cubicBezTo>
                    <a:pt x="17839" y="1"/>
                    <a:pt x="14893" y="161"/>
                    <a:pt x="12527" y="621"/>
                  </a:cubicBezTo>
                  <a:cubicBezTo>
                    <a:pt x="4752" y="2133"/>
                    <a:pt x="1512" y="6667"/>
                    <a:pt x="1296" y="7532"/>
                  </a:cubicBezTo>
                  <a:cubicBezTo>
                    <a:pt x="1296" y="7532"/>
                    <a:pt x="0" y="11635"/>
                    <a:pt x="216" y="16386"/>
                  </a:cubicBezTo>
                  <a:cubicBezTo>
                    <a:pt x="432" y="21137"/>
                    <a:pt x="1728" y="25888"/>
                    <a:pt x="8206" y="29777"/>
                  </a:cubicBezTo>
                  <a:cubicBezTo>
                    <a:pt x="10150" y="30943"/>
                    <a:pt x="13415" y="31351"/>
                    <a:pt x="17034" y="31351"/>
                  </a:cubicBezTo>
                  <a:cubicBezTo>
                    <a:pt x="25479" y="31351"/>
                    <a:pt x="35850" y="29129"/>
                    <a:pt x="35850" y="29129"/>
                  </a:cubicBezTo>
                  <a:lnTo>
                    <a:pt x="34339" y="837"/>
                  </a:lnTo>
                  <a:cubicBezTo>
                    <a:pt x="34339" y="837"/>
                    <a:pt x="27545" y="1"/>
                    <a:pt x="207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382;p54">
              <a:extLst>
                <a:ext uri="{FF2B5EF4-FFF2-40B4-BE49-F238E27FC236}">
                  <a16:creationId xmlns:a16="http://schemas.microsoft.com/office/drawing/2014/main" id="{27D5C3D1-DCAC-C510-E35E-99F3669F263D}"/>
                </a:ext>
              </a:extLst>
            </p:cNvPr>
            <p:cNvSpPr/>
            <p:nvPr/>
          </p:nvSpPr>
          <p:spPr>
            <a:xfrm>
              <a:off x="1656550" y="3546425"/>
              <a:ext cx="911625" cy="799150"/>
            </a:xfrm>
            <a:custGeom>
              <a:avLst/>
              <a:gdLst/>
              <a:ahLst/>
              <a:cxnLst/>
              <a:rect l="l" t="t" r="r" b="b"/>
              <a:pathLst>
                <a:path w="36465" h="31966" extrusionOk="0">
                  <a:moveTo>
                    <a:pt x="21066" y="611"/>
                  </a:moveTo>
                  <a:cubicBezTo>
                    <a:pt x="27026" y="611"/>
                    <a:pt x="33051" y="1262"/>
                    <a:pt x="34347" y="1412"/>
                  </a:cubicBezTo>
                  <a:lnTo>
                    <a:pt x="35832" y="29183"/>
                  </a:lnTo>
                  <a:cubicBezTo>
                    <a:pt x="34181" y="29520"/>
                    <a:pt x="24908" y="31343"/>
                    <a:pt x="17296" y="31343"/>
                  </a:cubicBezTo>
                  <a:cubicBezTo>
                    <a:pt x="13742" y="31343"/>
                    <a:pt x="10550" y="30945"/>
                    <a:pt x="8666" y="29814"/>
                  </a:cubicBezTo>
                  <a:cubicBezTo>
                    <a:pt x="2119" y="25886"/>
                    <a:pt x="1028" y="21177"/>
                    <a:pt x="823" y="16673"/>
                  </a:cubicBezTo>
                  <a:cubicBezTo>
                    <a:pt x="612" y="12035"/>
                    <a:pt x="1876" y="7965"/>
                    <a:pt x="1890" y="7924"/>
                  </a:cubicBezTo>
                  <a:cubicBezTo>
                    <a:pt x="1891" y="7919"/>
                    <a:pt x="1893" y="7912"/>
                    <a:pt x="1894" y="7907"/>
                  </a:cubicBezTo>
                  <a:cubicBezTo>
                    <a:pt x="2044" y="7312"/>
                    <a:pt x="5035" y="2749"/>
                    <a:pt x="12885" y="1222"/>
                  </a:cubicBezTo>
                  <a:cubicBezTo>
                    <a:pt x="15216" y="768"/>
                    <a:pt x="18133" y="611"/>
                    <a:pt x="21066" y="611"/>
                  </a:cubicBezTo>
                  <a:close/>
                  <a:moveTo>
                    <a:pt x="21065" y="1"/>
                  </a:moveTo>
                  <a:cubicBezTo>
                    <a:pt x="18095" y="1"/>
                    <a:pt x="15137" y="161"/>
                    <a:pt x="12769" y="621"/>
                  </a:cubicBezTo>
                  <a:cubicBezTo>
                    <a:pt x="5047" y="2123"/>
                    <a:pt x="1603" y="6597"/>
                    <a:pt x="1302" y="7749"/>
                  </a:cubicBezTo>
                  <a:cubicBezTo>
                    <a:pt x="1235" y="7969"/>
                    <a:pt x="1" y="12056"/>
                    <a:pt x="211" y="16700"/>
                  </a:cubicBezTo>
                  <a:cubicBezTo>
                    <a:pt x="414" y="21151"/>
                    <a:pt x="1538" y="26252"/>
                    <a:pt x="8350" y="30339"/>
                  </a:cubicBezTo>
                  <a:cubicBezTo>
                    <a:pt x="10360" y="31544"/>
                    <a:pt x="13701" y="31965"/>
                    <a:pt x="17387" y="31965"/>
                  </a:cubicBezTo>
                  <a:cubicBezTo>
                    <a:pt x="25639" y="31965"/>
                    <a:pt x="35615" y="29857"/>
                    <a:pt x="36215" y="29728"/>
                  </a:cubicBezTo>
                  <a:cubicBezTo>
                    <a:pt x="36362" y="29697"/>
                    <a:pt x="36464" y="29563"/>
                    <a:pt x="36457" y="29412"/>
                  </a:cubicBezTo>
                  <a:lnTo>
                    <a:pt x="34946" y="1122"/>
                  </a:lnTo>
                  <a:cubicBezTo>
                    <a:pt x="34937" y="973"/>
                    <a:pt x="34824" y="852"/>
                    <a:pt x="34676" y="834"/>
                  </a:cubicBezTo>
                  <a:cubicBezTo>
                    <a:pt x="34580" y="822"/>
                    <a:pt x="27794" y="1"/>
                    <a:pt x="2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383;p54">
              <a:extLst>
                <a:ext uri="{FF2B5EF4-FFF2-40B4-BE49-F238E27FC236}">
                  <a16:creationId xmlns:a16="http://schemas.microsoft.com/office/drawing/2014/main" id="{925262CB-D9BB-46DF-472A-F94EE7384E5B}"/>
                </a:ext>
              </a:extLst>
            </p:cNvPr>
            <p:cNvSpPr/>
            <p:nvPr/>
          </p:nvSpPr>
          <p:spPr>
            <a:xfrm>
              <a:off x="4012150" y="1253575"/>
              <a:ext cx="248675" cy="593700"/>
            </a:xfrm>
            <a:custGeom>
              <a:avLst/>
              <a:gdLst/>
              <a:ahLst/>
              <a:cxnLst/>
              <a:rect l="l" t="t" r="r" b="b"/>
              <a:pathLst>
                <a:path w="9947" h="23748" extrusionOk="0">
                  <a:moveTo>
                    <a:pt x="8625" y="0"/>
                  </a:moveTo>
                  <a:cubicBezTo>
                    <a:pt x="8606" y="0"/>
                    <a:pt x="8585" y="1"/>
                    <a:pt x="8565" y="3"/>
                  </a:cubicBezTo>
                  <a:cubicBezTo>
                    <a:pt x="8565" y="3"/>
                    <a:pt x="6135" y="2433"/>
                    <a:pt x="4977" y="5674"/>
                  </a:cubicBezTo>
                  <a:cubicBezTo>
                    <a:pt x="3819" y="8915"/>
                    <a:pt x="1" y="18636"/>
                    <a:pt x="117" y="20488"/>
                  </a:cubicBezTo>
                  <a:cubicBezTo>
                    <a:pt x="210" y="21969"/>
                    <a:pt x="1265" y="23747"/>
                    <a:pt x="2513" y="23747"/>
                  </a:cubicBezTo>
                  <a:cubicBezTo>
                    <a:pt x="2825" y="23747"/>
                    <a:pt x="3148" y="23636"/>
                    <a:pt x="3473" y="23381"/>
                  </a:cubicBezTo>
                  <a:cubicBezTo>
                    <a:pt x="5092" y="22109"/>
                    <a:pt x="9027" y="15280"/>
                    <a:pt x="9258" y="14932"/>
                  </a:cubicBezTo>
                  <a:cubicBezTo>
                    <a:pt x="9490" y="14585"/>
                    <a:pt x="9721" y="9725"/>
                    <a:pt x="9721" y="6716"/>
                  </a:cubicBezTo>
                  <a:cubicBezTo>
                    <a:pt x="9721" y="3751"/>
                    <a:pt x="9946" y="0"/>
                    <a:pt x="86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384;p54">
              <a:extLst>
                <a:ext uri="{FF2B5EF4-FFF2-40B4-BE49-F238E27FC236}">
                  <a16:creationId xmlns:a16="http://schemas.microsoft.com/office/drawing/2014/main" id="{F7F87A26-F237-EC37-B59B-D6E7B32114C6}"/>
                </a:ext>
              </a:extLst>
            </p:cNvPr>
            <p:cNvSpPr/>
            <p:nvPr/>
          </p:nvSpPr>
          <p:spPr>
            <a:xfrm>
              <a:off x="4004975" y="1245925"/>
              <a:ext cx="259200" cy="609000"/>
            </a:xfrm>
            <a:custGeom>
              <a:avLst/>
              <a:gdLst/>
              <a:ahLst/>
              <a:cxnLst/>
              <a:rect l="l" t="t" r="r" b="b"/>
              <a:pathLst>
                <a:path w="10368" h="24360" extrusionOk="0">
                  <a:moveTo>
                    <a:pt x="8979" y="619"/>
                  </a:moveTo>
                  <a:lnTo>
                    <a:pt x="8979" y="619"/>
                  </a:lnTo>
                  <a:cubicBezTo>
                    <a:pt x="9040" y="632"/>
                    <a:pt x="9096" y="661"/>
                    <a:pt x="9140" y="706"/>
                  </a:cubicBezTo>
                  <a:cubicBezTo>
                    <a:pt x="9754" y="1275"/>
                    <a:pt x="9730" y="3824"/>
                    <a:pt x="9710" y="5872"/>
                  </a:cubicBezTo>
                  <a:cubicBezTo>
                    <a:pt x="9707" y="6262"/>
                    <a:pt x="9704" y="6648"/>
                    <a:pt x="9704" y="7022"/>
                  </a:cubicBezTo>
                  <a:cubicBezTo>
                    <a:pt x="9704" y="10128"/>
                    <a:pt x="9467" y="14652"/>
                    <a:pt x="9292" y="15069"/>
                  </a:cubicBezTo>
                  <a:cubicBezTo>
                    <a:pt x="9257" y="15120"/>
                    <a:pt x="9144" y="15307"/>
                    <a:pt x="8974" y="15595"/>
                  </a:cubicBezTo>
                  <a:cubicBezTo>
                    <a:pt x="6280" y="20105"/>
                    <a:pt x="4462" y="22746"/>
                    <a:pt x="3570" y="23447"/>
                  </a:cubicBezTo>
                  <a:cubicBezTo>
                    <a:pt x="3316" y="23646"/>
                    <a:pt x="3057" y="23746"/>
                    <a:pt x="2797" y="23746"/>
                  </a:cubicBezTo>
                  <a:cubicBezTo>
                    <a:pt x="2644" y="23746"/>
                    <a:pt x="2490" y="23711"/>
                    <a:pt x="2336" y="23642"/>
                  </a:cubicBezTo>
                  <a:cubicBezTo>
                    <a:pt x="1514" y="23274"/>
                    <a:pt x="784" y="21988"/>
                    <a:pt x="709" y="20775"/>
                  </a:cubicBezTo>
                  <a:cubicBezTo>
                    <a:pt x="620" y="19356"/>
                    <a:pt x="3110" y="12667"/>
                    <a:pt x="4599" y="8670"/>
                  </a:cubicBezTo>
                  <a:cubicBezTo>
                    <a:pt x="4988" y="7627"/>
                    <a:pt x="5323" y="6727"/>
                    <a:pt x="5553" y="6083"/>
                  </a:cubicBezTo>
                  <a:cubicBezTo>
                    <a:pt x="6548" y="3297"/>
                    <a:pt x="8534" y="1092"/>
                    <a:pt x="8979" y="619"/>
                  </a:cubicBezTo>
                  <a:close/>
                  <a:moveTo>
                    <a:pt x="8914" y="1"/>
                  </a:moveTo>
                  <a:cubicBezTo>
                    <a:pt x="8885" y="1"/>
                    <a:pt x="8856" y="2"/>
                    <a:pt x="8826" y="4"/>
                  </a:cubicBezTo>
                  <a:cubicBezTo>
                    <a:pt x="8754" y="10"/>
                    <a:pt x="8687" y="42"/>
                    <a:pt x="8636" y="93"/>
                  </a:cubicBezTo>
                  <a:cubicBezTo>
                    <a:pt x="8535" y="194"/>
                    <a:pt x="6143" y="2610"/>
                    <a:pt x="4977" y="5878"/>
                  </a:cubicBezTo>
                  <a:cubicBezTo>
                    <a:pt x="4747" y="6519"/>
                    <a:pt x="4413" y="7416"/>
                    <a:pt x="4025" y="8457"/>
                  </a:cubicBezTo>
                  <a:cubicBezTo>
                    <a:pt x="2424" y="12760"/>
                    <a:pt x="1" y="19264"/>
                    <a:pt x="98" y="20813"/>
                  </a:cubicBezTo>
                  <a:cubicBezTo>
                    <a:pt x="177" y="22076"/>
                    <a:pt x="942" y="23689"/>
                    <a:pt x="2087" y="24200"/>
                  </a:cubicBezTo>
                  <a:cubicBezTo>
                    <a:pt x="2312" y="24303"/>
                    <a:pt x="2555" y="24358"/>
                    <a:pt x="2804" y="24360"/>
                  </a:cubicBezTo>
                  <a:cubicBezTo>
                    <a:pt x="3146" y="24360"/>
                    <a:pt x="3538" y="24250"/>
                    <a:pt x="3949" y="23928"/>
                  </a:cubicBezTo>
                  <a:cubicBezTo>
                    <a:pt x="5381" y="22802"/>
                    <a:pt x="8481" y="17614"/>
                    <a:pt x="9499" y="15909"/>
                  </a:cubicBezTo>
                  <a:cubicBezTo>
                    <a:pt x="9663" y="15635"/>
                    <a:pt x="9769" y="15457"/>
                    <a:pt x="9801" y="15409"/>
                  </a:cubicBezTo>
                  <a:cubicBezTo>
                    <a:pt x="10161" y="14870"/>
                    <a:pt x="10315" y="8858"/>
                    <a:pt x="10315" y="7022"/>
                  </a:cubicBezTo>
                  <a:cubicBezTo>
                    <a:pt x="10315" y="6650"/>
                    <a:pt x="10320" y="6266"/>
                    <a:pt x="10323" y="5878"/>
                  </a:cubicBezTo>
                  <a:cubicBezTo>
                    <a:pt x="10346" y="3375"/>
                    <a:pt x="10367" y="1010"/>
                    <a:pt x="9557" y="257"/>
                  </a:cubicBezTo>
                  <a:cubicBezTo>
                    <a:pt x="9375" y="88"/>
                    <a:pt x="9157" y="1"/>
                    <a:pt x="89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385;p54">
              <a:extLst>
                <a:ext uri="{FF2B5EF4-FFF2-40B4-BE49-F238E27FC236}">
                  <a16:creationId xmlns:a16="http://schemas.microsoft.com/office/drawing/2014/main" id="{1AE5C9F5-783B-7BD5-DF9B-F486A8E7E199}"/>
                </a:ext>
              </a:extLst>
            </p:cNvPr>
            <p:cNvSpPr/>
            <p:nvPr/>
          </p:nvSpPr>
          <p:spPr>
            <a:xfrm>
              <a:off x="4218425" y="1513325"/>
              <a:ext cx="857000" cy="765350"/>
            </a:xfrm>
            <a:custGeom>
              <a:avLst/>
              <a:gdLst/>
              <a:ahLst/>
              <a:cxnLst/>
              <a:rect l="l" t="t" r="r" b="b"/>
              <a:pathLst>
                <a:path w="34280" h="30614" extrusionOk="0">
                  <a:moveTo>
                    <a:pt x="4180" y="1"/>
                  </a:moveTo>
                  <a:cubicBezTo>
                    <a:pt x="4138" y="1"/>
                    <a:pt x="4105" y="3"/>
                    <a:pt x="4082" y="7"/>
                  </a:cubicBezTo>
                  <a:cubicBezTo>
                    <a:pt x="558" y="681"/>
                    <a:pt x="0" y="23268"/>
                    <a:pt x="0" y="23268"/>
                  </a:cubicBezTo>
                  <a:lnTo>
                    <a:pt x="27750" y="30614"/>
                  </a:lnTo>
                  <a:cubicBezTo>
                    <a:pt x="27750" y="30614"/>
                    <a:pt x="34279" y="12659"/>
                    <a:pt x="34279" y="9393"/>
                  </a:cubicBezTo>
                  <a:cubicBezTo>
                    <a:pt x="34279" y="6188"/>
                    <a:pt x="6411" y="1"/>
                    <a:pt x="41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386;p54">
              <a:extLst>
                <a:ext uri="{FF2B5EF4-FFF2-40B4-BE49-F238E27FC236}">
                  <a16:creationId xmlns:a16="http://schemas.microsoft.com/office/drawing/2014/main" id="{BABC7D20-1822-B8C4-E8D4-FF1D354ABD00}"/>
                </a:ext>
              </a:extLst>
            </p:cNvPr>
            <p:cNvSpPr/>
            <p:nvPr/>
          </p:nvSpPr>
          <p:spPr>
            <a:xfrm>
              <a:off x="4210675" y="1505850"/>
              <a:ext cx="872400" cy="780475"/>
            </a:xfrm>
            <a:custGeom>
              <a:avLst/>
              <a:gdLst/>
              <a:ahLst/>
              <a:cxnLst/>
              <a:rect l="l" t="t" r="r" b="b"/>
              <a:pathLst>
                <a:path w="34896" h="31219" extrusionOk="0">
                  <a:moveTo>
                    <a:pt x="4510" y="604"/>
                  </a:moveTo>
                  <a:cubicBezTo>
                    <a:pt x="6298" y="604"/>
                    <a:pt x="30056" y="5776"/>
                    <a:pt x="33866" y="9089"/>
                  </a:cubicBezTo>
                  <a:cubicBezTo>
                    <a:pt x="34135" y="9324"/>
                    <a:pt x="34284" y="9537"/>
                    <a:pt x="34284" y="9692"/>
                  </a:cubicBezTo>
                  <a:cubicBezTo>
                    <a:pt x="34284" y="12655"/>
                    <a:pt x="28672" y="28315"/>
                    <a:pt x="27867" y="30545"/>
                  </a:cubicBezTo>
                  <a:lnTo>
                    <a:pt x="623" y="23334"/>
                  </a:lnTo>
                  <a:cubicBezTo>
                    <a:pt x="852" y="14683"/>
                    <a:pt x="2081" y="1066"/>
                    <a:pt x="4447" y="608"/>
                  </a:cubicBezTo>
                  <a:cubicBezTo>
                    <a:pt x="4463" y="605"/>
                    <a:pt x="4485" y="604"/>
                    <a:pt x="4510" y="604"/>
                  </a:cubicBezTo>
                  <a:close/>
                  <a:moveTo>
                    <a:pt x="4419" y="0"/>
                  </a:moveTo>
                  <a:cubicBezTo>
                    <a:pt x="4382" y="0"/>
                    <a:pt x="4353" y="2"/>
                    <a:pt x="4333" y="6"/>
                  </a:cubicBezTo>
                  <a:cubicBezTo>
                    <a:pt x="673" y="705"/>
                    <a:pt x="62" y="21222"/>
                    <a:pt x="4" y="23560"/>
                  </a:cubicBezTo>
                  <a:cubicBezTo>
                    <a:pt x="0" y="23701"/>
                    <a:pt x="94" y="23827"/>
                    <a:pt x="232" y="23863"/>
                  </a:cubicBezTo>
                  <a:lnTo>
                    <a:pt x="27982" y="31209"/>
                  </a:lnTo>
                  <a:cubicBezTo>
                    <a:pt x="28007" y="31215"/>
                    <a:pt x="28034" y="31219"/>
                    <a:pt x="28060" y="31219"/>
                  </a:cubicBezTo>
                  <a:cubicBezTo>
                    <a:pt x="28189" y="31219"/>
                    <a:pt x="28303" y="31138"/>
                    <a:pt x="28347" y="31017"/>
                  </a:cubicBezTo>
                  <a:cubicBezTo>
                    <a:pt x="28614" y="30282"/>
                    <a:pt x="34895" y="12974"/>
                    <a:pt x="34895" y="9692"/>
                  </a:cubicBezTo>
                  <a:cubicBezTo>
                    <a:pt x="34895" y="9324"/>
                    <a:pt x="34666" y="8956"/>
                    <a:pt x="34195" y="8566"/>
                  </a:cubicBezTo>
                  <a:cubicBezTo>
                    <a:pt x="29939" y="5044"/>
                    <a:pt x="6326" y="0"/>
                    <a:pt x="44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387;p54">
              <a:extLst>
                <a:ext uri="{FF2B5EF4-FFF2-40B4-BE49-F238E27FC236}">
                  <a16:creationId xmlns:a16="http://schemas.microsoft.com/office/drawing/2014/main" id="{2A48ECE4-D2DD-21AA-5A7B-F968C2EFFFBA}"/>
                </a:ext>
              </a:extLst>
            </p:cNvPr>
            <p:cNvSpPr/>
            <p:nvPr/>
          </p:nvSpPr>
          <p:spPr>
            <a:xfrm>
              <a:off x="4188650" y="1156275"/>
              <a:ext cx="807250" cy="940025"/>
            </a:xfrm>
            <a:custGeom>
              <a:avLst/>
              <a:gdLst/>
              <a:ahLst/>
              <a:cxnLst/>
              <a:rect l="l" t="t" r="r" b="b"/>
              <a:pathLst>
                <a:path w="32290" h="37601" extrusionOk="0">
                  <a:moveTo>
                    <a:pt x="17149" y="1"/>
                  </a:moveTo>
                  <a:cubicBezTo>
                    <a:pt x="15853" y="1"/>
                    <a:pt x="15045" y="192"/>
                    <a:pt x="15045" y="192"/>
                  </a:cubicBezTo>
                  <a:cubicBezTo>
                    <a:pt x="15045" y="192"/>
                    <a:pt x="14109" y="88"/>
                    <a:pt x="12705" y="88"/>
                  </a:cubicBezTo>
                  <a:cubicBezTo>
                    <a:pt x="10484" y="88"/>
                    <a:pt x="7094" y="348"/>
                    <a:pt x="4398" y="1696"/>
                  </a:cubicBezTo>
                  <a:cubicBezTo>
                    <a:pt x="1" y="3895"/>
                    <a:pt x="1" y="7598"/>
                    <a:pt x="232" y="11186"/>
                  </a:cubicBezTo>
                  <a:cubicBezTo>
                    <a:pt x="463" y="14774"/>
                    <a:pt x="1660" y="34121"/>
                    <a:pt x="2008" y="35510"/>
                  </a:cubicBezTo>
                  <a:cubicBezTo>
                    <a:pt x="2356" y="36899"/>
                    <a:pt x="10301" y="36532"/>
                    <a:pt x="14930" y="37457"/>
                  </a:cubicBezTo>
                  <a:cubicBezTo>
                    <a:pt x="15421" y="37555"/>
                    <a:pt x="15895" y="37600"/>
                    <a:pt x="16353" y="37600"/>
                  </a:cubicBezTo>
                  <a:cubicBezTo>
                    <a:pt x="20217" y="37600"/>
                    <a:pt x="22873" y="34405"/>
                    <a:pt x="23494" y="33059"/>
                  </a:cubicBezTo>
                  <a:cubicBezTo>
                    <a:pt x="24189" y="31555"/>
                    <a:pt x="32290" y="16857"/>
                    <a:pt x="32290" y="13733"/>
                  </a:cubicBezTo>
                  <a:cubicBezTo>
                    <a:pt x="32290" y="10609"/>
                    <a:pt x="28933" y="4706"/>
                    <a:pt x="24190" y="1929"/>
                  </a:cubicBezTo>
                  <a:cubicBezTo>
                    <a:pt x="21478" y="341"/>
                    <a:pt x="18879" y="1"/>
                    <a:pt x="17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388;p54">
              <a:extLst>
                <a:ext uri="{FF2B5EF4-FFF2-40B4-BE49-F238E27FC236}">
                  <a16:creationId xmlns:a16="http://schemas.microsoft.com/office/drawing/2014/main" id="{21627158-7764-D804-B789-598DD9C00AF9}"/>
                </a:ext>
              </a:extLst>
            </p:cNvPr>
            <p:cNvSpPr/>
            <p:nvPr/>
          </p:nvSpPr>
          <p:spPr>
            <a:xfrm>
              <a:off x="4180550" y="1148475"/>
              <a:ext cx="823000" cy="955450"/>
            </a:xfrm>
            <a:custGeom>
              <a:avLst/>
              <a:gdLst/>
              <a:ahLst/>
              <a:cxnLst/>
              <a:rect l="l" t="t" r="r" b="b"/>
              <a:pathLst>
                <a:path w="32920" h="38218" extrusionOk="0">
                  <a:moveTo>
                    <a:pt x="17458" y="624"/>
                  </a:moveTo>
                  <a:cubicBezTo>
                    <a:pt x="19150" y="624"/>
                    <a:pt x="21707" y="952"/>
                    <a:pt x="24358" y="2503"/>
                  </a:cubicBezTo>
                  <a:cubicBezTo>
                    <a:pt x="29211" y="5345"/>
                    <a:pt x="32308" y="11236"/>
                    <a:pt x="32308" y="14044"/>
                  </a:cubicBezTo>
                  <a:cubicBezTo>
                    <a:pt x="32308" y="16487"/>
                    <a:pt x="26959" y="26688"/>
                    <a:pt x="24675" y="31045"/>
                  </a:cubicBezTo>
                  <a:cubicBezTo>
                    <a:pt x="24096" y="32147"/>
                    <a:pt x="23680" y="32945"/>
                    <a:pt x="23541" y="33243"/>
                  </a:cubicBezTo>
                  <a:cubicBezTo>
                    <a:pt x="23099" y="34201"/>
                    <a:pt x="20628" y="37609"/>
                    <a:pt x="16704" y="37609"/>
                  </a:cubicBezTo>
                  <a:cubicBezTo>
                    <a:pt x="16259" y="37609"/>
                    <a:pt x="15795" y="37565"/>
                    <a:pt x="15314" y="37469"/>
                  </a:cubicBezTo>
                  <a:cubicBezTo>
                    <a:pt x="13441" y="37095"/>
                    <a:pt x="11091" y="36934"/>
                    <a:pt x="8820" y="36778"/>
                  </a:cubicBezTo>
                  <a:cubicBezTo>
                    <a:pt x="6272" y="36603"/>
                    <a:pt x="2783" y="36363"/>
                    <a:pt x="2629" y="35748"/>
                  </a:cubicBezTo>
                  <a:cubicBezTo>
                    <a:pt x="2324" y="34532"/>
                    <a:pt x="1301" y="18406"/>
                    <a:pt x="965" y="13107"/>
                  </a:cubicBezTo>
                  <a:lnTo>
                    <a:pt x="861" y="11478"/>
                  </a:lnTo>
                  <a:cubicBezTo>
                    <a:pt x="615" y="7664"/>
                    <a:pt x="747" y="4339"/>
                    <a:pt x="4859" y="2282"/>
                  </a:cubicBezTo>
                  <a:cubicBezTo>
                    <a:pt x="7499" y="962"/>
                    <a:pt x="10860" y="709"/>
                    <a:pt x="13053" y="709"/>
                  </a:cubicBezTo>
                  <a:cubicBezTo>
                    <a:pt x="14406" y="709"/>
                    <a:pt x="15313" y="805"/>
                    <a:pt x="15337" y="807"/>
                  </a:cubicBezTo>
                  <a:cubicBezTo>
                    <a:pt x="15349" y="809"/>
                    <a:pt x="15360" y="809"/>
                    <a:pt x="15372" y="809"/>
                  </a:cubicBezTo>
                  <a:cubicBezTo>
                    <a:pt x="15395" y="809"/>
                    <a:pt x="15418" y="806"/>
                    <a:pt x="15440" y="801"/>
                  </a:cubicBezTo>
                  <a:cubicBezTo>
                    <a:pt x="15459" y="797"/>
                    <a:pt x="16230" y="624"/>
                    <a:pt x="17458" y="624"/>
                  </a:cubicBezTo>
                  <a:close/>
                  <a:moveTo>
                    <a:pt x="17492" y="0"/>
                  </a:moveTo>
                  <a:cubicBezTo>
                    <a:pt x="16346" y="0"/>
                    <a:pt x="15566" y="149"/>
                    <a:pt x="15353" y="195"/>
                  </a:cubicBezTo>
                  <a:cubicBezTo>
                    <a:pt x="15121" y="171"/>
                    <a:pt x="14235" y="90"/>
                    <a:pt x="12998" y="90"/>
                  </a:cubicBezTo>
                  <a:cubicBezTo>
                    <a:pt x="10749" y="90"/>
                    <a:pt x="7339" y="359"/>
                    <a:pt x="4585" y="1734"/>
                  </a:cubicBezTo>
                  <a:cubicBezTo>
                    <a:pt x="143" y="3956"/>
                    <a:pt x="0" y="7630"/>
                    <a:pt x="250" y="11518"/>
                  </a:cubicBezTo>
                  <a:lnTo>
                    <a:pt x="355" y="13146"/>
                  </a:lnTo>
                  <a:cubicBezTo>
                    <a:pt x="989" y="23148"/>
                    <a:pt x="1754" y="34772"/>
                    <a:pt x="2035" y="35896"/>
                  </a:cubicBezTo>
                  <a:cubicBezTo>
                    <a:pt x="2285" y="36896"/>
                    <a:pt x="4638" y="37106"/>
                    <a:pt x="8778" y="37389"/>
                  </a:cubicBezTo>
                  <a:cubicBezTo>
                    <a:pt x="11031" y="37544"/>
                    <a:pt x="13360" y="37703"/>
                    <a:pt x="15194" y="38071"/>
                  </a:cubicBezTo>
                  <a:cubicBezTo>
                    <a:pt x="15681" y="38168"/>
                    <a:pt x="16177" y="38218"/>
                    <a:pt x="16673" y="38218"/>
                  </a:cubicBezTo>
                  <a:cubicBezTo>
                    <a:pt x="20560" y="38218"/>
                    <a:pt x="23347" y="35123"/>
                    <a:pt x="24096" y="33500"/>
                  </a:cubicBezTo>
                  <a:cubicBezTo>
                    <a:pt x="24228" y="33215"/>
                    <a:pt x="24642" y="32424"/>
                    <a:pt x="25216" y="31330"/>
                  </a:cubicBezTo>
                  <a:cubicBezTo>
                    <a:pt x="27718" y="26561"/>
                    <a:pt x="32920" y="16638"/>
                    <a:pt x="32920" y="14045"/>
                  </a:cubicBezTo>
                  <a:cubicBezTo>
                    <a:pt x="32920" y="10628"/>
                    <a:pt x="29390" y="4741"/>
                    <a:pt x="24667" y="1976"/>
                  </a:cubicBezTo>
                  <a:cubicBezTo>
                    <a:pt x="21894" y="353"/>
                    <a:pt x="19258" y="0"/>
                    <a:pt x="17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389;p54">
              <a:extLst>
                <a:ext uri="{FF2B5EF4-FFF2-40B4-BE49-F238E27FC236}">
                  <a16:creationId xmlns:a16="http://schemas.microsoft.com/office/drawing/2014/main" id="{8921866A-71E4-E559-2881-F101594E9014}"/>
                </a:ext>
              </a:extLst>
            </p:cNvPr>
            <p:cNvSpPr/>
            <p:nvPr/>
          </p:nvSpPr>
          <p:spPr>
            <a:xfrm>
              <a:off x="4362250" y="1389625"/>
              <a:ext cx="222800" cy="656825"/>
            </a:xfrm>
            <a:custGeom>
              <a:avLst/>
              <a:gdLst/>
              <a:ahLst/>
              <a:cxnLst/>
              <a:rect l="l" t="t" r="r" b="b"/>
              <a:pathLst>
                <a:path w="8912" h="26273" extrusionOk="0">
                  <a:moveTo>
                    <a:pt x="7638" y="0"/>
                  </a:moveTo>
                  <a:lnTo>
                    <a:pt x="3703" y="2778"/>
                  </a:lnTo>
                  <a:lnTo>
                    <a:pt x="4976" y="5556"/>
                  </a:lnTo>
                  <a:lnTo>
                    <a:pt x="0" y="22916"/>
                  </a:lnTo>
                  <a:lnTo>
                    <a:pt x="1158" y="26272"/>
                  </a:lnTo>
                  <a:lnTo>
                    <a:pt x="4513" y="23725"/>
                  </a:lnTo>
                  <a:lnTo>
                    <a:pt x="6365" y="5904"/>
                  </a:lnTo>
                  <a:lnTo>
                    <a:pt x="8911" y="3125"/>
                  </a:lnTo>
                  <a:lnTo>
                    <a:pt x="76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390;p54">
              <a:extLst>
                <a:ext uri="{FF2B5EF4-FFF2-40B4-BE49-F238E27FC236}">
                  <a16:creationId xmlns:a16="http://schemas.microsoft.com/office/drawing/2014/main" id="{83CF0AE9-97F4-D83A-543F-0A5B44BAA408}"/>
                </a:ext>
              </a:extLst>
            </p:cNvPr>
            <p:cNvSpPr/>
            <p:nvPr/>
          </p:nvSpPr>
          <p:spPr>
            <a:xfrm>
              <a:off x="4354450" y="1381975"/>
              <a:ext cx="238825" cy="672100"/>
            </a:xfrm>
            <a:custGeom>
              <a:avLst/>
              <a:gdLst/>
              <a:ahLst/>
              <a:cxnLst/>
              <a:rect l="l" t="t" r="r" b="b"/>
              <a:pathLst>
                <a:path w="9553" h="26884" extrusionOk="0">
                  <a:moveTo>
                    <a:pt x="7813" y="778"/>
                  </a:moveTo>
                  <a:lnTo>
                    <a:pt x="8867" y="3368"/>
                  </a:lnTo>
                  <a:lnTo>
                    <a:pt x="6451" y="6002"/>
                  </a:lnTo>
                  <a:cubicBezTo>
                    <a:pt x="6407" y="6050"/>
                    <a:pt x="6379" y="6112"/>
                    <a:pt x="6373" y="6177"/>
                  </a:cubicBezTo>
                  <a:lnTo>
                    <a:pt x="4535" y="23869"/>
                  </a:lnTo>
                  <a:lnTo>
                    <a:pt x="1622" y="26079"/>
                  </a:lnTo>
                  <a:lnTo>
                    <a:pt x="633" y="23214"/>
                  </a:lnTo>
                  <a:lnTo>
                    <a:pt x="5583" y="5946"/>
                  </a:lnTo>
                  <a:cubicBezTo>
                    <a:pt x="5603" y="5876"/>
                    <a:pt x="5597" y="5801"/>
                    <a:pt x="5566" y="5734"/>
                  </a:cubicBezTo>
                  <a:lnTo>
                    <a:pt x="4400" y="3187"/>
                  </a:lnTo>
                  <a:lnTo>
                    <a:pt x="7813" y="778"/>
                  </a:lnTo>
                  <a:close/>
                  <a:moveTo>
                    <a:pt x="7950" y="0"/>
                  </a:moveTo>
                  <a:cubicBezTo>
                    <a:pt x="7890" y="0"/>
                    <a:pt x="7828" y="18"/>
                    <a:pt x="7774" y="57"/>
                  </a:cubicBezTo>
                  <a:lnTo>
                    <a:pt x="3839" y="2834"/>
                  </a:lnTo>
                  <a:cubicBezTo>
                    <a:pt x="3719" y="2919"/>
                    <a:pt x="3676" y="3078"/>
                    <a:pt x="3738" y="3212"/>
                  </a:cubicBezTo>
                  <a:lnTo>
                    <a:pt x="4964" y="5886"/>
                  </a:lnTo>
                  <a:lnTo>
                    <a:pt x="17" y="23136"/>
                  </a:lnTo>
                  <a:cubicBezTo>
                    <a:pt x="1" y="23197"/>
                    <a:pt x="2" y="23261"/>
                    <a:pt x="23" y="23321"/>
                  </a:cubicBezTo>
                  <a:lnTo>
                    <a:pt x="1180" y="26677"/>
                  </a:lnTo>
                  <a:cubicBezTo>
                    <a:pt x="1212" y="26770"/>
                    <a:pt x="1286" y="26842"/>
                    <a:pt x="1380" y="26871"/>
                  </a:cubicBezTo>
                  <a:cubicBezTo>
                    <a:pt x="1409" y="26879"/>
                    <a:pt x="1439" y="26884"/>
                    <a:pt x="1470" y="26884"/>
                  </a:cubicBezTo>
                  <a:cubicBezTo>
                    <a:pt x="1536" y="26884"/>
                    <a:pt x="1600" y="26862"/>
                    <a:pt x="1654" y="26822"/>
                  </a:cubicBezTo>
                  <a:lnTo>
                    <a:pt x="5010" y="24276"/>
                  </a:lnTo>
                  <a:cubicBezTo>
                    <a:pt x="5078" y="24224"/>
                    <a:pt x="5121" y="24148"/>
                    <a:pt x="5130" y="24064"/>
                  </a:cubicBezTo>
                  <a:lnTo>
                    <a:pt x="6972" y="6341"/>
                  </a:lnTo>
                  <a:lnTo>
                    <a:pt x="9450" y="3638"/>
                  </a:lnTo>
                  <a:cubicBezTo>
                    <a:pt x="9530" y="3551"/>
                    <a:pt x="9552" y="3426"/>
                    <a:pt x="9508" y="3316"/>
                  </a:cubicBezTo>
                  <a:lnTo>
                    <a:pt x="8234" y="191"/>
                  </a:lnTo>
                  <a:cubicBezTo>
                    <a:pt x="8185" y="70"/>
                    <a:pt x="8069" y="0"/>
                    <a:pt x="79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391;p54">
              <a:extLst>
                <a:ext uri="{FF2B5EF4-FFF2-40B4-BE49-F238E27FC236}">
                  <a16:creationId xmlns:a16="http://schemas.microsoft.com/office/drawing/2014/main" id="{00869FE2-B3AD-1F0D-1F91-BCAB5507C024}"/>
                </a:ext>
              </a:extLst>
            </p:cNvPr>
            <p:cNvSpPr/>
            <p:nvPr/>
          </p:nvSpPr>
          <p:spPr>
            <a:xfrm>
              <a:off x="4408525" y="1227600"/>
              <a:ext cx="298025" cy="344325"/>
            </a:xfrm>
            <a:custGeom>
              <a:avLst/>
              <a:gdLst/>
              <a:ahLst/>
              <a:cxnLst/>
              <a:rect l="l" t="t" r="r" b="b"/>
              <a:pathLst>
                <a:path w="11921" h="13773" extrusionOk="0">
                  <a:moveTo>
                    <a:pt x="5787" y="1"/>
                  </a:moveTo>
                  <a:cubicBezTo>
                    <a:pt x="3242" y="1"/>
                    <a:pt x="2200" y="2083"/>
                    <a:pt x="2200" y="2083"/>
                  </a:cubicBezTo>
                  <a:cubicBezTo>
                    <a:pt x="2200" y="2083"/>
                    <a:pt x="926" y="4514"/>
                    <a:pt x="463" y="6134"/>
                  </a:cubicBezTo>
                  <a:cubicBezTo>
                    <a:pt x="0" y="7755"/>
                    <a:pt x="1" y="10764"/>
                    <a:pt x="1" y="10764"/>
                  </a:cubicBezTo>
                  <a:cubicBezTo>
                    <a:pt x="1" y="10764"/>
                    <a:pt x="3705" y="9028"/>
                    <a:pt x="4746" y="9028"/>
                  </a:cubicBezTo>
                  <a:cubicBezTo>
                    <a:pt x="5787" y="9028"/>
                    <a:pt x="7871" y="13773"/>
                    <a:pt x="7871" y="13773"/>
                  </a:cubicBezTo>
                  <a:cubicBezTo>
                    <a:pt x="7871" y="13773"/>
                    <a:pt x="10996" y="9143"/>
                    <a:pt x="11458" y="5788"/>
                  </a:cubicBezTo>
                  <a:cubicBezTo>
                    <a:pt x="11921" y="2431"/>
                    <a:pt x="8334" y="1"/>
                    <a:pt x="5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392;p54">
              <a:extLst>
                <a:ext uri="{FF2B5EF4-FFF2-40B4-BE49-F238E27FC236}">
                  <a16:creationId xmlns:a16="http://schemas.microsoft.com/office/drawing/2014/main" id="{4F66847A-6D31-640E-FA3D-35312D9FA51D}"/>
                </a:ext>
              </a:extLst>
            </p:cNvPr>
            <p:cNvSpPr/>
            <p:nvPr/>
          </p:nvSpPr>
          <p:spPr>
            <a:xfrm>
              <a:off x="4400875" y="1219950"/>
              <a:ext cx="306425" cy="359650"/>
            </a:xfrm>
            <a:custGeom>
              <a:avLst/>
              <a:gdLst/>
              <a:ahLst/>
              <a:cxnLst/>
              <a:rect l="l" t="t" r="r" b="b"/>
              <a:pathLst>
                <a:path w="12257" h="14386" extrusionOk="0">
                  <a:moveTo>
                    <a:pt x="6093" y="612"/>
                  </a:moveTo>
                  <a:cubicBezTo>
                    <a:pt x="7569" y="612"/>
                    <a:pt x="9289" y="1449"/>
                    <a:pt x="10374" y="2694"/>
                  </a:cubicBezTo>
                  <a:cubicBezTo>
                    <a:pt x="10984" y="3394"/>
                    <a:pt x="11669" y="4545"/>
                    <a:pt x="11462" y="6052"/>
                  </a:cubicBezTo>
                  <a:cubicBezTo>
                    <a:pt x="11097" y="8686"/>
                    <a:pt x="9013" y="12190"/>
                    <a:pt x="8225" y="13440"/>
                  </a:cubicBezTo>
                  <a:cubicBezTo>
                    <a:pt x="7540" y="11952"/>
                    <a:pt x="6066" y="9028"/>
                    <a:pt x="5052" y="9028"/>
                  </a:cubicBezTo>
                  <a:cubicBezTo>
                    <a:pt x="4160" y="9028"/>
                    <a:pt x="1672" y="10112"/>
                    <a:pt x="621" y="10589"/>
                  </a:cubicBezTo>
                  <a:cubicBezTo>
                    <a:pt x="642" y="9682"/>
                    <a:pt x="727" y="7704"/>
                    <a:pt x="1064" y="6525"/>
                  </a:cubicBezTo>
                  <a:cubicBezTo>
                    <a:pt x="1513" y="4954"/>
                    <a:pt x="2764" y="2555"/>
                    <a:pt x="2777" y="2532"/>
                  </a:cubicBezTo>
                  <a:cubicBezTo>
                    <a:pt x="2778" y="2531"/>
                    <a:pt x="2779" y="2529"/>
                    <a:pt x="2779" y="2528"/>
                  </a:cubicBezTo>
                  <a:cubicBezTo>
                    <a:pt x="2819" y="2449"/>
                    <a:pt x="3776" y="612"/>
                    <a:pt x="6093" y="612"/>
                  </a:cubicBezTo>
                  <a:close/>
                  <a:moveTo>
                    <a:pt x="6093" y="1"/>
                  </a:moveTo>
                  <a:cubicBezTo>
                    <a:pt x="3412" y="1"/>
                    <a:pt x="2297" y="2123"/>
                    <a:pt x="2233" y="2250"/>
                  </a:cubicBezTo>
                  <a:cubicBezTo>
                    <a:pt x="2166" y="2379"/>
                    <a:pt x="939" y="4736"/>
                    <a:pt x="476" y="6356"/>
                  </a:cubicBezTo>
                  <a:cubicBezTo>
                    <a:pt x="6" y="7999"/>
                    <a:pt x="0" y="10945"/>
                    <a:pt x="0" y="11070"/>
                  </a:cubicBezTo>
                  <a:cubicBezTo>
                    <a:pt x="0" y="11246"/>
                    <a:pt x="145" y="11376"/>
                    <a:pt x="307" y="11376"/>
                  </a:cubicBezTo>
                  <a:cubicBezTo>
                    <a:pt x="350" y="11376"/>
                    <a:pt x="394" y="11367"/>
                    <a:pt x="437" y="11347"/>
                  </a:cubicBezTo>
                  <a:cubicBezTo>
                    <a:pt x="1449" y="10873"/>
                    <a:pt x="4253" y="9640"/>
                    <a:pt x="5052" y="9640"/>
                  </a:cubicBezTo>
                  <a:cubicBezTo>
                    <a:pt x="5508" y="9640"/>
                    <a:pt x="6810" y="11729"/>
                    <a:pt x="7896" y="14202"/>
                  </a:cubicBezTo>
                  <a:cubicBezTo>
                    <a:pt x="7941" y="14303"/>
                    <a:pt x="8037" y="14373"/>
                    <a:pt x="8149" y="14383"/>
                  </a:cubicBezTo>
                  <a:cubicBezTo>
                    <a:pt x="8158" y="14384"/>
                    <a:pt x="8167" y="14385"/>
                    <a:pt x="8177" y="14385"/>
                  </a:cubicBezTo>
                  <a:cubicBezTo>
                    <a:pt x="8278" y="14385"/>
                    <a:pt x="8373" y="14334"/>
                    <a:pt x="8431" y="14250"/>
                  </a:cubicBezTo>
                  <a:cubicBezTo>
                    <a:pt x="8560" y="14059"/>
                    <a:pt x="11600" y="9522"/>
                    <a:pt x="12067" y="6135"/>
                  </a:cubicBezTo>
                  <a:cubicBezTo>
                    <a:pt x="12257" y="4762"/>
                    <a:pt x="11830" y="3433"/>
                    <a:pt x="10836" y="2292"/>
                  </a:cubicBezTo>
                  <a:cubicBezTo>
                    <a:pt x="9641" y="922"/>
                    <a:pt x="7735" y="1"/>
                    <a:pt x="60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393;p54">
              <a:extLst>
                <a:ext uri="{FF2B5EF4-FFF2-40B4-BE49-F238E27FC236}">
                  <a16:creationId xmlns:a16="http://schemas.microsoft.com/office/drawing/2014/main" id="{C2D8C26D-E928-A724-642D-09DDC15FD20E}"/>
                </a:ext>
              </a:extLst>
            </p:cNvPr>
            <p:cNvSpPr/>
            <p:nvPr/>
          </p:nvSpPr>
          <p:spPr>
            <a:xfrm>
              <a:off x="4744150" y="1175600"/>
              <a:ext cx="89725" cy="106350"/>
            </a:xfrm>
            <a:custGeom>
              <a:avLst/>
              <a:gdLst/>
              <a:ahLst/>
              <a:cxnLst/>
              <a:rect l="l" t="t" r="r" b="b"/>
              <a:pathLst>
                <a:path w="3589" h="4254" extrusionOk="0">
                  <a:moveTo>
                    <a:pt x="2922" y="1"/>
                  </a:moveTo>
                  <a:cubicBezTo>
                    <a:pt x="2507" y="1"/>
                    <a:pt x="1969" y="808"/>
                    <a:pt x="1969" y="808"/>
                  </a:cubicBezTo>
                  <a:lnTo>
                    <a:pt x="0" y="4048"/>
                  </a:lnTo>
                  <a:cubicBezTo>
                    <a:pt x="0" y="4048"/>
                    <a:pt x="258" y="4254"/>
                    <a:pt x="669" y="4254"/>
                  </a:cubicBezTo>
                  <a:cubicBezTo>
                    <a:pt x="875" y="4254"/>
                    <a:pt x="1120" y="4202"/>
                    <a:pt x="1389" y="4048"/>
                  </a:cubicBezTo>
                  <a:cubicBezTo>
                    <a:pt x="2199" y="3585"/>
                    <a:pt x="3588" y="2312"/>
                    <a:pt x="3357" y="692"/>
                  </a:cubicBezTo>
                  <a:cubicBezTo>
                    <a:pt x="3283" y="176"/>
                    <a:pt x="3116" y="1"/>
                    <a:pt x="29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2394;p54">
              <a:extLst>
                <a:ext uri="{FF2B5EF4-FFF2-40B4-BE49-F238E27FC236}">
                  <a16:creationId xmlns:a16="http://schemas.microsoft.com/office/drawing/2014/main" id="{39FF588E-AC98-A9BA-4EAD-05AFE8C7C74A}"/>
                </a:ext>
              </a:extLst>
            </p:cNvPr>
            <p:cNvSpPr/>
            <p:nvPr/>
          </p:nvSpPr>
          <p:spPr>
            <a:xfrm>
              <a:off x="4735700" y="1167925"/>
              <a:ext cx="106375" cy="121700"/>
            </a:xfrm>
            <a:custGeom>
              <a:avLst/>
              <a:gdLst/>
              <a:ahLst/>
              <a:cxnLst/>
              <a:rect l="l" t="t" r="r" b="b"/>
              <a:pathLst>
                <a:path w="4255" h="4868" extrusionOk="0">
                  <a:moveTo>
                    <a:pt x="3258" y="1"/>
                  </a:moveTo>
                  <a:cubicBezTo>
                    <a:pt x="2715" y="1"/>
                    <a:pt x="2206" y="713"/>
                    <a:pt x="2051" y="945"/>
                  </a:cubicBezTo>
                  <a:cubicBezTo>
                    <a:pt x="1958" y="1085"/>
                    <a:pt x="1996" y="1275"/>
                    <a:pt x="2136" y="1370"/>
                  </a:cubicBezTo>
                  <a:cubicBezTo>
                    <a:pt x="2188" y="1404"/>
                    <a:pt x="2247" y="1421"/>
                    <a:pt x="2305" y="1421"/>
                  </a:cubicBezTo>
                  <a:cubicBezTo>
                    <a:pt x="2404" y="1421"/>
                    <a:pt x="2501" y="1373"/>
                    <a:pt x="2561" y="1284"/>
                  </a:cubicBezTo>
                  <a:cubicBezTo>
                    <a:pt x="2787" y="945"/>
                    <a:pt x="3151" y="617"/>
                    <a:pt x="3251" y="611"/>
                  </a:cubicBezTo>
                  <a:cubicBezTo>
                    <a:pt x="3251" y="611"/>
                    <a:pt x="3340" y="678"/>
                    <a:pt x="3392" y="1042"/>
                  </a:cubicBezTo>
                  <a:cubicBezTo>
                    <a:pt x="3602" y="2512"/>
                    <a:pt x="2296" y="3678"/>
                    <a:pt x="1576" y="4089"/>
                  </a:cubicBezTo>
                  <a:cubicBezTo>
                    <a:pt x="1359" y="4213"/>
                    <a:pt x="1166" y="4254"/>
                    <a:pt x="1006" y="4254"/>
                  </a:cubicBezTo>
                  <a:cubicBezTo>
                    <a:pt x="718" y="4254"/>
                    <a:pt x="540" y="4123"/>
                    <a:pt x="530" y="4116"/>
                  </a:cubicBezTo>
                  <a:cubicBezTo>
                    <a:pt x="475" y="4073"/>
                    <a:pt x="409" y="4052"/>
                    <a:pt x="344" y="4052"/>
                  </a:cubicBezTo>
                  <a:cubicBezTo>
                    <a:pt x="254" y="4052"/>
                    <a:pt x="165" y="4092"/>
                    <a:pt x="105" y="4168"/>
                  </a:cubicBezTo>
                  <a:cubicBezTo>
                    <a:pt x="0" y="4297"/>
                    <a:pt x="19" y="4488"/>
                    <a:pt x="148" y="4594"/>
                  </a:cubicBezTo>
                  <a:cubicBezTo>
                    <a:pt x="168" y="4610"/>
                    <a:pt x="498" y="4868"/>
                    <a:pt x="1010" y="4868"/>
                  </a:cubicBezTo>
                  <a:cubicBezTo>
                    <a:pt x="1261" y="4868"/>
                    <a:pt x="1556" y="4806"/>
                    <a:pt x="1879" y="4621"/>
                  </a:cubicBezTo>
                  <a:cubicBezTo>
                    <a:pt x="2724" y="4138"/>
                    <a:pt x="4254" y="2751"/>
                    <a:pt x="3998" y="955"/>
                  </a:cubicBezTo>
                  <a:cubicBezTo>
                    <a:pt x="3970" y="750"/>
                    <a:pt x="3880" y="127"/>
                    <a:pt x="3394" y="16"/>
                  </a:cubicBezTo>
                  <a:cubicBezTo>
                    <a:pt x="3348" y="6"/>
                    <a:pt x="3303" y="1"/>
                    <a:pt x="3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2395;p54">
              <a:extLst>
                <a:ext uri="{FF2B5EF4-FFF2-40B4-BE49-F238E27FC236}">
                  <a16:creationId xmlns:a16="http://schemas.microsoft.com/office/drawing/2014/main" id="{3A5D6D64-DB90-7546-D569-35483B12EE6C}"/>
                </a:ext>
              </a:extLst>
            </p:cNvPr>
            <p:cNvSpPr/>
            <p:nvPr/>
          </p:nvSpPr>
          <p:spPr>
            <a:xfrm>
              <a:off x="4434575" y="1022175"/>
              <a:ext cx="63675" cy="133125"/>
            </a:xfrm>
            <a:custGeom>
              <a:avLst/>
              <a:gdLst/>
              <a:ahLst/>
              <a:cxnLst/>
              <a:rect l="l" t="t" r="r" b="b"/>
              <a:pathLst>
                <a:path w="2547" h="5325" extrusionOk="0">
                  <a:moveTo>
                    <a:pt x="1881" y="0"/>
                  </a:moveTo>
                  <a:cubicBezTo>
                    <a:pt x="1505" y="0"/>
                    <a:pt x="1043" y="232"/>
                    <a:pt x="695" y="1158"/>
                  </a:cubicBezTo>
                  <a:cubicBezTo>
                    <a:pt x="1" y="3010"/>
                    <a:pt x="1158" y="5324"/>
                    <a:pt x="1158" y="5324"/>
                  </a:cubicBezTo>
                  <a:lnTo>
                    <a:pt x="2315" y="2894"/>
                  </a:lnTo>
                  <a:lnTo>
                    <a:pt x="2546" y="232"/>
                  </a:lnTo>
                  <a:cubicBezTo>
                    <a:pt x="2546" y="232"/>
                    <a:pt x="2257" y="0"/>
                    <a:pt x="18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2396;p54">
              <a:extLst>
                <a:ext uri="{FF2B5EF4-FFF2-40B4-BE49-F238E27FC236}">
                  <a16:creationId xmlns:a16="http://schemas.microsoft.com/office/drawing/2014/main" id="{FA8A3A8A-ECD1-6AB3-A801-7B8A8DD6AC38}"/>
                </a:ext>
              </a:extLst>
            </p:cNvPr>
            <p:cNvSpPr/>
            <p:nvPr/>
          </p:nvSpPr>
          <p:spPr>
            <a:xfrm>
              <a:off x="4426425" y="1014525"/>
              <a:ext cx="80350" cy="148400"/>
            </a:xfrm>
            <a:custGeom>
              <a:avLst/>
              <a:gdLst/>
              <a:ahLst/>
              <a:cxnLst/>
              <a:rect l="l" t="t" r="r" b="b"/>
              <a:pathLst>
                <a:path w="3214" h="5936" extrusionOk="0">
                  <a:moveTo>
                    <a:pt x="2204" y="0"/>
                  </a:moveTo>
                  <a:cubicBezTo>
                    <a:pt x="2104" y="0"/>
                    <a:pt x="2000" y="13"/>
                    <a:pt x="1892" y="43"/>
                  </a:cubicBezTo>
                  <a:cubicBezTo>
                    <a:pt x="1399" y="179"/>
                    <a:pt x="1011" y="621"/>
                    <a:pt x="734" y="1356"/>
                  </a:cubicBezTo>
                  <a:cubicBezTo>
                    <a:pt x="1" y="3310"/>
                    <a:pt x="1160" y="5668"/>
                    <a:pt x="1210" y="5768"/>
                  </a:cubicBezTo>
                  <a:cubicBezTo>
                    <a:pt x="1262" y="5871"/>
                    <a:pt x="1368" y="5936"/>
                    <a:pt x="1483" y="5936"/>
                  </a:cubicBezTo>
                  <a:lnTo>
                    <a:pt x="1486" y="5936"/>
                  </a:lnTo>
                  <a:cubicBezTo>
                    <a:pt x="1604" y="5935"/>
                    <a:pt x="1709" y="5867"/>
                    <a:pt x="1760" y="5762"/>
                  </a:cubicBezTo>
                  <a:lnTo>
                    <a:pt x="2917" y="3332"/>
                  </a:lnTo>
                  <a:cubicBezTo>
                    <a:pt x="2990" y="3179"/>
                    <a:pt x="2925" y="2997"/>
                    <a:pt x="2773" y="2924"/>
                  </a:cubicBezTo>
                  <a:cubicBezTo>
                    <a:pt x="2730" y="2904"/>
                    <a:pt x="2685" y="2894"/>
                    <a:pt x="2641" y="2894"/>
                  </a:cubicBezTo>
                  <a:cubicBezTo>
                    <a:pt x="2527" y="2894"/>
                    <a:pt x="2417" y="2959"/>
                    <a:pt x="2365" y="3069"/>
                  </a:cubicBezTo>
                  <a:lnTo>
                    <a:pt x="1504" y="4876"/>
                  </a:lnTo>
                  <a:cubicBezTo>
                    <a:pt x="1226" y="4098"/>
                    <a:pt x="875" y="2724"/>
                    <a:pt x="1307" y="1571"/>
                  </a:cubicBezTo>
                  <a:cubicBezTo>
                    <a:pt x="1506" y="1040"/>
                    <a:pt x="1763" y="715"/>
                    <a:pt x="2050" y="634"/>
                  </a:cubicBezTo>
                  <a:cubicBezTo>
                    <a:pt x="2104" y="619"/>
                    <a:pt x="2157" y="612"/>
                    <a:pt x="2208" y="612"/>
                  </a:cubicBezTo>
                  <a:cubicBezTo>
                    <a:pt x="2468" y="612"/>
                    <a:pt x="2681" y="776"/>
                    <a:pt x="2683" y="778"/>
                  </a:cubicBezTo>
                  <a:cubicBezTo>
                    <a:pt x="2739" y="821"/>
                    <a:pt x="2804" y="842"/>
                    <a:pt x="2870" y="842"/>
                  </a:cubicBezTo>
                  <a:cubicBezTo>
                    <a:pt x="2960" y="842"/>
                    <a:pt x="3049" y="802"/>
                    <a:pt x="3109" y="726"/>
                  </a:cubicBezTo>
                  <a:cubicBezTo>
                    <a:pt x="3214" y="595"/>
                    <a:pt x="3192" y="405"/>
                    <a:pt x="3064" y="300"/>
                  </a:cubicBezTo>
                  <a:cubicBezTo>
                    <a:pt x="3045" y="285"/>
                    <a:pt x="2682" y="0"/>
                    <a:pt x="2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2397;p54">
              <a:extLst>
                <a:ext uri="{FF2B5EF4-FFF2-40B4-BE49-F238E27FC236}">
                  <a16:creationId xmlns:a16="http://schemas.microsoft.com/office/drawing/2014/main" id="{C9E75E72-1ACC-672F-A9BE-CA89079FA520}"/>
                </a:ext>
              </a:extLst>
            </p:cNvPr>
            <p:cNvSpPr/>
            <p:nvPr/>
          </p:nvSpPr>
          <p:spPr>
            <a:xfrm>
              <a:off x="4489550" y="1355200"/>
              <a:ext cx="159750" cy="98175"/>
            </a:xfrm>
            <a:custGeom>
              <a:avLst/>
              <a:gdLst/>
              <a:ahLst/>
              <a:cxnLst/>
              <a:rect l="l" t="t" r="r" b="b"/>
              <a:pathLst>
                <a:path w="6390" h="3927" extrusionOk="0">
                  <a:moveTo>
                    <a:pt x="6243" y="0"/>
                  </a:moveTo>
                  <a:cubicBezTo>
                    <a:pt x="5370" y="0"/>
                    <a:pt x="347" y="2420"/>
                    <a:pt x="347" y="2420"/>
                  </a:cubicBezTo>
                  <a:cubicBezTo>
                    <a:pt x="347" y="2420"/>
                    <a:pt x="1" y="3808"/>
                    <a:pt x="1505" y="3924"/>
                  </a:cubicBezTo>
                  <a:cubicBezTo>
                    <a:pt x="1531" y="3926"/>
                    <a:pt x="1558" y="3927"/>
                    <a:pt x="1585" y="3927"/>
                  </a:cubicBezTo>
                  <a:cubicBezTo>
                    <a:pt x="3117" y="3927"/>
                    <a:pt x="6138" y="787"/>
                    <a:pt x="6366" y="104"/>
                  </a:cubicBezTo>
                  <a:cubicBezTo>
                    <a:pt x="6390" y="32"/>
                    <a:pt x="6344" y="0"/>
                    <a:pt x="62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2398;p54">
              <a:extLst>
                <a:ext uri="{FF2B5EF4-FFF2-40B4-BE49-F238E27FC236}">
                  <a16:creationId xmlns:a16="http://schemas.microsoft.com/office/drawing/2014/main" id="{4CA7C979-AB05-2E41-8A46-AA2A34854E98}"/>
                </a:ext>
              </a:extLst>
            </p:cNvPr>
            <p:cNvSpPr/>
            <p:nvPr/>
          </p:nvSpPr>
          <p:spPr>
            <a:xfrm>
              <a:off x="4486350" y="1347850"/>
              <a:ext cx="170850" cy="113200"/>
            </a:xfrm>
            <a:custGeom>
              <a:avLst/>
              <a:gdLst/>
              <a:ahLst/>
              <a:cxnLst/>
              <a:rect l="l" t="t" r="r" b="b"/>
              <a:pathLst>
                <a:path w="6834" h="4528" extrusionOk="0">
                  <a:moveTo>
                    <a:pt x="5962" y="685"/>
                  </a:moveTo>
                  <a:lnTo>
                    <a:pt x="5962" y="685"/>
                  </a:lnTo>
                  <a:cubicBezTo>
                    <a:pt x="5197" y="1684"/>
                    <a:pt x="2876" y="3914"/>
                    <a:pt x="1716" y="3914"/>
                  </a:cubicBezTo>
                  <a:cubicBezTo>
                    <a:pt x="1696" y="3914"/>
                    <a:pt x="1676" y="3914"/>
                    <a:pt x="1656" y="3912"/>
                  </a:cubicBezTo>
                  <a:cubicBezTo>
                    <a:pt x="1295" y="3885"/>
                    <a:pt x="1039" y="3772"/>
                    <a:pt x="896" y="3577"/>
                  </a:cubicBezTo>
                  <a:cubicBezTo>
                    <a:pt x="741" y="3363"/>
                    <a:pt x="738" y="3082"/>
                    <a:pt x="753" y="2920"/>
                  </a:cubicBezTo>
                  <a:cubicBezTo>
                    <a:pt x="2788" y="1944"/>
                    <a:pt x="5014" y="972"/>
                    <a:pt x="5962" y="685"/>
                  </a:cubicBezTo>
                  <a:close/>
                  <a:moveTo>
                    <a:pt x="6409" y="1"/>
                  </a:moveTo>
                  <a:cubicBezTo>
                    <a:pt x="5937" y="1"/>
                    <a:pt x="4608" y="384"/>
                    <a:pt x="343" y="2438"/>
                  </a:cubicBezTo>
                  <a:cubicBezTo>
                    <a:pt x="262" y="2477"/>
                    <a:pt x="201" y="2551"/>
                    <a:pt x="178" y="2639"/>
                  </a:cubicBezTo>
                  <a:cubicBezTo>
                    <a:pt x="172" y="2669"/>
                    <a:pt x="0" y="3379"/>
                    <a:pt x="398" y="3931"/>
                  </a:cubicBezTo>
                  <a:cubicBezTo>
                    <a:pt x="651" y="4281"/>
                    <a:pt x="1058" y="4480"/>
                    <a:pt x="1610" y="4523"/>
                  </a:cubicBezTo>
                  <a:cubicBezTo>
                    <a:pt x="1641" y="4526"/>
                    <a:pt x="1673" y="4527"/>
                    <a:pt x="1705" y="4527"/>
                  </a:cubicBezTo>
                  <a:cubicBezTo>
                    <a:pt x="3413" y="4527"/>
                    <a:pt x="6535" y="1241"/>
                    <a:pt x="6784" y="496"/>
                  </a:cubicBezTo>
                  <a:cubicBezTo>
                    <a:pt x="6834" y="345"/>
                    <a:pt x="6795" y="190"/>
                    <a:pt x="6683" y="91"/>
                  </a:cubicBezTo>
                  <a:cubicBezTo>
                    <a:pt x="6639" y="52"/>
                    <a:pt x="6581" y="1"/>
                    <a:pt x="64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2399;p54">
              <a:extLst>
                <a:ext uri="{FF2B5EF4-FFF2-40B4-BE49-F238E27FC236}">
                  <a16:creationId xmlns:a16="http://schemas.microsoft.com/office/drawing/2014/main" id="{1747E935-E0DC-2481-C071-4109AB1FF4FC}"/>
                </a:ext>
              </a:extLst>
            </p:cNvPr>
            <p:cNvSpPr/>
            <p:nvPr/>
          </p:nvSpPr>
          <p:spPr>
            <a:xfrm>
              <a:off x="4449025" y="827025"/>
              <a:ext cx="448525" cy="605550"/>
            </a:xfrm>
            <a:custGeom>
              <a:avLst/>
              <a:gdLst/>
              <a:ahLst/>
              <a:cxnLst/>
              <a:rect l="l" t="t" r="r" b="b"/>
              <a:pathLst>
                <a:path w="17941" h="24222" extrusionOk="0">
                  <a:moveTo>
                    <a:pt x="10528" y="0"/>
                  </a:moveTo>
                  <a:cubicBezTo>
                    <a:pt x="9479" y="0"/>
                    <a:pt x="8412" y="291"/>
                    <a:pt x="7409" y="979"/>
                  </a:cubicBezTo>
                  <a:cubicBezTo>
                    <a:pt x="7409" y="979"/>
                    <a:pt x="3357" y="2830"/>
                    <a:pt x="2431" y="5724"/>
                  </a:cubicBezTo>
                  <a:cubicBezTo>
                    <a:pt x="1505" y="8617"/>
                    <a:pt x="1" y="14519"/>
                    <a:pt x="1" y="16718"/>
                  </a:cubicBezTo>
                  <a:cubicBezTo>
                    <a:pt x="1" y="18917"/>
                    <a:pt x="695" y="23430"/>
                    <a:pt x="2200" y="24125"/>
                  </a:cubicBezTo>
                  <a:cubicBezTo>
                    <a:pt x="2344" y="24191"/>
                    <a:pt x="2519" y="24222"/>
                    <a:pt x="2720" y="24222"/>
                  </a:cubicBezTo>
                  <a:cubicBezTo>
                    <a:pt x="4622" y="24222"/>
                    <a:pt x="8813" y="21491"/>
                    <a:pt x="10069" y="20653"/>
                  </a:cubicBezTo>
                  <a:cubicBezTo>
                    <a:pt x="11459" y="19727"/>
                    <a:pt x="13079" y="16139"/>
                    <a:pt x="14815" y="14056"/>
                  </a:cubicBezTo>
                  <a:cubicBezTo>
                    <a:pt x="16551" y="11974"/>
                    <a:pt x="17940" y="8154"/>
                    <a:pt x="17246" y="5029"/>
                  </a:cubicBezTo>
                  <a:cubicBezTo>
                    <a:pt x="16723" y="2678"/>
                    <a:pt x="13712" y="0"/>
                    <a:pt x="105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2400;p54">
              <a:extLst>
                <a:ext uri="{FF2B5EF4-FFF2-40B4-BE49-F238E27FC236}">
                  <a16:creationId xmlns:a16="http://schemas.microsoft.com/office/drawing/2014/main" id="{982FFE56-7824-9883-EA60-F3344BCF6075}"/>
                </a:ext>
              </a:extLst>
            </p:cNvPr>
            <p:cNvSpPr/>
            <p:nvPr/>
          </p:nvSpPr>
          <p:spPr>
            <a:xfrm>
              <a:off x="4441400" y="819400"/>
              <a:ext cx="464375" cy="620700"/>
            </a:xfrm>
            <a:custGeom>
              <a:avLst/>
              <a:gdLst/>
              <a:ahLst/>
              <a:cxnLst/>
              <a:rect l="l" t="t" r="r" b="b"/>
              <a:pathLst>
                <a:path w="18575" h="24828" extrusionOk="0">
                  <a:moveTo>
                    <a:pt x="10844" y="615"/>
                  </a:moveTo>
                  <a:cubicBezTo>
                    <a:pt x="11571" y="615"/>
                    <a:pt x="12319" y="761"/>
                    <a:pt x="13065" y="1055"/>
                  </a:cubicBezTo>
                  <a:cubicBezTo>
                    <a:pt x="15110" y="1861"/>
                    <a:pt x="16872" y="3689"/>
                    <a:pt x="17252" y="5400"/>
                  </a:cubicBezTo>
                  <a:cubicBezTo>
                    <a:pt x="17926" y="8439"/>
                    <a:pt x="16536" y="12183"/>
                    <a:pt x="14885" y="14165"/>
                  </a:cubicBezTo>
                  <a:cubicBezTo>
                    <a:pt x="14133" y="15067"/>
                    <a:pt x="13414" y="16229"/>
                    <a:pt x="12719" y="17351"/>
                  </a:cubicBezTo>
                  <a:cubicBezTo>
                    <a:pt x="11808" y="18820"/>
                    <a:pt x="10948" y="20208"/>
                    <a:pt x="10205" y="20703"/>
                  </a:cubicBezTo>
                  <a:cubicBezTo>
                    <a:pt x="6860" y="22934"/>
                    <a:pt x="4206" y="24223"/>
                    <a:pt x="3028" y="24223"/>
                  </a:cubicBezTo>
                  <a:cubicBezTo>
                    <a:pt x="2869" y="24223"/>
                    <a:pt x="2737" y="24200"/>
                    <a:pt x="2633" y="24152"/>
                  </a:cubicBezTo>
                  <a:cubicBezTo>
                    <a:pt x="1399" y="23582"/>
                    <a:pt x="612" y="19549"/>
                    <a:pt x="612" y="17023"/>
                  </a:cubicBezTo>
                  <a:cubicBezTo>
                    <a:pt x="612" y="14791"/>
                    <a:pt x="2160" y="8831"/>
                    <a:pt x="3028" y="6122"/>
                  </a:cubicBezTo>
                  <a:cubicBezTo>
                    <a:pt x="3902" y="3393"/>
                    <a:pt x="7801" y="1580"/>
                    <a:pt x="7840" y="1562"/>
                  </a:cubicBezTo>
                  <a:cubicBezTo>
                    <a:pt x="7856" y="1554"/>
                    <a:pt x="7872" y="1545"/>
                    <a:pt x="7886" y="1537"/>
                  </a:cubicBezTo>
                  <a:cubicBezTo>
                    <a:pt x="8779" y="924"/>
                    <a:pt x="9788" y="615"/>
                    <a:pt x="10844" y="615"/>
                  </a:cubicBezTo>
                  <a:close/>
                  <a:moveTo>
                    <a:pt x="10840" y="0"/>
                  </a:moveTo>
                  <a:cubicBezTo>
                    <a:pt x="9673" y="0"/>
                    <a:pt x="8554" y="341"/>
                    <a:pt x="7561" y="1016"/>
                  </a:cubicBezTo>
                  <a:cubicBezTo>
                    <a:pt x="7185" y="1191"/>
                    <a:pt x="3373" y="3033"/>
                    <a:pt x="2445" y="5934"/>
                  </a:cubicBezTo>
                  <a:cubicBezTo>
                    <a:pt x="1568" y="8677"/>
                    <a:pt x="0" y="14727"/>
                    <a:pt x="0" y="17022"/>
                  </a:cubicBezTo>
                  <a:cubicBezTo>
                    <a:pt x="0" y="18782"/>
                    <a:pt x="563" y="23872"/>
                    <a:pt x="2376" y="24708"/>
                  </a:cubicBezTo>
                  <a:cubicBezTo>
                    <a:pt x="2554" y="24790"/>
                    <a:pt x="2767" y="24828"/>
                    <a:pt x="3011" y="24828"/>
                  </a:cubicBezTo>
                  <a:cubicBezTo>
                    <a:pt x="4735" y="24828"/>
                    <a:pt x="7971" y="22929"/>
                    <a:pt x="10545" y="21212"/>
                  </a:cubicBezTo>
                  <a:cubicBezTo>
                    <a:pt x="11398" y="20642"/>
                    <a:pt x="12292" y="19200"/>
                    <a:pt x="13238" y="17674"/>
                  </a:cubicBezTo>
                  <a:cubicBezTo>
                    <a:pt x="13924" y="16568"/>
                    <a:pt x="14631" y="15426"/>
                    <a:pt x="15355" y="14557"/>
                  </a:cubicBezTo>
                  <a:cubicBezTo>
                    <a:pt x="17143" y="12410"/>
                    <a:pt x="18574" y="8531"/>
                    <a:pt x="17850" y="5268"/>
                  </a:cubicBezTo>
                  <a:cubicBezTo>
                    <a:pt x="17428" y="3371"/>
                    <a:pt x="15510" y="1360"/>
                    <a:pt x="13290" y="485"/>
                  </a:cubicBezTo>
                  <a:cubicBezTo>
                    <a:pt x="12467" y="161"/>
                    <a:pt x="11642" y="0"/>
                    <a:pt x="10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2401;p54">
              <a:extLst>
                <a:ext uri="{FF2B5EF4-FFF2-40B4-BE49-F238E27FC236}">
                  <a16:creationId xmlns:a16="http://schemas.microsoft.com/office/drawing/2014/main" id="{A51AED51-24C8-D6EE-70DD-DE0145540B2E}"/>
                </a:ext>
              </a:extLst>
            </p:cNvPr>
            <p:cNvSpPr/>
            <p:nvPr/>
          </p:nvSpPr>
          <p:spPr>
            <a:xfrm>
              <a:off x="4472600" y="827000"/>
              <a:ext cx="424950" cy="421625"/>
            </a:xfrm>
            <a:custGeom>
              <a:avLst/>
              <a:gdLst/>
              <a:ahLst/>
              <a:cxnLst/>
              <a:rect l="l" t="t" r="r" b="b"/>
              <a:pathLst>
                <a:path w="16998" h="16865" extrusionOk="0">
                  <a:moveTo>
                    <a:pt x="9584" y="1"/>
                  </a:moveTo>
                  <a:cubicBezTo>
                    <a:pt x="8536" y="1"/>
                    <a:pt x="7469" y="291"/>
                    <a:pt x="6466" y="979"/>
                  </a:cubicBezTo>
                  <a:cubicBezTo>
                    <a:pt x="6466" y="979"/>
                    <a:pt x="2414" y="2831"/>
                    <a:pt x="1488" y="5725"/>
                  </a:cubicBezTo>
                  <a:cubicBezTo>
                    <a:pt x="1049" y="7099"/>
                    <a:pt x="479" y="9154"/>
                    <a:pt x="1" y="11168"/>
                  </a:cubicBezTo>
                  <a:cubicBezTo>
                    <a:pt x="793" y="9931"/>
                    <a:pt x="2102" y="7827"/>
                    <a:pt x="2183" y="7345"/>
                  </a:cubicBezTo>
                  <a:cubicBezTo>
                    <a:pt x="2298" y="6651"/>
                    <a:pt x="2298" y="6534"/>
                    <a:pt x="3109" y="6534"/>
                  </a:cubicBezTo>
                  <a:cubicBezTo>
                    <a:pt x="3919" y="6534"/>
                    <a:pt x="5423" y="8850"/>
                    <a:pt x="7507" y="9313"/>
                  </a:cubicBezTo>
                  <a:cubicBezTo>
                    <a:pt x="9590" y="9775"/>
                    <a:pt x="12367" y="9428"/>
                    <a:pt x="12367" y="10586"/>
                  </a:cubicBezTo>
                  <a:cubicBezTo>
                    <a:pt x="12367" y="11743"/>
                    <a:pt x="10747" y="13594"/>
                    <a:pt x="11788" y="14172"/>
                  </a:cubicBezTo>
                  <a:cubicBezTo>
                    <a:pt x="12598" y="14623"/>
                    <a:pt x="11873" y="16189"/>
                    <a:pt x="11944" y="16864"/>
                  </a:cubicBezTo>
                  <a:cubicBezTo>
                    <a:pt x="12565" y="15864"/>
                    <a:pt x="13210" y="14852"/>
                    <a:pt x="13872" y="14057"/>
                  </a:cubicBezTo>
                  <a:cubicBezTo>
                    <a:pt x="15608" y="11974"/>
                    <a:pt x="16997" y="8155"/>
                    <a:pt x="16303" y="5030"/>
                  </a:cubicBezTo>
                  <a:cubicBezTo>
                    <a:pt x="15780" y="2679"/>
                    <a:pt x="12768" y="1"/>
                    <a:pt x="9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2402;p54">
              <a:extLst>
                <a:ext uri="{FF2B5EF4-FFF2-40B4-BE49-F238E27FC236}">
                  <a16:creationId xmlns:a16="http://schemas.microsoft.com/office/drawing/2014/main" id="{2A2DBD7E-118E-B9EC-C407-A391458EC553}"/>
                </a:ext>
              </a:extLst>
            </p:cNvPr>
            <p:cNvSpPr/>
            <p:nvPr/>
          </p:nvSpPr>
          <p:spPr>
            <a:xfrm>
              <a:off x="4464325" y="819375"/>
              <a:ext cx="441450" cy="436900"/>
            </a:xfrm>
            <a:custGeom>
              <a:avLst/>
              <a:gdLst/>
              <a:ahLst/>
              <a:cxnLst/>
              <a:rect l="l" t="t" r="r" b="b"/>
              <a:pathLst>
                <a:path w="17658" h="17476" extrusionOk="0">
                  <a:moveTo>
                    <a:pt x="9927" y="615"/>
                  </a:moveTo>
                  <a:cubicBezTo>
                    <a:pt x="10653" y="615"/>
                    <a:pt x="11402" y="761"/>
                    <a:pt x="12148" y="1056"/>
                  </a:cubicBezTo>
                  <a:cubicBezTo>
                    <a:pt x="14193" y="1862"/>
                    <a:pt x="15955" y="3689"/>
                    <a:pt x="16335" y="5400"/>
                  </a:cubicBezTo>
                  <a:cubicBezTo>
                    <a:pt x="17009" y="8439"/>
                    <a:pt x="15619" y="12184"/>
                    <a:pt x="13968" y="14166"/>
                  </a:cubicBezTo>
                  <a:cubicBezTo>
                    <a:pt x="13560" y="14656"/>
                    <a:pt x="13160" y="15224"/>
                    <a:pt x="12773" y="15813"/>
                  </a:cubicBezTo>
                  <a:cubicBezTo>
                    <a:pt x="12862" y="15178"/>
                    <a:pt x="12842" y="14528"/>
                    <a:pt x="12269" y="14211"/>
                  </a:cubicBezTo>
                  <a:cubicBezTo>
                    <a:pt x="11899" y="14006"/>
                    <a:pt x="12122" y="13417"/>
                    <a:pt x="12503" y="12546"/>
                  </a:cubicBezTo>
                  <a:cubicBezTo>
                    <a:pt x="12750" y="11982"/>
                    <a:pt x="13005" y="11400"/>
                    <a:pt x="13005" y="10891"/>
                  </a:cubicBezTo>
                  <a:cubicBezTo>
                    <a:pt x="13005" y="9837"/>
                    <a:pt x="11635" y="9723"/>
                    <a:pt x="10049" y="9591"/>
                  </a:cubicBezTo>
                  <a:cubicBezTo>
                    <a:pt x="9327" y="9530"/>
                    <a:pt x="8579" y="9468"/>
                    <a:pt x="7904" y="9319"/>
                  </a:cubicBezTo>
                  <a:cubicBezTo>
                    <a:pt x="6771" y="9067"/>
                    <a:pt x="5798" y="8211"/>
                    <a:pt x="5018" y="7523"/>
                  </a:cubicBezTo>
                  <a:cubicBezTo>
                    <a:pt x="4366" y="6949"/>
                    <a:pt x="3895" y="6534"/>
                    <a:pt x="3440" y="6534"/>
                  </a:cubicBezTo>
                  <a:cubicBezTo>
                    <a:pt x="2470" y="6534"/>
                    <a:pt x="2348" y="6783"/>
                    <a:pt x="2212" y="7598"/>
                  </a:cubicBezTo>
                  <a:cubicBezTo>
                    <a:pt x="2183" y="7774"/>
                    <a:pt x="1861" y="8412"/>
                    <a:pt x="1096" y="9673"/>
                  </a:cubicBezTo>
                  <a:cubicBezTo>
                    <a:pt x="1435" y="8371"/>
                    <a:pt x="1796" y="7104"/>
                    <a:pt x="2111" y="6123"/>
                  </a:cubicBezTo>
                  <a:cubicBezTo>
                    <a:pt x="2984" y="3393"/>
                    <a:pt x="6883" y="1580"/>
                    <a:pt x="6969" y="1536"/>
                  </a:cubicBezTo>
                  <a:cubicBezTo>
                    <a:pt x="7862" y="924"/>
                    <a:pt x="8872" y="615"/>
                    <a:pt x="9927" y="615"/>
                  </a:cubicBezTo>
                  <a:close/>
                  <a:moveTo>
                    <a:pt x="9913" y="0"/>
                  </a:moveTo>
                  <a:cubicBezTo>
                    <a:pt x="8747" y="0"/>
                    <a:pt x="7636" y="340"/>
                    <a:pt x="6669" y="1007"/>
                  </a:cubicBezTo>
                  <a:cubicBezTo>
                    <a:pt x="6499" y="1084"/>
                    <a:pt x="2485" y="2949"/>
                    <a:pt x="1528" y="5937"/>
                  </a:cubicBezTo>
                  <a:cubicBezTo>
                    <a:pt x="1059" y="7403"/>
                    <a:pt x="487" y="9498"/>
                    <a:pt x="35" y="11403"/>
                  </a:cubicBezTo>
                  <a:cubicBezTo>
                    <a:pt x="0" y="11549"/>
                    <a:pt x="76" y="11697"/>
                    <a:pt x="213" y="11756"/>
                  </a:cubicBezTo>
                  <a:cubicBezTo>
                    <a:pt x="252" y="11772"/>
                    <a:pt x="292" y="11780"/>
                    <a:pt x="332" y="11780"/>
                  </a:cubicBezTo>
                  <a:cubicBezTo>
                    <a:pt x="434" y="11780"/>
                    <a:pt x="532" y="11729"/>
                    <a:pt x="590" y="11639"/>
                  </a:cubicBezTo>
                  <a:cubicBezTo>
                    <a:pt x="1999" y="9436"/>
                    <a:pt x="2748" y="8111"/>
                    <a:pt x="2824" y="7652"/>
                  </a:cubicBezTo>
                  <a:cubicBezTo>
                    <a:pt x="2908" y="7145"/>
                    <a:pt x="2908" y="7145"/>
                    <a:pt x="3441" y="7145"/>
                  </a:cubicBezTo>
                  <a:cubicBezTo>
                    <a:pt x="3664" y="7145"/>
                    <a:pt x="4169" y="7589"/>
                    <a:pt x="4613" y="7981"/>
                  </a:cubicBezTo>
                  <a:cubicBezTo>
                    <a:pt x="5447" y="8716"/>
                    <a:pt x="6485" y="9630"/>
                    <a:pt x="7773" y="9916"/>
                  </a:cubicBezTo>
                  <a:cubicBezTo>
                    <a:pt x="8487" y="10075"/>
                    <a:pt x="9256" y="10138"/>
                    <a:pt x="9999" y="10200"/>
                  </a:cubicBezTo>
                  <a:cubicBezTo>
                    <a:pt x="11176" y="10299"/>
                    <a:pt x="12393" y="10400"/>
                    <a:pt x="12393" y="10891"/>
                  </a:cubicBezTo>
                  <a:cubicBezTo>
                    <a:pt x="12393" y="11272"/>
                    <a:pt x="12165" y="11794"/>
                    <a:pt x="11943" y="12300"/>
                  </a:cubicBezTo>
                  <a:cubicBezTo>
                    <a:pt x="11542" y="13216"/>
                    <a:pt x="11088" y="14255"/>
                    <a:pt x="11971" y="14746"/>
                  </a:cubicBezTo>
                  <a:cubicBezTo>
                    <a:pt x="12301" y="14928"/>
                    <a:pt x="12218" y="15510"/>
                    <a:pt x="12075" y="16251"/>
                  </a:cubicBezTo>
                  <a:cubicBezTo>
                    <a:pt x="12008" y="16604"/>
                    <a:pt x="11943" y="16939"/>
                    <a:pt x="11971" y="17202"/>
                  </a:cubicBezTo>
                  <a:cubicBezTo>
                    <a:pt x="11984" y="17331"/>
                    <a:pt x="12080" y="17439"/>
                    <a:pt x="12207" y="17467"/>
                  </a:cubicBezTo>
                  <a:cubicBezTo>
                    <a:pt x="12229" y="17473"/>
                    <a:pt x="12251" y="17475"/>
                    <a:pt x="12275" y="17475"/>
                  </a:cubicBezTo>
                  <a:cubicBezTo>
                    <a:pt x="12276" y="17475"/>
                    <a:pt x="12277" y="17475"/>
                    <a:pt x="12278" y="17475"/>
                  </a:cubicBezTo>
                  <a:cubicBezTo>
                    <a:pt x="12383" y="17475"/>
                    <a:pt x="12480" y="17420"/>
                    <a:pt x="12535" y="17332"/>
                  </a:cubicBezTo>
                  <a:cubicBezTo>
                    <a:pt x="13139" y="16361"/>
                    <a:pt x="13782" y="15347"/>
                    <a:pt x="14438" y="14559"/>
                  </a:cubicBezTo>
                  <a:cubicBezTo>
                    <a:pt x="16227" y="12414"/>
                    <a:pt x="17657" y="8533"/>
                    <a:pt x="16933" y="5270"/>
                  </a:cubicBezTo>
                  <a:cubicBezTo>
                    <a:pt x="16512" y="3374"/>
                    <a:pt x="14594" y="1363"/>
                    <a:pt x="12373" y="487"/>
                  </a:cubicBezTo>
                  <a:cubicBezTo>
                    <a:pt x="11546" y="161"/>
                    <a:pt x="10716" y="0"/>
                    <a:pt x="9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2403;p54">
              <a:extLst>
                <a:ext uri="{FF2B5EF4-FFF2-40B4-BE49-F238E27FC236}">
                  <a16:creationId xmlns:a16="http://schemas.microsoft.com/office/drawing/2014/main" id="{04561F2D-1DA5-D0D5-E127-D80AA4F8F991}"/>
                </a:ext>
              </a:extLst>
            </p:cNvPr>
            <p:cNvSpPr/>
            <p:nvPr/>
          </p:nvSpPr>
          <p:spPr>
            <a:xfrm>
              <a:off x="4425875" y="1123875"/>
              <a:ext cx="324075" cy="181700"/>
            </a:xfrm>
            <a:custGeom>
              <a:avLst/>
              <a:gdLst/>
              <a:ahLst/>
              <a:cxnLst/>
              <a:rect l="l" t="t" r="r" b="b"/>
              <a:pathLst>
                <a:path w="12963" h="7268" extrusionOk="0">
                  <a:moveTo>
                    <a:pt x="1459" y="1"/>
                  </a:moveTo>
                  <a:cubicBezTo>
                    <a:pt x="878" y="1"/>
                    <a:pt x="334" y="200"/>
                    <a:pt x="232" y="909"/>
                  </a:cubicBezTo>
                  <a:cubicBezTo>
                    <a:pt x="1" y="2529"/>
                    <a:pt x="1620" y="4844"/>
                    <a:pt x="3125" y="4844"/>
                  </a:cubicBezTo>
                  <a:cubicBezTo>
                    <a:pt x="4575" y="4844"/>
                    <a:pt x="5166" y="3449"/>
                    <a:pt x="5931" y="3449"/>
                  </a:cubicBezTo>
                  <a:cubicBezTo>
                    <a:pt x="5960" y="3449"/>
                    <a:pt x="5989" y="3451"/>
                    <a:pt x="6019" y="3455"/>
                  </a:cubicBezTo>
                  <a:cubicBezTo>
                    <a:pt x="6829" y="3571"/>
                    <a:pt x="6482" y="6464"/>
                    <a:pt x="7870" y="7043"/>
                  </a:cubicBezTo>
                  <a:cubicBezTo>
                    <a:pt x="8237" y="7196"/>
                    <a:pt x="8668" y="7268"/>
                    <a:pt x="9117" y="7268"/>
                  </a:cubicBezTo>
                  <a:cubicBezTo>
                    <a:pt x="10368" y="7268"/>
                    <a:pt x="11757" y="6707"/>
                    <a:pt x="12268" y="5770"/>
                  </a:cubicBezTo>
                  <a:cubicBezTo>
                    <a:pt x="12963" y="4496"/>
                    <a:pt x="10995" y="3687"/>
                    <a:pt x="9028" y="2992"/>
                  </a:cubicBezTo>
                  <a:cubicBezTo>
                    <a:pt x="7061" y="2297"/>
                    <a:pt x="3011" y="330"/>
                    <a:pt x="3011" y="330"/>
                  </a:cubicBezTo>
                  <a:cubicBezTo>
                    <a:pt x="3011" y="330"/>
                    <a:pt x="2205" y="1"/>
                    <a:pt x="14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2404;p54">
              <a:extLst>
                <a:ext uri="{FF2B5EF4-FFF2-40B4-BE49-F238E27FC236}">
                  <a16:creationId xmlns:a16="http://schemas.microsoft.com/office/drawing/2014/main" id="{D2E4EF11-4B82-1C24-C23E-656F22205F2A}"/>
                </a:ext>
              </a:extLst>
            </p:cNvPr>
            <p:cNvSpPr/>
            <p:nvPr/>
          </p:nvSpPr>
          <p:spPr>
            <a:xfrm>
              <a:off x="4420675" y="1116175"/>
              <a:ext cx="324525" cy="196875"/>
            </a:xfrm>
            <a:custGeom>
              <a:avLst/>
              <a:gdLst/>
              <a:ahLst/>
              <a:cxnLst/>
              <a:rect l="l" t="t" r="r" b="b"/>
              <a:pathLst>
                <a:path w="12981" h="7875" extrusionOk="0">
                  <a:moveTo>
                    <a:pt x="1665" y="614"/>
                  </a:moveTo>
                  <a:cubicBezTo>
                    <a:pt x="2199" y="614"/>
                    <a:pt x="2820" y="808"/>
                    <a:pt x="3093" y="918"/>
                  </a:cubicBezTo>
                  <a:cubicBezTo>
                    <a:pt x="3360" y="1049"/>
                    <a:pt x="7200" y="2907"/>
                    <a:pt x="9134" y="3589"/>
                  </a:cubicBezTo>
                  <a:cubicBezTo>
                    <a:pt x="10129" y="3940"/>
                    <a:pt x="11979" y="4593"/>
                    <a:pt x="12274" y="5361"/>
                  </a:cubicBezTo>
                  <a:cubicBezTo>
                    <a:pt x="12343" y="5542"/>
                    <a:pt x="12322" y="5723"/>
                    <a:pt x="12208" y="5932"/>
                  </a:cubicBezTo>
                  <a:cubicBezTo>
                    <a:pt x="11767" y="6740"/>
                    <a:pt x="10499" y="7276"/>
                    <a:pt x="9337" y="7276"/>
                  </a:cubicBezTo>
                  <a:cubicBezTo>
                    <a:pt x="8931" y="7276"/>
                    <a:pt x="8538" y="7211"/>
                    <a:pt x="8197" y="7069"/>
                  </a:cubicBezTo>
                  <a:cubicBezTo>
                    <a:pt x="7567" y="6806"/>
                    <a:pt x="7356" y="5865"/>
                    <a:pt x="7170" y="5034"/>
                  </a:cubicBezTo>
                  <a:cubicBezTo>
                    <a:pt x="6992" y="4233"/>
                    <a:pt x="6837" y="3542"/>
                    <a:pt x="6271" y="3461"/>
                  </a:cubicBezTo>
                  <a:cubicBezTo>
                    <a:pt x="6225" y="3454"/>
                    <a:pt x="6180" y="3451"/>
                    <a:pt x="6134" y="3451"/>
                  </a:cubicBezTo>
                  <a:cubicBezTo>
                    <a:pt x="5704" y="3451"/>
                    <a:pt x="5357" y="3745"/>
                    <a:pt x="4990" y="4058"/>
                  </a:cubicBezTo>
                  <a:cubicBezTo>
                    <a:pt x="4534" y="4446"/>
                    <a:pt x="4062" y="4847"/>
                    <a:pt x="3335" y="4847"/>
                  </a:cubicBezTo>
                  <a:cubicBezTo>
                    <a:pt x="2824" y="4847"/>
                    <a:pt x="2236" y="4506"/>
                    <a:pt x="1722" y="3913"/>
                  </a:cubicBezTo>
                  <a:cubicBezTo>
                    <a:pt x="1025" y="3110"/>
                    <a:pt x="632" y="2044"/>
                    <a:pt x="744" y="1261"/>
                  </a:cubicBezTo>
                  <a:cubicBezTo>
                    <a:pt x="780" y="1011"/>
                    <a:pt x="880" y="846"/>
                    <a:pt x="1058" y="744"/>
                  </a:cubicBezTo>
                  <a:cubicBezTo>
                    <a:pt x="1222" y="650"/>
                    <a:pt x="1435" y="614"/>
                    <a:pt x="1665" y="614"/>
                  </a:cubicBezTo>
                  <a:close/>
                  <a:moveTo>
                    <a:pt x="1676" y="1"/>
                  </a:moveTo>
                  <a:cubicBezTo>
                    <a:pt x="1349" y="1"/>
                    <a:pt x="1025" y="56"/>
                    <a:pt x="754" y="212"/>
                  </a:cubicBezTo>
                  <a:cubicBezTo>
                    <a:pt x="413" y="408"/>
                    <a:pt x="200" y="740"/>
                    <a:pt x="138" y="1173"/>
                  </a:cubicBezTo>
                  <a:cubicBezTo>
                    <a:pt x="1" y="2137"/>
                    <a:pt x="440" y="3369"/>
                    <a:pt x="1259" y="4313"/>
                  </a:cubicBezTo>
                  <a:cubicBezTo>
                    <a:pt x="1899" y="5051"/>
                    <a:pt x="2637" y="5458"/>
                    <a:pt x="3334" y="5458"/>
                  </a:cubicBezTo>
                  <a:cubicBezTo>
                    <a:pt x="4285" y="5458"/>
                    <a:pt x="4896" y="4940"/>
                    <a:pt x="5387" y="4523"/>
                  </a:cubicBezTo>
                  <a:cubicBezTo>
                    <a:pt x="5673" y="4279"/>
                    <a:pt x="5919" y="4063"/>
                    <a:pt x="6135" y="4063"/>
                  </a:cubicBezTo>
                  <a:cubicBezTo>
                    <a:pt x="6152" y="4063"/>
                    <a:pt x="6168" y="4064"/>
                    <a:pt x="6184" y="4067"/>
                  </a:cubicBezTo>
                  <a:cubicBezTo>
                    <a:pt x="6331" y="4087"/>
                    <a:pt x="6489" y="4790"/>
                    <a:pt x="6573" y="5167"/>
                  </a:cubicBezTo>
                  <a:cubicBezTo>
                    <a:pt x="6780" y="6095"/>
                    <a:pt x="7038" y="7249"/>
                    <a:pt x="7961" y="7634"/>
                  </a:cubicBezTo>
                  <a:cubicBezTo>
                    <a:pt x="8351" y="7795"/>
                    <a:pt x="8820" y="7874"/>
                    <a:pt x="9312" y="7874"/>
                  </a:cubicBezTo>
                  <a:cubicBezTo>
                    <a:pt x="10648" y="7874"/>
                    <a:pt x="12162" y="7296"/>
                    <a:pt x="12747" y="6223"/>
                  </a:cubicBezTo>
                  <a:cubicBezTo>
                    <a:pt x="12946" y="5856"/>
                    <a:pt x="12980" y="5492"/>
                    <a:pt x="12845" y="5141"/>
                  </a:cubicBezTo>
                  <a:cubicBezTo>
                    <a:pt x="12480" y="4188"/>
                    <a:pt x="10912" y="3567"/>
                    <a:pt x="9338" y="3011"/>
                  </a:cubicBezTo>
                  <a:cubicBezTo>
                    <a:pt x="7409" y="2331"/>
                    <a:pt x="3393" y="382"/>
                    <a:pt x="3352" y="363"/>
                  </a:cubicBezTo>
                  <a:cubicBezTo>
                    <a:pt x="3346" y="360"/>
                    <a:pt x="3340" y="358"/>
                    <a:pt x="3334" y="354"/>
                  </a:cubicBezTo>
                  <a:cubicBezTo>
                    <a:pt x="3216" y="306"/>
                    <a:pt x="2440" y="1"/>
                    <a:pt x="1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2405;p54">
              <a:extLst>
                <a:ext uri="{FF2B5EF4-FFF2-40B4-BE49-F238E27FC236}">
                  <a16:creationId xmlns:a16="http://schemas.microsoft.com/office/drawing/2014/main" id="{D9424A5D-EF71-596F-C899-7C5C08CB1D0B}"/>
                </a:ext>
              </a:extLst>
            </p:cNvPr>
            <p:cNvSpPr/>
            <p:nvPr/>
          </p:nvSpPr>
          <p:spPr>
            <a:xfrm>
              <a:off x="4741275" y="1172625"/>
              <a:ext cx="66575" cy="66575"/>
            </a:xfrm>
            <a:custGeom>
              <a:avLst/>
              <a:gdLst/>
              <a:ahLst/>
              <a:cxnLst/>
              <a:rect l="l" t="t" r="r" b="b"/>
              <a:pathLst>
                <a:path w="2663" h="2663" extrusionOk="0">
                  <a:moveTo>
                    <a:pt x="0" y="2663"/>
                  </a:moveTo>
                  <a:lnTo>
                    <a:pt x="2662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2406;p54">
              <a:extLst>
                <a:ext uri="{FF2B5EF4-FFF2-40B4-BE49-F238E27FC236}">
                  <a16:creationId xmlns:a16="http://schemas.microsoft.com/office/drawing/2014/main" id="{6F2199D1-BFEA-C750-B12C-357289AD76EF}"/>
                </a:ext>
              </a:extLst>
            </p:cNvPr>
            <p:cNvSpPr/>
            <p:nvPr/>
          </p:nvSpPr>
          <p:spPr>
            <a:xfrm>
              <a:off x="4731050" y="1165075"/>
              <a:ext cx="85100" cy="81775"/>
            </a:xfrm>
            <a:custGeom>
              <a:avLst/>
              <a:gdLst/>
              <a:ahLst/>
              <a:cxnLst/>
              <a:rect l="l" t="t" r="r" b="b"/>
              <a:pathLst>
                <a:path w="3404" h="3271" extrusionOk="0">
                  <a:moveTo>
                    <a:pt x="3068" y="0"/>
                  </a:moveTo>
                  <a:cubicBezTo>
                    <a:pt x="2991" y="0"/>
                    <a:pt x="2914" y="29"/>
                    <a:pt x="2854" y="87"/>
                  </a:cubicBezTo>
                  <a:lnTo>
                    <a:pt x="193" y="2748"/>
                  </a:lnTo>
                  <a:cubicBezTo>
                    <a:pt x="0" y="2940"/>
                    <a:pt x="137" y="3270"/>
                    <a:pt x="409" y="3270"/>
                  </a:cubicBezTo>
                  <a:cubicBezTo>
                    <a:pt x="491" y="3270"/>
                    <a:pt x="569" y="3238"/>
                    <a:pt x="626" y="3181"/>
                  </a:cubicBezTo>
                  <a:lnTo>
                    <a:pt x="3287" y="519"/>
                  </a:lnTo>
                  <a:cubicBezTo>
                    <a:pt x="3403" y="399"/>
                    <a:pt x="3401" y="207"/>
                    <a:pt x="3284" y="90"/>
                  </a:cubicBezTo>
                  <a:cubicBezTo>
                    <a:pt x="3224" y="30"/>
                    <a:pt x="3146" y="0"/>
                    <a:pt x="30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2407;p54">
              <a:extLst>
                <a:ext uri="{FF2B5EF4-FFF2-40B4-BE49-F238E27FC236}">
                  <a16:creationId xmlns:a16="http://schemas.microsoft.com/office/drawing/2014/main" id="{F8DE8C8C-4FC3-A297-FC04-3985A189747C}"/>
                </a:ext>
              </a:extLst>
            </p:cNvPr>
            <p:cNvSpPr/>
            <p:nvPr/>
          </p:nvSpPr>
          <p:spPr>
            <a:xfrm>
              <a:off x="4449025" y="1051100"/>
              <a:ext cx="34775" cy="78150"/>
            </a:xfrm>
            <a:custGeom>
              <a:avLst/>
              <a:gdLst/>
              <a:ahLst/>
              <a:cxnLst/>
              <a:rect l="l" t="t" r="r" b="b"/>
              <a:pathLst>
                <a:path w="1391" h="3126" extrusionOk="0">
                  <a:moveTo>
                    <a:pt x="1" y="3126"/>
                  </a:moveTo>
                  <a:lnTo>
                    <a:pt x="139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2408;p54">
              <a:extLst>
                <a:ext uri="{FF2B5EF4-FFF2-40B4-BE49-F238E27FC236}">
                  <a16:creationId xmlns:a16="http://schemas.microsoft.com/office/drawing/2014/main" id="{28DB4F67-AB44-8B1E-E7D2-06E1B7788F44}"/>
                </a:ext>
              </a:extLst>
            </p:cNvPr>
            <p:cNvSpPr/>
            <p:nvPr/>
          </p:nvSpPr>
          <p:spPr>
            <a:xfrm>
              <a:off x="4439775" y="1043475"/>
              <a:ext cx="52725" cy="93425"/>
            </a:xfrm>
            <a:custGeom>
              <a:avLst/>
              <a:gdLst/>
              <a:ahLst/>
              <a:cxnLst/>
              <a:rect l="l" t="t" r="r" b="b"/>
              <a:pathLst>
                <a:path w="2109" h="3737" extrusionOk="0">
                  <a:moveTo>
                    <a:pt x="1761" y="0"/>
                  </a:moveTo>
                  <a:cubicBezTo>
                    <a:pt x="1643" y="0"/>
                    <a:pt x="1531" y="68"/>
                    <a:pt x="1480" y="182"/>
                  </a:cubicBezTo>
                  <a:lnTo>
                    <a:pt x="91" y="3307"/>
                  </a:lnTo>
                  <a:cubicBezTo>
                    <a:pt x="1" y="3508"/>
                    <a:pt x="149" y="3737"/>
                    <a:pt x="371" y="3737"/>
                  </a:cubicBezTo>
                  <a:cubicBezTo>
                    <a:pt x="492" y="3737"/>
                    <a:pt x="601" y="3666"/>
                    <a:pt x="650" y="3556"/>
                  </a:cubicBezTo>
                  <a:lnTo>
                    <a:pt x="2040" y="431"/>
                  </a:lnTo>
                  <a:cubicBezTo>
                    <a:pt x="2109" y="277"/>
                    <a:pt x="2039" y="95"/>
                    <a:pt x="1885" y="27"/>
                  </a:cubicBezTo>
                  <a:cubicBezTo>
                    <a:pt x="1845" y="9"/>
                    <a:pt x="1802" y="0"/>
                    <a:pt x="1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2409;p54">
              <a:extLst>
                <a:ext uri="{FF2B5EF4-FFF2-40B4-BE49-F238E27FC236}">
                  <a16:creationId xmlns:a16="http://schemas.microsoft.com/office/drawing/2014/main" id="{344C170F-D5B4-06EE-0B4D-F003D881F82F}"/>
                </a:ext>
              </a:extLst>
            </p:cNvPr>
            <p:cNvSpPr/>
            <p:nvPr/>
          </p:nvSpPr>
          <p:spPr>
            <a:xfrm>
              <a:off x="4963425" y="1742925"/>
              <a:ext cx="355200" cy="389300"/>
            </a:xfrm>
            <a:custGeom>
              <a:avLst/>
              <a:gdLst/>
              <a:ahLst/>
              <a:cxnLst/>
              <a:rect l="l" t="t" r="r" b="b"/>
              <a:pathLst>
                <a:path w="14208" h="15572" extrusionOk="0">
                  <a:moveTo>
                    <a:pt x="11745" y="0"/>
                  </a:moveTo>
                  <a:cubicBezTo>
                    <a:pt x="11745" y="0"/>
                    <a:pt x="4073" y="6821"/>
                    <a:pt x="2084" y="8809"/>
                  </a:cubicBezTo>
                  <a:cubicBezTo>
                    <a:pt x="95" y="10798"/>
                    <a:pt x="1" y="14587"/>
                    <a:pt x="1895" y="15439"/>
                  </a:cubicBezTo>
                  <a:cubicBezTo>
                    <a:pt x="2098" y="15531"/>
                    <a:pt x="2348" y="15572"/>
                    <a:pt x="2634" y="15572"/>
                  </a:cubicBezTo>
                  <a:cubicBezTo>
                    <a:pt x="5011" y="15572"/>
                    <a:pt x="9858" y="12706"/>
                    <a:pt x="10704" y="12029"/>
                  </a:cubicBezTo>
                  <a:cubicBezTo>
                    <a:pt x="11651" y="11272"/>
                    <a:pt x="14208" y="474"/>
                    <a:pt x="11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2410;p54">
              <a:extLst>
                <a:ext uri="{FF2B5EF4-FFF2-40B4-BE49-F238E27FC236}">
                  <a16:creationId xmlns:a16="http://schemas.microsoft.com/office/drawing/2014/main" id="{B06706BA-0251-6CD0-613E-BA3B590FF5D4}"/>
                </a:ext>
              </a:extLst>
            </p:cNvPr>
            <p:cNvSpPr/>
            <p:nvPr/>
          </p:nvSpPr>
          <p:spPr>
            <a:xfrm>
              <a:off x="4963175" y="1735275"/>
              <a:ext cx="340650" cy="404475"/>
            </a:xfrm>
            <a:custGeom>
              <a:avLst/>
              <a:gdLst/>
              <a:ahLst/>
              <a:cxnLst/>
              <a:rect l="l" t="t" r="r" b="b"/>
              <a:pathLst>
                <a:path w="13626" h="16179" extrusionOk="0">
                  <a:moveTo>
                    <a:pt x="11828" y="651"/>
                  </a:moveTo>
                  <a:lnTo>
                    <a:pt x="11828" y="652"/>
                  </a:lnTo>
                  <a:cubicBezTo>
                    <a:pt x="12052" y="765"/>
                    <a:pt x="12224" y="1056"/>
                    <a:pt x="12338" y="1517"/>
                  </a:cubicBezTo>
                  <a:cubicBezTo>
                    <a:pt x="13034" y="4335"/>
                    <a:pt x="11168" y="11580"/>
                    <a:pt x="10521" y="12096"/>
                  </a:cubicBezTo>
                  <a:cubicBezTo>
                    <a:pt x="9523" y="12897"/>
                    <a:pt x="4799" y="15576"/>
                    <a:pt x="2652" y="15576"/>
                  </a:cubicBezTo>
                  <a:cubicBezTo>
                    <a:pt x="2409" y="15576"/>
                    <a:pt x="2198" y="15542"/>
                    <a:pt x="2030" y="15466"/>
                  </a:cubicBezTo>
                  <a:cubicBezTo>
                    <a:pt x="1464" y="15212"/>
                    <a:pt x="1068" y="14612"/>
                    <a:pt x="915" y="13778"/>
                  </a:cubicBezTo>
                  <a:cubicBezTo>
                    <a:pt x="637" y="12260"/>
                    <a:pt x="1210" y="10431"/>
                    <a:pt x="2310" y="9331"/>
                  </a:cubicBezTo>
                  <a:cubicBezTo>
                    <a:pt x="4128" y="7513"/>
                    <a:pt x="10807" y="1560"/>
                    <a:pt x="11828" y="651"/>
                  </a:cubicBezTo>
                  <a:close/>
                  <a:moveTo>
                    <a:pt x="11755" y="0"/>
                  </a:moveTo>
                  <a:cubicBezTo>
                    <a:pt x="11681" y="0"/>
                    <a:pt x="11608" y="28"/>
                    <a:pt x="11551" y="78"/>
                  </a:cubicBezTo>
                  <a:cubicBezTo>
                    <a:pt x="11474" y="145"/>
                    <a:pt x="3850" y="6926"/>
                    <a:pt x="1877" y="8899"/>
                  </a:cubicBezTo>
                  <a:cubicBezTo>
                    <a:pt x="643" y="10132"/>
                    <a:pt x="1" y="12184"/>
                    <a:pt x="312" y="13888"/>
                  </a:cubicBezTo>
                  <a:cubicBezTo>
                    <a:pt x="503" y="14926"/>
                    <a:pt x="1023" y="15685"/>
                    <a:pt x="1779" y="16024"/>
                  </a:cubicBezTo>
                  <a:cubicBezTo>
                    <a:pt x="2016" y="16131"/>
                    <a:pt x="2300" y="16178"/>
                    <a:pt x="2625" y="16178"/>
                  </a:cubicBezTo>
                  <a:cubicBezTo>
                    <a:pt x="5231" y="16178"/>
                    <a:pt x="10257" y="13093"/>
                    <a:pt x="10905" y="12575"/>
                  </a:cubicBezTo>
                  <a:cubicBezTo>
                    <a:pt x="11876" y="11797"/>
                    <a:pt x="13625" y="4177"/>
                    <a:pt x="12932" y="1372"/>
                  </a:cubicBezTo>
                  <a:cubicBezTo>
                    <a:pt x="12733" y="571"/>
                    <a:pt x="12357" y="111"/>
                    <a:pt x="11813" y="6"/>
                  </a:cubicBezTo>
                  <a:cubicBezTo>
                    <a:pt x="11794" y="2"/>
                    <a:pt x="11774" y="0"/>
                    <a:pt x="11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2411;p54">
              <a:extLst>
                <a:ext uri="{FF2B5EF4-FFF2-40B4-BE49-F238E27FC236}">
                  <a16:creationId xmlns:a16="http://schemas.microsoft.com/office/drawing/2014/main" id="{8AD2FCA5-D8EF-2C3A-651A-4C88A5231D39}"/>
                </a:ext>
              </a:extLst>
            </p:cNvPr>
            <p:cNvSpPr/>
            <p:nvPr/>
          </p:nvSpPr>
          <p:spPr>
            <a:xfrm>
              <a:off x="5303800" y="2169800"/>
              <a:ext cx="690925" cy="680600"/>
            </a:xfrm>
            <a:custGeom>
              <a:avLst/>
              <a:gdLst/>
              <a:ahLst/>
              <a:cxnLst/>
              <a:rect l="l" t="t" r="r" b="b"/>
              <a:pathLst>
                <a:path w="27637" h="27224" extrusionOk="0">
                  <a:moveTo>
                    <a:pt x="17325" y="0"/>
                  </a:moveTo>
                  <a:lnTo>
                    <a:pt x="0" y="11137"/>
                  </a:lnTo>
                  <a:lnTo>
                    <a:pt x="3712" y="27224"/>
                  </a:lnTo>
                  <a:cubicBezTo>
                    <a:pt x="3712" y="27224"/>
                    <a:pt x="23512" y="16912"/>
                    <a:pt x="25574" y="13613"/>
                  </a:cubicBezTo>
                  <a:cubicBezTo>
                    <a:pt x="27637" y="10313"/>
                    <a:pt x="17325" y="0"/>
                    <a:pt x="173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2412;p54">
              <a:extLst>
                <a:ext uri="{FF2B5EF4-FFF2-40B4-BE49-F238E27FC236}">
                  <a16:creationId xmlns:a16="http://schemas.microsoft.com/office/drawing/2014/main" id="{38265EC4-86E3-EDD9-F084-5798FA8144B2}"/>
                </a:ext>
              </a:extLst>
            </p:cNvPr>
            <p:cNvSpPr/>
            <p:nvPr/>
          </p:nvSpPr>
          <p:spPr>
            <a:xfrm>
              <a:off x="5295625" y="2162175"/>
              <a:ext cx="679925" cy="695875"/>
            </a:xfrm>
            <a:custGeom>
              <a:avLst/>
              <a:gdLst/>
              <a:ahLst/>
              <a:cxnLst/>
              <a:rect l="l" t="t" r="r" b="b"/>
              <a:pathLst>
                <a:path w="27197" h="27835" extrusionOk="0">
                  <a:moveTo>
                    <a:pt x="17609" y="696"/>
                  </a:moveTo>
                  <a:cubicBezTo>
                    <a:pt x="20530" y="3654"/>
                    <a:pt x="27196" y="11268"/>
                    <a:pt x="25642" y="13755"/>
                  </a:cubicBezTo>
                  <a:cubicBezTo>
                    <a:pt x="23795" y="16709"/>
                    <a:pt x="6907" y="25674"/>
                    <a:pt x="4249" y="27074"/>
                  </a:cubicBezTo>
                  <a:lnTo>
                    <a:pt x="674" y="11584"/>
                  </a:lnTo>
                  <a:lnTo>
                    <a:pt x="17609" y="696"/>
                  </a:lnTo>
                  <a:close/>
                  <a:moveTo>
                    <a:pt x="17650" y="0"/>
                  </a:moveTo>
                  <a:cubicBezTo>
                    <a:pt x="17594" y="0"/>
                    <a:pt x="17536" y="16"/>
                    <a:pt x="17486" y="48"/>
                  </a:cubicBezTo>
                  <a:lnTo>
                    <a:pt x="162" y="11186"/>
                  </a:lnTo>
                  <a:cubicBezTo>
                    <a:pt x="54" y="11256"/>
                    <a:pt x="0" y="11385"/>
                    <a:pt x="29" y="11512"/>
                  </a:cubicBezTo>
                  <a:lnTo>
                    <a:pt x="3741" y="27599"/>
                  </a:lnTo>
                  <a:cubicBezTo>
                    <a:pt x="3774" y="27736"/>
                    <a:pt x="3898" y="27835"/>
                    <a:pt x="4039" y="27835"/>
                  </a:cubicBezTo>
                  <a:cubicBezTo>
                    <a:pt x="4089" y="27835"/>
                    <a:pt x="4137" y="27824"/>
                    <a:pt x="4181" y="27801"/>
                  </a:cubicBezTo>
                  <a:cubicBezTo>
                    <a:pt x="4992" y="27378"/>
                    <a:pt x="24078" y="17413"/>
                    <a:pt x="26161" y="14080"/>
                  </a:cubicBezTo>
                  <a:cubicBezTo>
                    <a:pt x="27092" y="12592"/>
                    <a:pt x="25958" y="9768"/>
                    <a:pt x="22792" y="5687"/>
                  </a:cubicBezTo>
                  <a:cubicBezTo>
                    <a:pt x="20487" y="2716"/>
                    <a:pt x="17893" y="116"/>
                    <a:pt x="17868" y="90"/>
                  </a:cubicBezTo>
                  <a:cubicBezTo>
                    <a:pt x="17808" y="31"/>
                    <a:pt x="17730" y="0"/>
                    <a:pt x="176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2413;p54">
              <a:extLst>
                <a:ext uri="{FF2B5EF4-FFF2-40B4-BE49-F238E27FC236}">
                  <a16:creationId xmlns:a16="http://schemas.microsoft.com/office/drawing/2014/main" id="{1337A555-C9EB-9B21-54B5-4C821ED0C091}"/>
                </a:ext>
              </a:extLst>
            </p:cNvPr>
            <p:cNvSpPr/>
            <p:nvPr/>
          </p:nvSpPr>
          <p:spPr>
            <a:xfrm>
              <a:off x="5155250" y="1720875"/>
              <a:ext cx="703275" cy="1107200"/>
            </a:xfrm>
            <a:custGeom>
              <a:avLst/>
              <a:gdLst/>
              <a:ahLst/>
              <a:cxnLst/>
              <a:rect l="l" t="t" r="r" b="b"/>
              <a:pathLst>
                <a:path w="28131" h="44288" extrusionOk="0">
                  <a:moveTo>
                    <a:pt x="11663" y="1"/>
                  </a:moveTo>
                  <a:cubicBezTo>
                    <a:pt x="10696" y="1"/>
                    <a:pt x="10040" y="220"/>
                    <a:pt x="10040" y="220"/>
                  </a:cubicBezTo>
                  <a:cubicBezTo>
                    <a:pt x="10040" y="220"/>
                    <a:pt x="9267" y="152"/>
                    <a:pt x="8252" y="152"/>
                  </a:cubicBezTo>
                  <a:cubicBezTo>
                    <a:pt x="6857" y="152"/>
                    <a:pt x="5005" y="279"/>
                    <a:pt x="4072" y="882"/>
                  </a:cubicBezTo>
                  <a:cubicBezTo>
                    <a:pt x="2463" y="1924"/>
                    <a:pt x="1326" y="11586"/>
                    <a:pt x="1041" y="17364"/>
                  </a:cubicBezTo>
                  <a:cubicBezTo>
                    <a:pt x="758" y="23141"/>
                    <a:pt x="0" y="27783"/>
                    <a:pt x="379" y="28920"/>
                  </a:cubicBezTo>
                  <a:cubicBezTo>
                    <a:pt x="758" y="30056"/>
                    <a:pt x="10608" y="42465"/>
                    <a:pt x="12029" y="44171"/>
                  </a:cubicBezTo>
                  <a:cubicBezTo>
                    <a:pt x="12095" y="44250"/>
                    <a:pt x="12183" y="44288"/>
                    <a:pt x="12290" y="44288"/>
                  </a:cubicBezTo>
                  <a:cubicBezTo>
                    <a:pt x="14492" y="44288"/>
                    <a:pt x="24985" y="28284"/>
                    <a:pt x="26521" y="24942"/>
                  </a:cubicBezTo>
                  <a:cubicBezTo>
                    <a:pt x="28131" y="21437"/>
                    <a:pt x="27089" y="18217"/>
                    <a:pt x="25006" y="13386"/>
                  </a:cubicBezTo>
                  <a:cubicBezTo>
                    <a:pt x="22922" y="8556"/>
                    <a:pt x="18470" y="4103"/>
                    <a:pt x="15818" y="1641"/>
                  </a:cubicBezTo>
                  <a:cubicBezTo>
                    <a:pt x="14381" y="307"/>
                    <a:pt x="12805" y="1"/>
                    <a:pt x="116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2414;p54">
              <a:extLst>
                <a:ext uri="{FF2B5EF4-FFF2-40B4-BE49-F238E27FC236}">
                  <a16:creationId xmlns:a16="http://schemas.microsoft.com/office/drawing/2014/main" id="{B67CBC0E-34EA-E958-8903-D36040B96889}"/>
                </a:ext>
              </a:extLst>
            </p:cNvPr>
            <p:cNvSpPr/>
            <p:nvPr/>
          </p:nvSpPr>
          <p:spPr>
            <a:xfrm>
              <a:off x="5151400" y="1713075"/>
              <a:ext cx="716700" cy="1122625"/>
            </a:xfrm>
            <a:custGeom>
              <a:avLst/>
              <a:gdLst/>
              <a:ahLst/>
              <a:cxnLst/>
              <a:rect l="l" t="t" r="r" b="b"/>
              <a:pathLst>
                <a:path w="28668" h="44905" extrusionOk="0">
                  <a:moveTo>
                    <a:pt x="11811" y="621"/>
                  </a:moveTo>
                  <a:cubicBezTo>
                    <a:pt x="12896" y="621"/>
                    <a:pt x="14399" y="909"/>
                    <a:pt x="15764" y="2177"/>
                  </a:cubicBezTo>
                  <a:cubicBezTo>
                    <a:pt x="20295" y="6383"/>
                    <a:pt x="23361" y="10299"/>
                    <a:pt x="24880" y="13818"/>
                  </a:cubicBezTo>
                  <a:cubicBezTo>
                    <a:pt x="26843" y="18371"/>
                    <a:pt x="28010" y="21617"/>
                    <a:pt x="26397" y="25125"/>
                  </a:cubicBezTo>
                  <a:cubicBezTo>
                    <a:pt x="24405" y="29462"/>
                    <a:pt x="14158" y="44303"/>
                    <a:pt x="12506" y="44303"/>
                  </a:cubicBezTo>
                  <a:cubicBezTo>
                    <a:pt x="12473" y="44303"/>
                    <a:pt x="12444" y="44297"/>
                    <a:pt x="12418" y="44285"/>
                  </a:cubicBezTo>
                  <a:cubicBezTo>
                    <a:pt x="10573" y="42071"/>
                    <a:pt x="1158" y="30140"/>
                    <a:pt x="823" y="29134"/>
                  </a:cubicBezTo>
                  <a:cubicBezTo>
                    <a:pt x="621" y="28527"/>
                    <a:pt x="798" y="26576"/>
                    <a:pt x="1020" y="24106"/>
                  </a:cubicBezTo>
                  <a:cubicBezTo>
                    <a:pt x="1183" y="22313"/>
                    <a:pt x="1384" y="20079"/>
                    <a:pt x="1501" y="17690"/>
                  </a:cubicBezTo>
                  <a:cubicBezTo>
                    <a:pt x="1855" y="10524"/>
                    <a:pt x="3100" y="2287"/>
                    <a:pt x="4392" y="1451"/>
                  </a:cubicBezTo>
                  <a:cubicBezTo>
                    <a:pt x="5261" y="889"/>
                    <a:pt x="7036" y="770"/>
                    <a:pt x="8390" y="770"/>
                  </a:cubicBezTo>
                  <a:cubicBezTo>
                    <a:pt x="9383" y="770"/>
                    <a:pt x="10150" y="834"/>
                    <a:pt x="10168" y="836"/>
                  </a:cubicBezTo>
                  <a:cubicBezTo>
                    <a:pt x="10177" y="837"/>
                    <a:pt x="10186" y="837"/>
                    <a:pt x="10194" y="837"/>
                  </a:cubicBezTo>
                  <a:cubicBezTo>
                    <a:pt x="10227" y="837"/>
                    <a:pt x="10260" y="832"/>
                    <a:pt x="10291" y="822"/>
                  </a:cubicBezTo>
                  <a:cubicBezTo>
                    <a:pt x="10304" y="817"/>
                    <a:pt x="10915" y="621"/>
                    <a:pt x="11811" y="621"/>
                  </a:cubicBezTo>
                  <a:close/>
                  <a:moveTo>
                    <a:pt x="11828" y="0"/>
                  </a:moveTo>
                  <a:cubicBezTo>
                    <a:pt x="10982" y="0"/>
                    <a:pt x="10359" y="162"/>
                    <a:pt x="10161" y="221"/>
                  </a:cubicBezTo>
                  <a:cubicBezTo>
                    <a:pt x="9950" y="205"/>
                    <a:pt x="9266" y="156"/>
                    <a:pt x="8408" y="156"/>
                  </a:cubicBezTo>
                  <a:cubicBezTo>
                    <a:pt x="6974" y="156"/>
                    <a:pt x="5056" y="292"/>
                    <a:pt x="4060" y="937"/>
                  </a:cubicBezTo>
                  <a:cubicBezTo>
                    <a:pt x="2082" y="2219"/>
                    <a:pt x="1085" y="13729"/>
                    <a:pt x="891" y="17661"/>
                  </a:cubicBezTo>
                  <a:cubicBezTo>
                    <a:pt x="773" y="20037"/>
                    <a:pt x="573" y="22263"/>
                    <a:pt x="410" y="24051"/>
                  </a:cubicBezTo>
                  <a:cubicBezTo>
                    <a:pt x="163" y="26790"/>
                    <a:pt x="0" y="28600"/>
                    <a:pt x="243" y="29328"/>
                  </a:cubicBezTo>
                  <a:cubicBezTo>
                    <a:pt x="654" y="30562"/>
                    <a:pt x="10675" y="43149"/>
                    <a:pt x="11949" y="44678"/>
                  </a:cubicBezTo>
                  <a:cubicBezTo>
                    <a:pt x="12073" y="44826"/>
                    <a:pt x="12246" y="44905"/>
                    <a:pt x="12446" y="44905"/>
                  </a:cubicBezTo>
                  <a:cubicBezTo>
                    <a:pt x="12481" y="44904"/>
                    <a:pt x="12517" y="44901"/>
                    <a:pt x="12552" y="44897"/>
                  </a:cubicBezTo>
                  <a:cubicBezTo>
                    <a:pt x="15078" y="44562"/>
                    <a:pt x="25466" y="28619"/>
                    <a:pt x="26953" y="25381"/>
                  </a:cubicBezTo>
                  <a:cubicBezTo>
                    <a:pt x="28667" y="21650"/>
                    <a:pt x="27408" y="18135"/>
                    <a:pt x="25441" y="13576"/>
                  </a:cubicBezTo>
                  <a:cubicBezTo>
                    <a:pt x="23889" y="9979"/>
                    <a:pt x="20773" y="5992"/>
                    <a:pt x="16180" y="1728"/>
                  </a:cubicBezTo>
                  <a:cubicBezTo>
                    <a:pt x="14670" y="325"/>
                    <a:pt x="13026" y="0"/>
                    <a:pt x="11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2415;p54">
              <a:extLst>
                <a:ext uri="{FF2B5EF4-FFF2-40B4-BE49-F238E27FC236}">
                  <a16:creationId xmlns:a16="http://schemas.microsoft.com/office/drawing/2014/main" id="{8FF50CA4-4A3A-047E-8A93-27F4FA746671}"/>
                </a:ext>
              </a:extLst>
            </p:cNvPr>
            <p:cNvSpPr/>
            <p:nvPr/>
          </p:nvSpPr>
          <p:spPr>
            <a:xfrm>
              <a:off x="5380200" y="1851550"/>
              <a:ext cx="295000" cy="407600"/>
            </a:xfrm>
            <a:custGeom>
              <a:avLst/>
              <a:gdLst/>
              <a:ahLst/>
              <a:cxnLst/>
              <a:rect l="l" t="t" r="r" b="b"/>
              <a:pathLst>
                <a:path w="11800" h="16304" extrusionOk="0">
                  <a:moveTo>
                    <a:pt x="9835" y="1"/>
                  </a:moveTo>
                  <a:cubicBezTo>
                    <a:pt x="6881" y="1"/>
                    <a:pt x="1490" y="4488"/>
                    <a:pt x="948" y="6454"/>
                  </a:cubicBezTo>
                  <a:cubicBezTo>
                    <a:pt x="948" y="6454"/>
                    <a:pt x="922" y="6584"/>
                    <a:pt x="880" y="6820"/>
                  </a:cubicBezTo>
                  <a:cubicBezTo>
                    <a:pt x="758" y="7500"/>
                    <a:pt x="496" y="9051"/>
                    <a:pt x="285" y="10811"/>
                  </a:cubicBezTo>
                  <a:cubicBezTo>
                    <a:pt x="1" y="13178"/>
                    <a:pt x="96" y="16304"/>
                    <a:pt x="852" y="16304"/>
                  </a:cubicBezTo>
                  <a:cubicBezTo>
                    <a:pt x="1610" y="16304"/>
                    <a:pt x="11557" y="9106"/>
                    <a:pt x="11745" y="2570"/>
                  </a:cubicBezTo>
                  <a:cubicBezTo>
                    <a:pt x="11799" y="710"/>
                    <a:pt x="11010" y="1"/>
                    <a:pt x="98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2416;p54">
              <a:extLst>
                <a:ext uri="{FF2B5EF4-FFF2-40B4-BE49-F238E27FC236}">
                  <a16:creationId xmlns:a16="http://schemas.microsoft.com/office/drawing/2014/main" id="{EC252067-5026-3996-7764-367D9FE70EF8}"/>
                </a:ext>
              </a:extLst>
            </p:cNvPr>
            <p:cNvSpPr/>
            <p:nvPr/>
          </p:nvSpPr>
          <p:spPr>
            <a:xfrm>
              <a:off x="5372500" y="1843925"/>
              <a:ext cx="310525" cy="422900"/>
            </a:xfrm>
            <a:custGeom>
              <a:avLst/>
              <a:gdLst/>
              <a:ahLst/>
              <a:cxnLst/>
              <a:rect l="l" t="t" r="r" b="b"/>
              <a:pathLst>
                <a:path w="12421" h="16916" extrusionOk="0">
                  <a:moveTo>
                    <a:pt x="10142" y="612"/>
                  </a:moveTo>
                  <a:cubicBezTo>
                    <a:pt x="10257" y="612"/>
                    <a:pt x="10368" y="619"/>
                    <a:pt x="10474" y="635"/>
                  </a:cubicBezTo>
                  <a:cubicBezTo>
                    <a:pt x="11370" y="770"/>
                    <a:pt x="11786" y="1499"/>
                    <a:pt x="11747" y="2866"/>
                  </a:cubicBezTo>
                  <a:cubicBezTo>
                    <a:pt x="11562" y="9242"/>
                    <a:pt x="1922" y="16149"/>
                    <a:pt x="1175" y="16307"/>
                  </a:cubicBezTo>
                  <a:cubicBezTo>
                    <a:pt x="843" y="16137"/>
                    <a:pt x="573" y="13846"/>
                    <a:pt x="896" y="11152"/>
                  </a:cubicBezTo>
                  <a:cubicBezTo>
                    <a:pt x="1111" y="9363"/>
                    <a:pt x="1382" y="7778"/>
                    <a:pt x="1489" y="7180"/>
                  </a:cubicBezTo>
                  <a:lnTo>
                    <a:pt x="1554" y="6827"/>
                  </a:lnTo>
                  <a:cubicBezTo>
                    <a:pt x="2091" y="4947"/>
                    <a:pt x="7390" y="612"/>
                    <a:pt x="10142" y="612"/>
                  </a:cubicBezTo>
                  <a:close/>
                  <a:moveTo>
                    <a:pt x="10158" y="1"/>
                  </a:moveTo>
                  <a:cubicBezTo>
                    <a:pt x="7090" y="1"/>
                    <a:pt x="1554" y="4523"/>
                    <a:pt x="960" y="6677"/>
                  </a:cubicBezTo>
                  <a:lnTo>
                    <a:pt x="954" y="6701"/>
                  </a:lnTo>
                  <a:lnTo>
                    <a:pt x="887" y="7071"/>
                  </a:lnTo>
                  <a:cubicBezTo>
                    <a:pt x="779" y="7676"/>
                    <a:pt x="506" y="9274"/>
                    <a:pt x="289" y="11079"/>
                  </a:cubicBezTo>
                  <a:cubicBezTo>
                    <a:pt x="77" y="12835"/>
                    <a:pt x="1" y="15911"/>
                    <a:pt x="691" y="16689"/>
                  </a:cubicBezTo>
                  <a:cubicBezTo>
                    <a:pt x="857" y="16876"/>
                    <a:pt x="1038" y="16916"/>
                    <a:pt x="1160" y="16916"/>
                  </a:cubicBezTo>
                  <a:cubicBezTo>
                    <a:pt x="2334" y="16916"/>
                    <a:pt x="12172" y="9354"/>
                    <a:pt x="12359" y="2884"/>
                  </a:cubicBezTo>
                  <a:cubicBezTo>
                    <a:pt x="12421" y="758"/>
                    <a:pt x="11417" y="159"/>
                    <a:pt x="10564" y="30"/>
                  </a:cubicBezTo>
                  <a:cubicBezTo>
                    <a:pt x="10435" y="10"/>
                    <a:pt x="10299" y="1"/>
                    <a:pt x="10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2417;p54">
              <a:extLst>
                <a:ext uri="{FF2B5EF4-FFF2-40B4-BE49-F238E27FC236}">
                  <a16:creationId xmlns:a16="http://schemas.microsoft.com/office/drawing/2014/main" id="{02D014A0-3565-537F-7C90-429CDBE0A081}"/>
                </a:ext>
              </a:extLst>
            </p:cNvPr>
            <p:cNvSpPr/>
            <p:nvPr/>
          </p:nvSpPr>
          <p:spPr>
            <a:xfrm>
              <a:off x="5337550" y="1666475"/>
              <a:ext cx="362350" cy="431725"/>
            </a:xfrm>
            <a:custGeom>
              <a:avLst/>
              <a:gdLst/>
              <a:ahLst/>
              <a:cxnLst/>
              <a:rect l="l" t="t" r="r" b="b"/>
              <a:pathLst>
                <a:path w="14494" h="17269" extrusionOk="0">
                  <a:moveTo>
                    <a:pt x="5169" y="0"/>
                  </a:moveTo>
                  <a:cubicBezTo>
                    <a:pt x="3951" y="0"/>
                    <a:pt x="2874" y="280"/>
                    <a:pt x="2180" y="974"/>
                  </a:cubicBezTo>
                  <a:cubicBezTo>
                    <a:pt x="2180" y="974"/>
                    <a:pt x="1232" y="4479"/>
                    <a:pt x="1232" y="5048"/>
                  </a:cubicBezTo>
                  <a:cubicBezTo>
                    <a:pt x="1232" y="5616"/>
                    <a:pt x="1611" y="7036"/>
                    <a:pt x="1611" y="7036"/>
                  </a:cubicBezTo>
                  <a:cubicBezTo>
                    <a:pt x="1611" y="7036"/>
                    <a:pt x="1" y="9594"/>
                    <a:pt x="190" y="9879"/>
                  </a:cubicBezTo>
                  <a:cubicBezTo>
                    <a:pt x="379" y="10162"/>
                    <a:pt x="948" y="10636"/>
                    <a:pt x="948" y="10636"/>
                  </a:cubicBezTo>
                  <a:cubicBezTo>
                    <a:pt x="948" y="10636"/>
                    <a:pt x="759" y="14236"/>
                    <a:pt x="1516" y="14993"/>
                  </a:cubicBezTo>
                  <a:cubicBezTo>
                    <a:pt x="1853" y="15330"/>
                    <a:pt x="2656" y="15423"/>
                    <a:pt x="3446" y="15423"/>
                  </a:cubicBezTo>
                  <a:cubicBezTo>
                    <a:pt x="4434" y="15423"/>
                    <a:pt x="5400" y="15277"/>
                    <a:pt x="5400" y="15277"/>
                  </a:cubicBezTo>
                  <a:lnTo>
                    <a:pt x="5400" y="15277"/>
                  </a:lnTo>
                  <a:cubicBezTo>
                    <a:pt x="5400" y="15277"/>
                    <a:pt x="3885" y="17171"/>
                    <a:pt x="5589" y="17266"/>
                  </a:cubicBezTo>
                  <a:cubicBezTo>
                    <a:pt x="5610" y="17268"/>
                    <a:pt x="5632" y="17268"/>
                    <a:pt x="5654" y="17268"/>
                  </a:cubicBezTo>
                  <a:cubicBezTo>
                    <a:pt x="7406" y="17268"/>
                    <a:pt x="11857" y="13545"/>
                    <a:pt x="13168" y="11394"/>
                  </a:cubicBezTo>
                  <a:cubicBezTo>
                    <a:pt x="14494" y="9215"/>
                    <a:pt x="14398" y="5237"/>
                    <a:pt x="13168" y="3247"/>
                  </a:cubicBezTo>
                  <a:cubicBezTo>
                    <a:pt x="12283" y="1819"/>
                    <a:pt x="8272" y="0"/>
                    <a:pt x="51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2418;p54">
              <a:extLst>
                <a:ext uri="{FF2B5EF4-FFF2-40B4-BE49-F238E27FC236}">
                  <a16:creationId xmlns:a16="http://schemas.microsoft.com/office/drawing/2014/main" id="{179431AA-8ED4-D7FB-D621-C455EDD6F03C}"/>
                </a:ext>
              </a:extLst>
            </p:cNvPr>
            <p:cNvSpPr/>
            <p:nvPr/>
          </p:nvSpPr>
          <p:spPr>
            <a:xfrm>
              <a:off x="5328600" y="1658800"/>
              <a:ext cx="378100" cy="447050"/>
            </a:xfrm>
            <a:custGeom>
              <a:avLst/>
              <a:gdLst/>
              <a:ahLst/>
              <a:cxnLst/>
              <a:rect l="l" t="t" r="r" b="b"/>
              <a:pathLst>
                <a:path w="15124" h="17882" extrusionOk="0">
                  <a:moveTo>
                    <a:pt x="5520" y="612"/>
                  </a:moveTo>
                  <a:cubicBezTo>
                    <a:pt x="5882" y="612"/>
                    <a:pt x="6235" y="638"/>
                    <a:pt x="6558" y="675"/>
                  </a:cubicBezTo>
                  <a:cubicBezTo>
                    <a:pt x="9486" y="1014"/>
                    <a:pt x="12569" y="2589"/>
                    <a:pt x="13265" y="3715"/>
                  </a:cubicBezTo>
                  <a:cubicBezTo>
                    <a:pt x="14477" y="5673"/>
                    <a:pt x="14477" y="9549"/>
                    <a:pt x="13264" y="11542"/>
                  </a:cubicBezTo>
                  <a:cubicBezTo>
                    <a:pt x="11973" y="13663"/>
                    <a:pt x="7625" y="17269"/>
                    <a:pt x="6020" y="17269"/>
                  </a:cubicBezTo>
                  <a:cubicBezTo>
                    <a:pt x="6003" y="17269"/>
                    <a:pt x="5984" y="17268"/>
                    <a:pt x="5965" y="17268"/>
                  </a:cubicBezTo>
                  <a:cubicBezTo>
                    <a:pt x="5808" y="17259"/>
                    <a:pt x="5533" y="17221"/>
                    <a:pt x="5467" y="17074"/>
                  </a:cubicBezTo>
                  <a:cubicBezTo>
                    <a:pt x="5342" y="16797"/>
                    <a:pt x="5710" y="16134"/>
                    <a:pt x="5997" y="15774"/>
                  </a:cubicBezTo>
                  <a:cubicBezTo>
                    <a:pt x="6157" y="15574"/>
                    <a:pt x="6015" y="15278"/>
                    <a:pt x="5758" y="15278"/>
                  </a:cubicBezTo>
                  <a:cubicBezTo>
                    <a:pt x="5742" y="15278"/>
                    <a:pt x="5728" y="15279"/>
                    <a:pt x="5712" y="15282"/>
                  </a:cubicBezTo>
                  <a:cubicBezTo>
                    <a:pt x="5164" y="15365"/>
                    <a:pt x="4476" y="15423"/>
                    <a:pt x="3842" y="15423"/>
                  </a:cubicBezTo>
                  <a:cubicBezTo>
                    <a:pt x="3049" y="15423"/>
                    <a:pt x="2340" y="15332"/>
                    <a:pt x="2091" y="15084"/>
                  </a:cubicBezTo>
                  <a:cubicBezTo>
                    <a:pt x="1610" y="14602"/>
                    <a:pt x="1542" y="12298"/>
                    <a:pt x="1612" y="10959"/>
                  </a:cubicBezTo>
                  <a:cubicBezTo>
                    <a:pt x="1617" y="10862"/>
                    <a:pt x="1576" y="10769"/>
                    <a:pt x="1502" y="10707"/>
                  </a:cubicBezTo>
                  <a:cubicBezTo>
                    <a:pt x="1317" y="10552"/>
                    <a:pt x="996" y="10261"/>
                    <a:pt x="846" y="10074"/>
                  </a:cubicBezTo>
                  <a:cubicBezTo>
                    <a:pt x="920" y="9726"/>
                    <a:pt x="1602" y="8503"/>
                    <a:pt x="2229" y="7507"/>
                  </a:cubicBezTo>
                  <a:cubicBezTo>
                    <a:pt x="2274" y="7435"/>
                    <a:pt x="2288" y="7346"/>
                    <a:pt x="2266" y="7263"/>
                  </a:cubicBezTo>
                  <a:cubicBezTo>
                    <a:pt x="2164" y="6879"/>
                    <a:pt x="1898" y="5787"/>
                    <a:pt x="1898" y="5354"/>
                  </a:cubicBezTo>
                  <a:cubicBezTo>
                    <a:pt x="1898" y="4977"/>
                    <a:pt x="2449" y="2790"/>
                    <a:pt x="2812" y="1442"/>
                  </a:cubicBezTo>
                  <a:cubicBezTo>
                    <a:pt x="3501" y="799"/>
                    <a:pt x="4543" y="612"/>
                    <a:pt x="5520" y="612"/>
                  </a:cubicBezTo>
                  <a:close/>
                  <a:moveTo>
                    <a:pt x="5525" y="1"/>
                  </a:moveTo>
                  <a:cubicBezTo>
                    <a:pt x="4119" y="1"/>
                    <a:pt x="3024" y="363"/>
                    <a:pt x="2322" y="1065"/>
                  </a:cubicBezTo>
                  <a:cubicBezTo>
                    <a:pt x="2284" y="1103"/>
                    <a:pt x="2256" y="1150"/>
                    <a:pt x="2243" y="1202"/>
                  </a:cubicBezTo>
                  <a:cubicBezTo>
                    <a:pt x="2144" y="1564"/>
                    <a:pt x="1285" y="4762"/>
                    <a:pt x="1285" y="5355"/>
                  </a:cubicBezTo>
                  <a:cubicBezTo>
                    <a:pt x="1285" y="5862"/>
                    <a:pt x="1542" y="6911"/>
                    <a:pt x="1640" y="7293"/>
                  </a:cubicBezTo>
                  <a:cubicBezTo>
                    <a:pt x="1" y="9913"/>
                    <a:pt x="191" y="10200"/>
                    <a:pt x="294" y="10355"/>
                  </a:cubicBezTo>
                  <a:cubicBezTo>
                    <a:pt x="453" y="10592"/>
                    <a:pt x="806" y="10915"/>
                    <a:pt x="994" y="11077"/>
                  </a:cubicBezTo>
                  <a:cubicBezTo>
                    <a:pt x="956" y="11948"/>
                    <a:pt x="898" y="14756"/>
                    <a:pt x="1659" y="15516"/>
                  </a:cubicBezTo>
                  <a:cubicBezTo>
                    <a:pt x="2071" y="15929"/>
                    <a:pt x="2968" y="16042"/>
                    <a:pt x="3831" y="16042"/>
                  </a:cubicBezTo>
                  <a:cubicBezTo>
                    <a:pt x="4304" y="16042"/>
                    <a:pt x="4767" y="16008"/>
                    <a:pt x="5134" y="15970"/>
                  </a:cubicBezTo>
                  <a:lnTo>
                    <a:pt x="5134" y="15970"/>
                  </a:lnTo>
                  <a:cubicBezTo>
                    <a:pt x="4913" y="16374"/>
                    <a:pt x="4720" y="16902"/>
                    <a:pt x="4907" y="17323"/>
                  </a:cubicBezTo>
                  <a:cubicBezTo>
                    <a:pt x="5059" y="17663"/>
                    <a:pt x="5403" y="17849"/>
                    <a:pt x="5931" y="17879"/>
                  </a:cubicBezTo>
                  <a:cubicBezTo>
                    <a:pt x="5956" y="17880"/>
                    <a:pt x="5982" y="17881"/>
                    <a:pt x="6007" y="17881"/>
                  </a:cubicBezTo>
                  <a:cubicBezTo>
                    <a:pt x="7959" y="17881"/>
                    <a:pt x="12483" y="14002"/>
                    <a:pt x="13787" y="11861"/>
                  </a:cubicBezTo>
                  <a:cubicBezTo>
                    <a:pt x="15123" y="9666"/>
                    <a:pt x="15122" y="5552"/>
                    <a:pt x="13786" y="3394"/>
                  </a:cubicBezTo>
                  <a:cubicBezTo>
                    <a:pt x="12915" y="1987"/>
                    <a:pt x="9503" y="402"/>
                    <a:pt x="6629" y="68"/>
                  </a:cubicBezTo>
                  <a:cubicBezTo>
                    <a:pt x="6242" y="23"/>
                    <a:pt x="5874" y="1"/>
                    <a:pt x="55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2419;p54">
              <a:extLst>
                <a:ext uri="{FF2B5EF4-FFF2-40B4-BE49-F238E27FC236}">
                  <a16:creationId xmlns:a16="http://schemas.microsoft.com/office/drawing/2014/main" id="{8494D341-5DA7-2C08-4EFD-26C0984DCA1B}"/>
                </a:ext>
              </a:extLst>
            </p:cNvPr>
            <p:cNvSpPr/>
            <p:nvPr/>
          </p:nvSpPr>
          <p:spPr>
            <a:xfrm>
              <a:off x="5349400" y="1516775"/>
              <a:ext cx="483100" cy="429875"/>
            </a:xfrm>
            <a:custGeom>
              <a:avLst/>
              <a:gdLst/>
              <a:ahLst/>
              <a:cxnLst/>
              <a:rect l="l" t="t" r="r" b="b"/>
              <a:pathLst>
                <a:path w="19324" h="17195" extrusionOk="0">
                  <a:moveTo>
                    <a:pt x="11115" y="1"/>
                  </a:moveTo>
                  <a:cubicBezTo>
                    <a:pt x="10707" y="1"/>
                    <a:pt x="10313" y="46"/>
                    <a:pt x="9946" y="143"/>
                  </a:cubicBezTo>
                  <a:cubicBezTo>
                    <a:pt x="9946" y="143"/>
                    <a:pt x="2653" y="1090"/>
                    <a:pt x="1327" y="3931"/>
                  </a:cubicBezTo>
                  <a:cubicBezTo>
                    <a:pt x="1" y="6773"/>
                    <a:pt x="3032" y="10278"/>
                    <a:pt x="5211" y="10751"/>
                  </a:cubicBezTo>
                  <a:cubicBezTo>
                    <a:pt x="6764" y="11089"/>
                    <a:pt x="7933" y="11138"/>
                    <a:pt x="8475" y="11138"/>
                  </a:cubicBezTo>
                  <a:cubicBezTo>
                    <a:pt x="8693" y="11138"/>
                    <a:pt x="8810" y="11130"/>
                    <a:pt x="8810" y="11130"/>
                  </a:cubicBezTo>
                  <a:lnTo>
                    <a:pt x="8810" y="11130"/>
                  </a:lnTo>
                  <a:cubicBezTo>
                    <a:pt x="8810" y="11130"/>
                    <a:pt x="6537" y="13119"/>
                    <a:pt x="7957" y="13592"/>
                  </a:cubicBezTo>
                  <a:cubicBezTo>
                    <a:pt x="9378" y="14066"/>
                    <a:pt x="10042" y="13782"/>
                    <a:pt x="10042" y="14256"/>
                  </a:cubicBezTo>
                  <a:cubicBezTo>
                    <a:pt x="10042" y="14729"/>
                    <a:pt x="8620" y="16244"/>
                    <a:pt x="9852" y="16340"/>
                  </a:cubicBezTo>
                  <a:cubicBezTo>
                    <a:pt x="9879" y="16342"/>
                    <a:pt x="9905" y="16343"/>
                    <a:pt x="9930" y="16343"/>
                  </a:cubicBezTo>
                  <a:cubicBezTo>
                    <a:pt x="10982" y="16343"/>
                    <a:pt x="11394" y="14662"/>
                    <a:pt x="12006" y="14662"/>
                  </a:cubicBezTo>
                  <a:cubicBezTo>
                    <a:pt x="12074" y="14662"/>
                    <a:pt x="12145" y="14683"/>
                    <a:pt x="12220" y="14729"/>
                  </a:cubicBezTo>
                  <a:cubicBezTo>
                    <a:pt x="12977" y="15203"/>
                    <a:pt x="11935" y="17097"/>
                    <a:pt x="12315" y="17193"/>
                  </a:cubicBezTo>
                  <a:cubicBezTo>
                    <a:pt x="12319" y="17194"/>
                    <a:pt x="12324" y="17194"/>
                    <a:pt x="12330" y="17194"/>
                  </a:cubicBezTo>
                  <a:cubicBezTo>
                    <a:pt x="12781" y="17194"/>
                    <a:pt x="16311" y="13450"/>
                    <a:pt x="17808" y="9520"/>
                  </a:cubicBezTo>
                  <a:cubicBezTo>
                    <a:pt x="19324" y="5542"/>
                    <a:pt x="17240" y="3078"/>
                    <a:pt x="15724" y="1752"/>
                  </a:cubicBezTo>
                  <a:cubicBezTo>
                    <a:pt x="14517" y="696"/>
                    <a:pt x="12710" y="1"/>
                    <a:pt x="111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2420;p54">
              <a:extLst>
                <a:ext uri="{FF2B5EF4-FFF2-40B4-BE49-F238E27FC236}">
                  <a16:creationId xmlns:a16="http://schemas.microsoft.com/office/drawing/2014/main" id="{FCEAEB2B-8BFD-59B9-AE9C-8659CFAB16C0}"/>
                </a:ext>
              </a:extLst>
            </p:cNvPr>
            <p:cNvSpPr/>
            <p:nvPr/>
          </p:nvSpPr>
          <p:spPr>
            <a:xfrm>
              <a:off x="5358625" y="1509100"/>
              <a:ext cx="472550" cy="445100"/>
            </a:xfrm>
            <a:custGeom>
              <a:avLst/>
              <a:gdLst/>
              <a:ahLst/>
              <a:cxnLst/>
              <a:rect l="l" t="t" r="r" b="b"/>
              <a:pathLst>
                <a:path w="18902" h="17804" extrusionOk="0">
                  <a:moveTo>
                    <a:pt x="10741" y="615"/>
                  </a:moveTo>
                  <a:cubicBezTo>
                    <a:pt x="12224" y="615"/>
                    <a:pt x="13962" y="1248"/>
                    <a:pt x="15154" y="2290"/>
                  </a:cubicBezTo>
                  <a:cubicBezTo>
                    <a:pt x="17590" y="4422"/>
                    <a:pt x="18245" y="6852"/>
                    <a:pt x="17153" y="9718"/>
                  </a:cubicBezTo>
                  <a:cubicBezTo>
                    <a:pt x="15875" y="13072"/>
                    <a:pt x="13205" y="16127"/>
                    <a:pt x="12223" y="16977"/>
                  </a:cubicBezTo>
                  <a:cubicBezTo>
                    <a:pt x="12237" y="16910"/>
                    <a:pt x="12254" y="16845"/>
                    <a:pt x="12267" y="16785"/>
                  </a:cubicBezTo>
                  <a:cubicBezTo>
                    <a:pt x="12429" y="16106"/>
                    <a:pt x="12650" y="15176"/>
                    <a:pt x="12012" y="14777"/>
                  </a:cubicBezTo>
                  <a:cubicBezTo>
                    <a:pt x="11880" y="14694"/>
                    <a:pt x="11755" y="14659"/>
                    <a:pt x="11639" y="14659"/>
                  </a:cubicBezTo>
                  <a:lnTo>
                    <a:pt x="11639" y="14658"/>
                  </a:lnTo>
                  <a:cubicBezTo>
                    <a:pt x="11219" y="14658"/>
                    <a:pt x="10892" y="15111"/>
                    <a:pt x="10639" y="15460"/>
                  </a:cubicBezTo>
                  <a:cubicBezTo>
                    <a:pt x="10268" y="15972"/>
                    <a:pt x="9961" y="16344"/>
                    <a:pt x="9564" y="16344"/>
                  </a:cubicBezTo>
                  <a:cubicBezTo>
                    <a:pt x="9545" y="16344"/>
                    <a:pt x="9525" y="16343"/>
                    <a:pt x="9505" y="16341"/>
                  </a:cubicBezTo>
                  <a:cubicBezTo>
                    <a:pt x="9350" y="16329"/>
                    <a:pt x="9297" y="16291"/>
                    <a:pt x="9293" y="16282"/>
                  </a:cubicBezTo>
                  <a:cubicBezTo>
                    <a:pt x="9222" y="16151"/>
                    <a:pt x="9522" y="15612"/>
                    <a:pt x="9648" y="15382"/>
                  </a:cubicBezTo>
                  <a:cubicBezTo>
                    <a:pt x="9832" y="15050"/>
                    <a:pt x="9977" y="14789"/>
                    <a:pt x="9977" y="14562"/>
                  </a:cubicBezTo>
                  <a:cubicBezTo>
                    <a:pt x="9977" y="14028"/>
                    <a:pt x="9515" y="13967"/>
                    <a:pt x="9068" y="13909"/>
                  </a:cubicBezTo>
                  <a:cubicBezTo>
                    <a:pt x="8734" y="13866"/>
                    <a:pt x="8280" y="13807"/>
                    <a:pt x="7684" y="13609"/>
                  </a:cubicBezTo>
                  <a:cubicBezTo>
                    <a:pt x="7457" y="13533"/>
                    <a:pt x="7438" y="13436"/>
                    <a:pt x="7432" y="13404"/>
                  </a:cubicBezTo>
                  <a:cubicBezTo>
                    <a:pt x="7353" y="13012"/>
                    <a:pt x="8107" y="12136"/>
                    <a:pt x="8641" y="11666"/>
                  </a:cubicBezTo>
                  <a:cubicBezTo>
                    <a:pt x="8740" y="11581"/>
                    <a:pt x="8773" y="11440"/>
                    <a:pt x="8723" y="11319"/>
                  </a:cubicBezTo>
                  <a:cubicBezTo>
                    <a:pt x="8675" y="11204"/>
                    <a:pt x="8574" y="11130"/>
                    <a:pt x="8440" y="11130"/>
                  </a:cubicBezTo>
                  <a:cubicBezTo>
                    <a:pt x="8433" y="11130"/>
                    <a:pt x="8427" y="11131"/>
                    <a:pt x="8420" y="11131"/>
                  </a:cubicBezTo>
                  <a:cubicBezTo>
                    <a:pt x="8416" y="11131"/>
                    <a:pt x="8312" y="11138"/>
                    <a:pt x="8120" y="11138"/>
                  </a:cubicBezTo>
                  <a:cubicBezTo>
                    <a:pt x="7601" y="11138"/>
                    <a:pt x="6442" y="11092"/>
                    <a:pt x="4906" y="10758"/>
                  </a:cubicBezTo>
                  <a:cubicBezTo>
                    <a:pt x="3666" y="10489"/>
                    <a:pt x="2175" y="9164"/>
                    <a:pt x="1437" y="7675"/>
                  </a:cubicBezTo>
                  <a:cubicBezTo>
                    <a:pt x="1026" y="6846"/>
                    <a:pt x="659" y="5600"/>
                    <a:pt x="1235" y="4367"/>
                  </a:cubicBezTo>
                  <a:cubicBezTo>
                    <a:pt x="2475" y="1711"/>
                    <a:pt x="9545" y="762"/>
                    <a:pt x="9616" y="752"/>
                  </a:cubicBezTo>
                  <a:cubicBezTo>
                    <a:pt x="9629" y="751"/>
                    <a:pt x="9643" y="749"/>
                    <a:pt x="9655" y="746"/>
                  </a:cubicBezTo>
                  <a:cubicBezTo>
                    <a:pt x="9991" y="657"/>
                    <a:pt x="10357" y="615"/>
                    <a:pt x="10741" y="615"/>
                  </a:cubicBezTo>
                  <a:close/>
                  <a:moveTo>
                    <a:pt x="10754" y="1"/>
                  </a:moveTo>
                  <a:cubicBezTo>
                    <a:pt x="10321" y="1"/>
                    <a:pt x="9904" y="49"/>
                    <a:pt x="9518" y="149"/>
                  </a:cubicBezTo>
                  <a:cubicBezTo>
                    <a:pt x="9009" y="216"/>
                    <a:pt x="2039" y="1195"/>
                    <a:pt x="680" y="4109"/>
                  </a:cubicBezTo>
                  <a:cubicBezTo>
                    <a:pt x="1" y="5562"/>
                    <a:pt x="418" y="6998"/>
                    <a:pt x="889" y="7946"/>
                  </a:cubicBezTo>
                  <a:cubicBezTo>
                    <a:pt x="1714" y="9612"/>
                    <a:pt x="3349" y="11047"/>
                    <a:pt x="4775" y="11357"/>
                  </a:cubicBezTo>
                  <a:cubicBezTo>
                    <a:pt x="6039" y="11633"/>
                    <a:pt x="7049" y="11719"/>
                    <a:pt x="7691" y="11744"/>
                  </a:cubicBezTo>
                  <a:cubicBezTo>
                    <a:pt x="7239" y="12234"/>
                    <a:pt x="6715" y="12950"/>
                    <a:pt x="6831" y="13526"/>
                  </a:cubicBezTo>
                  <a:cubicBezTo>
                    <a:pt x="6874" y="13743"/>
                    <a:pt x="7025" y="14035"/>
                    <a:pt x="7490" y="14190"/>
                  </a:cubicBezTo>
                  <a:cubicBezTo>
                    <a:pt x="8142" y="14407"/>
                    <a:pt x="8651" y="14473"/>
                    <a:pt x="8988" y="14518"/>
                  </a:cubicBezTo>
                  <a:cubicBezTo>
                    <a:pt x="9133" y="14535"/>
                    <a:pt x="9309" y="14561"/>
                    <a:pt x="9355" y="14561"/>
                  </a:cubicBezTo>
                  <a:cubicBezTo>
                    <a:pt x="9360" y="14561"/>
                    <a:pt x="9363" y="14560"/>
                    <a:pt x="9365" y="14560"/>
                  </a:cubicBezTo>
                  <a:lnTo>
                    <a:pt x="9365" y="14560"/>
                  </a:lnTo>
                  <a:cubicBezTo>
                    <a:pt x="9358" y="14644"/>
                    <a:pt x="9211" y="14910"/>
                    <a:pt x="9113" y="15086"/>
                  </a:cubicBezTo>
                  <a:cubicBezTo>
                    <a:pt x="8837" y="15583"/>
                    <a:pt x="8524" y="16148"/>
                    <a:pt x="8753" y="16574"/>
                  </a:cubicBezTo>
                  <a:cubicBezTo>
                    <a:pt x="8875" y="16798"/>
                    <a:pt x="9111" y="16925"/>
                    <a:pt x="9459" y="16951"/>
                  </a:cubicBezTo>
                  <a:cubicBezTo>
                    <a:pt x="9493" y="16954"/>
                    <a:pt x="9527" y="16955"/>
                    <a:pt x="9560" y="16955"/>
                  </a:cubicBezTo>
                  <a:cubicBezTo>
                    <a:pt x="10313" y="16955"/>
                    <a:pt x="10786" y="16303"/>
                    <a:pt x="11134" y="15820"/>
                  </a:cubicBezTo>
                  <a:cubicBezTo>
                    <a:pt x="11393" y="15464"/>
                    <a:pt x="11540" y="15283"/>
                    <a:pt x="11642" y="15283"/>
                  </a:cubicBezTo>
                  <a:cubicBezTo>
                    <a:pt x="11658" y="15283"/>
                    <a:pt x="11673" y="15287"/>
                    <a:pt x="11688" y="15296"/>
                  </a:cubicBezTo>
                  <a:cubicBezTo>
                    <a:pt x="11954" y="15461"/>
                    <a:pt x="11784" y="16173"/>
                    <a:pt x="11672" y="16643"/>
                  </a:cubicBezTo>
                  <a:cubicBezTo>
                    <a:pt x="11545" y="17178"/>
                    <a:pt x="11424" y="17685"/>
                    <a:pt x="11872" y="17797"/>
                  </a:cubicBezTo>
                  <a:cubicBezTo>
                    <a:pt x="11891" y="17801"/>
                    <a:pt x="11913" y="17803"/>
                    <a:pt x="11934" y="17803"/>
                  </a:cubicBezTo>
                  <a:cubicBezTo>
                    <a:pt x="12913" y="17803"/>
                    <a:pt x="16481" y="13200"/>
                    <a:pt x="17724" y="9936"/>
                  </a:cubicBezTo>
                  <a:cubicBezTo>
                    <a:pt x="18901" y="6846"/>
                    <a:pt x="18171" y="4118"/>
                    <a:pt x="15556" y="1829"/>
                  </a:cubicBezTo>
                  <a:cubicBezTo>
                    <a:pt x="14244" y="682"/>
                    <a:pt x="12386" y="1"/>
                    <a:pt x="10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2421;p54">
              <a:extLst>
                <a:ext uri="{FF2B5EF4-FFF2-40B4-BE49-F238E27FC236}">
                  <a16:creationId xmlns:a16="http://schemas.microsoft.com/office/drawing/2014/main" id="{D25DC611-B8D4-5000-360F-2AA4D64D0E87}"/>
                </a:ext>
              </a:extLst>
            </p:cNvPr>
            <p:cNvSpPr/>
            <p:nvPr/>
          </p:nvSpPr>
          <p:spPr>
            <a:xfrm>
              <a:off x="5574375" y="1873175"/>
              <a:ext cx="99475" cy="100225"/>
            </a:xfrm>
            <a:custGeom>
              <a:avLst/>
              <a:gdLst/>
              <a:ahLst/>
              <a:cxnLst/>
              <a:rect l="l" t="t" r="r" b="b"/>
              <a:pathLst>
                <a:path w="3979" h="4009" extrusionOk="0">
                  <a:moveTo>
                    <a:pt x="2862" y="0"/>
                  </a:moveTo>
                  <a:cubicBezTo>
                    <a:pt x="2025" y="0"/>
                    <a:pt x="947" y="2464"/>
                    <a:pt x="947" y="2464"/>
                  </a:cubicBezTo>
                  <a:lnTo>
                    <a:pt x="0" y="3599"/>
                  </a:lnTo>
                  <a:cubicBezTo>
                    <a:pt x="0" y="3599"/>
                    <a:pt x="863" y="4008"/>
                    <a:pt x="1709" y="4008"/>
                  </a:cubicBezTo>
                  <a:cubicBezTo>
                    <a:pt x="2084" y="4008"/>
                    <a:pt x="2456" y="3927"/>
                    <a:pt x="2747" y="3694"/>
                  </a:cubicBezTo>
                  <a:cubicBezTo>
                    <a:pt x="3694" y="2937"/>
                    <a:pt x="3978" y="759"/>
                    <a:pt x="3126" y="95"/>
                  </a:cubicBezTo>
                  <a:cubicBezTo>
                    <a:pt x="3042" y="30"/>
                    <a:pt x="2953" y="0"/>
                    <a:pt x="28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2422;p54">
              <a:extLst>
                <a:ext uri="{FF2B5EF4-FFF2-40B4-BE49-F238E27FC236}">
                  <a16:creationId xmlns:a16="http://schemas.microsoft.com/office/drawing/2014/main" id="{70D225F9-D434-509F-6EEA-9826047C76A0}"/>
                </a:ext>
              </a:extLst>
            </p:cNvPr>
            <p:cNvSpPr/>
            <p:nvPr/>
          </p:nvSpPr>
          <p:spPr>
            <a:xfrm>
              <a:off x="5565675" y="1865500"/>
              <a:ext cx="107325" cy="115500"/>
            </a:xfrm>
            <a:custGeom>
              <a:avLst/>
              <a:gdLst/>
              <a:ahLst/>
              <a:cxnLst/>
              <a:rect l="l" t="t" r="r" b="b"/>
              <a:pathLst>
                <a:path w="4293" h="4620" extrusionOk="0">
                  <a:moveTo>
                    <a:pt x="3212" y="0"/>
                  </a:moveTo>
                  <a:cubicBezTo>
                    <a:pt x="3148" y="0"/>
                    <a:pt x="3083" y="9"/>
                    <a:pt x="3017" y="26"/>
                  </a:cubicBezTo>
                  <a:cubicBezTo>
                    <a:pt x="2101" y="257"/>
                    <a:pt x="1188" y="2250"/>
                    <a:pt x="1015" y="2647"/>
                  </a:cubicBezTo>
                  <a:cubicBezTo>
                    <a:pt x="948" y="2802"/>
                    <a:pt x="1017" y="2982"/>
                    <a:pt x="1172" y="3050"/>
                  </a:cubicBezTo>
                  <a:cubicBezTo>
                    <a:pt x="1212" y="3067"/>
                    <a:pt x="1254" y="3076"/>
                    <a:pt x="1295" y="3076"/>
                  </a:cubicBezTo>
                  <a:cubicBezTo>
                    <a:pt x="1413" y="3076"/>
                    <a:pt x="1526" y="3007"/>
                    <a:pt x="1576" y="2892"/>
                  </a:cubicBezTo>
                  <a:cubicBezTo>
                    <a:pt x="1959" y="2018"/>
                    <a:pt x="2704" y="736"/>
                    <a:pt x="3167" y="618"/>
                  </a:cubicBezTo>
                  <a:cubicBezTo>
                    <a:pt x="3183" y="614"/>
                    <a:pt x="3196" y="612"/>
                    <a:pt x="3209" y="612"/>
                  </a:cubicBezTo>
                  <a:cubicBezTo>
                    <a:pt x="3236" y="612"/>
                    <a:pt x="3259" y="622"/>
                    <a:pt x="3286" y="643"/>
                  </a:cubicBezTo>
                  <a:cubicBezTo>
                    <a:pt x="3530" y="832"/>
                    <a:pt x="3673" y="1240"/>
                    <a:pt x="3676" y="1760"/>
                  </a:cubicBezTo>
                  <a:cubicBezTo>
                    <a:pt x="3681" y="2558"/>
                    <a:pt x="3356" y="3400"/>
                    <a:pt x="2904" y="3762"/>
                  </a:cubicBezTo>
                  <a:cubicBezTo>
                    <a:pt x="2680" y="3942"/>
                    <a:pt x="2376" y="4007"/>
                    <a:pt x="2056" y="4007"/>
                  </a:cubicBezTo>
                  <a:cubicBezTo>
                    <a:pt x="1447" y="4007"/>
                    <a:pt x="777" y="3769"/>
                    <a:pt x="479" y="3629"/>
                  </a:cubicBezTo>
                  <a:cubicBezTo>
                    <a:pt x="437" y="3610"/>
                    <a:pt x="393" y="3601"/>
                    <a:pt x="350" y="3601"/>
                  </a:cubicBezTo>
                  <a:cubicBezTo>
                    <a:pt x="235" y="3601"/>
                    <a:pt x="125" y="3665"/>
                    <a:pt x="72" y="3775"/>
                  </a:cubicBezTo>
                  <a:cubicBezTo>
                    <a:pt x="0" y="3928"/>
                    <a:pt x="65" y="4110"/>
                    <a:pt x="217" y="4183"/>
                  </a:cubicBezTo>
                  <a:cubicBezTo>
                    <a:pt x="272" y="4209"/>
                    <a:pt x="1154" y="4619"/>
                    <a:pt x="2055" y="4619"/>
                  </a:cubicBezTo>
                  <a:cubicBezTo>
                    <a:pt x="2492" y="4619"/>
                    <a:pt x="2933" y="4523"/>
                    <a:pt x="3286" y="4240"/>
                  </a:cubicBezTo>
                  <a:cubicBezTo>
                    <a:pt x="3985" y="3681"/>
                    <a:pt x="4293" y="2589"/>
                    <a:pt x="4287" y="1756"/>
                  </a:cubicBezTo>
                  <a:cubicBezTo>
                    <a:pt x="4283" y="1037"/>
                    <a:pt x="4060" y="470"/>
                    <a:pt x="3662" y="160"/>
                  </a:cubicBezTo>
                  <a:cubicBezTo>
                    <a:pt x="3526" y="54"/>
                    <a:pt x="3373" y="0"/>
                    <a:pt x="3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2423;p54">
              <a:extLst>
                <a:ext uri="{FF2B5EF4-FFF2-40B4-BE49-F238E27FC236}">
                  <a16:creationId xmlns:a16="http://schemas.microsoft.com/office/drawing/2014/main" id="{2A31C25C-00CD-F694-513C-962662D38914}"/>
                </a:ext>
              </a:extLst>
            </p:cNvPr>
            <p:cNvSpPr/>
            <p:nvPr/>
          </p:nvSpPr>
          <p:spPr>
            <a:xfrm>
              <a:off x="5387300" y="2105200"/>
              <a:ext cx="75800" cy="113725"/>
            </a:xfrm>
            <a:custGeom>
              <a:avLst/>
              <a:gdLst/>
              <a:ahLst/>
              <a:cxnLst/>
              <a:rect l="l" t="t" r="r" b="b"/>
              <a:pathLst>
                <a:path w="3032" h="4549" extrusionOk="0">
                  <a:moveTo>
                    <a:pt x="3031" y="1"/>
                  </a:moveTo>
                  <a:lnTo>
                    <a:pt x="0" y="1516"/>
                  </a:lnTo>
                  <a:lnTo>
                    <a:pt x="2558" y="4548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2424;p54">
              <a:extLst>
                <a:ext uri="{FF2B5EF4-FFF2-40B4-BE49-F238E27FC236}">
                  <a16:creationId xmlns:a16="http://schemas.microsoft.com/office/drawing/2014/main" id="{66C5B85F-8D0C-8743-8EBB-B44BC215ACC0}"/>
                </a:ext>
              </a:extLst>
            </p:cNvPr>
            <p:cNvSpPr/>
            <p:nvPr/>
          </p:nvSpPr>
          <p:spPr>
            <a:xfrm>
              <a:off x="5378425" y="2097550"/>
              <a:ext cx="92750" cy="129025"/>
            </a:xfrm>
            <a:custGeom>
              <a:avLst/>
              <a:gdLst/>
              <a:ahLst/>
              <a:cxnLst/>
              <a:rect l="l" t="t" r="r" b="b"/>
              <a:pathLst>
                <a:path w="3710" h="5161" extrusionOk="0">
                  <a:moveTo>
                    <a:pt x="3386" y="1"/>
                  </a:moveTo>
                  <a:cubicBezTo>
                    <a:pt x="3341" y="1"/>
                    <a:pt x="3295" y="11"/>
                    <a:pt x="3250" y="33"/>
                  </a:cubicBezTo>
                  <a:lnTo>
                    <a:pt x="218" y="1549"/>
                  </a:lnTo>
                  <a:cubicBezTo>
                    <a:pt x="65" y="1623"/>
                    <a:pt x="1" y="1809"/>
                    <a:pt x="77" y="1962"/>
                  </a:cubicBezTo>
                  <a:cubicBezTo>
                    <a:pt x="131" y="2069"/>
                    <a:pt x="239" y="2130"/>
                    <a:pt x="351" y="2130"/>
                  </a:cubicBezTo>
                  <a:cubicBezTo>
                    <a:pt x="398" y="2130"/>
                    <a:pt x="446" y="2119"/>
                    <a:pt x="491" y="2096"/>
                  </a:cubicBezTo>
                  <a:lnTo>
                    <a:pt x="3024" y="831"/>
                  </a:lnTo>
                  <a:lnTo>
                    <a:pt x="2608" y="4822"/>
                  </a:lnTo>
                  <a:cubicBezTo>
                    <a:pt x="2591" y="4991"/>
                    <a:pt x="2713" y="5140"/>
                    <a:pt x="2881" y="5158"/>
                  </a:cubicBezTo>
                  <a:cubicBezTo>
                    <a:pt x="2892" y="5159"/>
                    <a:pt x="2903" y="5160"/>
                    <a:pt x="2913" y="5160"/>
                  </a:cubicBezTo>
                  <a:cubicBezTo>
                    <a:pt x="3070" y="5160"/>
                    <a:pt x="3201" y="5042"/>
                    <a:pt x="3217" y="4885"/>
                  </a:cubicBezTo>
                  <a:lnTo>
                    <a:pt x="3691" y="339"/>
                  </a:lnTo>
                  <a:cubicBezTo>
                    <a:pt x="3710" y="149"/>
                    <a:pt x="3558" y="1"/>
                    <a:pt x="3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2425;p54">
              <a:extLst>
                <a:ext uri="{FF2B5EF4-FFF2-40B4-BE49-F238E27FC236}">
                  <a16:creationId xmlns:a16="http://schemas.microsoft.com/office/drawing/2014/main" id="{52674D9A-554F-4A67-38BE-1D42A8FC9045}"/>
                </a:ext>
              </a:extLst>
            </p:cNvPr>
            <p:cNvSpPr/>
            <p:nvPr/>
          </p:nvSpPr>
          <p:spPr>
            <a:xfrm>
              <a:off x="4851350" y="4089525"/>
              <a:ext cx="1146875" cy="870725"/>
            </a:xfrm>
            <a:custGeom>
              <a:avLst/>
              <a:gdLst/>
              <a:ahLst/>
              <a:cxnLst/>
              <a:rect l="l" t="t" r="r" b="b"/>
              <a:pathLst>
                <a:path w="45875" h="34829" extrusionOk="0">
                  <a:moveTo>
                    <a:pt x="44465" y="0"/>
                  </a:moveTo>
                  <a:cubicBezTo>
                    <a:pt x="44465" y="0"/>
                    <a:pt x="38371" y="7489"/>
                    <a:pt x="33188" y="8785"/>
                  </a:cubicBezTo>
                  <a:cubicBezTo>
                    <a:pt x="31245" y="9271"/>
                    <a:pt x="26811" y="9423"/>
                    <a:pt x="22027" y="9423"/>
                  </a:cubicBezTo>
                  <a:cubicBezTo>
                    <a:pt x="14055" y="9423"/>
                    <a:pt x="5113" y="9001"/>
                    <a:pt x="5113" y="9001"/>
                  </a:cubicBezTo>
                  <a:cubicBezTo>
                    <a:pt x="3972" y="16229"/>
                    <a:pt x="820" y="30660"/>
                    <a:pt x="85" y="33999"/>
                  </a:cubicBezTo>
                  <a:cubicBezTo>
                    <a:pt x="1" y="34382"/>
                    <a:pt x="255" y="34756"/>
                    <a:pt x="642" y="34818"/>
                  </a:cubicBezTo>
                  <a:cubicBezTo>
                    <a:pt x="681" y="34825"/>
                    <a:pt x="720" y="34828"/>
                    <a:pt x="758" y="34828"/>
                  </a:cubicBezTo>
                  <a:cubicBezTo>
                    <a:pt x="1049" y="34828"/>
                    <a:pt x="1314" y="34641"/>
                    <a:pt x="1406" y="34357"/>
                  </a:cubicBezTo>
                  <a:cubicBezTo>
                    <a:pt x="2324" y="31504"/>
                    <a:pt x="6432" y="18621"/>
                    <a:pt x="6625" y="16128"/>
                  </a:cubicBezTo>
                  <a:cubicBezTo>
                    <a:pt x="6627" y="16098"/>
                    <a:pt x="6629" y="16069"/>
                    <a:pt x="6632" y="16042"/>
                  </a:cubicBezTo>
                  <a:cubicBezTo>
                    <a:pt x="6822" y="13816"/>
                    <a:pt x="8731" y="12148"/>
                    <a:pt x="10946" y="12148"/>
                  </a:cubicBezTo>
                  <a:cubicBezTo>
                    <a:pt x="11011" y="12148"/>
                    <a:pt x="11075" y="12149"/>
                    <a:pt x="11140" y="12152"/>
                  </a:cubicBezTo>
                  <a:cubicBezTo>
                    <a:pt x="17154" y="12416"/>
                    <a:pt x="30325" y="13040"/>
                    <a:pt x="32972" y="13536"/>
                  </a:cubicBezTo>
                  <a:cubicBezTo>
                    <a:pt x="36427" y="14184"/>
                    <a:pt x="37508" y="15480"/>
                    <a:pt x="37508" y="15480"/>
                  </a:cubicBezTo>
                  <a:lnTo>
                    <a:pt x="43545" y="34009"/>
                  </a:lnTo>
                  <a:cubicBezTo>
                    <a:pt x="43681" y="34429"/>
                    <a:pt x="44055" y="34727"/>
                    <a:pt x="44494" y="34766"/>
                  </a:cubicBezTo>
                  <a:cubicBezTo>
                    <a:pt x="44529" y="34770"/>
                    <a:pt x="44563" y="34771"/>
                    <a:pt x="44597" y="34771"/>
                  </a:cubicBezTo>
                  <a:cubicBezTo>
                    <a:pt x="45331" y="34771"/>
                    <a:pt x="45874" y="34056"/>
                    <a:pt x="45647" y="33339"/>
                  </a:cubicBezTo>
                  <a:cubicBezTo>
                    <a:pt x="44269" y="28955"/>
                    <a:pt x="40491" y="16852"/>
                    <a:pt x="40315" y="15264"/>
                  </a:cubicBezTo>
                  <a:cubicBezTo>
                    <a:pt x="40099" y="13320"/>
                    <a:pt x="45546" y="2592"/>
                    <a:pt x="45546" y="2592"/>
                  </a:cubicBezTo>
                  <a:cubicBezTo>
                    <a:pt x="45760" y="0"/>
                    <a:pt x="44465" y="0"/>
                    <a:pt x="444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2426;p54">
              <a:extLst>
                <a:ext uri="{FF2B5EF4-FFF2-40B4-BE49-F238E27FC236}">
                  <a16:creationId xmlns:a16="http://schemas.microsoft.com/office/drawing/2014/main" id="{73B738A7-172D-C084-0301-A4504A861980}"/>
                </a:ext>
              </a:extLst>
            </p:cNvPr>
            <p:cNvSpPr/>
            <p:nvPr/>
          </p:nvSpPr>
          <p:spPr>
            <a:xfrm>
              <a:off x="4844500" y="4081875"/>
              <a:ext cx="1158900" cy="886050"/>
            </a:xfrm>
            <a:custGeom>
              <a:avLst/>
              <a:gdLst/>
              <a:ahLst/>
              <a:cxnLst/>
              <a:rect l="l" t="t" r="r" b="b"/>
              <a:pathLst>
                <a:path w="46356" h="35442" extrusionOk="0">
                  <a:moveTo>
                    <a:pt x="44858" y="642"/>
                  </a:moveTo>
                  <a:cubicBezTo>
                    <a:pt x="44970" y="687"/>
                    <a:pt x="45070" y="759"/>
                    <a:pt x="45147" y="851"/>
                  </a:cubicBezTo>
                  <a:cubicBezTo>
                    <a:pt x="45365" y="1101"/>
                    <a:pt x="45606" y="1643"/>
                    <a:pt x="45518" y="2813"/>
                  </a:cubicBezTo>
                  <a:cubicBezTo>
                    <a:pt x="44841" y="4149"/>
                    <a:pt x="40068" y="13655"/>
                    <a:pt x="40284" y="15603"/>
                  </a:cubicBezTo>
                  <a:cubicBezTo>
                    <a:pt x="40460" y="17191"/>
                    <a:pt x="44080" y="28812"/>
                    <a:pt x="45629" y="33735"/>
                  </a:cubicBezTo>
                  <a:cubicBezTo>
                    <a:pt x="45792" y="34253"/>
                    <a:pt x="45401" y="34770"/>
                    <a:pt x="44872" y="34770"/>
                  </a:cubicBezTo>
                  <a:cubicBezTo>
                    <a:pt x="44846" y="34770"/>
                    <a:pt x="44821" y="34769"/>
                    <a:pt x="44795" y="34767"/>
                  </a:cubicBezTo>
                  <a:cubicBezTo>
                    <a:pt x="44478" y="34738"/>
                    <a:pt x="44208" y="34523"/>
                    <a:pt x="44109" y="34219"/>
                  </a:cubicBezTo>
                  <a:lnTo>
                    <a:pt x="38072" y="15690"/>
                  </a:lnTo>
                  <a:cubicBezTo>
                    <a:pt x="38060" y="15653"/>
                    <a:pt x="38041" y="15619"/>
                    <a:pt x="38016" y="15589"/>
                  </a:cubicBezTo>
                  <a:cubicBezTo>
                    <a:pt x="37969" y="15532"/>
                    <a:pt x="36826" y="14202"/>
                    <a:pt x="33303" y="13541"/>
                  </a:cubicBezTo>
                  <a:cubicBezTo>
                    <a:pt x="30611" y="13037"/>
                    <a:pt x="17108" y="12401"/>
                    <a:pt x="11429" y="12151"/>
                  </a:cubicBezTo>
                  <a:cubicBezTo>
                    <a:pt x="11360" y="12149"/>
                    <a:pt x="11291" y="12147"/>
                    <a:pt x="11222" y="12147"/>
                  </a:cubicBezTo>
                  <a:cubicBezTo>
                    <a:pt x="8799" y="12147"/>
                    <a:pt x="6805" y="13940"/>
                    <a:pt x="6601" y="16321"/>
                  </a:cubicBezTo>
                  <a:lnTo>
                    <a:pt x="6594" y="16410"/>
                  </a:lnTo>
                  <a:cubicBezTo>
                    <a:pt x="6403" y="18885"/>
                    <a:pt x="2225" y="31971"/>
                    <a:pt x="1389" y="34568"/>
                  </a:cubicBezTo>
                  <a:cubicBezTo>
                    <a:pt x="1340" y="34726"/>
                    <a:pt x="1195" y="34829"/>
                    <a:pt x="1035" y="34829"/>
                  </a:cubicBezTo>
                  <a:cubicBezTo>
                    <a:pt x="1012" y="34829"/>
                    <a:pt x="990" y="34827"/>
                    <a:pt x="967" y="34823"/>
                  </a:cubicBezTo>
                  <a:cubicBezTo>
                    <a:pt x="863" y="34807"/>
                    <a:pt x="771" y="34747"/>
                    <a:pt x="713" y="34660"/>
                  </a:cubicBezTo>
                  <a:cubicBezTo>
                    <a:pt x="655" y="34575"/>
                    <a:pt x="635" y="34471"/>
                    <a:pt x="658" y="34370"/>
                  </a:cubicBezTo>
                  <a:cubicBezTo>
                    <a:pt x="1543" y="30350"/>
                    <a:pt x="4492" y="16806"/>
                    <a:pt x="5646" y="9626"/>
                  </a:cubicBezTo>
                  <a:cubicBezTo>
                    <a:pt x="7274" y="9699"/>
                    <a:pt x="15139" y="10038"/>
                    <a:pt x="22264" y="10038"/>
                  </a:cubicBezTo>
                  <a:cubicBezTo>
                    <a:pt x="27077" y="10038"/>
                    <a:pt x="31551" y="9883"/>
                    <a:pt x="33535" y="9388"/>
                  </a:cubicBezTo>
                  <a:cubicBezTo>
                    <a:pt x="38420" y="8166"/>
                    <a:pt x="43956" y="1722"/>
                    <a:pt x="44858" y="642"/>
                  </a:cubicBezTo>
                  <a:close/>
                  <a:moveTo>
                    <a:pt x="44739" y="0"/>
                  </a:moveTo>
                  <a:cubicBezTo>
                    <a:pt x="44648" y="0"/>
                    <a:pt x="44560" y="41"/>
                    <a:pt x="44502" y="113"/>
                  </a:cubicBezTo>
                  <a:cubicBezTo>
                    <a:pt x="44443" y="187"/>
                    <a:pt x="38413" y="7538"/>
                    <a:pt x="33388" y="8794"/>
                  </a:cubicBezTo>
                  <a:cubicBezTo>
                    <a:pt x="31479" y="9272"/>
                    <a:pt x="27087" y="9421"/>
                    <a:pt x="22335" y="9421"/>
                  </a:cubicBezTo>
                  <a:cubicBezTo>
                    <a:pt x="14437" y="9421"/>
                    <a:pt x="5544" y="9008"/>
                    <a:pt x="5401" y="9001"/>
                  </a:cubicBezTo>
                  <a:cubicBezTo>
                    <a:pt x="5390" y="9000"/>
                    <a:pt x="5379" y="8999"/>
                    <a:pt x="5368" y="8999"/>
                  </a:cubicBezTo>
                  <a:cubicBezTo>
                    <a:pt x="5223" y="8999"/>
                    <a:pt x="5107" y="9116"/>
                    <a:pt x="5084" y="9259"/>
                  </a:cubicBezTo>
                  <a:cubicBezTo>
                    <a:pt x="3938" y="16530"/>
                    <a:pt x="698" y="31345"/>
                    <a:pt x="61" y="34239"/>
                  </a:cubicBezTo>
                  <a:cubicBezTo>
                    <a:pt x="1" y="34503"/>
                    <a:pt x="53" y="34780"/>
                    <a:pt x="205" y="35004"/>
                  </a:cubicBezTo>
                  <a:cubicBezTo>
                    <a:pt x="391" y="35277"/>
                    <a:pt x="701" y="35441"/>
                    <a:pt x="1033" y="35441"/>
                  </a:cubicBezTo>
                  <a:cubicBezTo>
                    <a:pt x="1034" y="35441"/>
                    <a:pt x="1035" y="35441"/>
                    <a:pt x="1036" y="35441"/>
                  </a:cubicBezTo>
                  <a:cubicBezTo>
                    <a:pt x="1464" y="35441"/>
                    <a:pt x="1842" y="35165"/>
                    <a:pt x="1972" y="34757"/>
                  </a:cubicBezTo>
                  <a:cubicBezTo>
                    <a:pt x="3151" y="31090"/>
                    <a:pt x="7013" y="18937"/>
                    <a:pt x="7205" y="16458"/>
                  </a:cubicBezTo>
                  <a:lnTo>
                    <a:pt x="7211" y="16373"/>
                  </a:lnTo>
                  <a:cubicBezTo>
                    <a:pt x="7387" y="14320"/>
                    <a:pt x="9114" y="12759"/>
                    <a:pt x="11199" y="12759"/>
                  </a:cubicBezTo>
                  <a:cubicBezTo>
                    <a:pt x="11266" y="12759"/>
                    <a:pt x="11334" y="12761"/>
                    <a:pt x="11402" y="12764"/>
                  </a:cubicBezTo>
                  <a:cubicBezTo>
                    <a:pt x="17070" y="13013"/>
                    <a:pt x="30538" y="13646"/>
                    <a:pt x="33191" y="14142"/>
                  </a:cubicBezTo>
                  <a:cubicBezTo>
                    <a:pt x="36142" y="14696"/>
                    <a:pt x="37304" y="15737"/>
                    <a:pt x="37511" y="15944"/>
                  </a:cubicBezTo>
                  <a:lnTo>
                    <a:pt x="43529" y="34409"/>
                  </a:lnTo>
                  <a:cubicBezTo>
                    <a:pt x="43703" y="34945"/>
                    <a:pt x="44180" y="35326"/>
                    <a:pt x="44741" y="35377"/>
                  </a:cubicBezTo>
                  <a:cubicBezTo>
                    <a:pt x="44781" y="35380"/>
                    <a:pt x="44822" y="35382"/>
                    <a:pt x="44862" y="35382"/>
                  </a:cubicBezTo>
                  <a:cubicBezTo>
                    <a:pt x="45292" y="35382"/>
                    <a:pt x="45696" y="35194"/>
                    <a:pt x="45968" y="34858"/>
                  </a:cubicBezTo>
                  <a:cubicBezTo>
                    <a:pt x="46264" y="34491"/>
                    <a:pt x="46356" y="34000"/>
                    <a:pt x="46214" y="33551"/>
                  </a:cubicBezTo>
                  <a:cubicBezTo>
                    <a:pt x="45010" y="29724"/>
                    <a:pt x="41068" y="17113"/>
                    <a:pt x="40893" y="15536"/>
                  </a:cubicBezTo>
                  <a:cubicBezTo>
                    <a:pt x="40725" y="14016"/>
                    <a:pt x="44589" y="5998"/>
                    <a:pt x="46093" y="3036"/>
                  </a:cubicBezTo>
                  <a:cubicBezTo>
                    <a:pt x="46111" y="3000"/>
                    <a:pt x="46121" y="2961"/>
                    <a:pt x="46124" y="2923"/>
                  </a:cubicBezTo>
                  <a:cubicBezTo>
                    <a:pt x="46222" y="1757"/>
                    <a:pt x="46040" y="915"/>
                    <a:pt x="45585" y="421"/>
                  </a:cubicBezTo>
                  <a:cubicBezTo>
                    <a:pt x="45208" y="11"/>
                    <a:pt x="44786" y="0"/>
                    <a:pt x="447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2427;p54">
              <a:extLst>
                <a:ext uri="{FF2B5EF4-FFF2-40B4-BE49-F238E27FC236}">
                  <a16:creationId xmlns:a16="http://schemas.microsoft.com/office/drawing/2014/main" id="{EFBD2D18-21E1-E0DA-2B4B-1A9213CDA7B9}"/>
                </a:ext>
              </a:extLst>
            </p:cNvPr>
            <p:cNvSpPr/>
            <p:nvPr/>
          </p:nvSpPr>
          <p:spPr>
            <a:xfrm>
              <a:off x="5859350" y="3227275"/>
              <a:ext cx="371100" cy="1006475"/>
            </a:xfrm>
            <a:custGeom>
              <a:avLst/>
              <a:gdLst/>
              <a:ahLst/>
              <a:cxnLst/>
              <a:rect l="l" t="t" r="r" b="b"/>
              <a:pathLst>
                <a:path w="14844" h="40259" extrusionOk="0">
                  <a:moveTo>
                    <a:pt x="7765" y="0"/>
                  </a:moveTo>
                  <a:cubicBezTo>
                    <a:pt x="7421" y="0"/>
                    <a:pt x="7000" y="342"/>
                    <a:pt x="6508" y="1350"/>
                  </a:cubicBezTo>
                  <a:cubicBezTo>
                    <a:pt x="4979" y="4486"/>
                    <a:pt x="317" y="11939"/>
                    <a:pt x="159" y="14094"/>
                  </a:cubicBezTo>
                  <a:cubicBezTo>
                    <a:pt x="0" y="16247"/>
                    <a:pt x="200" y="40081"/>
                    <a:pt x="2568" y="40255"/>
                  </a:cubicBezTo>
                  <a:cubicBezTo>
                    <a:pt x="2604" y="40258"/>
                    <a:pt x="2642" y="40259"/>
                    <a:pt x="2680" y="40259"/>
                  </a:cubicBezTo>
                  <a:cubicBezTo>
                    <a:pt x="5142" y="40259"/>
                    <a:pt x="11651" y="34793"/>
                    <a:pt x="13235" y="30645"/>
                  </a:cubicBezTo>
                  <a:cubicBezTo>
                    <a:pt x="14843" y="26432"/>
                    <a:pt x="8878" y="1524"/>
                    <a:pt x="8878" y="1524"/>
                  </a:cubicBezTo>
                  <a:cubicBezTo>
                    <a:pt x="8878" y="1524"/>
                    <a:pt x="8491" y="0"/>
                    <a:pt x="77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2428;p54">
              <a:extLst>
                <a:ext uri="{FF2B5EF4-FFF2-40B4-BE49-F238E27FC236}">
                  <a16:creationId xmlns:a16="http://schemas.microsoft.com/office/drawing/2014/main" id="{11BEC99A-02F3-30A9-CABD-1922052CA2C9}"/>
                </a:ext>
              </a:extLst>
            </p:cNvPr>
            <p:cNvSpPr/>
            <p:nvPr/>
          </p:nvSpPr>
          <p:spPr>
            <a:xfrm>
              <a:off x="5853625" y="3219625"/>
              <a:ext cx="384350" cy="1021800"/>
            </a:xfrm>
            <a:custGeom>
              <a:avLst/>
              <a:gdLst/>
              <a:ahLst/>
              <a:cxnLst/>
              <a:rect l="l" t="t" r="r" b="b"/>
              <a:pathLst>
                <a:path w="15374" h="40872" extrusionOk="0">
                  <a:moveTo>
                    <a:pt x="8016" y="612"/>
                  </a:moveTo>
                  <a:cubicBezTo>
                    <a:pt x="8340" y="646"/>
                    <a:pt x="8682" y="1401"/>
                    <a:pt x="8810" y="1903"/>
                  </a:cubicBezTo>
                  <a:cubicBezTo>
                    <a:pt x="8899" y="2275"/>
                    <a:pt x="14731" y="26774"/>
                    <a:pt x="13179" y="30840"/>
                  </a:cubicBezTo>
                  <a:cubicBezTo>
                    <a:pt x="11578" y="35031"/>
                    <a:pt x="5070" y="40258"/>
                    <a:pt x="2910" y="40258"/>
                  </a:cubicBezTo>
                  <a:cubicBezTo>
                    <a:pt x="2879" y="40258"/>
                    <a:pt x="2849" y="40257"/>
                    <a:pt x="2820" y="40255"/>
                  </a:cubicBezTo>
                  <a:cubicBezTo>
                    <a:pt x="2693" y="40246"/>
                    <a:pt x="1557" y="39828"/>
                    <a:pt x="950" y="28206"/>
                  </a:cubicBezTo>
                  <a:cubicBezTo>
                    <a:pt x="628" y="22019"/>
                    <a:pt x="614" y="15511"/>
                    <a:pt x="693" y="14421"/>
                  </a:cubicBezTo>
                  <a:cubicBezTo>
                    <a:pt x="796" y="13018"/>
                    <a:pt x="3042" y="9009"/>
                    <a:pt x="4846" y="5788"/>
                  </a:cubicBezTo>
                  <a:cubicBezTo>
                    <a:pt x="5708" y="4248"/>
                    <a:pt x="6524" y="2792"/>
                    <a:pt x="7013" y="1789"/>
                  </a:cubicBezTo>
                  <a:cubicBezTo>
                    <a:pt x="7535" y="720"/>
                    <a:pt x="7882" y="612"/>
                    <a:pt x="7998" y="612"/>
                  </a:cubicBezTo>
                  <a:cubicBezTo>
                    <a:pt x="8002" y="612"/>
                    <a:pt x="8006" y="613"/>
                    <a:pt x="8010" y="613"/>
                  </a:cubicBezTo>
                  <a:cubicBezTo>
                    <a:pt x="8012" y="613"/>
                    <a:pt x="8014" y="613"/>
                    <a:pt x="8016" y="612"/>
                  </a:cubicBezTo>
                  <a:close/>
                  <a:moveTo>
                    <a:pt x="7995" y="0"/>
                  </a:moveTo>
                  <a:cubicBezTo>
                    <a:pt x="7469" y="0"/>
                    <a:pt x="6962" y="494"/>
                    <a:pt x="6462" y="1522"/>
                  </a:cubicBezTo>
                  <a:cubicBezTo>
                    <a:pt x="5980" y="2510"/>
                    <a:pt x="5169" y="3958"/>
                    <a:pt x="4310" y="5490"/>
                  </a:cubicBezTo>
                  <a:cubicBezTo>
                    <a:pt x="2382" y="8934"/>
                    <a:pt x="196" y="12839"/>
                    <a:pt x="82" y="14376"/>
                  </a:cubicBezTo>
                  <a:cubicBezTo>
                    <a:pt x="1" y="15479"/>
                    <a:pt x="14" y="22028"/>
                    <a:pt x="339" y="28238"/>
                  </a:cubicBezTo>
                  <a:cubicBezTo>
                    <a:pt x="991" y="40736"/>
                    <a:pt x="2241" y="40827"/>
                    <a:pt x="2776" y="40867"/>
                  </a:cubicBezTo>
                  <a:cubicBezTo>
                    <a:pt x="2817" y="40870"/>
                    <a:pt x="2859" y="40871"/>
                    <a:pt x="2902" y="40871"/>
                  </a:cubicBezTo>
                  <a:cubicBezTo>
                    <a:pt x="5540" y="40871"/>
                    <a:pt x="12115" y="35344"/>
                    <a:pt x="13750" y="31060"/>
                  </a:cubicBezTo>
                  <a:cubicBezTo>
                    <a:pt x="15374" y="26807"/>
                    <a:pt x="9647" y="2779"/>
                    <a:pt x="9404" y="1759"/>
                  </a:cubicBezTo>
                  <a:cubicBezTo>
                    <a:pt x="9403" y="1758"/>
                    <a:pt x="9403" y="1756"/>
                    <a:pt x="9403" y="1754"/>
                  </a:cubicBezTo>
                  <a:cubicBezTo>
                    <a:pt x="9333" y="1477"/>
                    <a:pt x="8939" y="93"/>
                    <a:pt x="8077" y="4"/>
                  </a:cubicBezTo>
                  <a:cubicBezTo>
                    <a:pt x="8050" y="2"/>
                    <a:pt x="8022" y="0"/>
                    <a:pt x="79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2429;p54">
              <a:extLst>
                <a:ext uri="{FF2B5EF4-FFF2-40B4-BE49-F238E27FC236}">
                  <a16:creationId xmlns:a16="http://schemas.microsoft.com/office/drawing/2014/main" id="{49A6384B-F652-7138-4AC7-15E52DB1D8E2}"/>
                </a:ext>
              </a:extLst>
            </p:cNvPr>
            <p:cNvSpPr/>
            <p:nvPr/>
          </p:nvSpPr>
          <p:spPr>
            <a:xfrm>
              <a:off x="4912175" y="3628875"/>
              <a:ext cx="957850" cy="772475"/>
            </a:xfrm>
            <a:custGeom>
              <a:avLst/>
              <a:gdLst/>
              <a:ahLst/>
              <a:cxnLst/>
              <a:rect l="l" t="t" r="r" b="b"/>
              <a:pathLst>
                <a:path w="38314" h="30899" extrusionOk="0">
                  <a:moveTo>
                    <a:pt x="6782" y="0"/>
                  </a:moveTo>
                  <a:cubicBezTo>
                    <a:pt x="1199" y="0"/>
                    <a:pt x="957" y="10787"/>
                    <a:pt x="721" y="14442"/>
                  </a:cubicBezTo>
                  <a:cubicBezTo>
                    <a:pt x="652" y="15519"/>
                    <a:pt x="0" y="20748"/>
                    <a:pt x="123" y="24618"/>
                  </a:cubicBezTo>
                  <a:cubicBezTo>
                    <a:pt x="200" y="27046"/>
                    <a:pt x="580" y="28939"/>
                    <a:pt x="1600" y="28939"/>
                  </a:cubicBezTo>
                  <a:cubicBezTo>
                    <a:pt x="3451" y="28939"/>
                    <a:pt x="22736" y="30898"/>
                    <a:pt x="28859" y="30898"/>
                  </a:cubicBezTo>
                  <a:cubicBezTo>
                    <a:pt x="29165" y="30898"/>
                    <a:pt x="29439" y="30893"/>
                    <a:pt x="29675" y="30883"/>
                  </a:cubicBezTo>
                  <a:cubicBezTo>
                    <a:pt x="34643" y="30666"/>
                    <a:pt x="38314" y="28075"/>
                    <a:pt x="38314" y="24404"/>
                  </a:cubicBezTo>
                  <a:cubicBezTo>
                    <a:pt x="38314" y="20732"/>
                    <a:pt x="38098" y="4536"/>
                    <a:pt x="34427" y="2375"/>
                  </a:cubicBezTo>
                  <a:cubicBezTo>
                    <a:pt x="30754" y="216"/>
                    <a:pt x="11318" y="0"/>
                    <a:pt x="67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2430;p54">
              <a:extLst>
                <a:ext uri="{FF2B5EF4-FFF2-40B4-BE49-F238E27FC236}">
                  <a16:creationId xmlns:a16="http://schemas.microsoft.com/office/drawing/2014/main" id="{43D54290-6822-B9E6-C6D6-59E923BD7C44}"/>
                </a:ext>
              </a:extLst>
            </p:cNvPr>
            <p:cNvSpPr/>
            <p:nvPr/>
          </p:nvSpPr>
          <p:spPr>
            <a:xfrm>
              <a:off x="4905150" y="3621200"/>
              <a:ext cx="972525" cy="787800"/>
            </a:xfrm>
            <a:custGeom>
              <a:avLst/>
              <a:gdLst/>
              <a:ahLst/>
              <a:cxnLst/>
              <a:rect l="l" t="t" r="r" b="b"/>
              <a:pathLst>
                <a:path w="38901" h="31512" extrusionOk="0">
                  <a:moveTo>
                    <a:pt x="7063" y="613"/>
                  </a:moveTo>
                  <a:cubicBezTo>
                    <a:pt x="15800" y="613"/>
                    <a:pt x="31421" y="1104"/>
                    <a:pt x="34551" y="2946"/>
                  </a:cubicBezTo>
                  <a:cubicBezTo>
                    <a:pt x="37310" y="4569"/>
                    <a:pt x="38289" y="15684"/>
                    <a:pt x="38289" y="24711"/>
                  </a:cubicBezTo>
                  <a:cubicBezTo>
                    <a:pt x="38289" y="28131"/>
                    <a:pt x="34857" y="30669"/>
                    <a:pt x="29943" y="30883"/>
                  </a:cubicBezTo>
                  <a:cubicBezTo>
                    <a:pt x="29709" y="30893"/>
                    <a:pt x="29437" y="30898"/>
                    <a:pt x="29132" y="30898"/>
                  </a:cubicBezTo>
                  <a:cubicBezTo>
                    <a:pt x="25178" y="30898"/>
                    <a:pt x="15594" y="30068"/>
                    <a:pt x="9096" y="29505"/>
                  </a:cubicBezTo>
                  <a:cubicBezTo>
                    <a:pt x="5296" y="29177"/>
                    <a:pt x="2551" y="28939"/>
                    <a:pt x="1881" y="28939"/>
                  </a:cubicBezTo>
                  <a:cubicBezTo>
                    <a:pt x="1568" y="28939"/>
                    <a:pt x="825" y="28547"/>
                    <a:pt x="710" y="24916"/>
                  </a:cubicBezTo>
                  <a:cubicBezTo>
                    <a:pt x="615" y="21889"/>
                    <a:pt x="994" y="18044"/>
                    <a:pt x="1197" y="15978"/>
                  </a:cubicBezTo>
                  <a:cubicBezTo>
                    <a:pt x="1253" y="15421"/>
                    <a:pt x="1293" y="15000"/>
                    <a:pt x="1308" y="14768"/>
                  </a:cubicBezTo>
                  <a:lnTo>
                    <a:pt x="1354" y="13991"/>
                  </a:lnTo>
                  <a:cubicBezTo>
                    <a:pt x="1584" y="9987"/>
                    <a:pt x="2122" y="614"/>
                    <a:pt x="7063" y="613"/>
                  </a:cubicBezTo>
                  <a:close/>
                  <a:moveTo>
                    <a:pt x="7063" y="1"/>
                  </a:moveTo>
                  <a:cubicBezTo>
                    <a:pt x="1544" y="2"/>
                    <a:pt x="982" y="9780"/>
                    <a:pt x="743" y="13955"/>
                  </a:cubicBezTo>
                  <a:lnTo>
                    <a:pt x="697" y="14730"/>
                  </a:lnTo>
                  <a:cubicBezTo>
                    <a:pt x="682" y="14957"/>
                    <a:pt x="641" y="15371"/>
                    <a:pt x="588" y="15918"/>
                  </a:cubicBezTo>
                  <a:cubicBezTo>
                    <a:pt x="383" y="17997"/>
                    <a:pt x="1" y="21869"/>
                    <a:pt x="97" y="24935"/>
                  </a:cubicBezTo>
                  <a:cubicBezTo>
                    <a:pt x="198" y="28085"/>
                    <a:pt x="764" y="29552"/>
                    <a:pt x="1881" y="29552"/>
                  </a:cubicBezTo>
                  <a:cubicBezTo>
                    <a:pt x="2526" y="29552"/>
                    <a:pt x="5401" y="29801"/>
                    <a:pt x="9043" y="30115"/>
                  </a:cubicBezTo>
                  <a:cubicBezTo>
                    <a:pt x="15932" y="30711"/>
                    <a:pt x="25180" y="31511"/>
                    <a:pt x="29132" y="31511"/>
                  </a:cubicBezTo>
                  <a:cubicBezTo>
                    <a:pt x="29446" y="31511"/>
                    <a:pt x="29727" y="31506"/>
                    <a:pt x="29970" y="31496"/>
                  </a:cubicBezTo>
                  <a:cubicBezTo>
                    <a:pt x="35228" y="31266"/>
                    <a:pt x="38900" y="28477"/>
                    <a:pt x="38900" y="24711"/>
                  </a:cubicBezTo>
                  <a:cubicBezTo>
                    <a:pt x="38900" y="20038"/>
                    <a:pt x="38610" y="4623"/>
                    <a:pt x="34863" y="2419"/>
                  </a:cubicBezTo>
                  <a:cubicBezTo>
                    <a:pt x="30868" y="68"/>
                    <a:pt x="9488" y="1"/>
                    <a:pt x="70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2431;p54">
              <a:extLst>
                <a:ext uri="{FF2B5EF4-FFF2-40B4-BE49-F238E27FC236}">
                  <a16:creationId xmlns:a16="http://schemas.microsoft.com/office/drawing/2014/main" id="{93CE5AF2-62D3-9C03-9E34-970188C7E063}"/>
                </a:ext>
              </a:extLst>
            </p:cNvPr>
            <p:cNvSpPr/>
            <p:nvPr/>
          </p:nvSpPr>
          <p:spPr>
            <a:xfrm>
              <a:off x="4875725" y="3558675"/>
              <a:ext cx="955700" cy="751450"/>
            </a:xfrm>
            <a:custGeom>
              <a:avLst/>
              <a:gdLst/>
              <a:ahLst/>
              <a:cxnLst/>
              <a:rect l="l" t="t" r="r" b="b"/>
              <a:pathLst>
                <a:path w="38228" h="30058" extrusionOk="0">
                  <a:moveTo>
                    <a:pt x="30448" y="1"/>
                  </a:moveTo>
                  <a:cubicBezTo>
                    <a:pt x="27320" y="1"/>
                    <a:pt x="24181" y="1155"/>
                    <a:pt x="23027" y="2310"/>
                  </a:cubicBezTo>
                  <a:cubicBezTo>
                    <a:pt x="20455" y="4880"/>
                    <a:pt x="19338" y="8681"/>
                    <a:pt x="16096" y="13264"/>
                  </a:cubicBezTo>
                  <a:cubicBezTo>
                    <a:pt x="12855" y="17846"/>
                    <a:pt x="0" y="27012"/>
                    <a:pt x="0" y="27012"/>
                  </a:cubicBezTo>
                  <a:cubicBezTo>
                    <a:pt x="0" y="27012"/>
                    <a:pt x="12519" y="29024"/>
                    <a:pt x="18220" y="29806"/>
                  </a:cubicBezTo>
                  <a:cubicBezTo>
                    <a:pt x="19466" y="29977"/>
                    <a:pt x="20626" y="30057"/>
                    <a:pt x="21716" y="30057"/>
                  </a:cubicBezTo>
                  <a:cubicBezTo>
                    <a:pt x="25609" y="30057"/>
                    <a:pt x="28590" y="29032"/>
                    <a:pt x="31297" y="27459"/>
                  </a:cubicBezTo>
                  <a:cubicBezTo>
                    <a:pt x="34762" y="25447"/>
                    <a:pt x="36440" y="18629"/>
                    <a:pt x="36440" y="15163"/>
                  </a:cubicBezTo>
                  <a:cubicBezTo>
                    <a:pt x="36440" y="11699"/>
                    <a:pt x="38227" y="7340"/>
                    <a:pt x="38227" y="7340"/>
                  </a:cubicBezTo>
                  <a:cubicBezTo>
                    <a:pt x="38104" y="1737"/>
                    <a:pt x="34284" y="1"/>
                    <a:pt x="304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2432;p54">
              <a:extLst>
                <a:ext uri="{FF2B5EF4-FFF2-40B4-BE49-F238E27FC236}">
                  <a16:creationId xmlns:a16="http://schemas.microsoft.com/office/drawing/2014/main" id="{121DC58C-FA07-D1AC-D052-AE414CE18110}"/>
                </a:ext>
              </a:extLst>
            </p:cNvPr>
            <p:cNvSpPr/>
            <p:nvPr/>
          </p:nvSpPr>
          <p:spPr>
            <a:xfrm>
              <a:off x="4865700" y="3551175"/>
              <a:ext cx="973400" cy="766650"/>
            </a:xfrm>
            <a:custGeom>
              <a:avLst/>
              <a:gdLst/>
              <a:ahLst/>
              <a:cxnLst/>
              <a:rect l="l" t="t" r="r" b="b"/>
              <a:pathLst>
                <a:path w="38936" h="30666" extrusionOk="0">
                  <a:moveTo>
                    <a:pt x="30877" y="611"/>
                  </a:moveTo>
                  <a:cubicBezTo>
                    <a:pt x="32092" y="611"/>
                    <a:pt x="33305" y="791"/>
                    <a:pt x="34390" y="1226"/>
                  </a:cubicBezTo>
                  <a:cubicBezTo>
                    <a:pt x="36911" y="2239"/>
                    <a:pt x="38234" y="4377"/>
                    <a:pt x="38322" y="7584"/>
                  </a:cubicBezTo>
                  <a:cubicBezTo>
                    <a:pt x="38097" y="8144"/>
                    <a:pt x="36534" y="12159"/>
                    <a:pt x="36534" y="15465"/>
                  </a:cubicBezTo>
                  <a:cubicBezTo>
                    <a:pt x="36534" y="19198"/>
                    <a:pt x="34758" y="25631"/>
                    <a:pt x="31545" y="27495"/>
                  </a:cubicBezTo>
                  <a:cubicBezTo>
                    <a:pt x="28565" y="29225"/>
                    <a:pt x="25559" y="30052"/>
                    <a:pt x="22107" y="30052"/>
                  </a:cubicBezTo>
                  <a:cubicBezTo>
                    <a:pt x="21009" y="30052"/>
                    <a:pt x="19865" y="29969"/>
                    <a:pt x="18663" y="29804"/>
                  </a:cubicBezTo>
                  <a:cubicBezTo>
                    <a:pt x="13824" y="29139"/>
                    <a:pt x="3947" y="27568"/>
                    <a:pt x="1182" y="27127"/>
                  </a:cubicBezTo>
                  <a:cubicBezTo>
                    <a:pt x="3792" y="25236"/>
                    <a:pt x="13879" y="17796"/>
                    <a:pt x="16748" y="13741"/>
                  </a:cubicBezTo>
                  <a:cubicBezTo>
                    <a:pt x="18200" y="11686"/>
                    <a:pt x="19235" y="9778"/>
                    <a:pt x="20147" y="8096"/>
                  </a:cubicBezTo>
                  <a:cubicBezTo>
                    <a:pt x="21276" y="6017"/>
                    <a:pt x="22249" y="4222"/>
                    <a:pt x="23644" y="2827"/>
                  </a:cubicBezTo>
                  <a:cubicBezTo>
                    <a:pt x="24706" y="1764"/>
                    <a:pt x="27798" y="611"/>
                    <a:pt x="30877" y="611"/>
                  </a:cubicBezTo>
                  <a:close/>
                  <a:moveTo>
                    <a:pt x="30851" y="1"/>
                  </a:moveTo>
                  <a:cubicBezTo>
                    <a:pt x="27681" y="1"/>
                    <a:pt x="24464" y="1140"/>
                    <a:pt x="23210" y="2394"/>
                  </a:cubicBezTo>
                  <a:cubicBezTo>
                    <a:pt x="21753" y="3852"/>
                    <a:pt x="20759" y="5683"/>
                    <a:pt x="19609" y="7803"/>
                  </a:cubicBezTo>
                  <a:cubicBezTo>
                    <a:pt x="18705" y="9473"/>
                    <a:pt x="17679" y="11362"/>
                    <a:pt x="16247" y="13387"/>
                  </a:cubicBezTo>
                  <a:cubicBezTo>
                    <a:pt x="13073" y="17876"/>
                    <a:pt x="353" y="26971"/>
                    <a:pt x="224" y="27063"/>
                  </a:cubicBezTo>
                  <a:cubicBezTo>
                    <a:pt x="0" y="27221"/>
                    <a:pt x="82" y="27571"/>
                    <a:pt x="354" y="27615"/>
                  </a:cubicBezTo>
                  <a:cubicBezTo>
                    <a:pt x="479" y="27635"/>
                    <a:pt x="12941" y="29635"/>
                    <a:pt x="18579" y="30410"/>
                  </a:cubicBezTo>
                  <a:cubicBezTo>
                    <a:pt x="19814" y="30580"/>
                    <a:pt x="20988" y="30665"/>
                    <a:pt x="22117" y="30665"/>
                  </a:cubicBezTo>
                  <a:cubicBezTo>
                    <a:pt x="25675" y="30665"/>
                    <a:pt x="28776" y="29811"/>
                    <a:pt x="31852" y="28023"/>
                  </a:cubicBezTo>
                  <a:cubicBezTo>
                    <a:pt x="35548" y="25879"/>
                    <a:pt x="37146" y="18669"/>
                    <a:pt x="37146" y="15465"/>
                  </a:cubicBezTo>
                  <a:cubicBezTo>
                    <a:pt x="37146" y="12100"/>
                    <a:pt x="38894" y="7799"/>
                    <a:pt x="38912" y="7756"/>
                  </a:cubicBezTo>
                  <a:cubicBezTo>
                    <a:pt x="38928" y="7717"/>
                    <a:pt x="38935" y="7676"/>
                    <a:pt x="38934" y="7634"/>
                  </a:cubicBezTo>
                  <a:cubicBezTo>
                    <a:pt x="38839" y="3261"/>
                    <a:pt x="36534" y="1427"/>
                    <a:pt x="34617" y="658"/>
                  </a:cubicBezTo>
                  <a:cubicBezTo>
                    <a:pt x="33465" y="196"/>
                    <a:pt x="32162" y="1"/>
                    <a:pt x="308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2433;p54">
              <a:extLst>
                <a:ext uri="{FF2B5EF4-FFF2-40B4-BE49-F238E27FC236}">
                  <a16:creationId xmlns:a16="http://schemas.microsoft.com/office/drawing/2014/main" id="{4832E844-DC0C-8F22-F4E7-BE601B8D6CAE}"/>
                </a:ext>
              </a:extLst>
            </p:cNvPr>
            <p:cNvSpPr/>
            <p:nvPr/>
          </p:nvSpPr>
          <p:spPr>
            <a:xfrm>
              <a:off x="2190775" y="1954750"/>
              <a:ext cx="3435550" cy="2655075"/>
            </a:xfrm>
            <a:custGeom>
              <a:avLst/>
              <a:gdLst/>
              <a:ahLst/>
              <a:cxnLst/>
              <a:rect l="l" t="t" r="r" b="b"/>
              <a:pathLst>
                <a:path w="137422" h="106203" extrusionOk="0">
                  <a:moveTo>
                    <a:pt x="68710" y="0"/>
                  </a:moveTo>
                  <a:cubicBezTo>
                    <a:pt x="50488" y="0"/>
                    <a:pt x="33011" y="5595"/>
                    <a:pt x="20126" y="15554"/>
                  </a:cubicBezTo>
                  <a:cubicBezTo>
                    <a:pt x="7240" y="25511"/>
                    <a:pt x="1" y="39018"/>
                    <a:pt x="1" y="53102"/>
                  </a:cubicBezTo>
                  <a:cubicBezTo>
                    <a:pt x="1" y="67185"/>
                    <a:pt x="7240" y="80692"/>
                    <a:pt x="20126" y="90650"/>
                  </a:cubicBezTo>
                  <a:cubicBezTo>
                    <a:pt x="33011" y="100609"/>
                    <a:pt x="50488" y="106203"/>
                    <a:pt x="68712" y="106203"/>
                  </a:cubicBezTo>
                  <a:cubicBezTo>
                    <a:pt x="86934" y="106203"/>
                    <a:pt x="104411" y="100609"/>
                    <a:pt x="117296" y="90650"/>
                  </a:cubicBezTo>
                  <a:cubicBezTo>
                    <a:pt x="130182" y="80692"/>
                    <a:pt x="137421" y="67185"/>
                    <a:pt x="137421" y="53102"/>
                  </a:cubicBezTo>
                  <a:cubicBezTo>
                    <a:pt x="137421" y="39018"/>
                    <a:pt x="130182" y="25511"/>
                    <a:pt x="117296" y="15554"/>
                  </a:cubicBezTo>
                  <a:cubicBezTo>
                    <a:pt x="104411" y="5595"/>
                    <a:pt x="86934" y="0"/>
                    <a:pt x="687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2434;p54">
              <a:extLst>
                <a:ext uri="{FF2B5EF4-FFF2-40B4-BE49-F238E27FC236}">
                  <a16:creationId xmlns:a16="http://schemas.microsoft.com/office/drawing/2014/main" id="{60C948BF-12DA-F288-F65C-7AD041F38D3B}"/>
                </a:ext>
              </a:extLst>
            </p:cNvPr>
            <p:cNvSpPr/>
            <p:nvPr/>
          </p:nvSpPr>
          <p:spPr>
            <a:xfrm>
              <a:off x="2183100" y="1947100"/>
              <a:ext cx="3450900" cy="2670400"/>
            </a:xfrm>
            <a:custGeom>
              <a:avLst/>
              <a:gdLst/>
              <a:ahLst/>
              <a:cxnLst/>
              <a:rect l="l" t="t" r="r" b="b"/>
              <a:pathLst>
                <a:path w="138036" h="106816" extrusionOk="0">
                  <a:moveTo>
                    <a:pt x="69019" y="612"/>
                  </a:moveTo>
                  <a:cubicBezTo>
                    <a:pt x="106736" y="612"/>
                    <a:pt x="137424" y="24295"/>
                    <a:pt x="137424" y="53408"/>
                  </a:cubicBezTo>
                  <a:cubicBezTo>
                    <a:pt x="137424" y="82520"/>
                    <a:pt x="106737" y="106203"/>
                    <a:pt x="69019" y="106203"/>
                  </a:cubicBezTo>
                  <a:cubicBezTo>
                    <a:pt x="31299" y="106203"/>
                    <a:pt x="614" y="82519"/>
                    <a:pt x="614" y="53408"/>
                  </a:cubicBezTo>
                  <a:cubicBezTo>
                    <a:pt x="614" y="24296"/>
                    <a:pt x="31300" y="612"/>
                    <a:pt x="69019" y="612"/>
                  </a:cubicBezTo>
                  <a:close/>
                  <a:moveTo>
                    <a:pt x="69019" y="1"/>
                  </a:moveTo>
                  <a:cubicBezTo>
                    <a:pt x="30962" y="1"/>
                    <a:pt x="1" y="23959"/>
                    <a:pt x="1" y="53408"/>
                  </a:cubicBezTo>
                  <a:cubicBezTo>
                    <a:pt x="1" y="82857"/>
                    <a:pt x="30962" y="106816"/>
                    <a:pt x="69019" y="106816"/>
                  </a:cubicBezTo>
                  <a:cubicBezTo>
                    <a:pt x="107074" y="106816"/>
                    <a:pt x="138035" y="82857"/>
                    <a:pt x="138035" y="53408"/>
                  </a:cubicBezTo>
                  <a:cubicBezTo>
                    <a:pt x="138035" y="23959"/>
                    <a:pt x="107074" y="1"/>
                    <a:pt x="690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2435;p54">
              <a:extLst>
                <a:ext uri="{FF2B5EF4-FFF2-40B4-BE49-F238E27FC236}">
                  <a16:creationId xmlns:a16="http://schemas.microsoft.com/office/drawing/2014/main" id="{BD5801A5-1BBB-2CE3-CFBB-3971B019C7FF}"/>
                </a:ext>
              </a:extLst>
            </p:cNvPr>
            <p:cNvSpPr/>
            <p:nvPr/>
          </p:nvSpPr>
          <p:spPr>
            <a:xfrm>
              <a:off x="2190775" y="1914975"/>
              <a:ext cx="3435550" cy="2655125"/>
            </a:xfrm>
            <a:custGeom>
              <a:avLst/>
              <a:gdLst/>
              <a:ahLst/>
              <a:cxnLst/>
              <a:rect l="l" t="t" r="r" b="b"/>
              <a:pathLst>
                <a:path w="137422" h="106205" extrusionOk="0">
                  <a:moveTo>
                    <a:pt x="68710" y="1"/>
                  </a:moveTo>
                  <a:cubicBezTo>
                    <a:pt x="50488" y="1"/>
                    <a:pt x="33011" y="5596"/>
                    <a:pt x="20126" y="15554"/>
                  </a:cubicBezTo>
                  <a:cubicBezTo>
                    <a:pt x="7240" y="25513"/>
                    <a:pt x="1" y="39019"/>
                    <a:pt x="1" y="53102"/>
                  </a:cubicBezTo>
                  <a:cubicBezTo>
                    <a:pt x="1" y="67186"/>
                    <a:pt x="7240" y="80692"/>
                    <a:pt x="20126" y="90651"/>
                  </a:cubicBezTo>
                  <a:cubicBezTo>
                    <a:pt x="33011" y="100609"/>
                    <a:pt x="50488" y="106204"/>
                    <a:pt x="68712" y="106204"/>
                  </a:cubicBezTo>
                  <a:cubicBezTo>
                    <a:pt x="86934" y="106204"/>
                    <a:pt x="104411" y="100609"/>
                    <a:pt x="117296" y="90651"/>
                  </a:cubicBezTo>
                  <a:cubicBezTo>
                    <a:pt x="130182" y="80692"/>
                    <a:pt x="137421" y="67186"/>
                    <a:pt x="137421" y="53102"/>
                  </a:cubicBezTo>
                  <a:cubicBezTo>
                    <a:pt x="137421" y="39019"/>
                    <a:pt x="130182" y="25513"/>
                    <a:pt x="117296" y="15554"/>
                  </a:cubicBezTo>
                  <a:cubicBezTo>
                    <a:pt x="104411" y="5596"/>
                    <a:pt x="86934" y="1"/>
                    <a:pt x="6871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2436;p54">
              <a:extLst>
                <a:ext uri="{FF2B5EF4-FFF2-40B4-BE49-F238E27FC236}">
                  <a16:creationId xmlns:a16="http://schemas.microsoft.com/office/drawing/2014/main" id="{565F49A1-4153-62F4-D2C6-76C4898957AE}"/>
                </a:ext>
              </a:extLst>
            </p:cNvPr>
            <p:cNvSpPr/>
            <p:nvPr/>
          </p:nvSpPr>
          <p:spPr>
            <a:xfrm>
              <a:off x="2183100" y="1907300"/>
              <a:ext cx="3450900" cy="2670425"/>
            </a:xfrm>
            <a:custGeom>
              <a:avLst/>
              <a:gdLst/>
              <a:ahLst/>
              <a:cxnLst/>
              <a:rect l="l" t="t" r="r" b="b"/>
              <a:pathLst>
                <a:path w="138036" h="106817" extrusionOk="0">
                  <a:moveTo>
                    <a:pt x="69019" y="613"/>
                  </a:moveTo>
                  <a:cubicBezTo>
                    <a:pt x="106736" y="613"/>
                    <a:pt x="137424" y="24298"/>
                    <a:pt x="137424" y="53409"/>
                  </a:cubicBezTo>
                  <a:cubicBezTo>
                    <a:pt x="137424" y="82521"/>
                    <a:pt x="106737" y="106204"/>
                    <a:pt x="69019" y="106204"/>
                  </a:cubicBezTo>
                  <a:cubicBezTo>
                    <a:pt x="31299" y="106204"/>
                    <a:pt x="614" y="82521"/>
                    <a:pt x="614" y="53409"/>
                  </a:cubicBezTo>
                  <a:cubicBezTo>
                    <a:pt x="614" y="24298"/>
                    <a:pt x="31300" y="613"/>
                    <a:pt x="69019" y="613"/>
                  </a:cubicBezTo>
                  <a:close/>
                  <a:moveTo>
                    <a:pt x="69019" y="1"/>
                  </a:moveTo>
                  <a:cubicBezTo>
                    <a:pt x="30962" y="1"/>
                    <a:pt x="1" y="23961"/>
                    <a:pt x="1" y="53410"/>
                  </a:cubicBezTo>
                  <a:cubicBezTo>
                    <a:pt x="1" y="82858"/>
                    <a:pt x="30962" y="106817"/>
                    <a:pt x="69019" y="106817"/>
                  </a:cubicBezTo>
                  <a:cubicBezTo>
                    <a:pt x="107074" y="106817"/>
                    <a:pt x="138035" y="82859"/>
                    <a:pt x="138035" y="53410"/>
                  </a:cubicBezTo>
                  <a:cubicBezTo>
                    <a:pt x="138035" y="23960"/>
                    <a:pt x="107074" y="1"/>
                    <a:pt x="690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2437;p54">
              <a:extLst>
                <a:ext uri="{FF2B5EF4-FFF2-40B4-BE49-F238E27FC236}">
                  <a16:creationId xmlns:a16="http://schemas.microsoft.com/office/drawing/2014/main" id="{9D7BBF6E-8B94-C651-3228-4AC0E709E2EF}"/>
                </a:ext>
              </a:extLst>
            </p:cNvPr>
            <p:cNvSpPr/>
            <p:nvPr/>
          </p:nvSpPr>
          <p:spPr>
            <a:xfrm>
              <a:off x="4369050" y="2427275"/>
              <a:ext cx="608600" cy="516250"/>
            </a:xfrm>
            <a:custGeom>
              <a:avLst/>
              <a:gdLst/>
              <a:ahLst/>
              <a:cxnLst/>
              <a:rect l="l" t="t" r="r" b="b"/>
              <a:pathLst>
                <a:path w="24344" h="20650" extrusionOk="0">
                  <a:moveTo>
                    <a:pt x="15629" y="0"/>
                  </a:moveTo>
                  <a:lnTo>
                    <a:pt x="1" y="9852"/>
                  </a:lnTo>
                  <a:lnTo>
                    <a:pt x="8904" y="20649"/>
                  </a:lnTo>
                  <a:lnTo>
                    <a:pt x="24344" y="9567"/>
                  </a:lnTo>
                  <a:lnTo>
                    <a:pt x="156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2438;p54">
              <a:extLst>
                <a:ext uri="{FF2B5EF4-FFF2-40B4-BE49-F238E27FC236}">
                  <a16:creationId xmlns:a16="http://schemas.microsoft.com/office/drawing/2014/main" id="{04A1CA70-8F8A-2BAC-7DE7-549AE155A3EA}"/>
                </a:ext>
              </a:extLst>
            </p:cNvPr>
            <p:cNvSpPr/>
            <p:nvPr/>
          </p:nvSpPr>
          <p:spPr>
            <a:xfrm>
              <a:off x="4360200" y="2419650"/>
              <a:ext cx="626175" cy="531500"/>
            </a:xfrm>
            <a:custGeom>
              <a:avLst/>
              <a:gdLst/>
              <a:ahLst/>
              <a:cxnLst/>
              <a:rect l="l" t="t" r="r" b="b"/>
              <a:pathLst>
                <a:path w="25047" h="21260" extrusionOk="0">
                  <a:moveTo>
                    <a:pt x="15930" y="702"/>
                  </a:moveTo>
                  <a:lnTo>
                    <a:pt x="24240" y="9824"/>
                  </a:lnTo>
                  <a:lnTo>
                    <a:pt x="9312" y="20540"/>
                  </a:lnTo>
                  <a:lnTo>
                    <a:pt x="812" y="10230"/>
                  </a:lnTo>
                  <a:lnTo>
                    <a:pt x="15930" y="702"/>
                  </a:lnTo>
                  <a:close/>
                  <a:moveTo>
                    <a:pt x="15984" y="0"/>
                  </a:moveTo>
                  <a:cubicBezTo>
                    <a:pt x="15927" y="0"/>
                    <a:pt x="15871" y="16"/>
                    <a:pt x="15820" y="47"/>
                  </a:cubicBezTo>
                  <a:lnTo>
                    <a:pt x="192" y="9897"/>
                  </a:lnTo>
                  <a:cubicBezTo>
                    <a:pt x="35" y="9995"/>
                    <a:pt x="0" y="10209"/>
                    <a:pt x="119" y="10352"/>
                  </a:cubicBezTo>
                  <a:lnTo>
                    <a:pt x="9023" y="21149"/>
                  </a:lnTo>
                  <a:cubicBezTo>
                    <a:pt x="9081" y="21219"/>
                    <a:pt x="9167" y="21260"/>
                    <a:pt x="9258" y="21260"/>
                  </a:cubicBezTo>
                  <a:cubicBezTo>
                    <a:pt x="9260" y="21260"/>
                    <a:pt x="9261" y="21260"/>
                    <a:pt x="9263" y="21260"/>
                  </a:cubicBezTo>
                  <a:cubicBezTo>
                    <a:pt x="9325" y="21260"/>
                    <a:pt x="9387" y="21240"/>
                    <a:pt x="9437" y="21203"/>
                  </a:cubicBezTo>
                  <a:lnTo>
                    <a:pt x="24876" y="10121"/>
                  </a:lnTo>
                  <a:cubicBezTo>
                    <a:pt x="25025" y="10014"/>
                    <a:pt x="25047" y="9802"/>
                    <a:pt x="24925" y="9666"/>
                  </a:cubicBezTo>
                  <a:lnTo>
                    <a:pt x="16210" y="99"/>
                  </a:lnTo>
                  <a:cubicBezTo>
                    <a:pt x="16151" y="34"/>
                    <a:pt x="16068" y="0"/>
                    <a:pt x="15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2439;p54">
              <a:extLst>
                <a:ext uri="{FF2B5EF4-FFF2-40B4-BE49-F238E27FC236}">
                  <a16:creationId xmlns:a16="http://schemas.microsoft.com/office/drawing/2014/main" id="{9F2BCEC3-A77D-2056-B8FE-45C978A18B80}"/>
                </a:ext>
              </a:extLst>
            </p:cNvPr>
            <p:cNvSpPr/>
            <p:nvPr/>
          </p:nvSpPr>
          <p:spPr>
            <a:xfrm>
              <a:off x="3224600" y="2447925"/>
              <a:ext cx="682450" cy="570375"/>
            </a:xfrm>
            <a:custGeom>
              <a:avLst/>
              <a:gdLst/>
              <a:ahLst/>
              <a:cxnLst/>
              <a:rect l="l" t="t" r="r" b="b"/>
              <a:pathLst>
                <a:path w="27298" h="22815" extrusionOk="0">
                  <a:moveTo>
                    <a:pt x="14260" y="1"/>
                  </a:moveTo>
                  <a:lnTo>
                    <a:pt x="1" y="7333"/>
                  </a:lnTo>
                  <a:lnTo>
                    <a:pt x="12631" y="22814"/>
                  </a:lnTo>
                  <a:lnTo>
                    <a:pt x="27298" y="13037"/>
                  </a:lnTo>
                  <a:lnTo>
                    <a:pt x="142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2440;p54">
              <a:extLst>
                <a:ext uri="{FF2B5EF4-FFF2-40B4-BE49-F238E27FC236}">
                  <a16:creationId xmlns:a16="http://schemas.microsoft.com/office/drawing/2014/main" id="{1F831256-75DF-8D3D-149A-F532BEB5455C}"/>
                </a:ext>
              </a:extLst>
            </p:cNvPr>
            <p:cNvSpPr/>
            <p:nvPr/>
          </p:nvSpPr>
          <p:spPr>
            <a:xfrm>
              <a:off x="3215600" y="2440250"/>
              <a:ext cx="700250" cy="585675"/>
            </a:xfrm>
            <a:custGeom>
              <a:avLst/>
              <a:gdLst/>
              <a:ahLst/>
              <a:cxnLst/>
              <a:rect l="l" t="t" r="r" b="b"/>
              <a:pathLst>
                <a:path w="28010" h="23427" extrusionOk="0">
                  <a:moveTo>
                    <a:pt x="14562" y="682"/>
                  </a:moveTo>
                  <a:lnTo>
                    <a:pt x="27176" y="13296"/>
                  </a:lnTo>
                  <a:lnTo>
                    <a:pt x="13052" y="22712"/>
                  </a:lnTo>
                  <a:lnTo>
                    <a:pt x="837" y="7740"/>
                  </a:lnTo>
                  <a:lnTo>
                    <a:pt x="14562" y="682"/>
                  </a:lnTo>
                  <a:close/>
                  <a:moveTo>
                    <a:pt x="14620" y="1"/>
                  </a:moveTo>
                  <a:cubicBezTo>
                    <a:pt x="14573" y="1"/>
                    <a:pt x="14525" y="12"/>
                    <a:pt x="14481" y="35"/>
                  </a:cubicBezTo>
                  <a:lnTo>
                    <a:pt x="221" y="7369"/>
                  </a:lnTo>
                  <a:cubicBezTo>
                    <a:pt x="49" y="7457"/>
                    <a:pt x="1" y="7683"/>
                    <a:pt x="124" y="7834"/>
                  </a:cubicBezTo>
                  <a:lnTo>
                    <a:pt x="12754" y="23315"/>
                  </a:lnTo>
                  <a:cubicBezTo>
                    <a:pt x="12811" y="23385"/>
                    <a:pt x="12897" y="23427"/>
                    <a:pt x="12987" y="23427"/>
                  </a:cubicBezTo>
                  <a:cubicBezTo>
                    <a:pt x="12988" y="23427"/>
                    <a:pt x="12990" y="23427"/>
                    <a:pt x="12991" y="23427"/>
                  </a:cubicBezTo>
                  <a:cubicBezTo>
                    <a:pt x="13052" y="23427"/>
                    <a:pt x="13110" y="23409"/>
                    <a:pt x="13160" y="23375"/>
                  </a:cubicBezTo>
                  <a:lnTo>
                    <a:pt x="27827" y="13598"/>
                  </a:lnTo>
                  <a:cubicBezTo>
                    <a:pt x="27988" y="13491"/>
                    <a:pt x="28010" y="13263"/>
                    <a:pt x="27874" y="13127"/>
                  </a:cubicBezTo>
                  <a:lnTo>
                    <a:pt x="14836" y="91"/>
                  </a:lnTo>
                  <a:cubicBezTo>
                    <a:pt x="14777" y="32"/>
                    <a:pt x="14699" y="1"/>
                    <a:pt x="146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2441;p54">
              <a:extLst>
                <a:ext uri="{FF2B5EF4-FFF2-40B4-BE49-F238E27FC236}">
                  <a16:creationId xmlns:a16="http://schemas.microsoft.com/office/drawing/2014/main" id="{B16648F3-E200-1D95-D598-9F98D0898C1C}"/>
                </a:ext>
              </a:extLst>
            </p:cNvPr>
            <p:cNvSpPr/>
            <p:nvPr/>
          </p:nvSpPr>
          <p:spPr>
            <a:xfrm>
              <a:off x="3765325" y="2835600"/>
              <a:ext cx="682425" cy="570375"/>
            </a:xfrm>
            <a:custGeom>
              <a:avLst/>
              <a:gdLst/>
              <a:ahLst/>
              <a:cxnLst/>
              <a:rect l="l" t="t" r="r" b="b"/>
              <a:pathLst>
                <a:path w="27297" h="22815" extrusionOk="0">
                  <a:moveTo>
                    <a:pt x="14259" y="0"/>
                  </a:moveTo>
                  <a:lnTo>
                    <a:pt x="0" y="7334"/>
                  </a:lnTo>
                  <a:lnTo>
                    <a:pt x="12630" y="22815"/>
                  </a:lnTo>
                  <a:lnTo>
                    <a:pt x="27297" y="13037"/>
                  </a:lnTo>
                  <a:lnTo>
                    <a:pt x="142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2442;p54">
              <a:extLst>
                <a:ext uri="{FF2B5EF4-FFF2-40B4-BE49-F238E27FC236}">
                  <a16:creationId xmlns:a16="http://schemas.microsoft.com/office/drawing/2014/main" id="{C6BC2263-ABC0-77BF-499D-D2BB1F184588}"/>
                </a:ext>
              </a:extLst>
            </p:cNvPr>
            <p:cNvSpPr/>
            <p:nvPr/>
          </p:nvSpPr>
          <p:spPr>
            <a:xfrm>
              <a:off x="3756325" y="2827950"/>
              <a:ext cx="700250" cy="585700"/>
            </a:xfrm>
            <a:custGeom>
              <a:avLst/>
              <a:gdLst/>
              <a:ahLst/>
              <a:cxnLst/>
              <a:rect l="l" t="t" r="r" b="b"/>
              <a:pathLst>
                <a:path w="28010" h="23428" extrusionOk="0">
                  <a:moveTo>
                    <a:pt x="14561" y="681"/>
                  </a:moveTo>
                  <a:lnTo>
                    <a:pt x="27176" y="13295"/>
                  </a:lnTo>
                  <a:lnTo>
                    <a:pt x="13052" y="22711"/>
                  </a:lnTo>
                  <a:lnTo>
                    <a:pt x="837" y="7738"/>
                  </a:lnTo>
                  <a:lnTo>
                    <a:pt x="14561" y="681"/>
                  </a:lnTo>
                  <a:close/>
                  <a:moveTo>
                    <a:pt x="14619" y="0"/>
                  </a:moveTo>
                  <a:cubicBezTo>
                    <a:pt x="14572" y="0"/>
                    <a:pt x="14524" y="11"/>
                    <a:pt x="14480" y="34"/>
                  </a:cubicBezTo>
                  <a:lnTo>
                    <a:pt x="221" y="7368"/>
                  </a:lnTo>
                  <a:cubicBezTo>
                    <a:pt x="48" y="7457"/>
                    <a:pt x="0" y="7683"/>
                    <a:pt x="124" y="7834"/>
                  </a:cubicBezTo>
                  <a:lnTo>
                    <a:pt x="12753" y="23315"/>
                  </a:lnTo>
                  <a:cubicBezTo>
                    <a:pt x="12810" y="23386"/>
                    <a:pt x="12898" y="23428"/>
                    <a:pt x="12990" y="23428"/>
                  </a:cubicBezTo>
                  <a:cubicBezTo>
                    <a:pt x="13051" y="23427"/>
                    <a:pt x="13110" y="23409"/>
                    <a:pt x="13159" y="23376"/>
                  </a:cubicBezTo>
                  <a:lnTo>
                    <a:pt x="27826" y="13597"/>
                  </a:lnTo>
                  <a:cubicBezTo>
                    <a:pt x="27987" y="13490"/>
                    <a:pt x="28009" y="13263"/>
                    <a:pt x="27873" y="13127"/>
                  </a:cubicBezTo>
                  <a:lnTo>
                    <a:pt x="14835" y="89"/>
                  </a:lnTo>
                  <a:cubicBezTo>
                    <a:pt x="14777" y="31"/>
                    <a:pt x="14699" y="0"/>
                    <a:pt x="146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2443;p54">
              <a:extLst>
                <a:ext uri="{FF2B5EF4-FFF2-40B4-BE49-F238E27FC236}">
                  <a16:creationId xmlns:a16="http://schemas.microsoft.com/office/drawing/2014/main" id="{F29A758B-33D7-783E-4249-7157E4F72BAB}"/>
                </a:ext>
              </a:extLst>
            </p:cNvPr>
            <p:cNvSpPr/>
            <p:nvPr/>
          </p:nvSpPr>
          <p:spPr>
            <a:xfrm>
              <a:off x="3697975" y="2863625"/>
              <a:ext cx="644700" cy="553250"/>
            </a:xfrm>
            <a:custGeom>
              <a:avLst/>
              <a:gdLst/>
              <a:ahLst/>
              <a:cxnLst/>
              <a:rect l="l" t="t" r="r" b="b"/>
              <a:pathLst>
                <a:path w="25788" h="22130" extrusionOk="0">
                  <a:moveTo>
                    <a:pt x="15363" y="0"/>
                  </a:moveTo>
                  <a:lnTo>
                    <a:pt x="0" y="4594"/>
                  </a:lnTo>
                  <a:lnTo>
                    <a:pt x="9577" y="22129"/>
                  </a:lnTo>
                  <a:lnTo>
                    <a:pt x="25788" y="15208"/>
                  </a:lnTo>
                  <a:lnTo>
                    <a:pt x="153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2444;p54">
              <a:extLst>
                <a:ext uri="{FF2B5EF4-FFF2-40B4-BE49-F238E27FC236}">
                  <a16:creationId xmlns:a16="http://schemas.microsoft.com/office/drawing/2014/main" id="{6C35058A-27DD-5736-05F1-A1324E3F267E}"/>
                </a:ext>
              </a:extLst>
            </p:cNvPr>
            <p:cNvSpPr/>
            <p:nvPr/>
          </p:nvSpPr>
          <p:spPr>
            <a:xfrm>
              <a:off x="3688925" y="2856000"/>
              <a:ext cx="662800" cy="568550"/>
            </a:xfrm>
            <a:custGeom>
              <a:avLst/>
              <a:gdLst/>
              <a:ahLst/>
              <a:cxnLst/>
              <a:rect l="l" t="t" r="r" b="b"/>
              <a:pathLst>
                <a:path w="26512" h="22742" extrusionOk="0">
                  <a:moveTo>
                    <a:pt x="15598" y="663"/>
                  </a:moveTo>
                  <a:lnTo>
                    <a:pt x="25686" y="15378"/>
                  </a:lnTo>
                  <a:lnTo>
                    <a:pt x="10074" y="22044"/>
                  </a:lnTo>
                  <a:lnTo>
                    <a:pt x="812" y="5084"/>
                  </a:lnTo>
                  <a:lnTo>
                    <a:pt x="15598" y="663"/>
                  </a:lnTo>
                  <a:close/>
                  <a:moveTo>
                    <a:pt x="15724" y="0"/>
                  </a:moveTo>
                  <a:cubicBezTo>
                    <a:pt x="15695" y="0"/>
                    <a:pt x="15665" y="4"/>
                    <a:pt x="15636" y="13"/>
                  </a:cubicBezTo>
                  <a:lnTo>
                    <a:pt x="275" y="4607"/>
                  </a:lnTo>
                  <a:cubicBezTo>
                    <a:pt x="88" y="4662"/>
                    <a:pt x="1" y="4876"/>
                    <a:pt x="94" y="5047"/>
                  </a:cubicBezTo>
                  <a:lnTo>
                    <a:pt x="9670" y="22582"/>
                  </a:lnTo>
                  <a:cubicBezTo>
                    <a:pt x="9724" y="22679"/>
                    <a:pt x="9827" y="22740"/>
                    <a:pt x="9939" y="22741"/>
                  </a:cubicBezTo>
                  <a:cubicBezTo>
                    <a:pt x="9980" y="22741"/>
                    <a:pt x="10021" y="22732"/>
                    <a:pt x="10060" y="22716"/>
                  </a:cubicBezTo>
                  <a:lnTo>
                    <a:pt x="26270" y="15794"/>
                  </a:lnTo>
                  <a:cubicBezTo>
                    <a:pt x="26448" y="15718"/>
                    <a:pt x="26511" y="15499"/>
                    <a:pt x="26401" y="15339"/>
                  </a:cubicBezTo>
                  <a:lnTo>
                    <a:pt x="15976" y="133"/>
                  </a:lnTo>
                  <a:cubicBezTo>
                    <a:pt x="15918" y="48"/>
                    <a:pt x="15823" y="0"/>
                    <a:pt x="157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2445;p54">
              <a:extLst>
                <a:ext uri="{FF2B5EF4-FFF2-40B4-BE49-F238E27FC236}">
                  <a16:creationId xmlns:a16="http://schemas.microsoft.com/office/drawing/2014/main" id="{5739B412-140B-18B7-E94B-6750DBBC97CB}"/>
                </a:ext>
              </a:extLst>
            </p:cNvPr>
            <p:cNvSpPr/>
            <p:nvPr/>
          </p:nvSpPr>
          <p:spPr>
            <a:xfrm>
              <a:off x="3532750" y="2215900"/>
              <a:ext cx="160375" cy="51225"/>
            </a:xfrm>
            <a:custGeom>
              <a:avLst/>
              <a:gdLst/>
              <a:ahLst/>
              <a:cxnLst/>
              <a:rect l="l" t="t" r="r" b="b"/>
              <a:pathLst>
                <a:path w="6415" h="2049" extrusionOk="0">
                  <a:moveTo>
                    <a:pt x="5981" y="1"/>
                  </a:moveTo>
                  <a:cubicBezTo>
                    <a:pt x="5202" y="1"/>
                    <a:pt x="3644" y="585"/>
                    <a:pt x="3644" y="585"/>
                  </a:cubicBezTo>
                  <a:cubicBezTo>
                    <a:pt x="3644" y="585"/>
                    <a:pt x="3367" y="557"/>
                    <a:pt x="2969" y="557"/>
                  </a:cubicBezTo>
                  <a:cubicBezTo>
                    <a:pt x="2371" y="557"/>
                    <a:pt x="1498" y="619"/>
                    <a:pt x="874" y="931"/>
                  </a:cubicBezTo>
                  <a:cubicBezTo>
                    <a:pt x="1" y="1368"/>
                    <a:pt x="2798" y="2049"/>
                    <a:pt x="4431" y="2049"/>
                  </a:cubicBezTo>
                  <a:cubicBezTo>
                    <a:pt x="4741" y="2049"/>
                    <a:pt x="5009" y="2025"/>
                    <a:pt x="5202" y="1969"/>
                  </a:cubicBezTo>
                  <a:cubicBezTo>
                    <a:pt x="6414" y="1624"/>
                    <a:pt x="6414" y="931"/>
                    <a:pt x="6414" y="239"/>
                  </a:cubicBezTo>
                  <a:cubicBezTo>
                    <a:pt x="6414" y="66"/>
                    <a:pt x="6241" y="1"/>
                    <a:pt x="59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2446;p54">
              <a:extLst>
                <a:ext uri="{FF2B5EF4-FFF2-40B4-BE49-F238E27FC236}">
                  <a16:creationId xmlns:a16="http://schemas.microsoft.com/office/drawing/2014/main" id="{F76C159E-0EBC-AFB5-4FF8-38BE66B1985A}"/>
                </a:ext>
              </a:extLst>
            </p:cNvPr>
            <p:cNvSpPr/>
            <p:nvPr/>
          </p:nvSpPr>
          <p:spPr>
            <a:xfrm>
              <a:off x="3540350" y="2208425"/>
              <a:ext cx="160500" cy="66150"/>
            </a:xfrm>
            <a:custGeom>
              <a:avLst/>
              <a:gdLst/>
              <a:ahLst/>
              <a:cxnLst/>
              <a:rect l="l" t="t" r="r" b="b"/>
              <a:pathLst>
                <a:path w="6420" h="2646" extrusionOk="0">
                  <a:moveTo>
                    <a:pt x="5687" y="601"/>
                  </a:moveTo>
                  <a:cubicBezTo>
                    <a:pt x="5733" y="601"/>
                    <a:pt x="5773" y="605"/>
                    <a:pt x="5804" y="611"/>
                  </a:cubicBezTo>
                  <a:cubicBezTo>
                    <a:pt x="5803" y="1244"/>
                    <a:pt x="5768" y="1702"/>
                    <a:pt x="4815" y="1975"/>
                  </a:cubicBezTo>
                  <a:cubicBezTo>
                    <a:pt x="4634" y="2027"/>
                    <a:pt x="4389" y="2049"/>
                    <a:pt x="4109" y="2049"/>
                  </a:cubicBezTo>
                  <a:cubicBezTo>
                    <a:pt x="3025" y="2049"/>
                    <a:pt x="1407" y="1713"/>
                    <a:pt x="855" y="1437"/>
                  </a:cubicBezTo>
                  <a:lnTo>
                    <a:pt x="854" y="1437"/>
                  </a:lnTo>
                  <a:cubicBezTo>
                    <a:pt x="1410" y="1211"/>
                    <a:pt x="2143" y="1163"/>
                    <a:pt x="2662" y="1163"/>
                  </a:cubicBezTo>
                  <a:cubicBezTo>
                    <a:pt x="3038" y="1163"/>
                    <a:pt x="3303" y="1188"/>
                    <a:pt x="3310" y="1188"/>
                  </a:cubicBezTo>
                  <a:cubicBezTo>
                    <a:pt x="3319" y="1189"/>
                    <a:pt x="3329" y="1190"/>
                    <a:pt x="3338" y="1190"/>
                  </a:cubicBezTo>
                  <a:cubicBezTo>
                    <a:pt x="3375" y="1190"/>
                    <a:pt x="3413" y="1183"/>
                    <a:pt x="3448" y="1170"/>
                  </a:cubicBezTo>
                  <a:cubicBezTo>
                    <a:pt x="4347" y="834"/>
                    <a:pt x="5283" y="601"/>
                    <a:pt x="5687" y="601"/>
                  </a:cubicBezTo>
                  <a:close/>
                  <a:moveTo>
                    <a:pt x="5664" y="0"/>
                  </a:moveTo>
                  <a:cubicBezTo>
                    <a:pt x="4949" y="0"/>
                    <a:pt x="3867" y="362"/>
                    <a:pt x="3299" y="573"/>
                  </a:cubicBezTo>
                  <a:cubicBezTo>
                    <a:pt x="3187" y="565"/>
                    <a:pt x="2957" y="550"/>
                    <a:pt x="2665" y="550"/>
                  </a:cubicBezTo>
                  <a:cubicBezTo>
                    <a:pt x="2035" y="550"/>
                    <a:pt x="1111" y="618"/>
                    <a:pt x="433" y="957"/>
                  </a:cubicBezTo>
                  <a:cubicBezTo>
                    <a:pt x="1" y="1173"/>
                    <a:pt x="104" y="1505"/>
                    <a:pt x="128" y="1569"/>
                  </a:cubicBezTo>
                  <a:cubicBezTo>
                    <a:pt x="368" y="2187"/>
                    <a:pt x="2714" y="2646"/>
                    <a:pt x="4150" y="2646"/>
                  </a:cubicBezTo>
                  <a:cubicBezTo>
                    <a:pt x="4493" y="2646"/>
                    <a:pt x="4784" y="2621"/>
                    <a:pt x="4982" y="2564"/>
                  </a:cubicBezTo>
                  <a:cubicBezTo>
                    <a:pt x="6417" y="2153"/>
                    <a:pt x="6417" y="1258"/>
                    <a:pt x="6417" y="538"/>
                  </a:cubicBezTo>
                  <a:cubicBezTo>
                    <a:pt x="6419" y="372"/>
                    <a:pt x="6338" y="216"/>
                    <a:pt x="6200" y="122"/>
                  </a:cubicBezTo>
                  <a:cubicBezTo>
                    <a:pt x="6075" y="36"/>
                    <a:pt x="5888" y="0"/>
                    <a:pt x="56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2447;p54">
              <a:extLst>
                <a:ext uri="{FF2B5EF4-FFF2-40B4-BE49-F238E27FC236}">
                  <a16:creationId xmlns:a16="http://schemas.microsoft.com/office/drawing/2014/main" id="{55BD33FF-85AA-7F3E-BDAA-9ED69150992B}"/>
                </a:ext>
              </a:extLst>
            </p:cNvPr>
            <p:cNvSpPr/>
            <p:nvPr/>
          </p:nvSpPr>
          <p:spPr>
            <a:xfrm>
              <a:off x="2970550" y="1486750"/>
              <a:ext cx="740725" cy="865250"/>
            </a:xfrm>
            <a:custGeom>
              <a:avLst/>
              <a:gdLst/>
              <a:ahLst/>
              <a:cxnLst/>
              <a:rect l="l" t="t" r="r" b="b"/>
              <a:pathLst>
                <a:path w="29629" h="34610" extrusionOk="0">
                  <a:moveTo>
                    <a:pt x="10793" y="0"/>
                  </a:moveTo>
                  <a:cubicBezTo>
                    <a:pt x="10793" y="0"/>
                    <a:pt x="7195" y="1270"/>
                    <a:pt x="5397" y="3492"/>
                  </a:cubicBezTo>
                  <a:cubicBezTo>
                    <a:pt x="3598" y="5714"/>
                    <a:pt x="2752" y="11534"/>
                    <a:pt x="2328" y="14073"/>
                  </a:cubicBezTo>
                  <a:cubicBezTo>
                    <a:pt x="1905" y="16613"/>
                    <a:pt x="0" y="26242"/>
                    <a:pt x="1058" y="27405"/>
                  </a:cubicBezTo>
                  <a:cubicBezTo>
                    <a:pt x="2117" y="28569"/>
                    <a:pt x="13439" y="32485"/>
                    <a:pt x="15661" y="33119"/>
                  </a:cubicBezTo>
                  <a:cubicBezTo>
                    <a:pt x="17769" y="33721"/>
                    <a:pt x="20257" y="34610"/>
                    <a:pt x="21772" y="34610"/>
                  </a:cubicBezTo>
                  <a:cubicBezTo>
                    <a:pt x="21854" y="34610"/>
                    <a:pt x="21933" y="34607"/>
                    <a:pt x="22010" y="34601"/>
                  </a:cubicBezTo>
                  <a:cubicBezTo>
                    <a:pt x="23491" y="34495"/>
                    <a:pt x="24973" y="33437"/>
                    <a:pt x="24973" y="33437"/>
                  </a:cubicBezTo>
                  <a:cubicBezTo>
                    <a:pt x="24973" y="33437"/>
                    <a:pt x="27512" y="34601"/>
                    <a:pt x="28148" y="34601"/>
                  </a:cubicBezTo>
                  <a:cubicBezTo>
                    <a:pt x="28782" y="34601"/>
                    <a:pt x="29629" y="33437"/>
                    <a:pt x="28888" y="32273"/>
                  </a:cubicBezTo>
                  <a:cubicBezTo>
                    <a:pt x="28147" y="31109"/>
                    <a:pt x="26084" y="29404"/>
                    <a:pt x="24921" y="29404"/>
                  </a:cubicBezTo>
                  <a:cubicBezTo>
                    <a:pt x="23756" y="29404"/>
                    <a:pt x="19471" y="30051"/>
                    <a:pt x="19471" y="30051"/>
                  </a:cubicBezTo>
                  <a:cubicBezTo>
                    <a:pt x="19471" y="30051"/>
                    <a:pt x="12169" y="26347"/>
                    <a:pt x="10053" y="24866"/>
                  </a:cubicBezTo>
                  <a:cubicBezTo>
                    <a:pt x="7936" y="23384"/>
                    <a:pt x="6350" y="21691"/>
                    <a:pt x="6350" y="21691"/>
                  </a:cubicBezTo>
                  <a:lnTo>
                    <a:pt x="10688" y="8148"/>
                  </a:lnTo>
                  <a:lnTo>
                    <a:pt x="10793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2448;p54">
              <a:extLst>
                <a:ext uri="{FF2B5EF4-FFF2-40B4-BE49-F238E27FC236}">
                  <a16:creationId xmlns:a16="http://schemas.microsoft.com/office/drawing/2014/main" id="{5A717F05-9A5B-A5CC-8A69-49B39AA50419}"/>
                </a:ext>
              </a:extLst>
            </p:cNvPr>
            <p:cNvSpPr/>
            <p:nvPr/>
          </p:nvSpPr>
          <p:spPr>
            <a:xfrm>
              <a:off x="2970150" y="1479125"/>
              <a:ext cx="740175" cy="880500"/>
            </a:xfrm>
            <a:custGeom>
              <a:avLst/>
              <a:gdLst/>
              <a:ahLst/>
              <a:cxnLst/>
              <a:rect l="l" t="t" r="r" b="b"/>
              <a:pathLst>
                <a:path w="29607" h="35220" extrusionOk="0">
                  <a:moveTo>
                    <a:pt x="10803" y="1"/>
                  </a:moveTo>
                  <a:cubicBezTo>
                    <a:pt x="10771" y="1"/>
                    <a:pt x="10739" y="6"/>
                    <a:pt x="10707" y="16"/>
                  </a:cubicBezTo>
                  <a:cubicBezTo>
                    <a:pt x="10557" y="69"/>
                    <a:pt x="7007" y="1341"/>
                    <a:pt x="5175" y="3605"/>
                  </a:cubicBezTo>
                  <a:cubicBezTo>
                    <a:pt x="3449" y="5737"/>
                    <a:pt x="2595" y="10955"/>
                    <a:pt x="2135" y="13759"/>
                  </a:cubicBezTo>
                  <a:lnTo>
                    <a:pt x="2042" y="14328"/>
                  </a:lnTo>
                  <a:cubicBezTo>
                    <a:pt x="1987" y="14660"/>
                    <a:pt x="1906" y="15114"/>
                    <a:pt x="1810" y="15653"/>
                  </a:cubicBezTo>
                  <a:cubicBezTo>
                    <a:pt x="620" y="22341"/>
                    <a:pt x="1" y="26985"/>
                    <a:pt x="848" y="27916"/>
                  </a:cubicBezTo>
                  <a:cubicBezTo>
                    <a:pt x="1991" y="29175"/>
                    <a:pt x="13466" y="33112"/>
                    <a:pt x="15593" y="33719"/>
                  </a:cubicBezTo>
                  <a:cubicBezTo>
                    <a:pt x="16061" y="33853"/>
                    <a:pt x="16548" y="34001"/>
                    <a:pt x="17038" y="34150"/>
                  </a:cubicBezTo>
                  <a:cubicBezTo>
                    <a:pt x="18773" y="34677"/>
                    <a:pt x="20563" y="35220"/>
                    <a:pt x="21790" y="35220"/>
                  </a:cubicBezTo>
                  <a:cubicBezTo>
                    <a:pt x="21879" y="35220"/>
                    <a:pt x="21965" y="35218"/>
                    <a:pt x="22047" y="35211"/>
                  </a:cubicBezTo>
                  <a:cubicBezTo>
                    <a:pt x="23335" y="35119"/>
                    <a:pt x="24592" y="34368"/>
                    <a:pt x="25017" y="34091"/>
                  </a:cubicBezTo>
                  <a:cubicBezTo>
                    <a:pt x="25676" y="34389"/>
                    <a:pt x="27553" y="35212"/>
                    <a:pt x="28161" y="35212"/>
                  </a:cubicBezTo>
                  <a:cubicBezTo>
                    <a:pt x="28571" y="35212"/>
                    <a:pt x="29003" y="34906"/>
                    <a:pt x="29264" y="34432"/>
                  </a:cubicBezTo>
                  <a:cubicBezTo>
                    <a:pt x="29606" y="33809"/>
                    <a:pt x="29568" y="33053"/>
                    <a:pt x="29161" y="32414"/>
                  </a:cubicBezTo>
                  <a:cubicBezTo>
                    <a:pt x="28407" y="31230"/>
                    <a:pt x="26254" y="29404"/>
                    <a:pt x="24936" y="29404"/>
                  </a:cubicBezTo>
                  <a:cubicBezTo>
                    <a:pt x="23847" y="29404"/>
                    <a:pt x="20198" y="29940"/>
                    <a:pt x="19536" y="30039"/>
                  </a:cubicBezTo>
                  <a:cubicBezTo>
                    <a:pt x="18706" y="29616"/>
                    <a:pt x="12194" y="26286"/>
                    <a:pt x="10243" y="24921"/>
                  </a:cubicBezTo>
                  <a:cubicBezTo>
                    <a:pt x="8513" y="23708"/>
                    <a:pt x="7124" y="22335"/>
                    <a:pt x="6713" y="21916"/>
                  </a:cubicBezTo>
                  <a:lnTo>
                    <a:pt x="10994" y="8546"/>
                  </a:lnTo>
                  <a:cubicBezTo>
                    <a:pt x="11043" y="8386"/>
                    <a:pt x="10953" y="8218"/>
                    <a:pt x="10795" y="8167"/>
                  </a:cubicBezTo>
                  <a:cubicBezTo>
                    <a:pt x="10764" y="8157"/>
                    <a:pt x="10732" y="8152"/>
                    <a:pt x="10701" y="8152"/>
                  </a:cubicBezTo>
                  <a:cubicBezTo>
                    <a:pt x="10573" y="8152"/>
                    <a:pt x="10455" y="8232"/>
                    <a:pt x="10412" y="8360"/>
                  </a:cubicBezTo>
                  <a:lnTo>
                    <a:pt x="6074" y="21903"/>
                  </a:lnTo>
                  <a:cubicBezTo>
                    <a:pt x="6039" y="22010"/>
                    <a:pt x="6066" y="22125"/>
                    <a:pt x="6141" y="22206"/>
                  </a:cubicBezTo>
                  <a:cubicBezTo>
                    <a:pt x="6208" y="22277"/>
                    <a:pt x="7775" y="23940"/>
                    <a:pt x="9893" y="25423"/>
                  </a:cubicBezTo>
                  <a:cubicBezTo>
                    <a:pt x="12002" y="26899"/>
                    <a:pt x="19049" y="30478"/>
                    <a:pt x="19347" y="30629"/>
                  </a:cubicBezTo>
                  <a:cubicBezTo>
                    <a:pt x="19392" y="30651"/>
                    <a:pt x="19441" y="30662"/>
                    <a:pt x="19490" y="30662"/>
                  </a:cubicBezTo>
                  <a:cubicBezTo>
                    <a:pt x="19504" y="30662"/>
                    <a:pt x="19518" y="30661"/>
                    <a:pt x="19532" y="30659"/>
                  </a:cubicBezTo>
                  <a:cubicBezTo>
                    <a:pt x="19574" y="30653"/>
                    <a:pt x="23808" y="30016"/>
                    <a:pt x="24936" y="30016"/>
                  </a:cubicBezTo>
                  <a:cubicBezTo>
                    <a:pt x="25934" y="30016"/>
                    <a:pt x="27903" y="31577"/>
                    <a:pt x="28644" y="32743"/>
                  </a:cubicBezTo>
                  <a:cubicBezTo>
                    <a:pt x="29055" y="33388"/>
                    <a:pt x="28839" y="33934"/>
                    <a:pt x="28726" y="34138"/>
                  </a:cubicBezTo>
                  <a:cubicBezTo>
                    <a:pt x="28560" y="34441"/>
                    <a:pt x="28317" y="34600"/>
                    <a:pt x="28163" y="34600"/>
                  </a:cubicBezTo>
                  <a:cubicBezTo>
                    <a:pt x="27749" y="34600"/>
                    <a:pt x="26074" y="33903"/>
                    <a:pt x="25116" y="33464"/>
                  </a:cubicBezTo>
                  <a:cubicBezTo>
                    <a:pt x="25076" y="33445"/>
                    <a:pt x="25032" y="33436"/>
                    <a:pt x="24989" y="33436"/>
                  </a:cubicBezTo>
                  <a:cubicBezTo>
                    <a:pt x="24926" y="33436"/>
                    <a:pt x="24863" y="33456"/>
                    <a:pt x="24810" y="33493"/>
                  </a:cubicBezTo>
                  <a:cubicBezTo>
                    <a:pt x="24796" y="33503"/>
                    <a:pt x="23384" y="34502"/>
                    <a:pt x="22003" y="34601"/>
                  </a:cubicBezTo>
                  <a:cubicBezTo>
                    <a:pt x="21934" y="34606"/>
                    <a:pt x="21862" y="34608"/>
                    <a:pt x="21787" y="34608"/>
                  </a:cubicBezTo>
                  <a:cubicBezTo>
                    <a:pt x="20660" y="34608"/>
                    <a:pt x="18911" y="34079"/>
                    <a:pt x="17217" y="33564"/>
                  </a:cubicBezTo>
                  <a:cubicBezTo>
                    <a:pt x="16723" y="33414"/>
                    <a:pt x="16232" y="33265"/>
                    <a:pt x="15761" y="33131"/>
                  </a:cubicBezTo>
                  <a:cubicBezTo>
                    <a:pt x="13436" y="32466"/>
                    <a:pt x="2266" y="28568"/>
                    <a:pt x="1301" y="27504"/>
                  </a:cubicBezTo>
                  <a:cubicBezTo>
                    <a:pt x="483" y="26605"/>
                    <a:pt x="1885" y="18726"/>
                    <a:pt x="2412" y="15761"/>
                  </a:cubicBezTo>
                  <a:cubicBezTo>
                    <a:pt x="2510" y="15218"/>
                    <a:pt x="2591" y="14763"/>
                    <a:pt x="2646" y="14428"/>
                  </a:cubicBezTo>
                  <a:lnTo>
                    <a:pt x="2740" y="13858"/>
                  </a:lnTo>
                  <a:cubicBezTo>
                    <a:pt x="3190" y="11110"/>
                    <a:pt x="4026" y="5996"/>
                    <a:pt x="5650" y="3990"/>
                  </a:cubicBezTo>
                  <a:cubicBezTo>
                    <a:pt x="7373" y="1863"/>
                    <a:pt x="10876" y="606"/>
                    <a:pt x="10911" y="594"/>
                  </a:cubicBezTo>
                  <a:cubicBezTo>
                    <a:pt x="11067" y="536"/>
                    <a:pt x="11147" y="363"/>
                    <a:pt x="11092" y="205"/>
                  </a:cubicBezTo>
                  <a:cubicBezTo>
                    <a:pt x="11047" y="80"/>
                    <a:pt x="10930" y="1"/>
                    <a:pt x="10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2449;p54">
              <a:extLst>
                <a:ext uri="{FF2B5EF4-FFF2-40B4-BE49-F238E27FC236}">
                  <a16:creationId xmlns:a16="http://schemas.microsoft.com/office/drawing/2014/main" id="{0ACD78F2-DC6C-634D-9EEE-23B9AF81CE3D}"/>
                </a:ext>
              </a:extLst>
            </p:cNvPr>
            <p:cNvSpPr/>
            <p:nvPr/>
          </p:nvSpPr>
          <p:spPr>
            <a:xfrm>
              <a:off x="3353725" y="2212850"/>
              <a:ext cx="357550" cy="139150"/>
            </a:xfrm>
            <a:custGeom>
              <a:avLst/>
              <a:gdLst/>
              <a:ahLst/>
              <a:cxnLst/>
              <a:rect l="l" t="t" r="r" b="b"/>
              <a:pathLst>
                <a:path w="14302" h="5566" extrusionOk="0">
                  <a:moveTo>
                    <a:pt x="2187" y="1"/>
                  </a:moveTo>
                  <a:cubicBezTo>
                    <a:pt x="1417" y="587"/>
                    <a:pt x="514" y="1459"/>
                    <a:pt x="228" y="2489"/>
                  </a:cubicBezTo>
                  <a:cubicBezTo>
                    <a:pt x="67" y="3068"/>
                    <a:pt x="10" y="3560"/>
                    <a:pt x="0" y="3977"/>
                  </a:cubicBezTo>
                  <a:cubicBezTo>
                    <a:pt x="126" y="4014"/>
                    <a:pt x="240" y="4049"/>
                    <a:pt x="334" y="4075"/>
                  </a:cubicBezTo>
                  <a:cubicBezTo>
                    <a:pt x="2442" y="4678"/>
                    <a:pt x="4930" y="5566"/>
                    <a:pt x="6445" y="5566"/>
                  </a:cubicBezTo>
                  <a:cubicBezTo>
                    <a:pt x="6527" y="5566"/>
                    <a:pt x="6606" y="5563"/>
                    <a:pt x="6683" y="5557"/>
                  </a:cubicBezTo>
                  <a:cubicBezTo>
                    <a:pt x="8164" y="5452"/>
                    <a:pt x="9646" y="4393"/>
                    <a:pt x="9646" y="4393"/>
                  </a:cubicBezTo>
                  <a:cubicBezTo>
                    <a:pt x="9646" y="4393"/>
                    <a:pt x="12186" y="5557"/>
                    <a:pt x="12821" y="5557"/>
                  </a:cubicBezTo>
                  <a:cubicBezTo>
                    <a:pt x="13455" y="5557"/>
                    <a:pt x="14302" y="4393"/>
                    <a:pt x="13561" y="3230"/>
                  </a:cubicBezTo>
                  <a:cubicBezTo>
                    <a:pt x="12820" y="2066"/>
                    <a:pt x="10757" y="361"/>
                    <a:pt x="9593" y="361"/>
                  </a:cubicBezTo>
                  <a:cubicBezTo>
                    <a:pt x="8429" y="361"/>
                    <a:pt x="4144" y="1008"/>
                    <a:pt x="4144" y="1008"/>
                  </a:cubicBezTo>
                  <a:cubicBezTo>
                    <a:pt x="4144" y="1008"/>
                    <a:pt x="3338" y="599"/>
                    <a:pt x="21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2450;p54">
              <a:extLst>
                <a:ext uri="{FF2B5EF4-FFF2-40B4-BE49-F238E27FC236}">
                  <a16:creationId xmlns:a16="http://schemas.microsoft.com/office/drawing/2014/main" id="{325813CB-79BD-92E2-3DA4-598F58EF383A}"/>
                </a:ext>
              </a:extLst>
            </p:cNvPr>
            <p:cNvSpPr/>
            <p:nvPr/>
          </p:nvSpPr>
          <p:spPr>
            <a:xfrm>
              <a:off x="3346000" y="2205200"/>
              <a:ext cx="364350" cy="154425"/>
            </a:xfrm>
            <a:custGeom>
              <a:avLst/>
              <a:gdLst/>
              <a:ahLst/>
              <a:cxnLst/>
              <a:rect l="l" t="t" r="r" b="b"/>
              <a:pathLst>
                <a:path w="14574" h="6177" extrusionOk="0">
                  <a:moveTo>
                    <a:pt x="2529" y="668"/>
                  </a:moveTo>
                  <a:cubicBezTo>
                    <a:pt x="3587" y="1217"/>
                    <a:pt x="4313" y="1586"/>
                    <a:pt x="4313" y="1586"/>
                  </a:cubicBezTo>
                  <a:cubicBezTo>
                    <a:pt x="4358" y="1608"/>
                    <a:pt x="4407" y="1619"/>
                    <a:pt x="4456" y="1619"/>
                  </a:cubicBezTo>
                  <a:cubicBezTo>
                    <a:pt x="4470" y="1619"/>
                    <a:pt x="4484" y="1618"/>
                    <a:pt x="4498" y="1616"/>
                  </a:cubicBezTo>
                  <a:cubicBezTo>
                    <a:pt x="4540" y="1610"/>
                    <a:pt x="8774" y="973"/>
                    <a:pt x="9902" y="973"/>
                  </a:cubicBezTo>
                  <a:cubicBezTo>
                    <a:pt x="10900" y="973"/>
                    <a:pt x="12869" y="2535"/>
                    <a:pt x="13610" y="3700"/>
                  </a:cubicBezTo>
                  <a:cubicBezTo>
                    <a:pt x="14021" y="4346"/>
                    <a:pt x="13805" y="4891"/>
                    <a:pt x="13692" y="5095"/>
                  </a:cubicBezTo>
                  <a:cubicBezTo>
                    <a:pt x="13526" y="5398"/>
                    <a:pt x="13283" y="5557"/>
                    <a:pt x="13129" y="5557"/>
                  </a:cubicBezTo>
                  <a:cubicBezTo>
                    <a:pt x="12715" y="5557"/>
                    <a:pt x="11040" y="4860"/>
                    <a:pt x="10082" y="4421"/>
                  </a:cubicBezTo>
                  <a:cubicBezTo>
                    <a:pt x="10042" y="4402"/>
                    <a:pt x="9998" y="4393"/>
                    <a:pt x="9955" y="4393"/>
                  </a:cubicBezTo>
                  <a:cubicBezTo>
                    <a:pt x="9892" y="4393"/>
                    <a:pt x="9829" y="4413"/>
                    <a:pt x="9776" y="4450"/>
                  </a:cubicBezTo>
                  <a:cubicBezTo>
                    <a:pt x="9762" y="4460"/>
                    <a:pt x="8350" y="5459"/>
                    <a:pt x="6969" y="5558"/>
                  </a:cubicBezTo>
                  <a:cubicBezTo>
                    <a:pt x="6900" y="5563"/>
                    <a:pt x="6828" y="5565"/>
                    <a:pt x="6753" y="5565"/>
                  </a:cubicBezTo>
                  <a:cubicBezTo>
                    <a:pt x="5626" y="5565"/>
                    <a:pt x="3877" y="5036"/>
                    <a:pt x="2183" y="4521"/>
                  </a:cubicBezTo>
                  <a:cubicBezTo>
                    <a:pt x="1689" y="4371"/>
                    <a:pt x="1198" y="4223"/>
                    <a:pt x="727" y="4088"/>
                  </a:cubicBezTo>
                  <a:lnTo>
                    <a:pt x="626" y="4058"/>
                  </a:lnTo>
                  <a:cubicBezTo>
                    <a:pt x="654" y="3658"/>
                    <a:pt x="723" y="3262"/>
                    <a:pt x="831" y="2876"/>
                  </a:cubicBezTo>
                  <a:cubicBezTo>
                    <a:pt x="1079" y="1983"/>
                    <a:pt x="1861" y="1200"/>
                    <a:pt x="2529" y="668"/>
                  </a:cubicBezTo>
                  <a:close/>
                  <a:moveTo>
                    <a:pt x="2496" y="0"/>
                  </a:moveTo>
                  <a:cubicBezTo>
                    <a:pt x="2431" y="0"/>
                    <a:pt x="2365" y="22"/>
                    <a:pt x="2311" y="63"/>
                  </a:cubicBezTo>
                  <a:cubicBezTo>
                    <a:pt x="1540" y="650"/>
                    <a:pt x="554" y="1586"/>
                    <a:pt x="242" y="2713"/>
                  </a:cubicBezTo>
                  <a:cubicBezTo>
                    <a:pt x="93" y="3247"/>
                    <a:pt x="16" y="3758"/>
                    <a:pt x="4" y="4276"/>
                  </a:cubicBezTo>
                  <a:cubicBezTo>
                    <a:pt x="0" y="4412"/>
                    <a:pt x="89" y="4535"/>
                    <a:pt x="220" y="4575"/>
                  </a:cubicBezTo>
                  <a:lnTo>
                    <a:pt x="559" y="4676"/>
                  </a:lnTo>
                  <a:cubicBezTo>
                    <a:pt x="1027" y="4810"/>
                    <a:pt x="1514" y="4958"/>
                    <a:pt x="2004" y="5107"/>
                  </a:cubicBezTo>
                  <a:cubicBezTo>
                    <a:pt x="3739" y="5634"/>
                    <a:pt x="5529" y="6177"/>
                    <a:pt x="6756" y="6177"/>
                  </a:cubicBezTo>
                  <a:cubicBezTo>
                    <a:pt x="6845" y="6177"/>
                    <a:pt x="6931" y="6175"/>
                    <a:pt x="7014" y="6168"/>
                  </a:cubicBezTo>
                  <a:cubicBezTo>
                    <a:pt x="8302" y="6076"/>
                    <a:pt x="9559" y="5325"/>
                    <a:pt x="9984" y="5048"/>
                  </a:cubicBezTo>
                  <a:cubicBezTo>
                    <a:pt x="10643" y="5346"/>
                    <a:pt x="12520" y="6169"/>
                    <a:pt x="13129" y="6169"/>
                  </a:cubicBezTo>
                  <a:cubicBezTo>
                    <a:pt x="13537" y="6169"/>
                    <a:pt x="13969" y="5863"/>
                    <a:pt x="14230" y="5389"/>
                  </a:cubicBezTo>
                  <a:cubicBezTo>
                    <a:pt x="14573" y="4766"/>
                    <a:pt x="14534" y="4010"/>
                    <a:pt x="14128" y="3371"/>
                  </a:cubicBezTo>
                  <a:cubicBezTo>
                    <a:pt x="13375" y="2187"/>
                    <a:pt x="11221" y="361"/>
                    <a:pt x="9902" y="361"/>
                  </a:cubicBezTo>
                  <a:cubicBezTo>
                    <a:pt x="8813" y="361"/>
                    <a:pt x="5164" y="897"/>
                    <a:pt x="4503" y="996"/>
                  </a:cubicBezTo>
                  <a:cubicBezTo>
                    <a:pt x="4266" y="875"/>
                    <a:pt x="3564" y="516"/>
                    <a:pt x="2638" y="35"/>
                  </a:cubicBezTo>
                  <a:cubicBezTo>
                    <a:pt x="2593" y="12"/>
                    <a:pt x="2545" y="0"/>
                    <a:pt x="24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2451;p54">
              <a:extLst>
                <a:ext uri="{FF2B5EF4-FFF2-40B4-BE49-F238E27FC236}">
                  <a16:creationId xmlns:a16="http://schemas.microsoft.com/office/drawing/2014/main" id="{7940C906-1B6B-77D5-4FF9-6D1C88990476}"/>
                </a:ext>
              </a:extLst>
            </p:cNvPr>
            <p:cNvSpPr/>
            <p:nvPr/>
          </p:nvSpPr>
          <p:spPr>
            <a:xfrm>
              <a:off x="2301725" y="1746050"/>
              <a:ext cx="318700" cy="436725"/>
            </a:xfrm>
            <a:custGeom>
              <a:avLst/>
              <a:gdLst/>
              <a:ahLst/>
              <a:cxnLst/>
              <a:rect l="l" t="t" r="r" b="b"/>
              <a:pathLst>
                <a:path w="12748" h="17469" extrusionOk="0">
                  <a:moveTo>
                    <a:pt x="4057" y="1"/>
                  </a:moveTo>
                  <a:cubicBezTo>
                    <a:pt x="3762" y="1"/>
                    <a:pt x="3478" y="38"/>
                    <a:pt x="3214" y="115"/>
                  </a:cubicBezTo>
                  <a:cubicBezTo>
                    <a:pt x="2888" y="211"/>
                    <a:pt x="428" y="2900"/>
                    <a:pt x="214" y="6007"/>
                  </a:cubicBezTo>
                  <a:cubicBezTo>
                    <a:pt x="1" y="9114"/>
                    <a:pt x="2357" y="14255"/>
                    <a:pt x="2785" y="15112"/>
                  </a:cubicBezTo>
                  <a:cubicBezTo>
                    <a:pt x="3213" y="15970"/>
                    <a:pt x="2678" y="17469"/>
                    <a:pt x="3749" y="17469"/>
                  </a:cubicBezTo>
                  <a:cubicBezTo>
                    <a:pt x="4820" y="17469"/>
                    <a:pt x="8142" y="12541"/>
                    <a:pt x="8142" y="12541"/>
                  </a:cubicBezTo>
                  <a:cubicBezTo>
                    <a:pt x="8142" y="12541"/>
                    <a:pt x="8498" y="12562"/>
                    <a:pt x="9003" y="12562"/>
                  </a:cubicBezTo>
                  <a:cubicBezTo>
                    <a:pt x="10137" y="12562"/>
                    <a:pt x="12022" y="12459"/>
                    <a:pt x="12319" y="11791"/>
                  </a:cubicBezTo>
                  <a:cubicBezTo>
                    <a:pt x="12748" y="10828"/>
                    <a:pt x="9320" y="5472"/>
                    <a:pt x="8570" y="3222"/>
                  </a:cubicBezTo>
                  <a:cubicBezTo>
                    <a:pt x="7929" y="1298"/>
                    <a:pt x="5799" y="1"/>
                    <a:pt x="40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2452;p54">
              <a:extLst>
                <a:ext uri="{FF2B5EF4-FFF2-40B4-BE49-F238E27FC236}">
                  <a16:creationId xmlns:a16="http://schemas.microsoft.com/office/drawing/2014/main" id="{D15B9A9F-26F5-4C44-2A61-3FE3D4BAC155}"/>
                </a:ext>
              </a:extLst>
            </p:cNvPr>
            <p:cNvSpPr/>
            <p:nvPr/>
          </p:nvSpPr>
          <p:spPr>
            <a:xfrm>
              <a:off x="2293450" y="1738550"/>
              <a:ext cx="330750" cy="451900"/>
            </a:xfrm>
            <a:custGeom>
              <a:avLst/>
              <a:gdLst/>
              <a:ahLst/>
              <a:cxnLst/>
              <a:rect l="l" t="t" r="r" b="b"/>
              <a:pathLst>
                <a:path w="13230" h="18076" extrusionOk="0">
                  <a:moveTo>
                    <a:pt x="4397" y="605"/>
                  </a:moveTo>
                  <a:cubicBezTo>
                    <a:pt x="5993" y="605"/>
                    <a:pt x="7999" y="1784"/>
                    <a:pt x="8611" y="3619"/>
                  </a:cubicBezTo>
                  <a:cubicBezTo>
                    <a:pt x="8921" y="4549"/>
                    <a:pt x="9646" y="5937"/>
                    <a:pt x="10414" y="7408"/>
                  </a:cubicBezTo>
                  <a:cubicBezTo>
                    <a:pt x="11271" y="9047"/>
                    <a:pt x="12566" y="11526"/>
                    <a:pt x="12371" y="11967"/>
                  </a:cubicBezTo>
                  <a:cubicBezTo>
                    <a:pt x="12195" y="12362"/>
                    <a:pt x="10805" y="12560"/>
                    <a:pt x="9363" y="12560"/>
                  </a:cubicBezTo>
                  <a:cubicBezTo>
                    <a:pt x="9071" y="12560"/>
                    <a:pt x="8776" y="12552"/>
                    <a:pt x="8489" y="12536"/>
                  </a:cubicBezTo>
                  <a:cubicBezTo>
                    <a:pt x="8485" y="12535"/>
                    <a:pt x="8481" y="12535"/>
                    <a:pt x="8476" y="12535"/>
                  </a:cubicBezTo>
                  <a:cubicBezTo>
                    <a:pt x="8374" y="12535"/>
                    <a:pt x="8277" y="12586"/>
                    <a:pt x="8219" y="12671"/>
                  </a:cubicBezTo>
                  <a:cubicBezTo>
                    <a:pt x="6666" y="14976"/>
                    <a:pt x="4642" y="17463"/>
                    <a:pt x="4080" y="17463"/>
                  </a:cubicBezTo>
                  <a:cubicBezTo>
                    <a:pt x="3756" y="17463"/>
                    <a:pt x="3684" y="17311"/>
                    <a:pt x="3632" y="16504"/>
                  </a:cubicBezTo>
                  <a:cubicBezTo>
                    <a:pt x="3606" y="16103"/>
                    <a:pt x="3577" y="15650"/>
                    <a:pt x="3390" y="15276"/>
                  </a:cubicBezTo>
                  <a:cubicBezTo>
                    <a:pt x="2670" y="13836"/>
                    <a:pt x="659" y="9103"/>
                    <a:pt x="851" y="6328"/>
                  </a:cubicBezTo>
                  <a:cubicBezTo>
                    <a:pt x="1053" y="3408"/>
                    <a:pt x="3314" y="911"/>
                    <a:pt x="3649" y="703"/>
                  </a:cubicBezTo>
                  <a:cubicBezTo>
                    <a:pt x="3882" y="637"/>
                    <a:pt x="4134" y="605"/>
                    <a:pt x="4397" y="605"/>
                  </a:cubicBezTo>
                  <a:close/>
                  <a:moveTo>
                    <a:pt x="4355" y="0"/>
                  </a:moveTo>
                  <a:cubicBezTo>
                    <a:pt x="4039" y="0"/>
                    <a:pt x="3736" y="40"/>
                    <a:pt x="3458" y="122"/>
                  </a:cubicBezTo>
                  <a:cubicBezTo>
                    <a:pt x="2967" y="266"/>
                    <a:pt x="459" y="3100"/>
                    <a:pt x="240" y="6286"/>
                  </a:cubicBezTo>
                  <a:cubicBezTo>
                    <a:pt x="0" y="9755"/>
                    <a:pt x="2814" y="15492"/>
                    <a:pt x="2843" y="15550"/>
                  </a:cubicBezTo>
                  <a:cubicBezTo>
                    <a:pt x="2974" y="15812"/>
                    <a:pt x="2998" y="16184"/>
                    <a:pt x="3021" y="16542"/>
                  </a:cubicBezTo>
                  <a:cubicBezTo>
                    <a:pt x="3063" y="17189"/>
                    <a:pt x="3120" y="18076"/>
                    <a:pt x="4080" y="18076"/>
                  </a:cubicBezTo>
                  <a:cubicBezTo>
                    <a:pt x="5182" y="18076"/>
                    <a:pt x="7727" y="14483"/>
                    <a:pt x="8629" y="13156"/>
                  </a:cubicBezTo>
                  <a:cubicBezTo>
                    <a:pt x="8844" y="13166"/>
                    <a:pt x="9125" y="13175"/>
                    <a:pt x="9441" y="13175"/>
                  </a:cubicBezTo>
                  <a:cubicBezTo>
                    <a:pt x="10720" y="13175"/>
                    <a:pt x="12568" y="13029"/>
                    <a:pt x="12929" y="12215"/>
                  </a:cubicBezTo>
                  <a:cubicBezTo>
                    <a:pt x="13229" y="11540"/>
                    <a:pt x="12375" y="9840"/>
                    <a:pt x="10956" y="7124"/>
                  </a:cubicBezTo>
                  <a:cubicBezTo>
                    <a:pt x="10233" y="5739"/>
                    <a:pt x="9485" y="4308"/>
                    <a:pt x="9190" y="3425"/>
                  </a:cubicBezTo>
                  <a:cubicBezTo>
                    <a:pt x="8495" y="1337"/>
                    <a:pt x="6194" y="0"/>
                    <a:pt x="43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2453;p54">
              <a:extLst>
                <a:ext uri="{FF2B5EF4-FFF2-40B4-BE49-F238E27FC236}">
                  <a16:creationId xmlns:a16="http://schemas.microsoft.com/office/drawing/2014/main" id="{D829C243-9441-0881-BBD5-6D4722A06EAC}"/>
                </a:ext>
              </a:extLst>
            </p:cNvPr>
            <p:cNvSpPr/>
            <p:nvPr/>
          </p:nvSpPr>
          <p:spPr>
            <a:xfrm>
              <a:off x="2352600" y="1687325"/>
              <a:ext cx="257100" cy="396375"/>
            </a:xfrm>
            <a:custGeom>
              <a:avLst/>
              <a:gdLst/>
              <a:ahLst/>
              <a:cxnLst/>
              <a:rect l="l" t="t" r="r" b="b"/>
              <a:pathLst>
                <a:path w="10284" h="15855" extrusionOk="0">
                  <a:moveTo>
                    <a:pt x="1868" y="0"/>
                  </a:moveTo>
                  <a:cubicBezTo>
                    <a:pt x="1489" y="0"/>
                    <a:pt x="1197" y="207"/>
                    <a:pt x="964" y="857"/>
                  </a:cubicBezTo>
                  <a:cubicBezTo>
                    <a:pt x="964" y="857"/>
                    <a:pt x="964" y="3749"/>
                    <a:pt x="536" y="5249"/>
                  </a:cubicBezTo>
                  <a:cubicBezTo>
                    <a:pt x="107" y="6749"/>
                    <a:pt x="0" y="7499"/>
                    <a:pt x="1607" y="9856"/>
                  </a:cubicBezTo>
                  <a:cubicBezTo>
                    <a:pt x="3214" y="12213"/>
                    <a:pt x="6857" y="15854"/>
                    <a:pt x="6857" y="15854"/>
                  </a:cubicBezTo>
                  <a:cubicBezTo>
                    <a:pt x="6857" y="15854"/>
                    <a:pt x="7070" y="13390"/>
                    <a:pt x="7178" y="11998"/>
                  </a:cubicBezTo>
                  <a:cubicBezTo>
                    <a:pt x="7284" y="10605"/>
                    <a:pt x="9427" y="9749"/>
                    <a:pt x="9855" y="9106"/>
                  </a:cubicBezTo>
                  <a:cubicBezTo>
                    <a:pt x="10284" y="8463"/>
                    <a:pt x="7499" y="8034"/>
                    <a:pt x="6428" y="6107"/>
                  </a:cubicBezTo>
                  <a:cubicBezTo>
                    <a:pt x="5357" y="4178"/>
                    <a:pt x="5357" y="857"/>
                    <a:pt x="3857" y="536"/>
                  </a:cubicBezTo>
                  <a:cubicBezTo>
                    <a:pt x="3007" y="354"/>
                    <a:pt x="2364" y="0"/>
                    <a:pt x="1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2454;p54">
              <a:extLst>
                <a:ext uri="{FF2B5EF4-FFF2-40B4-BE49-F238E27FC236}">
                  <a16:creationId xmlns:a16="http://schemas.microsoft.com/office/drawing/2014/main" id="{FA94B37A-EB45-47AB-78CC-A58BFE9F7B95}"/>
                </a:ext>
              </a:extLst>
            </p:cNvPr>
            <p:cNvSpPr/>
            <p:nvPr/>
          </p:nvSpPr>
          <p:spPr>
            <a:xfrm>
              <a:off x="2346175" y="1679775"/>
              <a:ext cx="262025" cy="411575"/>
            </a:xfrm>
            <a:custGeom>
              <a:avLst/>
              <a:gdLst/>
              <a:ahLst/>
              <a:cxnLst/>
              <a:rect l="l" t="t" r="r" b="b"/>
              <a:pathLst>
                <a:path w="10481" h="16463" extrusionOk="0">
                  <a:moveTo>
                    <a:pt x="2132" y="605"/>
                  </a:moveTo>
                  <a:cubicBezTo>
                    <a:pt x="2341" y="605"/>
                    <a:pt x="2614" y="698"/>
                    <a:pt x="3000" y="830"/>
                  </a:cubicBezTo>
                  <a:cubicBezTo>
                    <a:pt x="3307" y="934"/>
                    <a:pt x="3655" y="1053"/>
                    <a:pt x="4049" y="1137"/>
                  </a:cubicBezTo>
                  <a:cubicBezTo>
                    <a:pt x="4788" y="1295"/>
                    <a:pt x="5124" y="2555"/>
                    <a:pt x="5481" y="3888"/>
                  </a:cubicBezTo>
                  <a:cubicBezTo>
                    <a:pt x="5729" y="4818"/>
                    <a:pt x="5986" y="5781"/>
                    <a:pt x="6418" y="6557"/>
                  </a:cubicBezTo>
                  <a:cubicBezTo>
                    <a:pt x="7054" y="7703"/>
                    <a:pt x="8211" y="8332"/>
                    <a:pt x="9057" y="8792"/>
                  </a:cubicBezTo>
                  <a:cubicBezTo>
                    <a:pt x="9342" y="8947"/>
                    <a:pt x="9723" y="9154"/>
                    <a:pt x="9832" y="9274"/>
                  </a:cubicBezTo>
                  <a:cubicBezTo>
                    <a:pt x="9701" y="9439"/>
                    <a:pt x="9391" y="9659"/>
                    <a:pt x="9064" y="9892"/>
                  </a:cubicBezTo>
                  <a:cubicBezTo>
                    <a:pt x="8239" y="10479"/>
                    <a:pt x="7212" y="11210"/>
                    <a:pt x="7129" y="12277"/>
                  </a:cubicBezTo>
                  <a:cubicBezTo>
                    <a:pt x="7057" y="13215"/>
                    <a:pt x="6936" y="14640"/>
                    <a:pt x="6865" y="15468"/>
                  </a:cubicBezTo>
                  <a:cubicBezTo>
                    <a:pt x="5835" y="14408"/>
                    <a:pt x="3350" y="11794"/>
                    <a:pt x="2117" y="9986"/>
                  </a:cubicBezTo>
                  <a:cubicBezTo>
                    <a:pt x="578" y="7726"/>
                    <a:pt x="681" y="7059"/>
                    <a:pt x="1087" y="5636"/>
                  </a:cubicBezTo>
                  <a:cubicBezTo>
                    <a:pt x="1495" y="4209"/>
                    <a:pt x="1525" y="1633"/>
                    <a:pt x="1527" y="1214"/>
                  </a:cubicBezTo>
                  <a:cubicBezTo>
                    <a:pt x="1694" y="767"/>
                    <a:pt x="1858" y="605"/>
                    <a:pt x="2132" y="605"/>
                  </a:cubicBezTo>
                  <a:close/>
                  <a:moveTo>
                    <a:pt x="2122" y="0"/>
                  </a:moveTo>
                  <a:cubicBezTo>
                    <a:pt x="1648" y="0"/>
                    <a:pt x="1224" y="241"/>
                    <a:pt x="933" y="1057"/>
                  </a:cubicBezTo>
                  <a:cubicBezTo>
                    <a:pt x="921" y="1089"/>
                    <a:pt x="916" y="1125"/>
                    <a:pt x="916" y="1159"/>
                  </a:cubicBezTo>
                  <a:cubicBezTo>
                    <a:pt x="916" y="1188"/>
                    <a:pt x="910" y="4027"/>
                    <a:pt x="499" y="5467"/>
                  </a:cubicBezTo>
                  <a:cubicBezTo>
                    <a:pt x="27" y="7120"/>
                    <a:pt x="0" y="7967"/>
                    <a:pt x="1611" y="10330"/>
                  </a:cubicBezTo>
                  <a:cubicBezTo>
                    <a:pt x="3215" y="12683"/>
                    <a:pt x="6748" y="16224"/>
                    <a:pt x="6896" y="16373"/>
                  </a:cubicBezTo>
                  <a:cubicBezTo>
                    <a:pt x="6954" y="16431"/>
                    <a:pt x="7032" y="16463"/>
                    <a:pt x="7114" y="16463"/>
                  </a:cubicBezTo>
                  <a:cubicBezTo>
                    <a:pt x="7272" y="16463"/>
                    <a:pt x="7404" y="16341"/>
                    <a:pt x="7418" y="16184"/>
                  </a:cubicBezTo>
                  <a:cubicBezTo>
                    <a:pt x="7418" y="16184"/>
                    <a:pt x="7633" y="13718"/>
                    <a:pt x="7739" y="12324"/>
                  </a:cubicBezTo>
                  <a:cubicBezTo>
                    <a:pt x="7800" y="11542"/>
                    <a:pt x="8698" y="10904"/>
                    <a:pt x="9419" y="10390"/>
                  </a:cubicBezTo>
                  <a:cubicBezTo>
                    <a:pt x="9834" y="10095"/>
                    <a:pt x="10192" y="9841"/>
                    <a:pt x="10367" y="9578"/>
                  </a:cubicBezTo>
                  <a:cubicBezTo>
                    <a:pt x="10480" y="9410"/>
                    <a:pt x="10473" y="9252"/>
                    <a:pt x="10448" y="9151"/>
                  </a:cubicBezTo>
                  <a:cubicBezTo>
                    <a:pt x="10363" y="8805"/>
                    <a:pt x="9959" y="8586"/>
                    <a:pt x="9350" y="8254"/>
                  </a:cubicBezTo>
                  <a:cubicBezTo>
                    <a:pt x="8570" y="7830"/>
                    <a:pt x="7502" y="7250"/>
                    <a:pt x="6953" y="6260"/>
                  </a:cubicBezTo>
                  <a:cubicBezTo>
                    <a:pt x="6557" y="5549"/>
                    <a:pt x="6310" y="4624"/>
                    <a:pt x="6072" y="3730"/>
                  </a:cubicBezTo>
                  <a:cubicBezTo>
                    <a:pt x="5666" y="2210"/>
                    <a:pt x="5282" y="776"/>
                    <a:pt x="4178" y="539"/>
                  </a:cubicBezTo>
                  <a:cubicBezTo>
                    <a:pt x="3819" y="462"/>
                    <a:pt x="3489" y="349"/>
                    <a:pt x="3199" y="251"/>
                  </a:cubicBezTo>
                  <a:cubicBezTo>
                    <a:pt x="2834" y="126"/>
                    <a:pt x="2465" y="0"/>
                    <a:pt x="21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2455;p54">
              <a:extLst>
                <a:ext uri="{FF2B5EF4-FFF2-40B4-BE49-F238E27FC236}">
                  <a16:creationId xmlns:a16="http://schemas.microsoft.com/office/drawing/2014/main" id="{87DE82FE-4457-9695-9CC0-C6ACB0F07141}"/>
                </a:ext>
              </a:extLst>
            </p:cNvPr>
            <p:cNvSpPr/>
            <p:nvPr/>
          </p:nvSpPr>
          <p:spPr>
            <a:xfrm>
              <a:off x="2258850" y="1329150"/>
              <a:ext cx="551725" cy="488550"/>
            </a:xfrm>
            <a:custGeom>
              <a:avLst/>
              <a:gdLst/>
              <a:ahLst/>
              <a:cxnLst/>
              <a:rect l="l" t="t" r="r" b="b"/>
              <a:pathLst>
                <a:path w="22069" h="19542" extrusionOk="0">
                  <a:moveTo>
                    <a:pt x="11387" y="1"/>
                  </a:moveTo>
                  <a:cubicBezTo>
                    <a:pt x="10813" y="1"/>
                    <a:pt x="10230" y="26"/>
                    <a:pt x="9643" y="80"/>
                  </a:cubicBezTo>
                  <a:cubicBezTo>
                    <a:pt x="3750" y="616"/>
                    <a:pt x="1073" y="4472"/>
                    <a:pt x="537" y="8328"/>
                  </a:cubicBezTo>
                  <a:cubicBezTo>
                    <a:pt x="1" y="12185"/>
                    <a:pt x="4072" y="15934"/>
                    <a:pt x="4500" y="16577"/>
                  </a:cubicBezTo>
                  <a:cubicBezTo>
                    <a:pt x="4929" y="17220"/>
                    <a:pt x="4393" y="17863"/>
                    <a:pt x="5679" y="18291"/>
                  </a:cubicBezTo>
                  <a:cubicBezTo>
                    <a:pt x="6107" y="18434"/>
                    <a:pt x="6548" y="18481"/>
                    <a:pt x="6944" y="18481"/>
                  </a:cubicBezTo>
                  <a:cubicBezTo>
                    <a:pt x="7738" y="18481"/>
                    <a:pt x="8357" y="18291"/>
                    <a:pt x="8357" y="18291"/>
                  </a:cubicBezTo>
                  <a:cubicBezTo>
                    <a:pt x="8357" y="18291"/>
                    <a:pt x="9190" y="19542"/>
                    <a:pt x="10637" y="19542"/>
                  </a:cubicBezTo>
                  <a:cubicBezTo>
                    <a:pt x="10831" y="19542"/>
                    <a:pt x="11035" y="19519"/>
                    <a:pt x="11249" y="19469"/>
                  </a:cubicBezTo>
                  <a:cubicBezTo>
                    <a:pt x="13070" y="19041"/>
                    <a:pt x="12534" y="15398"/>
                    <a:pt x="13285" y="14970"/>
                  </a:cubicBezTo>
                  <a:cubicBezTo>
                    <a:pt x="14035" y="14542"/>
                    <a:pt x="14570" y="13149"/>
                    <a:pt x="16820" y="11864"/>
                  </a:cubicBezTo>
                  <a:cubicBezTo>
                    <a:pt x="19069" y="10578"/>
                    <a:pt x="19069" y="8650"/>
                    <a:pt x="19069" y="8650"/>
                  </a:cubicBezTo>
                  <a:cubicBezTo>
                    <a:pt x="19069" y="8650"/>
                    <a:pt x="22069" y="7793"/>
                    <a:pt x="21532" y="4793"/>
                  </a:cubicBezTo>
                  <a:cubicBezTo>
                    <a:pt x="21051" y="2093"/>
                    <a:pt x="16574" y="1"/>
                    <a:pt x="113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2456;p54">
              <a:extLst>
                <a:ext uri="{FF2B5EF4-FFF2-40B4-BE49-F238E27FC236}">
                  <a16:creationId xmlns:a16="http://schemas.microsoft.com/office/drawing/2014/main" id="{481D5F01-EA5C-87BD-52E7-5201C7C01FAD}"/>
                </a:ext>
              </a:extLst>
            </p:cNvPr>
            <p:cNvSpPr/>
            <p:nvPr/>
          </p:nvSpPr>
          <p:spPr>
            <a:xfrm>
              <a:off x="2252925" y="1321450"/>
              <a:ext cx="564075" cy="503950"/>
            </a:xfrm>
            <a:custGeom>
              <a:avLst/>
              <a:gdLst/>
              <a:ahLst/>
              <a:cxnLst/>
              <a:rect l="l" t="t" r="r" b="b"/>
              <a:pathLst>
                <a:path w="22563" h="20158" extrusionOk="0">
                  <a:moveTo>
                    <a:pt x="11629" y="614"/>
                  </a:moveTo>
                  <a:cubicBezTo>
                    <a:pt x="16606" y="614"/>
                    <a:pt x="21006" y="2561"/>
                    <a:pt x="21469" y="5154"/>
                  </a:cubicBezTo>
                  <a:cubicBezTo>
                    <a:pt x="21949" y="7841"/>
                    <a:pt x="19333" y="8631"/>
                    <a:pt x="19222" y="8664"/>
                  </a:cubicBezTo>
                  <a:cubicBezTo>
                    <a:pt x="19092" y="8701"/>
                    <a:pt x="19002" y="8820"/>
                    <a:pt x="19000" y="8956"/>
                  </a:cubicBezTo>
                  <a:cubicBezTo>
                    <a:pt x="19000" y="9028"/>
                    <a:pt x="18960" y="10731"/>
                    <a:pt x="16905" y="11905"/>
                  </a:cubicBezTo>
                  <a:cubicBezTo>
                    <a:pt x="15433" y="12747"/>
                    <a:pt x="14675" y="13629"/>
                    <a:pt x="14121" y="14274"/>
                  </a:cubicBezTo>
                  <a:cubicBezTo>
                    <a:pt x="13830" y="14614"/>
                    <a:pt x="13600" y="14882"/>
                    <a:pt x="13370" y="15012"/>
                  </a:cubicBezTo>
                  <a:cubicBezTo>
                    <a:pt x="12954" y="15251"/>
                    <a:pt x="12850" y="15927"/>
                    <a:pt x="12718" y="16785"/>
                  </a:cubicBezTo>
                  <a:cubicBezTo>
                    <a:pt x="12548" y="17889"/>
                    <a:pt x="12337" y="19263"/>
                    <a:pt x="11416" y="19479"/>
                  </a:cubicBezTo>
                  <a:cubicBezTo>
                    <a:pt x="11226" y="19524"/>
                    <a:pt x="11044" y="19544"/>
                    <a:pt x="10873" y="19544"/>
                  </a:cubicBezTo>
                  <a:cubicBezTo>
                    <a:pt x="9619" y="19544"/>
                    <a:pt x="8883" y="18479"/>
                    <a:pt x="8848" y="18429"/>
                  </a:cubicBezTo>
                  <a:cubicBezTo>
                    <a:pt x="8791" y="18345"/>
                    <a:pt x="8696" y="18294"/>
                    <a:pt x="8594" y="18293"/>
                  </a:cubicBezTo>
                  <a:cubicBezTo>
                    <a:pt x="8563" y="18293"/>
                    <a:pt x="8533" y="18297"/>
                    <a:pt x="8504" y="18306"/>
                  </a:cubicBezTo>
                  <a:cubicBezTo>
                    <a:pt x="8496" y="18309"/>
                    <a:pt x="7917" y="18483"/>
                    <a:pt x="7182" y="18483"/>
                  </a:cubicBezTo>
                  <a:cubicBezTo>
                    <a:pt x="6814" y="18483"/>
                    <a:pt x="6407" y="18439"/>
                    <a:pt x="6013" y="18308"/>
                  </a:cubicBezTo>
                  <a:cubicBezTo>
                    <a:pt x="5345" y="18085"/>
                    <a:pt x="5310" y="17862"/>
                    <a:pt x="5253" y="17489"/>
                  </a:cubicBezTo>
                  <a:cubicBezTo>
                    <a:pt x="5219" y="17268"/>
                    <a:pt x="5176" y="16991"/>
                    <a:pt x="4992" y="16715"/>
                  </a:cubicBezTo>
                  <a:cubicBezTo>
                    <a:pt x="4912" y="16595"/>
                    <a:pt x="4756" y="16419"/>
                    <a:pt x="4520" y="16152"/>
                  </a:cubicBezTo>
                  <a:cubicBezTo>
                    <a:pt x="3360" y="14844"/>
                    <a:pt x="646" y="11782"/>
                    <a:pt x="1077" y="8678"/>
                  </a:cubicBezTo>
                  <a:cubicBezTo>
                    <a:pt x="1710" y="4123"/>
                    <a:pt x="5011" y="1138"/>
                    <a:pt x="9907" y="692"/>
                  </a:cubicBezTo>
                  <a:cubicBezTo>
                    <a:pt x="10485" y="640"/>
                    <a:pt x="11061" y="614"/>
                    <a:pt x="11629" y="614"/>
                  </a:cubicBezTo>
                  <a:close/>
                  <a:moveTo>
                    <a:pt x="11661" y="1"/>
                  </a:moveTo>
                  <a:cubicBezTo>
                    <a:pt x="11066" y="1"/>
                    <a:pt x="10461" y="27"/>
                    <a:pt x="9852" y="83"/>
                  </a:cubicBezTo>
                  <a:cubicBezTo>
                    <a:pt x="4652" y="556"/>
                    <a:pt x="1145" y="3737"/>
                    <a:pt x="470" y="8594"/>
                  </a:cubicBezTo>
                  <a:cubicBezTo>
                    <a:pt x="1" y="11978"/>
                    <a:pt x="2846" y="15187"/>
                    <a:pt x="4062" y="16559"/>
                  </a:cubicBezTo>
                  <a:cubicBezTo>
                    <a:pt x="4258" y="16779"/>
                    <a:pt x="4426" y="16970"/>
                    <a:pt x="4483" y="17055"/>
                  </a:cubicBezTo>
                  <a:cubicBezTo>
                    <a:pt x="4592" y="17218"/>
                    <a:pt x="4618" y="17387"/>
                    <a:pt x="4648" y="17582"/>
                  </a:cubicBezTo>
                  <a:cubicBezTo>
                    <a:pt x="4714" y="18013"/>
                    <a:pt x="4796" y="18548"/>
                    <a:pt x="5819" y="18890"/>
                  </a:cubicBezTo>
                  <a:cubicBezTo>
                    <a:pt x="6284" y="19045"/>
                    <a:pt x="6758" y="19096"/>
                    <a:pt x="7183" y="19096"/>
                  </a:cubicBezTo>
                  <a:cubicBezTo>
                    <a:pt x="7741" y="19096"/>
                    <a:pt x="8214" y="19008"/>
                    <a:pt x="8474" y="18947"/>
                  </a:cubicBezTo>
                  <a:cubicBezTo>
                    <a:pt x="8783" y="19323"/>
                    <a:pt x="9612" y="20158"/>
                    <a:pt x="10865" y="20158"/>
                  </a:cubicBezTo>
                  <a:cubicBezTo>
                    <a:pt x="11097" y="20157"/>
                    <a:pt x="11330" y="20129"/>
                    <a:pt x="11557" y="20075"/>
                  </a:cubicBezTo>
                  <a:cubicBezTo>
                    <a:pt x="12878" y="19765"/>
                    <a:pt x="13124" y="18164"/>
                    <a:pt x="13323" y="16878"/>
                  </a:cubicBezTo>
                  <a:cubicBezTo>
                    <a:pt x="13398" y="16383"/>
                    <a:pt x="13513" y="15635"/>
                    <a:pt x="13673" y="15544"/>
                  </a:cubicBezTo>
                  <a:cubicBezTo>
                    <a:pt x="13994" y="15361"/>
                    <a:pt x="14254" y="15057"/>
                    <a:pt x="14586" y="14672"/>
                  </a:cubicBezTo>
                  <a:cubicBezTo>
                    <a:pt x="15110" y="14062"/>
                    <a:pt x="15827" y="13227"/>
                    <a:pt x="17209" y="12437"/>
                  </a:cubicBezTo>
                  <a:cubicBezTo>
                    <a:pt x="19155" y="11325"/>
                    <a:pt x="19525" y="9757"/>
                    <a:pt x="19596" y="9180"/>
                  </a:cubicBezTo>
                  <a:cubicBezTo>
                    <a:pt x="20303" y="8904"/>
                    <a:pt x="22563" y="7799"/>
                    <a:pt x="22071" y="5048"/>
                  </a:cubicBezTo>
                  <a:cubicBezTo>
                    <a:pt x="21551" y="2133"/>
                    <a:pt x="16972" y="1"/>
                    <a:pt x="116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2457;p54">
              <a:extLst>
                <a:ext uri="{FF2B5EF4-FFF2-40B4-BE49-F238E27FC236}">
                  <a16:creationId xmlns:a16="http://schemas.microsoft.com/office/drawing/2014/main" id="{12DE8A06-4D67-2E82-C5C7-A4BE7C779B2E}"/>
                </a:ext>
              </a:extLst>
            </p:cNvPr>
            <p:cNvSpPr/>
            <p:nvPr/>
          </p:nvSpPr>
          <p:spPr>
            <a:xfrm>
              <a:off x="2407475" y="1545375"/>
              <a:ext cx="360250" cy="399975"/>
            </a:xfrm>
            <a:custGeom>
              <a:avLst/>
              <a:gdLst/>
              <a:ahLst/>
              <a:cxnLst/>
              <a:rect l="l" t="t" r="r" b="b"/>
              <a:pathLst>
                <a:path w="14410" h="15999" extrusionOk="0">
                  <a:moveTo>
                    <a:pt x="13125" y="0"/>
                  </a:moveTo>
                  <a:cubicBezTo>
                    <a:pt x="13125" y="0"/>
                    <a:pt x="12589" y="1929"/>
                    <a:pt x="10875" y="1929"/>
                  </a:cubicBezTo>
                  <a:cubicBezTo>
                    <a:pt x="9160" y="1929"/>
                    <a:pt x="7447" y="1394"/>
                    <a:pt x="7446" y="1394"/>
                  </a:cubicBezTo>
                  <a:lnTo>
                    <a:pt x="7446" y="1394"/>
                  </a:lnTo>
                  <a:cubicBezTo>
                    <a:pt x="7446" y="1394"/>
                    <a:pt x="8304" y="3643"/>
                    <a:pt x="7660" y="4608"/>
                  </a:cubicBezTo>
                  <a:cubicBezTo>
                    <a:pt x="7018" y="5571"/>
                    <a:pt x="5947" y="5357"/>
                    <a:pt x="5733" y="5785"/>
                  </a:cubicBezTo>
                  <a:cubicBezTo>
                    <a:pt x="5518" y="6214"/>
                    <a:pt x="5625" y="8142"/>
                    <a:pt x="5518" y="8571"/>
                  </a:cubicBezTo>
                  <a:cubicBezTo>
                    <a:pt x="5447" y="8857"/>
                    <a:pt x="5090" y="9618"/>
                    <a:pt x="4670" y="9618"/>
                  </a:cubicBezTo>
                  <a:cubicBezTo>
                    <a:pt x="4459" y="9618"/>
                    <a:pt x="4233" y="9428"/>
                    <a:pt x="4019" y="8892"/>
                  </a:cubicBezTo>
                  <a:cubicBezTo>
                    <a:pt x="4019" y="8892"/>
                    <a:pt x="4233" y="7178"/>
                    <a:pt x="2090" y="6964"/>
                  </a:cubicBezTo>
                  <a:cubicBezTo>
                    <a:pt x="1985" y="6953"/>
                    <a:pt x="1885" y="6948"/>
                    <a:pt x="1793" y="6948"/>
                  </a:cubicBezTo>
                  <a:cubicBezTo>
                    <a:pt x="1" y="6948"/>
                    <a:pt x="505" y="8832"/>
                    <a:pt x="912" y="9749"/>
                  </a:cubicBezTo>
                  <a:cubicBezTo>
                    <a:pt x="1340" y="10714"/>
                    <a:pt x="2840" y="11462"/>
                    <a:pt x="2840" y="11462"/>
                  </a:cubicBezTo>
                  <a:cubicBezTo>
                    <a:pt x="2840" y="11462"/>
                    <a:pt x="3376" y="13926"/>
                    <a:pt x="4125" y="14140"/>
                  </a:cubicBezTo>
                  <a:cubicBezTo>
                    <a:pt x="4818" y="14338"/>
                    <a:pt x="8708" y="15998"/>
                    <a:pt x="9975" y="15998"/>
                  </a:cubicBezTo>
                  <a:cubicBezTo>
                    <a:pt x="10080" y="15998"/>
                    <a:pt x="10167" y="15987"/>
                    <a:pt x="10233" y="15962"/>
                  </a:cubicBezTo>
                  <a:cubicBezTo>
                    <a:pt x="11090" y="15640"/>
                    <a:pt x="11946" y="11676"/>
                    <a:pt x="11946" y="11676"/>
                  </a:cubicBezTo>
                  <a:cubicBezTo>
                    <a:pt x="11946" y="11676"/>
                    <a:pt x="13446" y="10927"/>
                    <a:pt x="13446" y="10177"/>
                  </a:cubicBezTo>
                  <a:cubicBezTo>
                    <a:pt x="13446" y="9427"/>
                    <a:pt x="12804" y="7285"/>
                    <a:pt x="12804" y="6749"/>
                  </a:cubicBezTo>
                  <a:cubicBezTo>
                    <a:pt x="12804" y="6214"/>
                    <a:pt x="13981" y="4714"/>
                    <a:pt x="14196" y="3535"/>
                  </a:cubicBezTo>
                  <a:cubicBezTo>
                    <a:pt x="14410" y="2358"/>
                    <a:pt x="13125" y="0"/>
                    <a:pt x="13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2458;p54">
              <a:extLst>
                <a:ext uri="{FF2B5EF4-FFF2-40B4-BE49-F238E27FC236}">
                  <a16:creationId xmlns:a16="http://schemas.microsoft.com/office/drawing/2014/main" id="{97FE97E5-2B7D-9734-052F-0EEBF9244B8B}"/>
                </a:ext>
              </a:extLst>
            </p:cNvPr>
            <p:cNvSpPr/>
            <p:nvPr/>
          </p:nvSpPr>
          <p:spPr>
            <a:xfrm>
              <a:off x="2404625" y="1537725"/>
              <a:ext cx="370950" cy="415250"/>
            </a:xfrm>
            <a:custGeom>
              <a:avLst/>
              <a:gdLst/>
              <a:ahLst/>
              <a:cxnLst/>
              <a:rect l="l" t="t" r="r" b="b"/>
              <a:pathLst>
                <a:path w="14838" h="16610" extrusionOk="0">
                  <a:moveTo>
                    <a:pt x="13263" y="1041"/>
                  </a:moveTo>
                  <a:cubicBezTo>
                    <a:pt x="13648" y="1862"/>
                    <a:pt x="14132" y="3108"/>
                    <a:pt x="14008" y="3788"/>
                  </a:cubicBezTo>
                  <a:cubicBezTo>
                    <a:pt x="13899" y="4385"/>
                    <a:pt x="13496" y="5120"/>
                    <a:pt x="13172" y="5711"/>
                  </a:cubicBezTo>
                  <a:cubicBezTo>
                    <a:pt x="12814" y="6366"/>
                    <a:pt x="12611" y="6750"/>
                    <a:pt x="12611" y="7056"/>
                  </a:cubicBezTo>
                  <a:cubicBezTo>
                    <a:pt x="12611" y="7336"/>
                    <a:pt x="12744" y="7914"/>
                    <a:pt x="12899" y="8585"/>
                  </a:cubicBezTo>
                  <a:cubicBezTo>
                    <a:pt x="13065" y="9300"/>
                    <a:pt x="13253" y="10112"/>
                    <a:pt x="13253" y="10485"/>
                  </a:cubicBezTo>
                  <a:cubicBezTo>
                    <a:pt x="13253" y="10866"/>
                    <a:pt x="12459" y="11441"/>
                    <a:pt x="11922" y="11710"/>
                  </a:cubicBezTo>
                  <a:cubicBezTo>
                    <a:pt x="11840" y="11752"/>
                    <a:pt x="11780" y="11828"/>
                    <a:pt x="11760" y="11919"/>
                  </a:cubicBezTo>
                  <a:cubicBezTo>
                    <a:pt x="11363" y="13755"/>
                    <a:pt x="10657" y="15824"/>
                    <a:pt x="10238" y="15981"/>
                  </a:cubicBezTo>
                  <a:cubicBezTo>
                    <a:pt x="10195" y="15998"/>
                    <a:pt x="10136" y="16005"/>
                    <a:pt x="10063" y="16005"/>
                  </a:cubicBezTo>
                  <a:cubicBezTo>
                    <a:pt x="9238" y="16005"/>
                    <a:pt x="6652" y="15021"/>
                    <a:pt x="5494" y="14580"/>
                  </a:cubicBezTo>
                  <a:cubicBezTo>
                    <a:pt x="4931" y="14365"/>
                    <a:pt x="4523" y="14210"/>
                    <a:pt x="4324" y="14153"/>
                  </a:cubicBezTo>
                  <a:cubicBezTo>
                    <a:pt x="3981" y="14056"/>
                    <a:pt x="3494" y="12808"/>
                    <a:pt x="3253" y="11704"/>
                  </a:cubicBezTo>
                  <a:cubicBezTo>
                    <a:pt x="3233" y="11613"/>
                    <a:pt x="3174" y="11537"/>
                    <a:pt x="3091" y="11496"/>
                  </a:cubicBezTo>
                  <a:cubicBezTo>
                    <a:pt x="3077" y="11488"/>
                    <a:pt x="1684" y="10783"/>
                    <a:pt x="1306" y="9931"/>
                  </a:cubicBezTo>
                  <a:cubicBezTo>
                    <a:pt x="1007" y="9258"/>
                    <a:pt x="773" y="8313"/>
                    <a:pt x="1098" y="7864"/>
                  </a:cubicBezTo>
                  <a:cubicBezTo>
                    <a:pt x="1244" y="7662"/>
                    <a:pt x="1514" y="7560"/>
                    <a:pt x="1904" y="7560"/>
                  </a:cubicBezTo>
                  <a:cubicBezTo>
                    <a:pt x="1988" y="7560"/>
                    <a:pt x="2079" y="7564"/>
                    <a:pt x="2174" y="7574"/>
                  </a:cubicBezTo>
                  <a:cubicBezTo>
                    <a:pt x="2799" y="7638"/>
                    <a:pt x="3256" y="7841"/>
                    <a:pt x="3531" y="8184"/>
                  </a:cubicBezTo>
                  <a:cubicBezTo>
                    <a:pt x="3883" y="8617"/>
                    <a:pt x="3831" y="9149"/>
                    <a:pt x="3829" y="9162"/>
                  </a:cubicBezTo>
                  <a:cubicBezTo>
                    <a:pt x="3823" y="9213"/>
                    <a:pt x="3829" y="9265"/>
                    <a:pt x="3848" y="9313"/>
                  </a:cubicBezTo>
                  <a:cubicBezTo>
                    <a:pt x="4093" y="9921"/>
                    <a:pt x="4414" y="10230"/>
                    <a:pt x="4781" y="10230"/>
                  </a:cubicBezTo>
                  <a:cubicBezTo>
                    <a:pt x="4797" y="10230"/>
                    <a:pt x="4813" y="10230"/>
                    <a:pt x="4829" y="10229"/>
                  </a:cubicBezTo>
                  <a:cubicBezTo>
                    <a:pt x="5482" y="10184"/>
                    <a:pt x="5869" y="9194"/>
                    <a:pt x="5929" y="8951"/>
                  </a:cubicBezTo>
                  <a:cubicBezTo>
                    <a:pt x="5979" y="8752"/>
                    <a:pt x="5987" y="8386"/>
                    <a:pt x="5998" y="7807"/>
                  </a:cubicBezTo>
                  <a:cubicBezTo>
                    <a:pt x="6008" y="7289"/>
                    <a:pt x="6024" y="6420"/>
                    <a:pt x="6120" y="6228"/>
                  </a:cubicBezTo>
                  <a:cubicBezTo>
                    <a:pt x="6148" y="6173"/>
                    <a:pt x="6381" y="6104"/>
                    <a:pt x="6535" y="6059"/>
                  </a:cubicBezTo>
                  <a:cubicBezTo>
                    <a:pt x="6978" y="5928"/>
                    <a:pt x="7586" y="5747"/>
                    <a:pt x="8029" y="5083"/>
                  </a:cubicBezTo>
                  <a:cubicBezTo>
                    <a:pt x="8549" y="4304"/>
                    <a:pt x="8259" y="2924"/>
                    <a:pt x="8030" y="2145"/>
                  </a:cubicBezTo>
                  <a:lnTo>
                    <a:pt x="8030" y="2145"/>
                  </a:lnTo>
                  <a:cubicBezTo>
                    <a:pt x="8687" y="2308"/>
                    <a:pt x="9830" y="2542"/>
                    <a:pt x="10988" y="2542"/>
                  </a:cubicBezTo>
                  <a:cubicBezTo>
                    <a:pt x="12141" y="2542"/>
                    <a:pt x="12880" y="1751"/>
                    <a:pt x="13263" y="1041"/>
                  </a:cubicBezTo>
                  <a:close/>
                  <a:moveTo>
                    <a:pt x="13241" y="0"/>
                  </a:moveTo>
                  <a:cubicBezTo>
                    <a:pt x="13229" y="0"/>
                    <a:pt x="13216" y="1"/>
                    <a:pt x="13203" y="3"/>
                  </a:cubicBezTo>
                  <a:cubicBezTo>
                    <a:pt x="13079" y="16"/>
                    <a:pt x="12976" y="104"/>
                    <a:pt x="12943" y="224"/>
                  </a:cubicBezTo>
                  <a:cubicBezTo>
                    <a:pt x="12923" y="293"/>
                    <a:pt x="12445" y="1928"/>
                    <a:pt x="10989" y="1928"/>
                  </a:cubicBezTo>
                  <a:cubicBezTo>
                    <a:pt x="9343" y="1928"/>
                    <a:pt x="7668" y="1412"/>
                    <a:pt x="7651" y="1407"/>
                  </a:cubicBezTo>
                  <a:cubicBezTo>
                    <a:pt x="7619" y="1397"/>
                    <a:pt x="7588" y="1393"/>
                    <a:pt x="7557" y="1393"/>
                  </a:cubicBezTo>
                  <a:cubicBezTo>
                    <a:pt x="7354" y="1393"/>
                    <a:pt x="7195" y="1600"/>
                    <a:pt x="7275" y="1807"/>
                  </a:cubicBezTo>
                  <a:cubicBezTo>
                    <a:pt x="7496" y="2393"/>
                    <a:pt x="7974" y="4062"/>
                    <a:pt x="7519" y="4743"/>
                  </a:cubicBezTo>
                  <a:cubicBezTo>
                    <a:pt x="7200" y="5223"/>
                    <a:pt x="6754" y="5354"/>
                    <a:pt x="6361" y="5472"/>
                  </a:cubicBezTo>
                  <a:cubicBezTo>
                    <a:pt x="6031" y="5569"/>
                    <a:pt x="5718" y="5661"/>
                    <a:pt x="5572" y="5955"/>
                  </a:cubicBezTo>
                  <a:cubicBezTo>
                    <a:pt x="5426" y="6248"/>
                    <a:pt x="5404" y="6874"/>
                    <a:pt x="5386" y="7796"/>
                  </a:cubicBezTo>
                  <a:cubicBezTo>
                    <a:pt x="5379" y="8201"/>
                    <a:pt x="5370" y="8661"/>
                    <a:pt x="5335" y="8803"/>
                  </a:cubicBezTo>
                  <a:cubicBezTo>
                    <a:pt x="5256" y="9115"/>
                    <a:pt x="4948" y="9607"/>
                    <a:pt x="4785" y="9618"/>
                  </a:cubicBezTo>
                  <a:cubicBezTo>
                    <a:pt x="4762" y="9618"/>
                    <a:pt x="4610" y="9542"/>
                    <a:pt x="4442" y="9147"/>
                  </a:cubicBezTo>
                  <a:cubicBezTo>
                    <a:pt x="4452" y="8926"/>
                    <a:pt x="4431" y="8330"/>
                    <a:pt x="4014" y="7807"/>
                  </a:cubicBezTo>
                  <a:cubicBezTo>
                    <a:pt x="3633" y="7328"/>
                    <a:pt x="3033" y="7046"/>
                    <a:pt x="2234" y="6965"/>
                  </a:cubicBezTo>
                  <a:cubicBezTo>
                    <a:pt x="2120" y="6954"/>
                    <a:pt x="2011" y="6948"/>
                    <a:pt x="1907" y="6948"/>
                  </a:cubicBezTo>
                  <a:cubicBezTo>
                    <a:pt x="1308" y="6948"/>
                    <a:pt x="869" y="7135"/>
                    <a:pt x="601" y="7506"/>
                  </a:cubicBezTo>
                  <a:cubicBezTo>
                    <a:pt x="1" y="8335"/>
                    <a:pt x="560" y="9762"/>
                    <a:pt x="745" y="10180"/>
                  </a:cubicBezTo>
                  <a:cubicBezTo>
                    <a:pt x="1140" y="11066"/>
                    <a:pt x="2293" y="11757"/>
                    <a:pt x="2686" y="11973"/>
                  </a:cubicBezTo>
                  <a:cubicBezTo>
                    <a:pt x="2858" y="12714"/>
                    <a:pt x="3352" y="14512"/>
                    <a:pt x="4155" y="14742"/>
                  </a:cubicBezTo>
                  <a:cubicBezTo>
                    <a:pt x="4330" y="14792"/>
                    <a:pt x="4769" y="14958"/>
                    <a:pt x="5277" y="15152"/>
                  </a:cubicBezTo>
                  <a:cubicBezTo>
                    <a:pt x="7702" y="16075"/>
                    <a:pt x="9274" y="16609"/>
                    <a:pt x="10084" y="16609"/>
                  </a:cubicBezTo>
                  <a:cubicBezTo>
                    <a:pt x="10232" y="16609"/>
                    <a:pt x="10355" y="16592"/>
                    <a:pt x="10453" y="16554"/>
                  </a:cubicBezTo>
                  <a:cubicBezTo>
                    <a:pt x="11352" y="16217"/>
                    <a:pt x="12082" y="13291"/>
                    <a:pt x="12328" y="12187"/>
                  </a:cubicBezTo>
                  <a:cubicBezTo>
                    <a:pt x="12768" y="11949"/>
                    <a:pt x="13866" y="11277"/>
                    <a:pt x="13866" y="10482"/>
                  </a:cubicBezTo>
                  <a:cubicBezTo>
                    <a:pt x="13866" y="10041"/>
                    <a:pt x="13678" y="9229"/>
                    <a:pt x="13496" y="8445"/>
                  </a:cubicBezTo>
                  <a:cubicBezTo>
                    <a:pt x="13361" y="7865"/>
                    <a:pt x="13222" y="7265"/>
                    <a:pt x="13222" y="7055"/>
                  </a:cubicBezTo>
                  <a:cubicBezTo>
                    <a:pt x="13222" y="6891"/>
                    <a:pt x="13493" y="6399"/>
                    <a:pt x="13709" y="6004"/>
                  </a:cubicBezTo>
                  <a:cubicBezTo>
                    <a:pt x="14072" y="5341"/>
                    <a:pt x="14484" y="4590"/>
                    <a:pt x="14610" y="3895"/>
                  </a:cubicBezTo>
                  <a:cubicBezTo>
                    <a:pt x="14837" y="2647"/>
                    <a:pt x="13643" y="410"/>
                    <a:pt x="13507" y="160"/>
                  </a:cubicBezTo>
                  <a:cubicBezTo>
                    <a:pt x="13454" y="61"/>
                    <a:pt x="13351" y="0"/>
                    <a:pt x="132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2459;p54">
              <a:extLst>
                <a:ext uri="{FF2B5EF4-FFF2-40B4-BE49-F238E27FC236}">
                  <a16:creationId xmlns:a16="http://schemas.microsoft.com/office/drawing/2014/main" id="{8F14E7E8-317D-91B5-7407-0347C92B450B}"/>
                </a:ext>
              </a:extLst>
            </p:cNvPr>
            <p:cNvSpPr/>
            <p:nvPr/>
          </p:nvSpPr>
          <p:spPr>
            <a:xfrm>
              <a:off x="2767700" y="1960475"/>
              <a:ext cx="337425" cy="678750"/>
            </a:xfrm>
            <a:custGeom>
              <a:avLst/>
              <a:gdLst/>
              <a:ahLst/>
              <a:cxnLst/>
              <a:rect l="l" t="t" r="r" b="b"/>
              <a:pathLst>
                <a:path w="13497" h="27150" extrusionOk="0">
                  <a:moveTo>
                    <a:pt x="3321" y="1"/>
                  </a:moveTo>
                  <a:lnTo>
                    <a:pt x="1" y="3964"/>
                  </a:lnTo>
                  <a:cubicBezTo>
                    <a:pt x="1" y="3964"/>
                    <a:pt x="536" y="8249"/>
                    <a:pt x="1607" y="9963"/>
                  </a:cubicBezTo>
                  <a:cubicBezTo>
                    <a:pt x="2677" y="11678"/>
                    <a:pt x="7177" y="18319"/>
                    <a:pt x="7177" y="18319"/>
                  </a:cubicBezTo>
                  <a:cubicBezTo>
                    <a:pt x="7177" y="18319"/>
                    <a:pt x="6856" y="20569"/>
                    <a:pt x="7177" y="21211"/>
                  </a:cubicBezTo>
                  <a:cubicBezTo>
                    <a:pt x="7498" y="21854"/>
                    <a:pt x="8783" y="24961"/>
                    <a:pt x="8783" y="25389"/>
                  </a:cubicBezTo>
                  <a:cubicBezTo>
                    <a:pt x="8783" y="25643"/>
                    <a:pt x="9085" y="25859"/>
                    <a:pt x="9353" y="25859"/>
                  </a:cubicBezTo>
                  <a:cubicBezTo>
                    <a:pt x="9537" y="25859"/>
                    <a:pt x="9705" y="25758"/>
                    <a:pt x="9748" y="25496"/>
                  </a:cubicBezTo>
                  <a:cubicBezTo>
                    <a:pt x="9855" y="24854"/>
                    <a:pt x="9855" y="23996"/>
                    <a:pt x="9855" y="23996"/>
                  </a:cubicBezTo>
                  <a:lnTo>
                    <a:pt x="11676" y="26782"/>
                  </a:lnTo>
                  <a:cubicBezTo>
                    <a:pt x="11676" y="26782"/>
                    <a:pt x="12148" y="27149"/>
                    <a:pt x="12542" y="27149"/>
                  </a:cubicBezTo>
                  <a:cubicBezTo>
                    <a:pt x="12711" y="27149"/>
                    <a:pt x="12865" y="27082"/>
                    <a:pt x="12962" y="26889"/>
                  </a:cubicBezTo>
                  <a:cubicBezTo>
                    <a:pt x="13283" y="26246"/>
                    <a:pt x="13068" y="22818"/>
                    <a:pt x="13283" y="21425"/>
                  </a:cubicBezTo>
                  <a:cubicBezTo>
                    <a:pt x="13497" y="20033"/>
                    <a:pt x="12426" y="18105"/>
                    <a:pt x="11568" y="17248"/>
                  </a:cubicBezTo>
                  <a:cubicBezTo>
                    <a:pt x="10712" y="16391"/>
                    <a:pt x="9641" y="14891"/>
                    <a:pt x="9320" y="14570"/>
                  </a:cubicBezTo>
                  <a:cubicBezTo>
                    <a:pt x="8998" y="14248"/>
                    <a:pt x="7606" y="9213"/>
                    <a:pt x="6962" y="5786"/>
                  </a:cubicBezTo>
                  <a:cubicBezTo>
                    <a:pt x="6320" y="2358"/>
                    <a:pt x="4606" y="216"/>
                    <a:pt x="33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2460;p54">
              <a:extLst>
                <a:ext uri="{FF2B5EF4-FFF2-40B4-BE49-F238E27FC236}">
                  <a16:creationId xmlns:a16="http://schemas.microsoft.com/office/drawing/2014/main" id="{BC97A60A-05F3-DA67-10FB-C1A3DAB68444}"/>
                </a:ext>
              </a:extLst>
            </p:cNvPr>
            <p:cNvSpPr/>
            <p:nvPr/>
          </p:nvSpPr>
          <p:spPr>
            <a:xfrm>
              <a:off x="2759600" y="1952850"/>
              <a:ext cx="353800" cy="694000"/>
            </a:xfrm>
            <a:custGeom>
              <a:avLst/>
              <a:gdLst/>
              <a:ahLst/>
              <a:cxnLst/>
              <a:rect l="l" t="t" r="r" b="b"/>
              <a:pathLst>
                <a:path w="14152" h="27760" extrusionOk="0">
                  <a:moveTo>
                    <a:pt x="3645" y="0"/>
                  </a:moveTo>
                  <a:cubicBezTo>
                    <a:pt x="3498" y="0"/>
                    <a:pt x="3368" y="106"/>
                    <a:pt x="3344" y="256"/>
                  </a:cubicBezTo>
                  <a:cubicBezTo>
                    <a:pt x="3316" y="422"/>
                    <a:pt x="3429" y="580"/>
                    <a:pt x="3595" y="608"/>
                  </a:cubicBezTo>
                  <a:cubicBezTo>
                    <a:pt x="4603" y="775"/>
                    <a:pt x="6322" y="2605"/>
                    <a:pt x="6987" y="6147"/>
                  </a:cubicBezTo>
                  <a:cubicBezTo>
                    <a:pt x="7580" y="9308"/>
                    <a:pt x="8992" y="14655"/>
                    <a:pt x="9427" y="15090"/>
                  </a:cubicBezTo>
                  <a:cubicBezTo>
                    <a:pt x="9537" y="15200"/>
                    <a:pt x="9771" y="15497"/>
                    <a:pt x="10042" y="15840"/>
                  </a:cubicBezTo>
                  <a:cubicBezTo>
                    <a:pt x="10502" y="16424"/>
                    <a:pt x="11133" y="17225"/>
                    <a:pt x="11677" y="17769"/>
                  </a:cubicBezTo>
                  <a:cubicBezTo>
                    <a:pt x="12467" y="18559"/>
                    <a:pt x="13502" y="20407"/>
                    <a:pt x="13306" y="21684"/>
                  </a:cubicBezTo>
                  <a:cubicBezTo>
                    <a:pt x="13207" y="22323"/>
                    <a:pt x="13196" y="23359"/>
                    <a:pt x="13185" y="24359"/>
                  </a:cubicBezTo>
                  <a:cubicBezTo>
                    <a:pt x="13174" y="25430"/>
                    <a:pt x="13161" y="26762"/>
                    <a:pt x="13012" y="27056"/>
                  </a:cubicBezTo>
                  <a:cubicBezTo>
                    <a:pt x="12979" y="27124"/>
                    <a:pt x="12947" y="27136"/>
                    <a:pt x="12919" y="27143"/>
                  </a:cubicBezTo>
                  <a:cubicBezTo>
                    <a:pt x="12903" y="27146"/>
                    <a:pt x="12884" y="27148"/>
                    <a:pt x="12865" y="27148"/>
                  </a:cubicBezTo>
                  <a:cubicBezTo>
                    <a:pt x="12686" y="27148"/>
                    <a:pt x="12404" y="26999"/>
                    <a:pt x="12228" y="26873"/>
                  </a:cubicBezTo>
                  <a:lnTo>
                    <a:pt x="10437" y="24134"/>
                  </a:lnTo>
                  <a:cubicBezTo>
                    <a:pt x="10379" y="24046"/>
                    <a:pt x="10282" y="23996"/>
                    <a:pt x="10181" y="23996"/>
                  </a:cubicBezTo>
                  <a:cubicBezTo>
                    <a:pt x="10152" y="23996"/>
                    <a:pt x="10122" y="24000"/>
                    <a:pt x="10093" y="24009"/>
                  </a:cubicBezTo>
                  <a:cubicBezTo>
                    <a:pt x="9964" y="24048"/>
                    <a:pt x="9875" y="24166"/>
                    <a:pt x="9875" y="24301"/>
                  </a:cubicBezTo>
                  <a:cubicBezTo>
                    <a:pt x="9875" y="24310"/>
                    <a:pt x="9874" y="25141"/>
                    <a:pt x="9772" y="25751"/>
                  </a:cubicBezTo>
                  <a:cubicBezTo>
                    <a:pt x="9756" y="25842"/>
                    <a:pt x="9731" y="25859"/>
                    <a:pt x="9688" y="25859"/>
                  </a:cubicBezTo>
                  <a:cubicBezTo>
                    <a:pt x="9680" y="25859"/>
                    <a:pt x="9671" y="25859"/>
                    <a:pt x="9661" y="25858"/>
                  </a:cubicBezTo>
                  <a:cubicBezTo>
                    <a:pt x="9532" y="25848"/>
                    <a:pt x="9415" y="25740"/>
                    <a:pt x="9415" y="25694"/>
                  </a:cubicBezTo>
                  <a:cubicBezTo>
                    <a:pt x="9415" y="25140"/>
                    <a:pt x="8015" y="21856"/>
                    <a:pt x="7776" y="21380"/>
                  </a:cubicBezTo>
                  <a:cubicBezTo>
                    <a:pt x="7573" y="20975"/>
                    <a:pt x="7686" y="19501"/>
                    <a:pt x="7806" y="18667"/>
                  </a:cubicBezTo>
                  <a:cubicBezTo>
                    <a:pt x="7816" y="18592"/>
                    <a:pt x="7798" y="18515"/>
                    <a:pt x="7756" y="18452"/>
                  </a:cubicBezTo>
                  <a:cubicBezTo>
                    <a:pt x="7710" y="18386"/>
                    <a:pt x="3247" y="11796"/>
                    <a:pt x="2192" y="10106"/>
                  </a:cubicBezTo>
                  <a:cubicBezTo>
                    <a:pt x="1169" y="8470"/>
                    <a:pt x="634" y="4274"/>
                    <a:pt x="628" y="4232"/>
                  </a:cubicBezTo>
                  <a:cubicBezTo>
                    <a:pt x="609" y="4077"/>
                    <a:pt x="477" y="3963"/>
                    <a:pt x="325" y="3963"/>
                  </a:cubicBezTo>
                  <a:cubicBezTo>
                    <a:pt x="313" y="3963"/>
                    <a:pt x="300" y="3964"/>
                    <a:pt x="287" y="3966"/>
                  </a:cubicBezTo>
                  <a:cubicBezTo>
                    <a:pt x="119" y="3987"/>
                    <a:pt x="0" y="4140"/>
                    <a:pt x="21" y="4308"/>
                  </a:cubicBezTo>
                  <a:cubicBezTo>
                    <a:pt x="44" y="4485"/>
                    <a:pt x="577" y="8679"/>
                    <a:pt x="1673" y="10431"/>
                  </a:cubicBezTo>
                  <a:cubicBezTo>
                    <a:pt x="2663" y="12016"/>
                    <a:pt x="6623" y="17870"/>
                    <a:pt x="7183" y="18698"/>
                  </a:cubicBezTo>
                  <a:cubicBezTo>
                    <a:pt x="7107" y="19271"/>
                    <a:pt x="6908" y="21013"/>
                    <a:pt x="7229" y="21653"/>
                  </a:cubicBezTo>
                  <a:cubicBezTo>
                    <a:pt x="7575" y="22346"/>
                    <a:pt x="8784" y="25317"/>
                    <a:pt x="8803" y="25694"/>
                  </a:cubicBezTo>
                  <a:cubicBezTo>
                    <a:pt x="8803" y="26117"/>
                    <a:pt x="9220" y="26435"/>
                    <a:pt x="9610" y="26467"/>
                  </a:cubicBezTo>
                  <a:cubicBezTo>
                    <a:pt x="9638" y="26470"/>
                    <a:pt x="9664" y="26471"/>
                    <a:pt x="9691" y="26471"/>
                  </a:cubicBezTo>
                  <a:cubicBezTo>
                    <a:pt x="10047" y="26471"/>
                    <a:pt x="10312" y="26231"/>
                    <a:pt x="10376" y="25851"/>
                  </a:cubicBezTo>
                  <a:cubicBezTo>
                    <a:pt x="10406" y="25664"/>
                    <a:pt x="10428" y="25461"/>
                    <a:pt x="10444" y="25265"/>
                  </a:cubicBezTo>
                  <a:lnTo>
                    <a:pt x="11745" y="27253"/>
                  </a:lnTo>
                  <a:cubicBezTo>
                    <a:pt x="11764" y="27282"/>
                    <a:pt x="11786" y="27307"/>
                    <a:pt x="11813" y="27328"/>
                  </a:cubicBezTo>
                  <a:cubicBezTo>
                    <a:pt x="11914" y="27407"/>
                    <a:pt x="12395" y="27760"/>
                    <a:pt x="12867" y="27760"/>
                  </a:cubicBezTo>
                  <a:cubicBezTo>
                    <a:pt x="12872" y="27760"/>
                    <a:pt x="12876" y="27760"/>
                    <a:pt x="12881" y="27760"/>
                  </a:cubicBezTo>
                  <a:cubicBezTo>
                    <a:pt x="12939" y="27760"/>
                    <a:pt x="12997" y="27753"/>
                    <a:pt x="13054" y="27740"/>
                  </a:cubicBezTo>
                  <a:cubicBezTo>
                    <a:pt x="13276" y="27690"/>
                    <a:pt x="13452" y="27548"/>
                    <a:pt x="13561" y="27331"/>
                  </a:cubicBezTo>
                  <a:cubicBezTo>
                    <a:pt x="13760" y="26931"/>
                    <a:pt x="13781" y="25944"/>
                    <a:pt x="13798" y="24367"/>
                  </a:cubicBezTo>
                  <a:cubicBezTo>
                    <a:pt x="13808" y="23386"/>
                    <a:pt x="13819" y="22373"/>
                    <a:pt x="13911" y="21778"/>
                  </a:cubicBezTo>
                  <a:cubicBezTo>
                    <a:pt x="14151" y="20217"/>
                    <a:pt x="12978" y="18204"/>
                    <a:pt x="12111" y="17337"/>
                  </a:cubicBezTo>
                  <a:cubicBezTo>
                    <a:pt x="11592" y="16817"/>
                    <a:pt x="10974" y="16034"/>
                    <a:pt x="10522" y="15461"/>
                  </a:cubicBezTo>
                  <a:cubicBezTo>
                    <a:pt x="10216" y="15073"/>
                    <a:pt x="9996" y="14793"/>
                    <a:pt x="9873" y="14671"/>
                  </a:cubicBezTo>
                  <a:cubicBezTo>
                    <a:pt x="9598" y="14294"/>
                    <a:pt x="8264" y="9642"/>
                    <a:pt x="7589" y="6034"/>
                  </a:cubicBezTo>
                  <a:cubicBezTo>
                    <a:pt x="6912" y="2426"/>
                    <a:pt x="5077" y="235"/>
                    <a:pt x="3696" y="4"/>
                  </a:cubicBezTo>
                  <a:cubicBezTo>
                    <a:pt x="3679" y="2"/>
                    <a:pt x="3662" y="0"/>
                    <a:pt x="36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2461;p54">
              <a:extLst>
                <a:ext uri="{FF2B5EF4-FFF2-40B4-BE49-F238E27FC236}">
                  <a16:creationId xmlns:a16="http://schemas.microsoft.com/office/drawing/2014/main" id="{8B447B66-C66A-FA52-537E-A2B3BD0E7A2F}"/>
                </a:ext>
              </a:extLst>
            </p:cNvPr>
            <p:cNvSpPr/>
            <p:nvPr/>
          </p:nvSpPr>
          <p:spPr>
            <a:xfrm>
              <a:off x="2929725" y="2339975"/>
              <a:ext cx="175450" cy="299250"/>
            </a:xfrm>
            <a:custGeom>
              <a:avLst/>
              <a:gdLst/>
              <a:ahLst/>
              <a:cxnLst/>
              <a:rect l="l" t="t" r="r" b="b"/>
              <a:pathLst>
                <a:path w="7018" h="11970" extrusionOk="0">
                  <a:moveTo>
                    <a:pt x="3346" y="1"/>
                  </a:moveTo>
                  <a:cubicBezTo>
                    <a:pt x="1729" y="423"/>
                    <a:pt x="594" y="1447"/>
                    <a:pt x="0" y="2110"/>
                  </a:cubicBezTo>
                  <a:cubicBezTo>
                    <a:pt x="425" y="2738"/>
                    <a:pt x="697" y="3139"/>
                    <a:pt x="697" y="3139"/>
                  </a:cubicBezTo>
                  <a:cubicBezTo>
                    <a:pt x="697" y="3139"/>
                    <a:pt x="376" y="5389"/>
                    <a:pt x="697" y="6031"/>
                  </a:cubicBezTo>
                  <a:cubicBezTo>
                    <a:pt x="1018" y="6674"/>
                    <a:pt x="2303" y="9781"/>
                    <a:pt x="2303" y="10209"/>
                  </a:cubicBezTo>
                  <a:cubicBezTo>
                    <a:pt x="2303" y="10463"/>
                    <a:pt x="2605" y="10679"/>
                    <a:pt x="2872" y="10679"/>
                  </a:cubicBezTo>
                  <a:cubicBezTo>
                    <a:pt x="3056" y="10679"/>
                    <a:pt x="3224" y="10578"/>
                    <a:pt x="3267" y="10316"/>
                  </a:cubicBezTo>
                  <a:cubicBezTo>
                    <a:pt x="3375" y="9674"/>
                    <a:pt x="3375" y="8816"/>
                    <a:pt x="3375" y="8816"/>
                  </a:cubicBezTo>
                  <a:lnTo>
                    <a:pt x="5196" y="11602"/>
                  </a:lnTo>
                  <a:cubicBezTo>
                    <a:pt x="5196" y="11602"/>
                    <a:pt x="5668" y="11969"/>
                    <a:pt x="6062" y="11969"/>
                  </a:cubicBezTo>
                  <a:cubicBezTo>
                    <a:pt x="6231" y="11969"/>
                    <a:pt x="6385" y="11902"/>
                    <a:pt x="6482" y="11709"/>
                  </a:cubicBezTo>
                  <a:cubicBezTo>
                    <a:pt x="6803" y="11066"/>
                    <a:pt x="6588" y="7638"/>
                    <a:pt x="6803" y="6245"/>
                  </a:cubicBezTo>
                  <a:cubicBezTo>
                    <a:pt x="7017" y="4854"/>
                    <a:pt x="5946" y="2925"/>
                    <a:pt x="5088" y="2068"/>
                  </a:cubicBezTo>
                  <a:cubicBezTo>
                    <a:pt x="4504" y="1483"/>
                    <a:pt x="3823" y="604"/>
                    <a:pt x="3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2462;p54">
              <a:extLst>
                <a:ext uri="{FF2B5EF4-FFF2-40B4-BE49-F238E27FC236}">
                  <a16:creationId xmlns:a16="http://schemas.microsoft.com/office/drawing/2014/main" id="{562732E7-A429-D4B9-79DC-5C823E026108}"/>
                </a:ext>
              </a:extLst>
            </p:cNvPr>
            <p:cNvSpPr/>
            <p:nvPr/>
          </p:nvSpPr>
          <p:spPr>
            <a:xfrm>
              <a:off x="2921450" y="2332300"/>
              <a:ext cx="191950" cy="314550"/>
            </a:xfrm>
            <a:custGeom>
              <a:avLst/>
              <a:gdLst/>
              <a:ahLst/>
              <a:cxnLst/>
              <a:rect l="l" t="t" r="r" b="b"/>
              <a:pathLst>
                <a:path w="7678" h="12582" extrusionOk="0">
                  <a:moveTo>
                    <a:pt x="3563" y="657"/>
                  </a:moveTo>
                  <a:lnTo>
                    <a:pt x="3575" y="672"/>
                  </a:lnTo>
                  <a:cubicBezTo>
                    <a:pt x="4032" y="1253"/>
                    <a:pt x="4659" y="2048"/>
                    <a:pt x="5203" y="2591"/>
                  </a:cubicBezTo>
                  <a:cubicBezTo>
                    <a:pt x="5993" y="3382"/>
                    <a:pt x="7028" y="5231"/>
                    <a:pt x="6832" y="6506"/>
                  </a:cubicBezTo>
                  <a:cubicBezTo>
                    <a:pt x="6733" y="7145"/>
                    <a:pt x="6722" y="8181"/>
                    <a:pt x="6711" y="9182"/>
                  </a:cubicBezTo>
                  <a:cubicBezTo>
                    <a:pt x="6700" y="10252"/>
                    <a:pt x="6687" y="11584"/>
                    <a:pt x="6538" y="11878"/>
                  </a:cubicBezTo>
                  <a:cubicBezTo>
                    <a:pt x="6505" y="11946"/>
                    <a:pt x="6473" y="11958"/>
                    <a:pt x="6445" y="11965"/>
                  </a:cubicBezTo>
                  <a:cubicBezTo>
                    <a:pt x="6429" y="11968"/>
                    <a:pt x="6411" y="11970"/>
                    <a:pt x="6392" y="11970"/>
                  </a:cubicBezTo>
                  <a:cubicBezTo>
                    <a:pt x="6214" y="11970"/>
                    <a:pt x="5930" y="11821"/>
                    <a:pt x="5754" y="11695"/>
                  </a:cubicBezTo>
                  <a:lnTo>
                    <a:pt x="3962" y="8956"/>
                  </a:lnTo>
                  <a:cubicBezTo>
                    <a:pt x="3905" y="8868"/>
                    <a:pt x="3808" y="8818"/>
                    <a:pt x="3706" y="8818"/>
                  </a:cubicBezTo>
                  <a:cubicBezTo>
                    <a:pt x="3677" y="8818"/>
                    <a:pt x="3647" y="8822"/>
                    <a:pt x="3618" y="8831"/>
                  </a:cubicBezTo>
                  <a:cubicBezTo>
                    <a:pt x="3489" y="8868"/>
                    <a:pt x="3400" y="8988"/>
                    <a:pt x="3400" y="9123"/>
                  </a:cubicBezTo>
                  <a:cubicBezTo>
                    <a:pt x="3400" y="9132"/>
                    <a:pt x="3399" y="9962"/>
                    <a:pt x="3297" y="10573"/>
                  </a:cubicBezTo>
                  <a:cubicBezTo>
                    <a:pt x="3282" y="10664"/>
                    <a:pt x="3256" y="10681"/>
                    <a:pt x="3213" y="10681"/>
                  </a:cubicBezTo>
                  <a:cubicBezTo>
                    <a:pt x="3205" y="10681"/>
                    <a:pt x="3196" y="10681"/>
                    <a:pt x="3186" y="10680"/>
                  </a:cubicBezTo>
                  <a:cubicBezTo>
                    <a:pt x="3057" y="10669"/>
                    <a:pt x="2940" y="10562"/>
                    <a:pt x="2940" y="10516"/>
                  </a:cubicBezTo>
                  <a:cubicBezTo>
                    <a:pt x="2940" y="9961"/>
                    <a:pt x="1540" y="6678"/>
                    <a:pt x="1302" y="6201"/>
                  </a:cubicBezTo>
                  <a:cubicBezTo>
                    <a:pt x="1099" y="5795"/>
                    <a:pt x="1212" y="4322"/>
                    <a:pt x="1331" y="3489"/>
                  </a:cubicBezTo>
                  <a:cubicBezTo>
                    <a:pt x="1342" y="3414"/>
                    <a:pt x="1324" y="3337"/>
                    <a:pt x="1281" y="3274"/>
                  </a:cubicBezTo>
                  <a:lnTo>
                    <a:pt x="721" y="2446"/>
                  </a:lnTo>
                  <a:cubicBezTo>
                    <a:pt x="1337" y="1802"/>
                    <a:pt x="2287" y="1038"/>
                    <a:pt x="3563" y="657"/>
                  </a:cubicBezTo>
                  <a:close/>
                  <a:moveTo>
                    <a:pt x="3678" y="1"/>
                  </a:moveTo>
                  <a:cubicBezTo>
                    <a:pt x="3652" y="1"/>
                    <a:pt x="3626" y="4"/>
                    <a:pt x="3600" y="11"/>
                  </a:cubicBezTo>
                  <a:cubicBezTo>
                    <a:pt x="1959" y="439"/>
                    <a:pt x="793" y="1444"/>
                    <a:pt x="104" y="2212"/>
                  </a:cubicBezTo>
                  <a:cubicBezTo>
                    <a:pt x="10" y="2316"/>
                    <a:pt x="0" y="2471"/>
                    <a:pt x="79" y="2587"/>
                  </a:cubicBezTo>
                  <a:lnTo>
                    <a:pt x="709" y="3520"/>
                  </a:lnTo>
                  <a:cubicBezTo>
                    <a:pt x="633" y="4093"/>
                    <a:pt x="434" y="5835"/>
                    <a:pt x="755" y="6475"/>
                  </a:cubicBezTo>
                  <a:cubicBezTo>
                    <a:pt x="1101" y="7168"/>
                    <a:pt x="2310" y="10139"/>
                    <a:pt x="2329" y="10516"/>
                  </a:cubicBezTo>
                  <a:cubicBezTo>
                    <a:pt x="2329" y="10939"/>
                    <a:pt x="2746" y="11258"/>
                    <a:pt x="3136" y="11290"/>
                  </a:cubicBezTo>
                  <a:cubicBezTo>
                    <a:pt x="3163" y="11293"/>
                    <a:pt x="3190" y="11294"/>
                    <a:pt x="3217" y="11294"/>
                  </a:cubicBezTo>
                  <a:cubicBezTo>
                    <a:pt x="3573" y="11294"/>
                    <a:pt x="3838" y="11053"/>
                    <a:pt x="3902" y="10674"/>
                  </a:cubicBezTo>
                  <a:cubicBezTo>
                    <a:pt x="3932" y="10486"/>
                    <a:pt x="3954" y="10283"/>
                    <a:pt x="3970" y="10087"/>
                  </a:cubicBezTo>
                  <a:lnTo>
                    <a:pt x="5271" y="12075"/>
                  </a:lnTo>
                  <a:cubicBezTo>
                    <a:pt x="5290" y="12104"/>
                    <a:pt x="5312" y="12129"/>
                    <a:pt x="5339" y="12150"/>
                  </a:cubicBezTo>
                  <a:cubicBezTo>
                    <a:pt x="5440" y="12229"/>
                    <a:pt x="5921" y="12582"/>
                    <a:pt x="6393" y="12582"/>
                  </a:cubicBezTo>
                  <a:cubicBezTo>
                    <a:pt x="6456" y="12582"/>
                    <a:pt x="6518" y="12575"/>
                    <a:pt x="6580" y="12562"/>
                  </a:cubicBezTo>
                  <a:cubicBezTo>
                    <a:pt x="6803" y="12511"/>
                    <a:pt x="6978" y="12370"/>
                    <a:pt x="7087" y="12153"/>
                  </a:cubicBezTo>
                  <a:cubicBezTo>
                    <a:pt x="7287" y="11752"/>
                    <a:pt x="7307" y="10765"/>
                    <a:pt x="7324" y="9189"/>
                  </a:cubicBezTo>
                  <a:cubicBezTo>
                    <a:pt x="7334" y="8208"/>
                    <a:pt x="7345" y="7195"/>
                    <a:pt x="7437" y="6599"/>
                  </a:cubicBezTo>
                  <a:cubicBezTo>
                    <a:pt x="7677" y="5038"/>
                    <a:pt x="6504" y="3026"/>
                    <a:pt x="5637" y="2158"/>
                  </a:cubicBezTo>
                  <a:cubicBezTo>
                    <a:pt x="5118" y="1640"/>
                    <a:pt x="4504" y="861"/>
                    <a:pt x="4056" y="293"/>
                  </a:cubicBezTo>
                  <a:lnTo>
                    <a:pt x="3917" y="117"/>
                  </a:lnTo>
                  <a:cubicBezTo>
                    <a:pt x="3858" y="43"/>
                    <a:pt x="3770" y="1"/>
                    <a:pt x="36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2463;p54">
              <a:extLst>
                <a:ext uri="{FF2B5EF4-FFF2-40B4-BE49-F238E27FC236}">
                  <a16:creationId xmlns:a16="http://schemas.microsoft.com/office/drawing/2014/main" id="{0D07F241-095F-E3EF-80ED-2B4686F00C0F}"/>
                </a:ext>
              </a:extLst>
            </p:cNvPr>
            <p:cNvSpPr/>
            <p:nvPr/>
          </p:nvSpPr>
          <p:spPr>
            <a:xfrm>
              <a:off x="2036575" y="1952450"/>
              <a:ext cx="1098050" cy="985600"/>
            </a:xfrm>
            <a:custGeom>
              <a:avLst/>
              <a:gdLst/>
              <a:ahLst/>
              <a:cxnLst/>
              <a:rect l="l" t="t" r="r" b="b"/>
              <a:pathLst>
                <a:path w="43922" h="39424" extrusionOk="0">
                  <a:moveTo>
                    <a:pt x="3536" y="0"/>
                  </a:moveTo>
                  <a:cubicBezTo>
                    <a:pt x="3536" y="0"/>
                    <a:pt x="1501" y="1393"/>
                    <a:pt x="751" y="4393"/>
                  </a:cubicBezTo>
                  <a:cubicBezTo>
                    <a:pt x="1" y="7393"/>
                    <a:pt x="2464" y="19604"/>
                    <a:pt x="3108" y="23140"/>
                  </a:cubicBezTo>
                  <a:cubicBezTo>
                    <a:pt x="3750" y="26675"/>
                    <a:pt x="6964" y="38458"/>
                    <a:pt x="7928" y="39208"/>
                  </a:cubicBezTo>
                  <a:cubicBezTo>
                    <a:pt x="8122" y="39359"/>
                    <a:pt x="8733" y="39423"/>
                    <a:pt x="9619" y="39423"/>
                  </a:cubicBezTo>
                  <a:cubicBezTo>
                    <a:pt x="13131" y="39423"/>
                    <a:pt x="20960" y="38414"/>
                    <a:pt x="24211" y="37815"/>
                  </a:cubicBezTo>
                  <a:cubicBezTo>
                    <a:pt x="28281" y="37066"/>
                    <a:pt x="37066" y="33958"/>
                    <a:pt x="38887" y="33423"/>
                  </a:cubicBezTo>
                  <a:cubicBezTo>
                    <a:pt x="40708" y="32887"/>
                    <a:pt x="41672" y="30102"/>
                    <a:pt x="42208" y="29567"/>
                  </a:cubicBezTo>
                  <a:cubicBezTo>
                    <a:pt x="42743" y="29031"/>
                    <a:pt x="43922" y="27210"/>
                    <a:pt x="43278" y="26567"/>
                  </a:cubicBezTo>
                  <a:cubicBezTo>
                    <a:pt x="43064" y="26353"/>
                    <a:pt x="42719" y="26282"/>
                    <a:pt x="42326" y="26282"/>
                  </a:cubicBezTo>
                  <a:cubicBezTo>
                    <a:pt x="41540" y="26282"/>
                    <a:pt x="40564" y="26567"/>
                    <a:pt x="40064" y="26567"/>
                  </a:cubicBezTo>
                  <a:cubicBezTo>
                    <a:pt x="39314" y="26567"/>
                    <a:pt x="37922" y="26460"/>
                    <a:pt x="36423" y="26460"/>
                  </a:cubicBezTo>
                  <a:cubicBezTo>
                    <a:pt x="34923" y="26460"/>
                    <a:pt x="33638" y="27531"/>
                    <a:pt x="33210" y="29031"/>
                  </a:cubicBezTo>
                  <a:cubicBezTo>
                    <a:pt x="32781" y="30531"/>
                    <a:pt x="32138" y="31281"/>
                    <a:pt x="32138" y="31281"/>
                  </a:cubicBezTo>
                  <a:cubicBezTo>
                    <a:pt x="32138" y="31281"/>
                    <a:pt x="21104" y="32781"/>
                    <a:pt x="18748" y="32781"/>
                  </a:cubicBezTo>
                  <a:cubicBezTo>
                    <a:pt x="16391" y="32781"/>
                    <a:pt x="14141" y="32459"/>
                    <a:pt x="14141" y="32459"/>
                  </a:cubicBezTo>
                  <a:cubicBezTo>
                    <a:pt x="14141" y="32459"/>
                    <a:pt x="12856" y="25067"/>
                    <a:pt x="11892" y="20461"/>
                  </a:cubicBezTo>
                  <a:cubicBezTo>
                    <a:pt x="10928" y="15855"/>
                    <a:pt x="10070" y="12320"/>
                    <a:pt x="9320" y="11142"/>
                  </a:cubicBezTo>
                  <a:lnTo>
                    <a:pt x="35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2464;p54">
              <a:extLst>
                <a:ext uri="{FF2B5EF4-FFF2-40B4-BE49-F238E27FC236}">
                  <a16:creationId xmlns:a16="http://schemas.microsoft.com/office/drawing/2014/main" id="{00235F71-3A7C-8FD8-C18B-A1C719FBAA38}"/>
                </a:ext>
              </a:extLst>
            </p:cNvPr>
            <p:cNvSpPr/>
            <p:nvPr/>
          </p:nvSpPr>
          <p:spPr>
            <a:xfrm>
              <a:off x="2030900" y="1944800"/>
              <a:ext cx="1115225" cy="1000750"/>
            </a:xfrm>
            <a:custGeom>
              <a:avLst/>
              <a:gdLst/>
              <a:ahLst/>
              <a:cxnLst/>
              <a:rect l="l" t="t" r="r" b="b"/>
              <a:pathLst>
                <a:path w="44609" h="40030" extrusionOk="0">
                  <a:moveTo>
                    <a:pt x="3762" y="0"/>
                  </a:moveTo>
                  <a:cubicBezTo>
                    <a:pt x="3703" y="0"/>
                    <a:pt x="3643" y="18"/>
                    <a:pt x="3590" y="54"/>
                  </a:cubicBezTo>
                  <a:cubicBezTo>
                    <a:pt x="3503" y="114"/>
                    <a:pt x="1450" y="1547"/>
                    <a:pt x="681" y="4625"/>
                  </a:cubicBezTo>
                  <a:cubicBezTo>
                    <a:pt x="1" y="7347"/>
                    <a:pt x="1857" y="17232"/>
                    <a:pt x="2750" y="21981"/>
                  </a:cubicBezTo>
                  <a:cubicBezTo>
                    <a:pt x="2863" y="22583"/>
                    <a:pt x="2961" y="23098"/>
                    <a:pt x="3034" y="23500"/>
                  </a:cubicBezTo>
                  <a:cubicBezTo>
                    <a:pt x="3589" y="26556"/>
                    <a:pt x="6834" y="38874"/>
                    <a:pt x="7967" y="39755"/>
                  </a:cubicBezTo>
                  <a:cubicBezTo>
                    <a:pt x="8216" y="39948"/>
                    <a:pt x="8943" y="40029"/>
                    <a:pt x="9964" y="40029"/>
                  </a:cubicBezTo>
                  <a:cubicBezTo>
                    <a:pt x="13890" y="40029"/>
                    <a:pt x="22177" y="38849"/>
                    <a:pt x="24493" y="38422"/>
                  </a:cubicBezTo>
                  <a:cubicBezTo>
                    <a:pt x="27565" y="37857"/>
                    <a:pt x="33293" y="35961"/>
                    <a:pt x="36714" y="34829"/>
                  </a:cubicBezTo>
                  <a:cubicBezTo>
                    <a:pt x="37851" y="34453"/>
                    <a:pt x="38749" y="34156"/>
                    <a:pt x="39200" y="34023"/>
                  </a:cubicBezTo>
                  <a:cubicBezTo>
                    <a:pt x="40627" y="33603"/>
                    <a:pt x="41535" y="31984"/>
                    <a:pt x="42136" y="30913"/>
                  </a:cubicBezTo>
                  <a:cubicBezTo>
                    <a:pt x="42339" y="30552"/>
                    <a:pt x="42530" y="30211"/>
                    <a:pt x="42652" y="30089"/>
                  </a:cubicBezTo>
                  <a:cubicBezTo>
                    <a:pt x="43128" y="29613"/>
                    <a:pt x="44608" y="27543"/>
                    <a:pt x="43723" y="26657"/>
                  </a:cubicBezTo>
                  <a:cubicBezTo>
                    <a:pt x="43440" y="26373"/>
                    <a:pt x="43016" y="26282"/>
                    <a:pt x="42549" y="26282"/>
                  </a:cubicBezTo>
                  <a:cubicBezTo>
                    <a:pt x="42085" y="26282"/>
                    <a:pt x="41579" y="26373"/>
                    <a:pt x="41128" y="26453"/>
                  </a:cubicBezTo>
                  <a:cubicBezTo>
                    <a:pt x="40799" y="26512"/>
                    <a:pt x="40488" y="26567"/>
                    <a:pt x="40293" y="26567"/>
                  </a:cubicBezTo>
                  <a:cubicBezTo>
                    <a:pt x="39986" y="26567"/>
                    <a:pt x="39569" y="26549"/>
                    <a:pt x="39082" y="26528"/>
                  </a:cubicBezTo>
                  <a:cubicBezTo>
                    <a:pt x="38393" y="26498"/>
                    <a:pt x="37535" y="26460"/>
                    <a:pt x="36650" y="26460"/>
                  </a:cubicBezTo>
                  <a:cubicBezTo>
                    <a:pt x="35030" y="26460"/>
                    <a:pt x="33620" y="27582"/>
                    <a:pt x="33142" y="29253"/>
                  </a:cubicBezTo>
                  <a:cubicBezTo>
                    <a:pt x="32821" y="30381"/>
                    <a:pt x="32370" y="31068"/>
                    <a:pt x="32200" y="31300"/>
                  </a:cubicBezTo>
                  <a:cubicBezTo>
                    <a:pt x="30977" y="31465"/>
                    <a:pt x="21151" y="32780"/>
                    <a:pt x="18976" y="32780"/>
                  </a:cubicBezTo>
                  <a:cubicBezTo>
                    <a:pt x="17089" y="32780"/>
                    <a:pt x="15251" y="32569"/>
                    <a:pt x="14632" y="32491"/>
                  </a:cubicBezTo>
                  <a:cubicBezTo>
                    <a:pt x="14409" y="31223"/>
                    <a:pt x="13279" y="24817"/>
                    <a:pt x="12419" y="20704"/>
                  </a:cubicBezTo>
                  <a:cubicBezTo>
                    <a:pt x="11241" y="15079"/>
                    <a:pt x="10485" y="12349"/>
                    <a:pt x="9807" y="11283"/>
                  </a:cubicBezTo>
                  <a:cubicBezTo>
                    <a:pt x="9748" y="11194"/>
                    <a:pt x="9650" y="11146"/>
                    <a:pt x="9551" y="11146"/>
                  </a:cubicBezTo>
                  <a:cubicBezTo>
                    <a:pt x="9494" y="11146"/>
                    <a:pt x="9438" y="11161"/>
                    <a:pt x="9387" y="11194"/>
                  </a:cubicBezTo>
                  <a:cubicBezTo>
                    <a:pt x="9246" y="11283"/>
                    <a:pt x="9203" y="11470"/>
                    <a:pt x="9290" y="11611"/>
                  </a:cubicBezTo>
                  <a:cubicBezTo>
                    <a:pt x="10079" y="12851"/>
                    <a:pt x="11012" y="16966"/>
                    <a:pt x="11819" y="20830"/>
                  </a:cubicBezTo>
                  <a:cubicBezTo>
                    <a:pt x="12772" y="25379"/>
                    <a:pt x="14055" y="32743"/>
                    <a:pt x="14067" y="32817"/>
                  </a:cubicBezTo>
                  <a:cubicBezTo>
                    <a:pt x="14090" y="32948"/>
                    <a:pt x="14194" y="33049"/>
                    <a:pt x="14325" y="33068"/>
                  </a:cubicBezTo>
                  <a:cubicBezTo>
                    <a:pt x="14348" y="33071"/>
                    <a:pt x="16625" y="33392"/>
                    <a:pt x="18976" y="33392"/>
                  </a:cubicBezTo>
                  <a:cubicBezTo>
                    <a:pt x="21325" y="33392"/>
                    <a:pt x="31955" y="31951"/>
                    <a:pt x="32407" y="31890"/>
                  </a:cubicBezTo>
                  <a:cubicBezTo>
                    <a:pt x="32482" y="31879"/>
                    <a:pt x="32549" y="31843"/>
                    <a:pt x="32598" y="31786"/>
                  </a:cubicBezTo>
                  <a:cubicBezTo>
                    <a:pt x="32626" y="31753"/>
                    <a:pt x="33289" y="30967"/>
                    <a:pt x="33731" y="29421"/>
                  </a:cubicBezTo>
                  <a:cubicBezTo>
                    <a:pt x="34133" y="28016"/>
                    <a:pt x="35305" y="27071"/>
                    <a:pt x="36650" y="27071"/>
                  </a:cubicBezTo>
                  <a:cubicBezTo>
                    <a:pt x="37522" y="27071"/>
                    <a:pt x="38373" y="27109"/>
                    <a:pt x="39055" y="27139"/>
                  </a:cubicBezTo>
                  <a:cubicBezTo>
                    <a:pt x="39554" y="27160"/>
                    <a:pt x="39979" y="27179"/>
                    <a:pt x="40293" y="27179"/>
                  </a:cubicBezTo>
                  <a:cubicBezTo>
                    <a:pt x="40542" y="27179"/>
                    <a:pt x="40863" y="27121"/>
                    <a:pt x="41234" y="27056"/>
                  </a:cubicBezTo>
                  <a:cubicBezTo>
                    <a:pt x="41647" y="26982"/>
                    <a:pt x="42147" y="26893"/>
                    <a:pt x="42564" y="26893"/>
                  </a:cubicBezTo>
                  <a:cubicBezTo>
                    <a:pt x="42878" y="26893"/>
                    <a:pt x="43144" y="26943"/>
                    <a:pt x="43290" y="27089"/>
                  </a:cubicBezTo>
                  <a:cubicBezTo>
                    <a:pt x="43691" y="27491"/>
                    <a:pt x="42817" y="29058"/>
                    <a:pt x="42219" y="29656"/>
                  </a:cubicBezTo>
                  <a:cubicBezTo>
                    <a:pt x="42037" y="29838"/>
                    <a:pt x="41846" y="30180"/>
                    <a:pt x="41602" y="30613"/>
                  </a:cubicBezTo>
                  <a:cubicBezTo>
                    <a:pt x="41049" y="31598"/>
                    <a:pt x="40215" y="33086"/>
                    <a:pt x="39027" y="33436"/>
                  </a:cubicBezTo>
                  <a:cubicBezTo>
                    <a:pt x="38567" y="33571"/>
                    <a:pt x="37664" y="33870"/>
                    <a:pt x="36522" y="34248"/>
                  </a:cubicBezTo>
                  <a:cubicBezTo>
                    <a:pt x="33115" y="35374"/>
                    <a:pt x="27412" y="37262"/>
                    <a:pt x="24383" y="37820"/>
                  </a:cubicBezTo>
                  <a:cubicBezTo>
                    <a:pt x="20321" y="38568"/>
                    <a:pt x="12889" y="39434"/>
                    <a:pt x="9752" y="39434"/>
                  </a:cubicBezTo>
                  <a:cubicBezTo>
                    <a:pt x="9002" y="39434"/>
                    <a:pt x="8498" y="39385"/>
                    <a:pt x="8343" y="39272"/>
                  </a:cubicBezTo>
                  <a:cubicBezTo>
                    <a:pt x="7537" y="38644"/>
                    <a:pt x="4332" y="27224"/>
                    <a:pt x="3635" y="23390"/>
                  </a:cubicBezTo>
                  <a:cubicBezTo>
                    <a:pt x="3562" y="22987"/>
                    <a:pt x="3465" y="22471"/>
                    <a:pt x="3352" y="21868"/>
                  </a:cubicBezTo>
                  <a:cubicBezTo>
                    <a:pt x="2536" y="17528"/>
                    <a:pt x="626" y="7365"/>
                    <a:pt x="1275" y="4773"/>
                  </a:cubicBezTo>
                  <a:cubicBezTo>
                    <a:pt x="1985" y="1932"/>
                    <a:pt x="3917" y="572"/>
                    <a:pt x="3937" y="559"/>
                  </a:cubicBezTo>
                  <a:cubicBezTo>
                    <a:pt x="4076" y="464"/>
                    <a:pt x="4112" y="273"/>
                    <a:pt x="4015" y="134"/>
                  </a:cubicBezTo>
                  <a:cubicBezTo>
                    <a:pt x="3956" y="47"/>
                    <a:pt x="3860" y="0"/>
                    <a:pt x="37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2465;p54">
              <a:extLst>
                <a:ext uri="{FF2B5EF4-FFF2-40B4-BE49-F238E27FC236}">
                  <a16:creationId xmlns:a16="http://schemas.microsoft.com/office/drawing/2014/main" id="{44C9A57D-F214-4CAA-191B-A5D7E5D3D0BF}"/>
                </a:ext>
              </a:extLst>
            </p:cNvPr>
            <p:cNvSpPr/>
            <p:nvPr/>
          </p:nvSpPr>
          <p:spPr>
            <a:xfrm>
              <a:off x="2820625" y="2609475"/>
              <a:ext cx="314000" cy="236300"/>
            </a:xfrm>
            <a:custGeom>
              <a:avLst/>
              <a:gdLst/>
              <a:ahLst/>
              <a:cxnLst/>
              <a:rect l="l" t="t" r="r" b="b"/>
              <a:pathLst>
                <a:path w="12560" h="9452" extrusionOk="0">
                  <a:moveTo>
                    <a:pt x="10965" y="1"/>
                  </a:moveTo>
                  <a:cubicBezTo>
                    <a:pt x="10179" y="1"/>
                    <a:pt x="9203" y="286"/>
                    <a:pt x="8702" y="286"/>
                  </a:cubicBezTo>
                  <a:cubicBezTo>
                    <a:pt x="7954" y="286"/>
                    <a:pt x="6560" y="179"/>
                    <a:pt x="5061" y="179"/>
                  </a:cubicBezTo>
                  <a:cubicBezTo>
                    <a:pt x="3561" y="179"/>
                    <a:pt x="2276" y="1250"/>
                    <a:pt x="1848" y="2750"/>
                  </a:cubicBezTo>
                  <a:cubicBezTo>
                    <a:pt x="1419" y="4250"/>
                    <a:pt x="776" y="5000"/>
                    <a:pt x="776" y="5000"/>
                  </a:cubicBezTo>
                  <a:cubicBezTo>
                    <a:pt x="776" y="5000"/>
                    <a:pt x="488" y="5038"/>
                    <a:pt x="1" y="5104"/>
                  </a:cubicBezTo>
                  <a:cubicBezTo>
                    <a:pt x="267" y="5684"/>
                    <a:pt x="516" y="6399"/>
                    <a:pt x="563" y="7142"/>
                  </a:cubicBezTo>
                  <a:cubicBezTo>
                    <a:pt x="610" y="7920"/>
                    <a:pt x="527" y="8762"/>
                    <a:pt x="421" y="9452"/>
                  </a:cubicBezTo>
                  <a:cubicBezTo>
                    <a:pt x="3589" y="8449"/>
                    <a:pt x="6552" y="7428"/>
                    <a:pt x="7525" y="7142"/>
                  </a:cubicBezTo>
                  <a:cubicBezTo>
                    <a:pt x="9346" y="6606"/>
                    <a:pt x="10310" y="3821"/>
                    <a:pt x="10846" y="3286"/>
                  </a:cubicBezTo>
                  <a:cubicBezTo>
                    <a:pt x="11382" y="2750"/>
                    <a:pt x="12560" y="929"/>
                    <a:pt x="11917" y="286"/>
                  </a:cubicBezTo>
                  <a:cubicBezTo>
                    <a:pt x="11703" y="72"/>
                    <a:pt x="11358" y="1"/>
                    <a:pt x="109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2466;p54">
              <a:extLst>
                <a:ext uri="{FF2B5EF4-FFF2-40B4-BE49-F238E27FC236}">
                  <a16:creationId xmlns:a16="http://schemas.microsoft.com/office/drawing/2014/main" id="{64B453B2-D7C4-5EB7-DD57-B98D41855F94}"/>
                </a:ext>
              </a:extLst>
            </p:cNvPr>
            <p:cNvSpPr/>
            <p:nvPr/>
          </p:nvSpPr>
          <p:spPr>
            <a:xfrm>
              <a:off x="2811525" y="2601850"/>
              <a:ext cx="334575" cy="251575"/>
            </a:xfrm>
            <a:custGeom>
              <a:avLst/>
              <a:gdLst/>
              <a:ahLst/>
              <a:cxnLst/>
              <a:rect l="l" t="t" r="r" b="b"/>
              <a:pathLst>
                <a:path w="13383" h="10063" extrusionOk="0">
                  <a:moveTo>
                    <a:pt x="11338" y="611"/>
                  </a:moveTo>
                  <a:cubicBezTo>
                    <a:pt x="11652" y="611"/>
                    <a:pt x="11918" y="661"/>
                    <a:pt x="12064" y="807"/>
                  </a:cubicBezTo>
                  <a:cubicBezTo>
                    <a:pt x="12466" y="1209"/>
                    <a:pt x="11592" y="2776"/>
                    <a:pt x="10993" y="3374"/>
                  </a:cubicBezTo>
                  <a:cubicBezTo>
                    <a:pt x="10812" y="3556"/>
                    <a:pt x="10620" y="3898"/>
                    <a:pt x="10377" y="4331"/>
                  </a:cubicBezTo>
                  <a:cubicBezTo>
                    <a:pt x="9824" y="5316"/>
                    <a:pt x="8990" y="6804"/>
                    <a:pt x="7802" y="7154"/>
                  </a:cubicBezTo>
                  <a:cubicBezTo>
                    <a:pt x="7341" y="7289"/>
                    <a:pt x="6435" y="7588"/>
                    <a:pt x="5291" y="7968"/>
                  </a:cubicBezTo>
                  <a:cubicBezTo>
                    <a:pt x="4112" y="8358"/>
                    <a:pt x="2667" y="8835"/>
                    <a:pt x="1154" y="9318"/>
                  </a:cubicBezTo>
                  <a:cubicBezTo>
                    <a:pt x="1240" y="8615"/>
                    <a:pt x="1265" y="7980"/>
                    <a:pt x="1231" y="7428"/>
                  </a:cubicBezTo>
                  <a:cubicBezTo>
                    <a:pt x="1197" y="6876"/>
                    <a:pt x="1054" y="6282"/>
                    <a:pt x="805" y="5658"/>
                  </a:cubicBezTo>
                  <a:lnTo>
                    <a:pt x="1181" y="5608"/>
                  </a:lnTo>
                  <a:cubicBezTo>
                    <a:pt x="1256" y="5597"/>
                    <a:pt x="1323" y="5561"/>
                    <a:pt x="1372" y="5504"/>
                  </a:cubicBezTo>
                  <a:cubicBezTo>
                    <a:pt x="1401" y="5471"/>
                    <a:pt x="2064" y="4685"/>
                    <a:pt x="2506" y="3139"/>
                  </a:cubicBezTo>
                  <a:cubicBezTo>
                    <a:pt x="2907" y="1734"/>
                    <a:pt x="4080" y="789"/>
                    <a:pt x="5425" y="789"/>
                  </a:cubicBezTo>
                  <a:cubicBezTo>
                    <a:pt x="6297" y="789"/>
                    <a:pt x="7147" y="827"/>
                    <a:pt x="7829" y="857"/>
                  </a:cubicBezTo>
                  <a:cubicBezTo>
                    <a:pt x="8329" y="878"/>
                    <a:pt x="8753" y="897"/>
                    <a:pt x="9068" y="897"/>
                  </a:cubicBezTo>
                  <a:cubicBezTo>
                    <a:pt x="9317" y="897"/>
                    <a:pt x="9637" y="839"/>
                    <a:pt x="10009" y="774"/>
                  </a:cubicBezTo>
                  <a:cubicBezTo>
                    <a:pt x="10422" y="700"/>
                    <a:pt x="10922" y="611"/>
                    <a:pt x="11338" y="611"/>
                  </a:cubicBezTo>
                  <a:close/>
                  <a:moveTo>
                    <a:pt x="11324" y="0"/>
                  </a:moveTo>
                  <a:cubicBezTo>
                    <a:pt x="10860" y="0"/>
                    <a:pt x="10353" y="91"/>
                    <a:pt x="9902" y="171"/>
                  </a:cubicBezTo>
                  <a:cubicBezTo>
                    <a:pt x="9573" y="230"/>
                    <a:pt x="9261" y="285"/>
                    <a:pt x="9068" y="285"/>
                  </a:cubicBezTo>
                  <a:cubicBezTo>
                    <a:pt x="8760" y="285"/>
                    <a:pt x="8344" y="267"/>
                    <a:pt x="7856" y="246"/>
                  </a:cubicBezTo>
                  <a:cubicBezTo>
                    <a:pt x="7168" y="216"/>
                    <a:pt x="6310" y="178"/>
                    <a:pt x="5425" y="178"/>
                  </a:cubicBezTo>
                  <a:cubicBezTo>
                    <a:pt x="3803" y="178"/>
                    <a:pt x="2394" y="1300"/>
                    <a:pt x="1917" y="2971"/>
                  </a:cubicBezTo>
                  <a:cubicBezTo>
                    <a:pt x="1595" y="4099"/>
                    <a:pt x="1145" y="4786"/>
                    <a:pt x="975" y="5018"/>
                  </a:cubicBezTo>
                  <a:lnTo>
                    <a:pt x="324" y="5105"/>
                  </a:lnTo>
                  <a:cubicBezTo>
                    <a:pt x="120" y="5132"/>
                    <a:pt x="0" y="5349"/>
                    <a:pt x="87" y="5536"/>
                  </a:cubicBezTo>
                  <a:cubicBezTo>
                    <a:pt x="404" y="6230"/>
                    <a:pt x="584" y="6879"/>
                    <a:pt x="621" y="7466"/>
                  </a:cubicBezTo>
                  <a:cubicBezTo>
                    <a:pt x="660" y="8099"/>
                    <a:pt x="613" y="8854"/>
                    <a:pt x="482" y="9710"/>
                  </a:cubicBezTo>
                  <a:cubicBezTo>
                    <a:pt x="453" y="9895"/>
                    <a:pt x="596" y="10063"/>
                    <a:pt x="785" y="10063"/>
                  </a:cubicBezTo>
                  <a:cubicBezTo>
                    <a:pt x="816" y="10063"/>
                    <a:pt x="847" y="10058"/>
                    <a:pt x="877" y="10048"/>
                  </a:cubicBezTo>
                  <a:cubicBezTo>
                    <a:pt x="2559" y="9516"/>
                    <a:pt x="4183" y="8979"/>
                    <a:pt x="5483" y="8548"/>
                  </a:cubicBezTo>
                  <a:cubicBezTo>
                    <a:pt x="6623" y="8172"/>
                    <a:pt x="7522" y="7874"/>
                    <a:pt x="7975" y="7741"/>
                  </a:cubicBezTo>
                  <a:cubicBezTo>
                    <a:pt x="9401" y="7321"/>
                    <a:pt x="10309" y="5702"/>
                    <a:pt x="10911" y="4631"/>
                  </a:cubicBezTo>
                  <a:cubicBezTo>
                    <a:pt x="11114" y="4270"/>
                    <a:pt x="11305" y="3929"/>
                    <a:pt x="11426" y="3807"/>
                  </a:cubicBezTo>
                  <a:cubicBezTo>
                    <a:pt x="11902" y="3331"/>
                    <a:pt x="13382" y="1261"/>
                    <a:pt x="12497" y="375"/>
                  </a:cubicBezTo>
                  <a:cubicBezTo>
                    <a:pt x="12214" y="91"/>
                    <a:pt x="11790" y="0"/>
                    <a:pt x="11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2467;p54">
              <a:extLst>
                <a:ext uri="{FF2B5EF4-FFF2-40B4-BE49-F238E27FC236}">
                  <a16:creationId xmlns:a16="http://schemas.microsoft.com/office/drawing/2014/main" id="{0FFF16C5-6DDD-A93F-D1B6-17CEFA8EE2A1}"/>
                </a:ext>
              </a:extLst>
            </p:cNvPr>
            <p:cNvSpPr/>
            <p:nvPr/>
          </p:nvSpPr>
          <p:spPr>
            <a:xfrm>
              <a:off x="2857025" y="3034975"/>
              <a:ext cx="273125" cy="92025"/>
            </a:xfrm>
            <a:custGeom>
              <a:avLst/>
              <a:gdLst/>
              <a:ahLst/>
              <a:cxnLst/>
              <a:rect l="l" t="t" r="r" b="b"/>
              <a:pathLst>
                <a:path w="10925" h="3681" extrusionOk="0">
                  <a:moveTo>
                    <a:pt x="2170" y="0"/>
                  </a:moveTo>
                  <a:lnTo>
                    <a:pt x="0" y="3450"/>
                  </a:lnTo>
                  <a:cubicBezTo>
                    <a:pt x="0" y="3450"/>
                    <a:pt x="2760" y="3680"/>
                    <a:pt x="3681" y="3680"/>
                  </a:cubicBezTo>
                  <a:cubicBezTo>
                    <a:pt x="4600" y="3680"/>
                    <a:pt x="10924" y="2990"/>
                    <a:pt x="10005" y="1955"/>
                  </a:cubicBezTo>
                  <a:cubicBezTo>
                    <a:pt x="9084" y="920"/>
                    <a:pt x="2170" y="0"/>
                    <a:pt x="21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2468;p54">
              <a:extLst>
                <a:ext uri="{FF2B5EF4-FFF2-40B4-BE49-F238E27FC236}">
                  <a16:creationId xmlns:a16="http://schemas.microsoft.com/office/drawing/2014/main" id="{673A5AE5-E544-8DFC-7388-A6047BDBCE40}"/>
                </a:ext>
              </a:extLst>
            </p:cNvPr>
            <p:cNvSpPr/>
            <p:nvPr/>
          </p:nvSpPr>
          <p:spPr>
            <a:xfrm>
              <a:off x="2847500" y="3027275"/>
              <a:ext cx="270700" cy="107350"/>
            </a:xfrm>
            <a:custGeom>
              <a:avLst/>
              <a:gdLst/>
              <a:ahLst/>
              <a:cxnLst/>
              <a:rect l="l" t="t" r="r" b="b"/>
              <a:pathLst>
                <a:path w="10828" h="4294" extrusionOk="0">
                  <a:moveTo>
                    <a:pt x="2704" y="637"/>
                  </a:moveTo>
                  <a:cubicBezTo>
                    <a:pt x="5352" y="1001"/>
                    <a:pt x="9557" y="1790"/>
                    <a:pt x="10174" y="2444"/>
                  </a:cubicBezTo>
                  <a:cubicBezTo>
                    <a:pt x="9907" y="3009"/>
                    <a:pt x="5371" y="3681"/>
                    <a:pt x="4062" y="3681"/>
                  </a:cubicBezTo>
                  <a:cubicBezTo>
                    <a:pt x="3402" y="3681"/>
                    <a:pt x="1747" y="3558"/>
                    <a:pt x="910" y="3493"/>
                  </a:cubicBezTo>
                  <a:lnTo>
                    <a:pt x="2704" y="637"/>
                  </a:lnTo>
                  <a:close/>
                  <a:moveTo>
                    <a:pt x="2551" y="1"/>
                  </a:moveTo>
                  <a:cubicBezTo>
                    <a:pt x="2446" y="1"/>
                    <a:pt x="2347" y="54"/>
                    <a:pt x="2291" y="144"/>
                  </a:cubicBezTo>
                  <a:lnTo>
                    <a:pt x="122" y="3594"/>
                  </a:lnTo>
                  <a:cubicBezTo>
                    <a:pt x="0" y="3789"/>
                    <a:pt x="128" y="4044"/>
                    <a:pt x="356" y="4062"/>
                  </a:cubicBezTo>
                  <a:cubicBezTo>
                    <a:pt x="469" y="4072"/>
                    <a:pt x="3140" y="4294"/>
                    <a:pt x="4062" y="4294"/>
                  </a:cubicBezTo>
                  <a:cubicBezTo>
                    <a:pt x="4120" y="4294"/>
                    <a:pt x="10193" y="3897"/>
                    <a:pt x="10733" y="2694"/>
                  </a:cubicBezTo>
                  <a:cubicBezTo>
                    <a:pt x="10828" y="2482"/>
                    <a:pt x="10785" y="2251"/>
                    <a:pt x="10614" y="2060"/>
                  </a:cubicBezTo>
                  <a:cubicBezTo>
                    <a:pt x="9647" y="971"/>
                    <a:pt x="3310" y="100"/>
                    <a:pt x="2592" y="4"/>
                  </a:cubicBezTo>
                  <a:cubicBezTo>
                    <a:pt x="2578" y="2"/>
                    <a:pt x="2564" y="1"/>
                    <a:pt x="25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2469;p54">
              <a:extLst>
                <a:ext uri="{FF2B5EF4-FFF2-40B4-BE49-F238E27FC236}">
                  <a16:creationId xmlns:a16="http://schemas.microsoft.com/office/drawing/2014/main" id="{5F2CE9D3-2944-0A4F-72CC-C319F2D8CD02}"/>
                </a:ext>
              </a:extLst>
            </p:cNvPr>
            <p:cNvSpPr/>
            <p:nvPr/>
          </p:nvSpPr>
          <p:spPr>
            <a:xfrm>
              <a:off x="2698925" y="2965975"/>
              <a:ext cx="689950" cy="629575"/>
            </a:xfrm>
            <a:custGeom>
              <a:avLst/>
              <a:gdLst/>
              <a:ahLst/>
              <a:cxnLst/>
              <a:rect l="l" t="t" r="r" b="b"/>
              <a:pathLst>
                <a:path w="27598" h="25183" extrusionOk="0">
                  <a:moveTo>
                    <a:pt x="20123" y="1"/>
                  </a:moveTo>
                  <a:lnTo>
                    <a:pt x="0" y="9315"/>
                  </a:lnTo>
                  <a:lnTo>
                    <a:pt x="7820" y="25183"/>
                  </a:lnTo>
                  <a:lnTo>
                    <a:pt x="27597" y="15178"/>
                  </a:lnTo>
                  <a:lnTo>
                    <a:pt x="20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2470;p54">
              <a:extLst>
                <a:ext uri="{FF2B5EF4-FFF2-40B4-BE49-F238E27FC236}">
                  <a16:creationId xmlns:a16="http://schemas.microsoft.com/office/drawing/2014/main" id="{941E7EDF-8644-3F42-702D-067F158571FE}"/>
                </a:ext>
              </a:extLst>
            </p:cNvPr>
            <p:cNvSpPr/>
            <p:nvPr/>
          </p:nvSpPr>
          <p:spPr>
            <a:xfrm>
              <a:off x="2690175" y="2958325"/>
              <a:ext cx="707425" cy="644875"/>
            </a:xfrm>
            <a:custGeom>
              <a:avLst/>
              <a:gdLst/>
              <a:ahLst/>
              <a:cxnLst/>
              <a:rect l="l" t="t" r="r" b="b"/>
              <a:pathLst>
                <a:path w="28297" h="25795" extrusionOk="0">
                  <a:moveTo>
                    <a:pt x="20330" y="710"/>
                  </a:moveTo>
                  <a:lnTo>
                    <a:pt x="27539" y="15348"/>
                  </a:lnTo>
                  <a:lnTo>
                    <a:pt x="8307" y="25075"/>
                  </a:lnTo>
                  <a:lnTo>
                    <a:pt x="763" y="9766"/>
                  </a:lnTo>
                  <a:lnTo>
                    <a:pt x="20330" y="710"/>
                  </a:lnTo>
                  <a:close/>
                  <a:moveTo>
                    <a:pt x="20473" y="0"/>
                  </a:moveTo>
                  <a:cubicBezTo>
                    <a:pt x="20430" y="0"/>
                    <a:pt x="20386" y="9"/>
                    <a:pt x="20344" y="29"/>
                  </a:cubicBezTo>
                  <a:lnTo>
                    <a:pt x="222" y="9342"/>
                  </a:lnTo>
                  <a:cubicBezTo>
                    <a:pt x="67" y="9415"/>
                    <a:pt x="0" y="9601"/>
                    <a:pt x="77" y="9755"/>
                  </a:cubicBezTo>
                  <a:lnTo>
                    <a:pt x="7895" y="25624"/>
                  </a:lnTo>
                  <a:cubicBezTo>
                    <a:pt x="7931" y="25697"/>
                    <a:pt x="7995" y="25753"/>
                    <a:pt x="8073" y="25779"/>
                  </a:cubicBezTo>
                  <a:cubicBezTo>
                    <a:pt x="8104" y="25789"/>
                    <a:pt x="8137" y="25794"/>
                    <a:pt x="8170" y="25794"/>
                  </a:cubicBezTo>
                  <a:cubicBezTo>
                    <a:pt x="8218" y="25794"/>
                    <a:pt x="8265" y="25783"/>
                    <a:pt x="8307" y="25762"/>
                  </a:cubicBezTo>
                  <a:lnTo>
                    <a:pt x="28086" y="15758"/>
                  </a:lnTo>
                  <a:cubicBezTo>
                    <a:pt x="28235" y="15683"/>
                    <a:pt x="28296" y="15500"/>
                    <a:pt x="28222" y="15350"/>
                  </a:cubicBezTo>
                  <a:lnTo>
                    <a:pt x="20748" y="172"/>
                  </a:lnTo>
                  <a:cubicBezTo>
                    <a:pt x="20695" y="63"/>
                    <a:pt x="20586" y="0"/>
                    <a:pt x="204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2471;p54">
              <a:extLst>
                <a:ext uri="{FF2B5EF4-FFF2-40B4-BE49-F238E27FC236}">
                  <a16:creationId xmlns:a16="http://schemas.microsoft.com/office/drawing/2014/main" id="{F8C91B96-C6DD-59CC-19B0-DCDE4D07EAE5}"/>
                </a:ext>
              </a:extLst>
            </p:cNvPr>
            <p:cNvSpPr/>
            <p:nvPr/>
          </p:nvSpPr>
          <p:spPr>
            <a:xfrm>
              <a:off x="2865675" y="3066600"/>
              <a:ext cx="166725" cy="91525"/>
            </a:xfrm>
            <a:custGeom>
              <a:avLst/>
              <a:gdLst/>
              <a:ahLst/>
              <a:cxnLst/>
              <a:rect l="l" t="t" r="r" b="b"/>
              <a:pathLst>
                <a:path w="6669" h="3661" extrusionOk="0">
                  <a:moveTo>
                    <a:pt x="3565" y="0"/>
                  </a:moveTo>
                  <a:lnTo>
                    <a:pt x="0" y="1264"/>
                  </a:lnTo>
                  <a:cubicBezTo>
                    <a:pt x="0" y="1264"/>
                    <a:pt x="2414" y="1264"/>
                    <a:pt x="2989" y="1610"/>
                  </a:cubicBezTo>
                  <a:cubicBezTo>
                    <a:pt x="3497" y="1915"/>
                    <a:pt x="5446" y="3660"/>
                    <a:pt x="6128" y="3660"/>
                  </a:cubicBezTo>
                  <a:cubicBezTo>
                    <a:pt x="6217" y="3660"/>
                    <a:pt x="6285" y="3630"/>
                    <a:pt x="6324" y="3564"/>
                  </a:cubicBezTo>
                  <a:cubicBezTo>
                    <a:pt x="6669" y="2989"/>
                    <a:pt x="5289" y="1610"/>
                    <a:pt x="4714" y="1035"/>
                  </a:cubicBezTo>
                  <a:cubicBezTo>
                    <a:pt x="4139" y="460"/>
                    <a:pt x="3565" y="0"/>
                    <a:pt x="35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2472;p54">
              <a:extLst>
                <a:ext uri="{FF2B5EF4-FFF2-40B4-BE49-F238E27FC236}">
                  <a16:creationId xmlns:a16="http://schemas.microsoft.com/office/drawing/2014/main" id="{DCF74C57-E629-A91F-8C5B-58625C2977BA}"/>
                </a:ext>
              </a:extLst>
            </p:cNvPr>
            <p:cNvSpPr/>
            <p:nvPr/>
          </p:nvSpPr>
          <p:spPr>
            <a:xfrm>
              <a:off x="2857825" y="3059025"/>
              <a:ext cx="182250" cy="106750"/>
            </a:xfrm>
            <a:custGeom>
              <a:avLst/>
              <a:gdLst/>
              <a:ahLst/>
              <a:cxnLst/>
              <a:rect l="l" t="t" r="r" b="b"/>
              <a:pathLst>
                <a:path w="7290" h="4270" extrusionOk="0">
                  <a:moveTo>
                    <a:pt x="3884" y="0"/>
                  </a:moveTo>
                  <a:cubicBezTo>
                    <a:pt x="3793" y="0"/>
                    <a:pt x="3704" y="40"/>
                    <a:pt x="3644" y="115"/>
                  </a:cubicBezTo>
                  <a:cubicBezTo>
                    <a:pt x="3540" y="246"/>
                    <a:pt x="3560" y="435"/>
                    <a:pt x="3687" y="543"/>
                  </a:cubicBezTo>
                  <a:cubicBezTo>
                    <a:pt x="3693" y="546"/>
                    <a:pt x="4257" y="999"/>
                    <a:pt x="4813" y="1554"/>
                  </a:cubicBezTo>
                  <a:cubicBezTo>
                    <a:pt x="6247" y="2990"/>
                    <a:pt x="6409" y="3490"/>
                    <a:pt x="6392" y="3655"/>
                  </a:cubicBezTo>
                  <a:cubicBezTo>
                    <a:pt x="5990" y="3597"/>
                    <a:pt x="4778" y="2650"/>
                    <a:pt x="4246" y="2234"/>
                  </a:cubicBezTo>
                  <a:cubicBezTo>
                    <a:pt x="3900" y="1964"/>
                    <a:pt x="3627" y="1750"/>
                    <a:pt x="3461" y="1650"/>
                  </a:cubicBezTo>
                  <a:cubicBezTo>
                    <a:pt x="2844" y="1280"/>
                    <a:pt x="731" y="1261"/>
                    <a:pt x="314" y="1261"/>
                  </a:cubicBezTo>
                  <a:cubicBezTo>
                    <a:pt x="312" y="1261"/>
                    <a:pt x="310" y="1261"/>
                    <a:pt x="308" y="1261"/>
                  </a:cubicBezTo>
                  <a:cubicBezTo>
                    <a:pt x="139" y="1261"/>
                    <a:pt x="1" y="1399"/>
                    <a:pt x="1" y="1568"/>
                  </a:cubicBezTo>
                  <a:cubicBezTo>
                    <a:pt x="1" y="1738"/>
                    <a:pt x="139" y="1874"/>
                    <a:pt x="308" y="1874"/>
                  </a:cubicBezTo>
                  <a:cubicBezTo>
                    <a:pt x="310" y="1874"/>
                    <a:pt x="312" y="1874"/>
                    <a:pt x="314" y="1874"/>
                  </a:cubicBezTo>
                  <a:cubicBezTo>
                    <a:pt x="1281" y="1874"/>
                    <a:pt x="2800" y="1967"/>
                    <a:pt x="3146" y="2175"/>
                  </a:cubicBezTo>
                  <a:cubicBezTo>
                    <a:pt x="3280" y="2255"/>
                    <a:pt x="3552" y="2469"/>
                    <a:pt x="3869" y="2716"/>
                  </a:cubicBezTo>
                  <a:cubicBezTo>
                    <a:pt x="5024" y="3620"/>
                    <a:pt x="5900" y="4269"/>
                    <a:pt x="6448" y="4269"/>
                  </a:cubicBezTo>
                  <a:cubicBezTo>
                    <a:pt x="6484" y="4269"/>
                    <a:pt x="6522" y="4266"/>
                    <a:pt x="6559" y="4259"/>
                  </a:cubicBezTo>
                  <a:cubicBezTo>
                    <a:pt x="6702" y="4235"/>
                    <a:pt x="6827" y="4149"/>
                    <a:pt x="6901" y="4024"/>
                  </a:cubicBezTo>
                  <a:cubicBezTo>
                    <a:pt x="7290" y="3377"/>
                    <a:pt x="6520" y="2396"/>
                    <a:pt x="5245" y="1122"/>
                  </a:cubicBezTo>
                  <a:cubicBezTo>
                    <a:pt x="4664" y="540"/>
                    <a:pt x="4094" y="83"/>
                    <a:pt x="4071" y="64"/>
                  </a:cubicBezTo>
                  <a:cubicBezTo>
                    <a:pt x="4015" y="21"/>
                    <a:pt x="3949" y="0"/>
                    <a:pt x="38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2473;p54">
              <a:extLst>
                <a:ext uri="{FF2B5EF4-FFF2-40B4-BE49-F238E27FC236}">
                  <a16:creationId xmlns:a16="http://schemas.microsoft.com/office/drawing/2014/main" id="{45D9CA9D-8BE2-9E31-09C4-DFF7BCAF844C}"/>
                </a:ext>
              </a:extLst>
            </p:cNvPr>
            <p:cNvSpPr/>
            <p:nvPr/>
          </p:nvSpPr>
          <p:spPr>
            <a:xfrm>
              <a:off x="2155400" y="2899975"/>
              <a:ext cx="755875" cy="253800"/>
            </a:xfrm>
            <a:custGeom>
              <a:avLst/>
              <a:gdLst/>
              <a:ahLst/>
              <a:cxnLst/>
              <a:rect l="l" t="t" r="r" b="b"/>
              <a:pathLst>
                <a:path w="30235" h="10152" extrusionOk="0">
                  <a:moveTo>
                    <a:pt x="9503" y="1"/>
                  </a:moveTo>
                  <a:cubicBezTo>
                    <a:pt x="0" y="433"/>
                    <a:pt x="5183" y="7559"/>
                    <a:pt x="5183" y="7559"/>
                  </a:cubicBezTo>
                  <a:lnTo>
                    <a:pt x="26995" y="10151"/>
                  </a:lnTo>
                  <a:lnTo>
                    <a:pt x="30235" y="5400"/>
                  </a:lnTo>
                  <a:lnTo>
                    <a:pt x="95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2474;p54">
              <a:extLst>
                <a:ext uri="{FF2B5EF4-FFF2-40B4-BE49-F238E27FC236}">
                  <a16:creationId xmlns:a16="http://schemas.microsoft.com/office/drawing/2014/main" id="{020846EA-5C74-CFFA-B0BD-D903351BCC47}"/>
                </a:ext>
              </a:extLst>
            </p:cNvPr>
            <p:cNvSpPr/>
            <p:nvPr/>
          </p:nvSpPr>
          <p:spPr>
            <a:xfrm>
              <a:off x="2221750" y="2892325"/>
              <a:ext cx="698825" cy="269100"/>
            </a:xfrm>
            <a:custGeom>
              <a:avLst/>
              <a:gdLst/>
              <a:ahLst/>
              <a:cxnLst/>
              <a:rect l="l" t="t" r="r" b="b"/>
              <a:pathLst>
                <a:path w="27953" h="10764" extrusionOk="0">
                  <a:moveTo>
                    <a:pt x="6816" y="615"/>
                  </a:moveTo>
                  <a:lnTo>
                    <a:pt x="27083" y="5892"/>
                  </a:lnTo>
                  <a:lnTo>
                    <a:pt x="24193" y="10132"/>
                  </a:lnTo>
                  <a:lnTo>
                    <a:pt x="2702" y="7578"/>
                  </a:lnTo>
                  <a:cubicBezTo>
                    <a:pt x="2341" y="7038"/>
                    <a:pt x="818" y="4580"/>
                    <a:pt x="1690" y="2766"/>
                  </a:cubicBezTo>
                  <a:cubicBezTo>
                    <a:pt x="2312" y="1472"/>
                    <a:pt x="4037" y="748"/>
                    <a:pt x="6816" y="615"/>
                  </a:cubicBezTo>
                  <a:close/>
                  <a:moveTo>
                    <a:pt x="6846" y="1"/>
                  </a:moveTo>
                  <a:cubicBezTo>
                    <a:pt x="6842" y="1"/>
                    <a:pt x="6838" y="1"/>
                    <a:pt x="6834" y="1"/>
                  </a:cubicBezTo>
                  <a:cubicBezTo>
                    <a:pt x="3786" y="140"/>
                    <a:pt x="1869" y="982"/>
                    <a:pt x="1138" y="2501"/>
                  </a:cubicBezTo>
                  <a:cubicBezTo>
                    <a:pt x="0" y="4864"/>
                    <a:pt x="2188" y="7917"/>
                    <a:pt x="2281" y="8046"/>
                  </a:cubicBezTo>
                  <a:cubicBezTo>
                    <a:pt x="2332" y="8114"/>
                    <a:pt x="2409" y="8160"/>
                    <a:pt x="2493" y="8170"/>
                  </a:cubicBezTo>
                  <a:lnTo>
                    <a:pt x="24305" y="10761"/>
                  </a:lnTo>
                  <a:cubicBezTo>
                    <a:pt x="24317" y="10762"/>
                    <a:pt x="24329" y="10763"/>
                    <a:pt x="24341" y="10763"/>
                  </a:cubicBezTo>
                  <a:cubicBezTo>
                    <a:pt x="24442" y="10763"/>
                    <a:pt x="24537" y="10713"/>
                    <a:pt x="24594" y="10629"/>
                  </a:cubicBezTo>
                  <a:lnTo>
                    <a:pt x="27833" y="5878"/>
                  </a:lnTo>
                  <a:cubicBezTo>
                    <a:pt x="27953" y="5704"/>
                    <a:pt x="27863" y="5464"/>
                    <a:pt x="27658" y="5410"/>
                  </a:cubicBezTo>
                  <a:lnTo>
                    <a:pt x="6925" y="11"/>
                  </a:lnTo>
                  <a:cubicBezTo>
                    <a:pt x="6900" y="4"/>
                    <a:pt x="6873" y="1"/>
                    <a:pt x="68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2475;p54">
              <a:extLst>
                <a:ext uri="{FF2B5EF4-FFF2-40B4-BE49-F238E27FC236}">
                  <a16:creationId xmlns:a16="http://schemas.microsoft.com/office/drawing/2014/main" id="{8CFA5F92-7013-863F-9B86-231C124D539A}"/>
                </a:ext>
              </a:extLst>
            </p:cNvPr>
            <p:cNvSpPr/>
            <p:nvPr/>
          </p:nvSpPr>
          <p:spPr>
            <a:xfrm>
              <a:off x="1655175" y="2894050"/>
              <a:ext cx="811075" cy="1382925"/>
            </a:xfrm>
            <a:custGeom>
              <a:avLst/>
              <a:gdLst/>
              <a:ahLst/>
              <a:cxnLst/>
              <a:rect l="l" t="t" r="r" b="b"/>
              <a:pathLst>
                <a:path w="32443" h="55317" extrusionOk="0">
                  <a:moveTo>
                    <a:pt x="17974" y="0"/>
                  </a:moveTo>
                  <a:cubicBezTo>
                    <a:pt x="16936" y="0"/>
                    <a:pt x="15899" y="342"/>
                    <a:pt x="14845" y="1145"/>
                  </a:cubicBezTo>
                  <a:cubicBezTo>
                    <a:pt x="14845" y="1145"/>
                    <a:pt x="9794" y="5430"/>
                    <a:pt x="8110" y="10633"/>
                  </a:cubicBezTo>
                  <a:cubicBezTo>
                    <a:pt x="6428" y="15836"/>
                    <a:pt x="5356" y="26242"/>
                    <a:pt x="5356" y="26242"/>
                  </a:cubicBezTo>
                  <a:cubicBezTo>
                    <a:pt x="5356" y="26242"/>
                    <a:pt x="0" y="33893"/>
                    <a:pt x="0" y="34659"/>
                  </a:cubicBezTo>
                  <a:cubicBezTo>
                    <a:pt x="0" y="34914"/>
                    <a:pt x="493" y="34999"/>
                    <a:pt x="1151" y="34999"/>
                  </a:cubicBezTo>
                  <a:cubicBezTo>
                    <a:pt x="2466" y="34999"/>
                    <a:pt x="4438" y="34659"/>
                    <a:pt x="4438" y="34659"/>
                  </a:cubicBezTo>
                  <a:lnTo>
                    <a:pt x="4438" y="34659"/>
                  </a:lnTo>
                  <a:lnTo>
                    <a:pt x="153" y="42004"/>
                  </a:lnTo>
                  <a:cubicBezTo>
                    <a:pt x="153" y="42004"/>
                    <a:pt x="153" y="48125"/>
                    <a:pt x="3520" y="51338"/>
                  </a:cubicBezTo>
                  <a:cubicBezTo>
                    <a:pt x="6329" y="54020"/>
                    <a:pt x="10099" y="55317"/>
                    <a:pt x="13405" y="55317"/>
                  </a:cubicBezTo>
                  <a:cubicBezTo>
                    <a:pt x="14060" y="55317"/>
                    <a:pt x="14697" y="55266"/>
                    <a:pt x="15304" y="55165"/>
                  </a:cubicBezTo>
                  <a:cubicBezTo>
                    <a:pt x="18977" y="54552"/>
                    <a:pt x="25710" y="46288"/>
                    <a:pt x="26475" y="45829"/>
                  </a:cubicBezTo>
                  <a:cubicBezTo>
                    <a:pt x="27241" y="45371"/>
                    <a:pt x="24638" y="38331"/>
                    <a:pt x="24027" y="35730"/>
                  </a:cubicBezTo>
                  <a:cubicBezTo>
                    <a:pt x="23414" y="33129"/>
                    <a:pt x="24638" y="31292"/>
                    <a:pt x="25404" y="30832"/>
                  </a:cubicBezTo>
                  <a:cubicBezTo>
                    <a:pt x="26169" y="30374"/>
                    <a:pt x="30606" y="27619"/>
                    <a:pt x="31524" y="25630"/>
                  </a:cubicBezTo>
                  <a:cubicBezTo>
                    <a:pt x="32443" y="23641"/>
                    <a:pt x="32290" y="20274"/>
                    <a:pt x="31984" y="17672"/>
                  </a:cubicBezTo>
                  <a:cubicBezTo>
                    <a:pt x="31677" y="15070"/>
                    <a:pt x="27852" y="6042"/>
                    <a:pt x="24486" y="3288"/>
                  </a:cubicBezTo>
                  <a:cubicBezTo>
                    <a:pt x="22223" y="1436"/>
                    <a:pt x="20099" y="0"/>
                    <a:pt x="179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2476;p54">
              <a:extLst>
                <a:ext uri="{FF2B5EF4-FFF2-40B4-BE49-F238E27FC236}">
                  <a16:creationId xmlns:a16="http://schemas.microsoft.com/office/drawing/2014/main" id="{EA7757F5-8995-A353-7691-45AF2E2F6699}"/>
                </a:ext>
              </a:extLst>
            </p:cNvPr>
            <p:cNvSpPr/>
            <p:nvPr/>
          </p:nvSpPr>
          <p:spPr>
            <a:xfrm>
              <a:off x="1647500" y="2886300"/>
              <a:ext cx="825875" cy="1398450"/>
            </a:xfrm>
            <a:custGeom>
              <a:avLst/>
              <a:gdLst/>
              <a:ahLst/>
              <a:cxnLst/>
              <a:rect l="l" t="t" r="r" b="b"/>
              <a:pathLst>
                <a:path w="33035" h="55938" extrusionOk="0">
                  <a:moveTo>
                    <a:pt x="18282" y="606"/>
                  </a:moveTo>
                  <a:cubicBezTo>
                    <a:pt x="20183" y="606"/>
                    <a:pt x="22177" y="1854"/>
                    <a:pt x="24599" y="3834"/>
                  </a:cubicBezTo>
                  <a:cubicBezTo>
                    <a:pt x="27918" y="6550"/>
                    <a:pt x="31690" y="15495"/>
                    <a:pt x="31986" y="18017"/>
                  </a:cubicBezTo>
                  <a:cubicBezTo>
                    <a:pt x="32407" y="21591"/>
                    <a:pt x="32258" y="24286"/>
                    <a:pt x="31553" y="25811"/>
                  </a:cubicBezTo>
                  <a:cubicBezTo>
                    <a:pt x="30813" y="27415"/>
                    <a:pt x="27433" y="29752"/>
                    <a:pt x="25552" y="30880"/>
                  </a:cubicBezTo>
                  <a:cubicBezTo>
                    <a:pt x="24767" y="31352"/>
                    <a:pt x="23362" y="33251"/>
                    <a:pt x="24035" y="36110"/>
                  </a:cubicBezTo>
                  <a:cubicBezTo>
                    <a:pt x="24231" y="36943"/>
                    <a:pt x="24629" y="38226"/>
                    <a:pt x="25050" y="39583"/>
                  </a:cubicBezTo>
                  <a:cubicBezTo>
                    <a:pt x="25725" y="41763"/>
                    <a:pt x="26856" y="45414"/>
                    <a:pt x="26624" y="45877"/>
                  </a:cubicBezTo>
                  <a:cubicBezTo>
                    <a:pt x="26407" y="46008"/>
                    <a:pt x="25979" y="46460"/>
                    <a:pt x="25032" y="47470"/>
                  </a:cubicBezTo>
                  <a:cubicBezTo>
                    <a:pt x="22822" y="49826"/>
                    <a:pt x="18222" y="54730"/>
                    <a:pt x="15560" y="55173"/>
                  </a:cubicBezTo>
                  <a:cubicBezTo>
                    <a:pt x="14940" y="55277"/>
                    <a:pt x="14305" y="55327"/>
                    <a:pt x="13663" y="55327"/>
                  </a:cubicBezTo>
                  <a:cubicBezTo>
                    <a:pt x="10239" y="55327"/>
                    <a:pt x="6623" y="53896"/>
                    <a:pt x="4038" y="51428"/>
                  </a:cubicBezTo>
                  <a:cubicBezTo>
                    <a:pt x="1013" y="48540"/>
                    <a:pt x="785" y="43121"/>
                    <a:pt x="767" y="42395"/>
                  </a:cubicBezTo>
                  <a:lnTo>
                    <a:pt x="5010" y="35123"/>
                  </a:lnTo>
                  <a:cubicBezTo>
                    <a:pt x="5131" y="34914"/>
                    <a:pt x="4975" y="34662"/>
                    <a:pt x="4746" y="34662"/>
                  </a:cubicBezTo>
                  <a:cubicBezTo>
                    <a:pt x="4729" y="34662"/>
                    <a:pt x="4711" y="34663"/>
                    <a:pt x="4693" y="34666"/>
                  </a:cubicBezTo>
                  <a:cubicBezTo>
                    <a:pt x="3533" y="34867"/>
                    <a:pt x="2234" y="35005"/>
                    <a:pt x="1404" y="35005"/>
                  </a:cubicBezTo>
                  <a:cubicBezTo>
                    <a:pt x="1034" y="35005"/>
                    <a:pt x="757" y="34977"/>
                    <a:pt x="628" y="34915"/>
                  </a:cubicBezTo>
                  <a:cubicBezTo>
                    <a:pt x="861" y="34169"/>
                    <a:pt x="3480" y="30204"/>
                    <a:pt x="5914" y="26728"/>
                  </a:cubicBezTo>
                  <a:cubicBezTo>
                    <a:pt x="5944" y="26685"/>
                    <a:pt x="5963" y="26635"/>
                    <a:pt x="5968" y="26583"/>
                  </a:cubicBezTo>
                  <a:cubicBezTo>
                    <a:pt x="5978" y="26480"/>
                    <a:pt x="7055" y="16150"/>
                    <a:pt x="8709" y="11037"/>
                  </a:cubicBezTo>
                  <a:cubicBezTo>
                    <a:pt x="10321" y="6057"/>
                    <a:pt x="15149" y="1861"/>
                    <a:pt x="15343" y="1693"/>
                  </a:cubicBezTo>
                  <a:cubicBezTo>
                    <a:pt x="16329" y="944"/>
                    <a:pt x="17293" y="606"/>
                    <a:pt x="18282" y="606"/>
                  </a:cubicBezTo>
                  <a:close/>
                  <a:moveTo>
                    <a:pt x="18288" y="0"/>
                  </a:moveTo>
                  <a:cubicBezTo>
                    <a:pt x="17200" y="0"/>
                    <a:pt x="16092" y="354"/>
                    <a:pt x="14965" y="1211"/>
                  </a:cubicBezTo>
                  <a:lnTo>
                    <a:pt x="14952" y="1221"/>
                  </a:lnTo>
                  <a:cubicBezTo>
                    <a:pt x="14744" y="1399"/>
                    <a:pt x="9817" y="5623"/>
                    <a:pt x="8126" y="10848"/>
                  </a:cubicBezTo>
                  <a:cubicBezTo>
                    <a:pt x="6530" y="15782"/>
                    <a:pt x="5471" y="25463"/>
                    <a:pt x="5367" y="26441"/>
                  </a:cubicBezTo>
                  <a:cubicBezTo>
                    <a:pt x="4047" y="28328"/>
                    <a:pt x="1" y="34178"/>
                    <a:pt x="1" y="34969"/>
                  </a:cubicBezTo>
                  <a:cubicBezTo>
                    <a:pt x="1" y="35117"/>
                    <a:pt x="66" y="35254"/>
                    <a:pt x="187" y="35355"/>
                  </a:cubicBezTo>
                  <a:cubicBezTo>
                    <a:pt x="411" y="35545"/>
                    <a:pt x="923" y="35611"/>
                    <a:pt x="1534" y="35611"/>
                  </a:cubicBezTo>
                  <a:cubicBezTo>
                    <a:pt x="2383" y="35611"/>
                    <a:pt x="3424" y="35482"/>
                    <a:pt x="4154" y="35373"/>
                  </a:cubicBezTo>
                  <a:lnTo>
                    <a:pt x="4154" y="35373"/>
                  </a:lnTo>
                  <a:lnTo>
                    <a:pt x="196" y="42159"/>
                  </a:lnTo>
                  <a:cubicBezTo>
                    <a:pt x="168" y="42207"/>
                    <a:pt x="153" y="42260"/>
                    <a:pt x="153" y="42314"/>
                  </a:cubicBezTo>
                  <a:cubicBezTo>
                    <a:pt x="153" y="42569"/>
                    <a:pt x="193" y="48604"/>
                    <a:pt x="3615" y="51870"/>
                  </a:cubicBezTo>
                  <a:cubicBezTo>
                    <a:pt x="6312" y="54444"/>
                    <a:pt x="10088" y="55938"/>
                    <a:pt x="13668" y="55938"/>
                  </a:cubicBezTo>
                  <a:cubicBezTo>
                    <a:pt x="13675" y="55938"/>
                    <a:pt x="13682" y="55938"/>
                    <a:pt x="13688" y="55938"/>
                  </a:cubicBezTo>
                  <a:cubicBezTo>
                    <a:pt x="14350" y="55938"/>
                    <a:pt x="15009" y="55883"/>
                    <a:pt x="15661" y="55776"/>
                  </a:cubicBezTo>
                  <a:cubicBezTo>
                    <a:pt x="18527" y="55299"/>
                    <a:pt x="23049" y="50478"/>
                    <a:pt x="25478" y="47889"/>
                  </a:cubicBezTo>
                  <a:cubicBezTo>
                    <a:pt x="26151" y="47171"/>
                    <a:pt x="26787" y="46494"/>
                    <a:pt x="26939" y="46402"/>
                  </a:cubicBezTo>
                  <a:cubicBezTo>
                    <a:pt x="27563" y="46028"/>
                    <a:pt x="27160" y="44325"/>
                    <a:pt x="25633" y="39401"/>
                  </a:cubicBezTo>
                  <a:cubicBezTo>
                    <a:pt x="25216" y="38054"/>
                    <a:pt x="24821" y="36782"/>
                    <a:pt x="24631" y="35970"/>
                  </a:cubicBezTo>
                  <a:cubicBezTo>
                    <a:pt x="24041" y="33463"/>
                    <a:pt x="25233" y="31786"/>
                    <a:pt x="25868" y="31405"/>
                  </a:cubicBezTo>
                  <a:cubicBezTo>
                    <a:pt x="26402" y="31084"/>
                    <a:pt x="31121" y="28208"/>
                    <a:pt x="32109" y="26068"/>
                  </a:cubicBezTo>
                  <a:cubicBezTo>
                    <a:pt x="32870" y="24417"/>
                    <a:pt x="33034" y="21685"/>
                    <a:pt x="32593" y="17947"/>
                  </a:cubicBezTo>
                  <a:cubicBezTo>
                    <a:pt x="32295" y="15412"/>
                    <a:pt x="28543" y="6273"/>
                    <a:pt x="24985" y="3361"/>
                  </a:cubicBezTo>
                  <a:cubicBezTo>
                    <a:pt x="22851" y="1614"/>
                    <a:pt x="20614" y="0"/>
                    <a:pt x="18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2477;p54">
              <a:extLst>
                <a:ext uri="{FF2B5EF4-FFF2-40B4-BE49-F238E27FC236}">
                  <a16:creationId xmlns:a16="http://schemas.microsoft.com/office/drawing/2014/main" id="{29FD6CD4-CBF2-A354-C863-879EB45F44BC}"/>
                </a:ext>
              </a:extLst>
            </p:cNvPr>
            <p:cNvSpPr/>
            <p:nvPr/>
          </p:nvSpPr>
          <p:spPr>
            <a:xfrm>
              <a:off x="2045425" y="2880400"/>
              <a:ext cx="439975" cy="497975"/>
            </a:xfrm>
            <a:custGeom>
              <a:avLst/>
              <a:gdLst/>
              <a:ahLst/>
              <a:cxnLst/>
              <a:rect l="l" t="t" r="r" b="b"/>
              <a:pathLst>
                <a:path w="17599" h="19919" extrusionOk="0">
                  <a:moveTo>
                    <a:pt x="6102" y="0"/>
                  </a:moveTo>
                  <a:cubicBezTo>
                    <a:pt x="4746" y="0"/>
                    <a:pt x="3399" y="287"/>
                    <a:pt x="2294" y="926"/>
                  </a:cubicBezTo>
                  <a:cubicBezTo>
                    <a:pt x="2294" y="926"/>
                    <a:pt x="0" y="4292"/>
                    <a:pt x="0" y="6740"/>
                  </a:cubicBezTo>
                  <a:cubicBezTo>
                    <a:pt x="0" y="9190"/>
                    <a:pt x="1989" y="13168"/>
                    <a:pt x="3519" y="15004"/>
                  </a:cubicBezTo>
                  <a:cubicBezTo>
                    <a:pt x="5049" y="16841"/>
                    <a:pt x="6427" y="18065"/>
                    <a:pt x="6427" y="18065"/>
                  </a:cubicBezTo>
                  <a:lnTo>
                    <a:pt x="9793" y="17300"/>
                  </a:lnTo>
                  <a:lnTo>
                    <a:pt x="9947" y="19901"/>
                  </a:lnTo>
                  <a:cubicBezTo>
                    <a:pt x="9947" y="19901"/>
                    <a:pt x="10377" y="19126"/>
                    <a:pt x="11496" y="19126"/>
                  </a:cubicBezTo>
                  <a:cubicBezTo>
                    <a:pt x="11869" y="19126"/>
                    <a:pt x="12319" y="19212"/>
                    <a:pt x="12855" y="19442"/>
                  </a:cubicBezTo>
                  <a:cubicBezTo>
                    <a:pt x="13667" y="19790"/>
                    <a:pt x="14369" y="19918"/>
                    <a:pt x="14927" y="19918"/>
                  </a:cubicBezTo>
                  <a:cubicBezTo>
                    <a:pt x="15843" y="19918"/>
                    <a:pt x="16374" y="19574"/>
                    <a:pt x="16374" y="19289"/>
                  </a:cubicBezTo>
                  <a:cubicBezTo>
                    <a:pt x="16374" y="18830"/>
                    <a:pt x="17598" y="15616"/>
                    <a:pt x="16374" y="10261"/>
                  </a:cubicBezTo>
                  <a:cubicBezTo>
                    <a:pt x="15150" y="4905"/>
                    <a:pt x="13772" y="3986"/>
                    <a:pt x="11783" y="1997"/>
                  </a:cubicBezTo>
                  <a:cubicBezTo>
                    <a:pt x="10550" y="763"/>
                    <a:pt x="8315" y="0"/>
                    <a:pt x="61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2478;p54">
              <a:extLst>
                <a:ext uri="{FF2B5EF4-FFF2-40B4-BE49-F238E27FC236}">
                  <a16:creationId xmlns:a16="http://schemas.microsoft.com/office/drawing/2014/main" id="{63336724-0353-4623-9C9E-C382A68AF3F9}"/>
                </a:ext>
              </a:extLst>
            </p:cNvPr>
            <p:cNvSpPr/>
            <p:nvPr/>
          </p:nvSpPr>
          <p:spPr>
            <a:xfrm>
              <a:off x="2037725" y="2872750"/>
              <a:ext cx="450275" cy="513300"/>
            </a:xfrm>
            <a:custGeom>
              <a:avLst/>
              <a:gdLst/>
              <a:ahLst/>
              <a:cxnLst/>
              <a:rect l="l" t="t" r="r" b="b"/>
              <a:pathLst>
                <a:path w="18011" h="20532" extrusionOk="0">
                  <a:moveTo>
                    <a:pt x="6412" y="600"/>
                  </a:moveTo>
                  <a:cubicBezTo>
                    <a:pt x="8568" y="600"/>
                    <a:pt x="10719" y="1365"/>
                    <a:pt x="11874" y="2520"/>
                  </a:cubicBezTo>
                  <a:cubicBezTo>
                    <a:pt x="12060" y="2707"/>
                    <a:pt x="12242" y="2884"/>
                    <a:pt x="12418" y="3056"/>
                  </a:cubicBezTo>
                  <a:cubicBezTo>
                    <a:pt x="14088" y="4689"/>
                    <a:pt x="15293" y="5868"/>
                    <a:pt x="16383" y="10636"/>
                  </a:cubicBezTo>
                  <a:cubicBezTo>
                    <a:pt x="17382" y="15008"/>
                    <a:pt x="16721" y="17947"/>
                    <a:pt x="16472" y="19055"/>
                  </a:cubicBezTo>
                  <a:cubicBezTo>
                    <a:pt x="16410" y="19331"/>
                    <a:pt x="16375" y="19482"/>
                    <a:pt x="16377" y="19580"/>
                  </a:cubicBezTo>
                  <a:cubicBezTo>
                    <a:pt x="16369" y="19603"/>
                    <a:pt x="16302" y="19686"/>
                    <a:pt x="16113" y="19767"/>
                  </a:cubicBezTo>
                  <a:cubicBezTo>
                    <a:pt x="15900" y="19859"/>
                    <a:pt x="15604" y="19919"/>
                    <a:pt x="15237" y="19919"/>
                  </a:cubicBezTo>
                  <a:cubicBezTo>
                    <a:pt x="14714" y="19919"/>
                    <a:pt x="14048" y="19796"/>
                    <a:pt x="13282" y="19468"/>
                  </a:cubicBezTo>
                  <a:cubicBezTo>
                    <a:pt x="12710" y="19222"/>
                    <a:pt x="12222" y="19129"/>
                    <a:pt x="11811" y="19129"/>
                  </a:cubicBezTo>
                  <a:cubicBezTo>
                    <a:pt x="11237" y="19129"/>
                    <a:pt x="10814" y="19311"/>
                    <a:pt x="10521" y="19516"/>
                  </a:cubicBezTo>
                  <a:lnTo>
                    <a:pt x="10408" y="17589"/>
                  </a:lnTo>
                  <a:cubicBezTo>
                    <a:pt x="10398" y="17423"/>
                    <a:pt x="10260" y="17301"/>
                    <a:pt x="10102" y="17301"/>
                  </a:cubicBezTo>
                  <a:cubicBezTo>
                    <a:pt x="10080" y="17301"/>
                    <a:pt x="10056" y="17304"/>
                    <a:pt x="10033" y="17309"/>
                  </a:cubicBezTo>
                  <a:lnTo>
                    <a:pt x="6823" y="18038"/>
                  </a:lnTo>
                  <a:cubicBezTo>
                    <a:pt x="6462" y="17705"/>
                    <a:pt x="5307" y="16610"/>
                    <a:pt x="4062" y="15115"/>
                  </a:cubicBezTo>
                  <a:cubicBezTo>
                    <a:pt x="2622" y="13387"/>
                    <a:pt x="614" y="9482"/>
                    <a:pt x="614" y="7047"/>
                  </a:cubicBezTo>
                  <a:cubicBezTo>
                    <a:pt x="614" y="4893"/>
                    <a:pt x="2520" y="1913"/>
                    <a:pt x="2817" y="1463"/>
                  </a:cubicBezTo>
                  <a:cubicBezTo>
                    <a:pt x="3884" y="863"/>
                    <a:pt x="5149" y="600"/>
                    <a:pt x="6412" y="600"/>
                  </a:cubicBezTo>
                  <a:close/>
                  <a:moveTo>
                    <a:pt x="6385" y="1"/>
                  </a:moveTo>
                  <a:cubicBezTo>
                    <a:pt x="4998" y="1"/>
                    <a:pt x="3611" y="294"/>
                    <a:pt x="2449" y="967"/>
                  </a:cubicBezTo>
                  <a:cubicBezTo>
                    <a:pt x="2410" y="990"/>
                    <a:pt x="2375" y="1021"/>
                    <a:pt x="2350" y="1059"/>
                  </a:cubicBezTo>
                  <a:cubicBezTo>
                    <a:pt x="2253" y="1201"/>
                    <a:pt x="0" y="4533"/>
                    <a:pt x="0" y="7047"/>
                  </a:cubicBezTo>
                  <a:cubicBezTo>
                    <a:pt x="0" y="9619"/>
                    <a:pt x="2092" y="13707"/>
                    <a:pt x="3591" y="15506"/>
                  </a:cubicBezTo>
                  <a:cubicBezTo>
                    <a:pt x="5118" y="17340"/>
                    <a:pt x="6517" y="18587"/>
                    <a:pt x="6530" y="18600"/>
                  </a:cubicBezTo>
                  <a:cubicBezTo>
                    <a:pt x="6587" y="18650"/>
                    <a:pt x="6659" y="18677"/>
                    <a:pt x="6733" y="18677"/>
                  </a:cubicBezTo>
                  <a:cubicBezTo>
                    <a:pt x="6756" y="18677"/>
                    <a:pt x="6779" y="18674"/>
                    <a:pt x="6802" y="18669"/>
                  </a:cubicBezTo>
                  <a:lnTo>
                    <a:pt x="9817" y="17985"/>
                  </a:lnTo>
                  <a:lnTo>
                    <a:pt x="9948" y="20226"/>
                  </a:lnTo>
                  <a:cubicBezTo>
                    <a:pt x="9957" y="20360"/>
                    <a:pt x="10052" y="20474"/>
                    <a:pt x="10184" y="20504"/>
                  </a:cubicBezTo>
                  <a:cubicBezTo>
                    <a:pt x="10207" y="20509"/>
                    <a:pt x="10230" y="20511"/>
                    <a:pt x="10253" y="20511"/>
                  </a:cubicBezTo>
                  <a:cubicBezTo>
                    <a:pt x="10361" y="20511"/>
                    <a:pt x="10464" y="20455"/>
                    <a:pt x="10520" y="20359"/>
                  </a:cubicBezTo>
                  <a:cubicBezTo>
                    <a:pt x="10540" y="20324"/>
                    <a:pt x="10895" y="19741"/>
                    <a:pt x="11807" y="19741"/>
                  </a:cubicBezTo>
                  <a:cubicBezTo>
                    <a:pt x="12140" y="19741"/>
                    <a:pt x="12548" y="19818"/>
                    <a:pt x="13041" y="20030"/>
                  </a:cubicBezTo>
                  <a:cubicBezTo>
                    <a:pt x="13889" y="20393"/>
                    <a:pt x="14630" y="20531"/>
                    <a:pt x="15233" y="20531"/>
                  </a:cubicBezTo>
                  <a:cubicBezTo>
                    <a:pt x="15843" y="20530"/>
                    <a:pt x="16311" y="20390"/>
                    <a:pt x="16600" y="20199"/>
                  </a:cubicBezTo>
                  <a:cubicBezTo>
                    <a:pt x="16849" y="20034"/>
                    <a:pt x="16988" y="19819"/>
                    <a:pt x="16988" y="19596"/>
                  </a:cubicBezTo>
                  <a:cubicBezTo>
                    <a:pt x="16989" y="19545"/>
                    <a:pt x="17030" y="19364"/>
                    <a:pt x="17069" y="19189"/>
                  </a:cubicBezTo>
                  <a:cubicBezTo>
                    <a:pt x="17326" y="18045"/>
                    <a:pt x="18010" y="15007"/>
                    <a:pt x="16980" y="10498"/>
                  </a:cubicBezTo>
                  <a:cubicBezTo>
                    <a:pt x="15850" y="5555"/>
                    <a:pt x="14591" y="4322"/>
                    <a:pt x="12847" y="2619"/>
                  </a:cubicBezTo>
                  <a:cubicBezTo>
                    <a:pt x="12671" y="2447"/>
                    <a:pt x="12491" y="2272"/>
                    <a:pt x="12306" y="2087"/>
                  </a:cubicBezTo>
                  <a:cubicBezTo>
                    <a:pt x="11052" y="832"/>
                    <a:pt x="8719" y="1"/>
                    <a:pt x="6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2479;p54">
              <a:extLst>
                <a:ext uri="{FF2B5EF4-FFF2-40B4-BE49-F238E27FC236}">
                  <a16:creationId xmlns:a16="http://schemas.microsoft.com/office/drawing/2014/main" id="{B2D5A5E6-5080-E9E7-EA5A-023D3D83FAA8}"/>
                </a:ext>
              </a:extLst>
            </p:cNvPr>
            <p:cNvSpPr/>
            <p:nvPr/>
          </p:nvSpPr>
          <p:spPr>
            <a:xfrm>
              <a:off x="2098950" y="2915050"/>
              <a:ext cx="352000" cy="417000"/>
            </a:xfrm>
            <a:custGeom>
              <a:avLst/>
              <a:gdLst/>
              <a:ahLst/>
              <a:cxnLst/>
              <a:rect l="l" t="t" r="r" b="b"/>
              <a:pathLst>
                <a:path w="14080" h="16680" extrusionOk="0">
                  <a:moveTo>
                    <a:pt x="2823" y="0"/>
                  </a:moveTo>
                  <a:cubicBezTo>
                    <a:pt x="2336" y="0"/>
                    <a:pt x="1943" y="104"/>
                    <a:pt x="1684" y="305"/>
                  </a:cubicBezTo>
                  <a:cubicBezTo>
                    <a:pt x="1684" y="305"/>
                    <a:pt x="0" y="3213"/>
                    <a:pt x="919" y="5508"/>
                  </a:cubicBezTo>
                  <a:cubicBezTo>
                    <a:pt x="1837" y="7803"/>
                    <a:pt x="4745" y="10558"/>
                    <a:pt x="7039" y="12547"/>
                  </a:cubicBezTo>
                  <a:cubicBezTo>
                    <a:pt x="9334" y="14537"/>
                    <a:pt x="12242" y="16679"/>
                    <a:pt x="12242" y="16679"/>
                  </a:cubicBezTo>
                  <a:cubicBezTo>
                    <a:pt x="12242" y="16679"/>
                    <a:pt x="14079" y="11935"/>
                    <a:pt x="11171" y="6426"/>
                  </a:cubicBezTo>
                  <a:cubicBezTo>
                    <a:pt x="8809" y="1950"/>
                    <a:pt x="4933" y="0"/>
                    <a:pt x="28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2480;p54">
              <a:extLst>
                <a:ext uri="{FF2B5EF4-FFF2-40B4-BE49-F238E27FC236}">
                  <a16:creationId xmlns:a16="http://schemas.microsoft.com/office/drawing/2014/main" id="{62907CE4-49C3-4920-5F18-C95D672F86E7}"/>
                </a:ext>
              </a:extLst>
            </p:cNvPr>
            <p:cNvSpPr/>
            <p:nvPr/>
          </p:nvSpPr>
          <p:spPr>
            <a:xfrm>
              <a:off x="2090750" y="2907375"/>
              <a:ext cx="367750" cy="432300"/>
            </a:xfrm>
            <a:custGeom>
              <a:avLst/>
              <a:gdLst/>
              <a:ahLst/>
              <a:cxnLst/>
              <a:rect l="l" t="t" r="r" b="b"/>
              <a:pathLst>
                <a:path w="14710" h="17292" extrusionOk="0">
                  <a:moveTo>
                    <a:pt x="3152" y="614"/>
                  </a:moveTo>
                  <a:cubicBezTo>
                    <a:pt x="3420" y="614"/>
                    <a:pt x="3722" y="648"/>
                    <a:pt x="4044" y="717"/>
                  </a:cubicBezTo>
                  <a:cubicBezTo>
                    <a:pt x="6092" y="1158"/>
                    <a:pt x="9202" y="3036"/>
                    <a:pt x="11229" y="6876"/>
                  </a:cubicBezTo>
                  <a:cubicBezTo>
                    <a:pt x="13563" y="11298"/>
                    <a:pt x="12755" y="15255"/>
                    <a:pt x="12410" y="16484"/>
                  </a:cubicBezTo>
                  <a:cubicBezTo>
                    <a:pt x="11573" y="15857"/>
                    <a:pt x="9369" y="14184"/>
                    <a:pt x="7569" y="12623"/>
                  </a:cubicBezTo>
                  <a:cubicBezTo>
                    <a:pt x="4202" y="9705"/>
                    <a:pt x="2227" y="7440"/>
                    <a:pt x="1531" y="5701"/>
                  </a:cubicBezTo>
                  <a:cubicBezTo>
                    <a:pt x="746" y="3738"/>
                    <a:pt x="2030" y="1221"/>
                    <a:pt x="2247" y="820"/>
                  </a:cubicBezTo>
                  <a:cubicBezTo>
                    <a:pt x="2454" y="684"/>
                    <a:pt x="2769" y="614"/>
                    <a:pt x="3152" y="614"/>
                  </a:cubicBezTo>
                  <a:close/>
                  <a:moveTo>
                    <a:pt x="3151" y="1"/>
                  </a:moveTo>
                  <a:cubicBezTo>
                    <a:pt x="2595" y="1"/>
                    <a:pt x="2139" y="126"/>
                    <a:pt x="1824" y="371"/>
                  </a:cubicBezTo>
                  <a:cubicBezTo>
                    <a:pt x="1793" y="395"/>
                    <a:pt x="1766" y="425"/>
                    <a:pt x="1747" y="459"/>
                  </a:cubicBezTo>
                  <a:cubicBezTo>
                    <a:pt x="1675" y="582"/>
                    <a:pt x="0" y="3522"/>
                    <a:pt x="963" y="5928"/>
                  </a:cubicBezTo>
                  <a:cubicBezTo>
                    <a:pt x="1695" y="7762"/>
                    <a:pt x="3726" y="10102"/>
                    <a:pt x="7168" y="13086"/>
                  </a:cubicBezTo>
                  <a:cubicBezTo>
                    <a:pt x="9445" y="15060"/>
                    <a:pt x="12360" y="17211"/>
                    <a:pt x="12390" y="17232"/>
                  </a:cubicBezTo>
                  <a:cubicBezTo>
                    <a:pt x="12442" y="17271"/>
                    <a:pt x="12506" y="17292"/>
                    <a:pt x="12572" y="17292"/>
                  </a:cubicBezTo>
                  <a:cubicBezTo>
                    <a:pt x="12600" y="17292"/>
                    <a:pt x="12629" y="17289"/>
                    <a:pt x="12657" y="17281"/>
                  </a:cubicBezTo>
                  <a:cubicBezTo>
                    <a:pt x="12748" y="17253"/>
                    <a:pt x="12822" y="17186"/>
                    <a:pt x="12856" y="17097"/>
                  </a:cubicBezTo>
                  <a:cubicBezTo>
                    <a:pt x="12934" y="16898"/>
                    <a:pt x="14710" y="12158"/>
                    <a:pt x="11771" y="6591"/>
                  </a:cubicBezTo>
                  <a:cubicBezTo>
                    <a:pt x="9645" y="2564"/>
                    <a:pt x="6350" y="588"/>
                    <a:pt x="4173" y="119"/>
                  </a:cubicBezTo>
                  <a:cubicBezTo>
                    <a:pt x="3806" y="40"/>
                    <a:pt x="3462" y="1"/>
                    <a:pt x="31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2481;p54">
              <a:extLst>
                <a:ext uri="{FF2B5EF4-FFF2-40B4-BE49-F238E27FC236}">
                  <a16:creationId xmlns:a16="http://schemas.microsoft.com/office/drawing/2014/main" id="{DC7A7ABF-E0EB-F153-76AC-A427A29ECBD0}"/>
                </a:ext>
              </a:extLst>
            </p:cNvPr>
            <p:cNvSpPr/>
            <p:nvPr/>
          </p:nvSpPr>
          <p:spPr>
            <a:xfrm>
              <a:off x="2118075" y="2574525"/>
              <a:ext cx="436175" cy="566225"/>
            </a:xfrm>
            <a:custGeom>
              <a:avLst/>
              <a:gdLst/>
              <a:ahLst/>
              <a:cxnLst/>
              <a:rect l="l" t="t" r="r" b="b"/>
              <a:pathLst>
                <a:path w="17447" h="22649" extrusionOk="0">
                  <a:moveTo>
                    <a:pt x="14232" y="0"/>
                  </a:moveTo>
                  <a:cubicBezTo>
                    <a:pt x="14232" y="0"/>
                    <a:pt x="10100" y="2448"/>
                    <a:pt x="9029" y="2908"/>
                  </a:cubicBezTo>
                  <a:cubicBezTo>
                    <a:pt x="7958" y="3367"/>
                    <a:pt x="3367" y="5509"/>
                    <a:pt x="2756" y="8264"/>
                  </a:cubicBezTo>
                  <a:cubicBezTo>
                    <a:pt x="2143" y="11018"/>
                    <a:pt x="613" y="14844"/>
                    <a:pt x="307" y="15762"/>
                  </a:cubicBezTo>
                  <a:cubicBezTo>
                    <a:pt x="1" y="16680"/>
                    <a:pt x="307" y="17904"/>
                    <a:pt x="1225" y="19129"/>
                  </a:cubicBezTo>
                  <a:cubicBezTo>
                    <a:pt x="2143" y="20353"/>
                    <a:pt x="7041" y="22649"/>
                    <a:pt x="8112" y="22649"/>
                  </a:cubicBezTo>
                  <a:cubicBezTo>
                    <a:pt x="9182" y="22649"/>
                    <a:pt x="9642" y="16221"/>
                    <a:pt x="9642" y="16221"/>
                  </a:cubicBezTo>
                  <a:lnTo>
                    <a:pt x="13927" y="16221"/>
                  </a:lnTo>
                  <a:cubicBezTo>
                    <a:pt x="15609" y="16221"/>
                    <a:pt x="14998" y="15303"/>
                    <a:pt x="15457" y="13314"/>
                  </a:cubicBezTo>
                  <a:cubicBezTo>
                    <a:pt x="15916" y="11324"/>
                    <a:pt x="15609" y="8263"/>
                    <a:pt x="15609" y="8263"/>
                  </a:cubicBezTo>
                  <a:cubicBezTo>
                    <a:pt x="15609" y="8263"/>
                    <a:pt x="16835" y="6274"/>
                    <a:pt x="17140" y="5815"/>
                  </a:cubicBezTo>
                  <a:cubicBezTo>
                    <a:pt x="17446" y="5355"/>
                    <a:pt x="15304" y="4131"/>
                    <a:pt x="15304" y="4131"/>
                  </a:cubicBezTo>
                  <a:lnTo>
                    <a:pt x="15304" y="3060"/>
                  </a:lnTo>
                  <a:cubicBezTo>
                    <a:pt x="15304" y="2601"/>
                    <a:pt x="14232" y="0"/>
                    <a:pt x="142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2482;p54">
              <a:extLst>
                <a:ext uri="{FF2B5EF4-FFF2-40B4-BE49-F238E27FC236}">
                  <a16:creationId xmlns:a16="http://schemas.microsoft.com/office/drawing/2014/main" id="{2C3D6AB1-6D64-8668-5A48-BEC7B37D8EA6}"/>
                </a:ext>
              </a:extLst>
            </p:cNvPr>
            <p:cNvSpPr/>
            <p:nvPr/>
          </p:nvSpPr>
          <p:spPr>
            <a:xfrm>
              <a:off x="2109800" y="2566850"/>
              <a:ext cx="445875" cy="581550"/>
            </a:xfrm>
            <a:custGeom>
              <a:avLst/>
              <a:gdLst/>
              <a:ahLst/>
              <a:cxnLst/>
              <a:rect l="l" t="t" r="r" b="b"/>
              <a:pathLst>
                <a:path w="17835" h="23262" extrusionOk="0">
                  <a:moveTo>
                    <a:pt x="14414" y="750"/>
                  </a:moveTo>
                  <a:cubicBezTo>
                    <a:pt x="14875" y="1895"/>
                    <a:pt x="15328" y="3140"/>
                    <a:pt x="15328" y="3368"/>
                  </a:cubicBezTo>
                  <a:lnTo>
                    <a:pt x="15328" y="4439"/>
                  </a:lnTo>
                  <a:cubicBezTo>
                    <a:pt x="15328" y="4549"/>
                    <a:pt x="15387" y="4650"/>
                    <a:pt x="15482" y="4704"/>
                  </a:cubicBezTo>
                  <a:cubicBezTo>
                    <a:pt x="16305" y="5175"/>
                    <a:pt x="17071" y="5762"/>
                    <a:pt x="17183" y="6001"/>
                  </a:cubicBezTo>
                  <a:cubicBezTo>
                    <a:pt x="16835" y="6532"/>
                    <a:pt x="15728" y="8332"/>
                    <a:pt x="15679" y="8411"/>
                  </a:cubicBezTo>
                  <a:cubicBezTo>
                    <a:pt x="15644" y="8467"/>
                    <a:pt x="15628" y="8535"/>
                    <a:pt x="15636" y="8601"/>
                  </a:cubicBezTo>
                  <a:cubicBezTo>
                    <a:pt x="15638" y="8631"/>
                    <a:pt x="15932" y="11633"/>
                    <a:pt x="15488" y="13552"/>
                  </a:cubicBezTo>
                  <a:cubicBezTo>
                    <a:pt x="15350" y="14152"/>
                    <a:pt x="15306" y="14659"/>
                    <a:pt x="15270" y="15064"/>
                  </a:cubicBezTo>
                  <a:cubicBezTo>
                    <a:pt x="15184" y="16045"/>
                    <a:pt x="15168" y="16223"/>
                    <a:pt x="14257" y="16223"/>
                  </a:cubicBezTo>
                  <a:lnTo>
                    <a:pt x="9972" y="16223"/>
                  </a:lnTo>
                  <a:cubicBezTo>
                    <a:pt x="9811" y="16223"/>
                    <a:pt x="9678" y="16347"/>
                    <a:pt x="9667" y="16506"/>
                  </a:cubicBezTo>
                  <a:cubicBezTo>
                    <a:pt x="9440" y="19681"/>
                    <a:pt x="8875" y="22495"/>
                    <a:pt x="8442" y="22650"/>
                  </a:cubicBezTo>
                  <a:cubicBezTo>
                    <a:pt x="7475" y="22650"/>
                    <a:pt x="2664" y="20403"/>
                    <a:pt x="1801" y="19252"/>
                  </a:cubicBezTo>
                  <a:cubicBezTo>
                    <a:pt x="964" y="18137"/>
                    <a:pt x="646" y="17011"/>
                    <a:pt x="928" y="16166"/>
                  </a:cubicBezTo>
                  <a:cubicBezTo>
                    <a:pt x="995" y="15963"/>
                    <a:pt x="1124" y="15618"/>
                    <a:pt x="1288" y="15174"/>
                  </a:cubicBezTo>
                  <a:cubicBezTo>
                    <a:pt x="1853" y="13645"/>
                    <a:pt x="2905" y="10799"/>
                    <a:pt x="3385" y="8637"/>
                  </a:cubicBezTo>
                  <a:cubicBezTo>
                    <a:pt x="3989" y="5920"/>
                    <a:pt x="8920" y="3736"/>
                    <a:pt x="9481" y="3495"/>
                  </a:cubicBezTo>
                  <a:cubicBezTo>
                    <a:pt x="10398" y="3103"/>
                    <a:pt x="13430" y="1330"/>
                    <a:pt x="14414" y="750"/>
                  </a:cubicBezTo>
                  <a:close/>
                  <a:moveTo>
                    <a:pt x="14563" y="1"/>
                  </a:moveTo>
                  <a:cubicBezTo>
                    <a:pt x="14509" y="1"/>
                    <a:pt x="14455" y="15"/>
                    <a:pt x="14407" y="44"/>
                  </a:cubicBezTo>
                  <a:cubicBezTo>
                    <a:pt x="14366" y="69"/>
                    <a:pt x="10281" y="2487"/>
                    <a:pt x="9241" y="2934"/>
                  </a:cubicBezTo>
                  <a:cubicBezTo>
                    <a:pt x="8278" y="3346"/>
                    <a:pt x="3444" y="5554"/>
                    <a:pt x="2788" y="8505"/>
                  </a:cubicBezTo>
                  <a:cubicBezTo>
                    <a:pt x="2316" y="10626"/>
                    <a:pt x="1273" y="13447"/>
                    <a:pt x="714" y="14962"/>
                  </a:cubicBezTo>
                  <a:cubicBezTo>
                    <a:pt x="546" y="15414"/>
                    <a:pt x="417" y="15766"/>
                    <a:pt x="347" y="15972"/>
                  </a:cubicBezTo>
                  <a:cubicBezTo>
                    <a:pt x="1" y="17013"/>
                    <a:pt x="352" y="18341"/>
                    <a:pt x="1311" y="19619"/>
                  </a:cubicBezTo>
                  <a:cubicBezTo>
                    <a:pt x="2287" y="20921"/>
                    <a:pt x="7319" y="23262"/>
                    <a:pt x="8442" y="23262"/>
                  </a:cubicBezTo>
                  <a:cubicBezTo>
                    <a:pt x="9578" y="23262"/>
                    <a:pt x="10063" y="19361"/>
                    <a:pt x="10256" y="16835"/>
                  </a:cubicBezTo>
                  <a:lnTo>
                    <a:pt x="14258" y="16835"/>
                  </a:lnTo>
                  <a:cubicBezTo>
                    <a:pt x="15730" y="16835"/>
                    <a:pt x="15796" y="16078"/>
                    <a:pt x="15881" y="15118"/>
                  </a:cubicBezTo>
                  <a:cubicBezTo>
                    <a:pt x="15915" y="14732"/>
                    <a:pt x="15957" y="14249"/>
                    <a:pt x="16086" y="13690"/>
                  </a:cubicBezTo>
                  <a:cubicBezTo>
                    <a:pt x="16509" y="11858"/>
                    <a:pt x="16305" y="9208"/>
                    <a:pt x="16255" y="8644"/>
                  </a:cubicBezTo>
                  <a:cubicBezTo>
                    <a:pt x="16494" y="8257"/>
                    <a:pt x="17462" y="6687"/>
                    <a:pt x="17725" y="6293"/>
                  </a:cubicBezTo>
                  <a:cubicBezTo>
                    <a:pt x="17779" y="6211"/>
                    <a:pt x="17835" y="6077"/>
                    <a:pt x="17791" y="5893"/>
                  </a:cubicBezTo>
                  <a:cubicBezTo>
                    <a:pt x="17661" y="5338"/>
                    <a:pt x="16488" y="4588"/>
                    <a:pt x="15940" y="4263"/>
                  </a:cubicBezTo>
                  <a:lnTo>
                    <a:pt x="15940" y="3368"/>
                  </a:lnTo>
                  <a:cubicBezTo>
                    <a:pt x="15940" y="2886"/>
                    <a:pt x="15103" y="814"/>
                    <a:pt x="14847" y="191"/>
                  </a:cubicBezTo>
                  <a:cubicBezTo>
                    <a:pt x="14813" y="109"/>
                    <a:pt x="14745" y="45"/>
                    <a:pt x="14661" y="17"/>
                  </a:cubicBezTo>
                  <a:cubicBezTo>
                    <a:pt x="14629" y="6"/>
                    <a:pt x="14596" y="1"/>
                    <a:pt x="14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2483;p54">
              <a:extLst>
                <a:ext uri="{FF2B5EF4-FFF2-40B4-BE49-F238E27FC236}">
                  <a16:creationId xmlns:a16="http://schemas.microsoft.com/office/drawing/2014/main" id="{94FC6969-FDD9-95A2-69F6-D10A4F9E8308}"/>
                </a:ext>
              </a:extLst>
            </p:cNvPr>
            <p:cNvSpPr/>
            <p:nvPr/>
          </p:nvSpPr>
          <p:spPr>
            <a:xfrm>
              <a:off x="1808175" y="2836350"/>
              <a:ext cx="264025" cy="251425"/>
            </a:xfrm>
            <a:custGeom>
              <a:avLst/>
              <a:gdLst/>
              <a:ahLst/>
              <a:cxnLst/>
              <a:rect l="l" t="t" r="r" b="b"/>
              <a:pathLst>
                <a:path w="10561" h="10057" extrusionOk="0">
                  <a:moveTo>
                    <a:pt x="5413" y="1"/>
                  </a:moveTo>
                  <a:cubicBezTo>
                    <a:pt x="4942" y="1"/>
                    <a:pt x="4501" y="25"/>
                    <a:pt x="4133" y="87"/>
                  </a:cubicBezTo>
                  <a:cubicBezTo>
                    <a:pt x="2296" y="392"/>
                    <a:pt x="1" y="2995"/>
                    <a:pt x="1" y="5596"/>
                  </a:cubicBezTo>
                  <a:cubicBezTo>
                    <a:pt x="1" y="8197"/>
                    <a:pt x="1990" y="9726"/>
                    <a:pt x="5204" y="10033"/>
                  </a:cubicBezTo>
                  <a:cubicBezTo>
                    <a:pt x="5371" y="10049"/>
                    <a:pt x="5534" y="10057"/>
                    <a:pt x="5695" y="10057"/>
                  </a:cubicBezTo>
                  <a:cubicBezTo>
                    <a:pt x="8634" y="10057"/>
                    <a:pt x="10560" y="7506"/>
                    <a:pt x="10560" y="6054"/>
                  </a:cubicBezTo>
                  <a:cubicBezTo>
                    <a:pt x="10560" y="4524"/>
                    <a:pt x="10407" y="2841"/>
                    <a:pt x="9642" y="392"/>
                  </a:cubicBezTo>
                  <a:cubicBezTo>
                    <a:pt x="9642" y="392"/>
                    <a:pt x="7293" y="1"/>
                    <a:pt x="54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2484;p54">
              <a:extLst>
                <a:ext uri="{FF2B5EF4-FFF2-40B4-BE49-F238E27FC236}">
                  <a16:creationId xmlns:a16="http://schemas.microsoft.com/office/drawing/2014/main" id="{6FD4FED1-7552-3F7F-35CF-4F424C8554F1}"/>
                </a:ext>
              </a:extLst>
            </p:cNvPr>
            <p:cNvSpPr/>
            <p:nvPr/>
          </p:nvSpPr>
          <p:spPr>
            <a:xfrm>
              <a:off x="1800550" y="2828675"/>
              <a:ext cx="279325" cy="266750"/>
            </a:xfrm>
            <a:custGeom>
              <a:avLst/>
              <a:gdLst/>
              <a:ahLst/>
              <a:cxnLst/>
              <a:rect l="l" t="t" r="r" b="b"/>
              <a:pathLst>
                <a:path w="11173" h="10670" extrusionOk="0">
                  <a:moveTo>
                    <a:pt x="5713" y="613"/>
                  </a:moveTo>
                  <a:cubicBezTo>
                    <a:pt x="7244" y="613"/>
                    <a:pt x="9122" y="881"/>
                    <a:pt x="9711" y="972"/>
                  </a:cubicBezTo>
                  <a:cubicBezTo>
                    <a:pt x="10458" y="3421"/>
                    <a:pt x="10559" y="5068"/>
                    <a:pt x="10559" y="6361"/>
                  </a:cubicBezTo>
                  <a:cubicBezTo>
                    <a:pt x="10559" y="6961"/>
                    <a:pt x="10143" y="7944"/>
                    <a:pt x="9211" y="8791"/>
                  </a:cubicBezTo>
                  <a:cubicBezTo>
                    <a:pt x="8672" y="9282"/>
                    <a:pt x="7573" y="10059"/>
                    <a:pt x="6012" y="10059"/>
                  </a:cubicBezTo>
                  <a:cubicBezTo>
                    <a:pt x="5858" y="10059"/>
                    <a:pt x="5700" y="10052"/>
                    <a:pt x="5538" y="10036"/>
                  </a:cubicBezTo>
                  <a:cubicBezTo>
                    <a:pt x="2362" y="9733"/>
                    <a:pt x="613" y="8265"/>
                    <a:pt x="613" y="5903"/>
                  </a:cubicBezTo>
                  <a:cubicBezTo>
                    <a:pt x="613" y="3489"/>
                    <a:pt x="2780" y="980"/>
                    <a:pt x="4489" y="695"/>
                  </a:cubicBezTo>
                  <a:cubicBezTo>
                    <a:pt x="4839" y="636"/>
                    <a:pt x="5261" y="613"/>
                    <a:pt x="5713" y="613"/>
                  </a:cubicBezTo>
                  <a:close/>
                  <a:moveTo>
                    <a:pt x="5725" y="1"/>
                  </a:moveTo>
                  <a:cubicBezTo>
                    <a:pt x="5236" y="1"/>
                    <a:pt x="4775" y="27"/>
                    <a:pt x="4388" y="91"/>
                  </a:cubicBezTo>
                  <a:cubicBezTo>
                    <a:pt x="2413" y="420"/>
                    <a:pt x="0" y="3166"/>
                    <a:pt x="0" y="5903"/>
                  </a:cubicBezTo>
                  <a:cubicBezTo>
                    <a:pt x="0" y="8585"/>
                    <a:pt x="1997" y="10313"/>
                    <a:pt x="5480" y="10645"/>
                  </a:cubicBezTo>
                  <a:cubicBezTo>
                    <a:pt x="5653" y="10662"/>
                    <a:pt x="5825" y="10669"/>
                    <a:pt x="5995" y="10669"/>
                  </a:cubicBezTo>
                  <a:cubicBezTo>
                    <a:pt x="7329" y="10669"/>
                    <a:pt x="8601" y="10173"/>
                    <a:pt x="9623" y="9244"/>
                  </a:cubicBezTo>
                  <a:cubicBezTo>
                    <a:pt x="10564" y="8387"/>
                    <a:pt x="11172" y="7256"/>
                    <a:pt x="11172" y="6361"/>
                  </a:cubicBezTo>
                  <a:cubicBezTo>
                    <a:pt x="11172" y="4991"/>
                    <a:pt x="11060" y="3236"/>
                    <a:pt x="10239" y="609"/>
                  </a:cubicBezTo>
                  <a:cubicBezTo>
                    <a:pt x="10205" y="498"/>
                    <a:pt x="10111" y="416"/>
                    <a:pt x="9998" y="397"/>
                  </a:cubicBezTo>
                  <a:cubicBezTo>
                    <a:pt x="9877" y="377"/>
                    <a:pt x="7595" y="1"/>
                    <a:pt x="57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2485;p54">
              <a:extLst>
                <a:ext uri="{FF2B5EF4-FFF2-40B4-BE49-F238E27FC236}">
                  <a16:creationId xmlns:a16="http://schemas.microsoft.com/office/drawing/2014/main" id="{2B081146-3893-236C-52E7-1BF62529EF7B}"/>
                </a:ext>
              </a:extLst>
            </p:cNvPr>
            <p:cNvSpPr/>
            <p:nvPr/>
          </p:nvSpPr>
          <p:spPr>
            <a:xfrm>
              <a:off x="1945925" y="2374125"/>
              <a:ext cx="573900" cy="595300"/>
            </a:xfrm>
            <a:custGeom>
              <a:avLst/>
              <a:gdLst/>
              <a:ahLst/>
              <a:cxnLst/>
              <a:rect l="l" t="t" r="r" b="b"/>
              <a:pathLst>
                <a:path w="22956" h="23812" extrusionOk="0">
                  <a:moveTo>
                    <a:pt x="14815" y="0"/>
                  </a:moveTo>
                  <a:cubicBezTo>
                    <a:pt x="12912" y="0"/>
                    <a:pt x="10669" y="248"/>
                    <a:pt x="7805" y="1282"/>
                  </a:cubicBezTo>
                  <a:cubicBezTo>
                    <a:pt x="2296" y="3272"/>
                    <a:pt x="1" y="9699"/>
                    <a:pt x="307" y="13067"/>
                  </a:cubicBezTo>
                  <a:cubicBezTo>
                    <a:pt x="612" y="16434"/>
                    <a:pt x="5663" y="23319"/>
                    <a:pt x="8264" y="23779"/>
                  </a:cubicBezTo>
                  <a:cubicBezTo>
                    <a:pt x="8388" y="23801"/>
                    <a:pt x="8506" y="23811"/>
                    <a:pt x="8618" y="23811"/>
                  </a:cubicBezTo>
                  <a:cubicBezTo>
                    <a:pt x="10866" y="23811"/>
                    <a:pt x="10866" y="19647"/>
                    <a:pt x="10866" y="19647"/>
                  </a:cubicBezTo>
                  <a:lnTo>
                    <a:pt x="13467" y="18116"/>
                  </a:lnTo>
                  <a:cubicBezTo>
                    <a:pt x="13467" y="18116"/>
                    <a:pt x="19283" y="11841"/>
                    <a:pt x="21118" y="8016"/>
                  </a:cubicBezTo>
                  <a:cubicBezTo>
                    <a:pt x="22955" y="4190"/>
                    <a:pt x="22343" y="212"/>
                    <a:pt x="19436" y="212"/>
                  </a:cubicBezTo>
                  <a:cubicBezTo>
                    <a:pt x="18039" y="212"/>
                    <a:pt x="16573" y="0"/>
                    <a:pt x="148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2486;p54">
              <a:extLst>
                <a:ext uri="{FF2B5EF4-FFF2-40B4-BE49-F238E27FC236}">
                  <a16:creationId xmlns:a16="http://schemas.microsoft.com/office/drawing/2014/main" id="{2AFECFD0-80DA-FDC7-BABF-302FF4F51A4D}"/>
                </a:ext>
              </a:extLst>
            </p:cNvPr>
            <p:cNvSpPr/>
            <p:nvPr/>
          </p:nvSpPr>
          <p:spPr>
            <a:xfrm>
              <a:off x="1937575" y="2366500"/>
              <a:ext cx="578925" cy="610550"/>
            </a:xfrm>
            <a:custGeom>
              <a:avLst/>
              <a:gdLst/>
              <a:ahLst/>
              <a:cxnLst/>
              <a:rect l="l" t="t" r="r" b="b"/>
              <a:pathLst>
                <a:path w="23157" h="24422" extrusionOk="0">
                  <a:moveTo>
                    <a:pt x="15131" y="610"/>
                  </a:moveTo>
                  <a:cubicBezTo>
                    <a:pt x="16050" y="610"/>
                    <a:pt x="16895" y="669"/>
                    <a:pt x="17705" y="725"/>
                  </a:cubicBezTo>
                  <a:cubicBezTo>
                    <a:pt x="18423" y="775"/>
                    <a:pt x="19101" y="823"/>
                    <a:pt x="19770" y="823"/>
                  </a:cubicBezTo>
                  <a:cubicBezTo>
                    <a:pt x="20585" y="823"/>
                    <a:pt x="21213" y="1164"/>
                    <a:pt x="21636" y="1836"/>
                  </a:cubicBezTo>
                  <a:cubicBezTo>
                    <a:pt x="22515" y="3232"/>
                    <a:pt x="22331" y="5786"/>
                    <a:pt x="21177" y="8188"/>
                  </a:cubicBezTo>
                  <a:cubicBezTo>
                    <a:pt x="19448" y="11788"/>
                    <a:pt x="14061" y="17686"/>
                    <a:pt x="13607" y="18181"/>
                  </a:cubicBezTo>
                  <a:lnTo>
                    <a:pt x="11045" y="19687"/>
                  </a:lnTo>
                  <a:cubicBezTo>
                    <a:pt x="10951" y="19742"/>
                    <a:pt x="10893" y="19843"/>
                    <a:pt x="10893" y="19952"/>
                  </a:cubicBezTo>
                  <a:cubicBezTo>
                    <a:pt x="10893" y="19977"/>
                    <a:pt x="10878" y="22591"/>
                    <a:pt x="9784" y="23508"/>
                  </a:cubicBezTo>
                  <a:cubicBezTo>
                    <a:pt x="9543" y="23710"/>
                    <a:pt x="9270" y="23810"/>
                    <a:pt x="8954" y="23810"/>
                  </a:cubicBezTo>
                  <a:cubicBezTo>
                    <a:pt x="8857" y="23810"/>
                    <a:pt x="8756" y="23800"/>
                    <a:pt x="8651" y="23781"/>
                  </a:cubicBezTo>
                  <a:cubicBezTo>
                    <a:pt x="6213" y="23352"/>
                    <a:pt x="1243" y="16620"/>
                    <a:pt x="945" y="13343"/>
                  </a:cubicBezTo>
                  <a:cubicBezTo>
                    <a:pt x="627" y="9848"/>
                    <a:pt x="3043" y="3753"/>
                    <a:pt x="8243" y="1875"/>
                  </a:cubicBezTo>
                  <a:cubicBezTo>
                    <a:pt x="11065" y="856"/>
                    <a:pt x="13253" y="610"/>
                    <a:pt x="15131" y="610"/>
                  </a:cubicBezTo>
                  <a:close/>
                  <a:moveTo>
                    <a:pt x="15171" y="0"/>
                  </a:moveTo>
                  <a:cubicBezTo>
                    <a:pt x="13244" y="0"/>
                    <a:pt x="10941" y="250"/>
                    <a:pt x="8035" y="1300"/>
                  </a:cubicBezTo>
                  <a:cubicBezTo>
                    <a:pt x="2549" y="3281"/>
                    <a:pt x="0" y="9712"/>
                    <a:pt x="336" y="13398"/>
                  </a:cubicBezTo>
                  <a:cubicBezTo>
                    <a:pt x="657" y="16932"/>
                    <a:pt x="5874" y="23913"/>
                    <a:pt x="8545" y="24384"/>
                  </a:cubicBezTo>
                  <a:cubicBezTo>
                    <a:pt x="8680" y="24410"/>
                    <a:pt x="8817" y="24422"/>
                    <a:pt x="8955" y="24422"/>
                  </a:cubicBezTo>
                  <a:cubicBezTo>
                    <a:pt x="9415" y="24422"/>
                    <a:pt x="9825" y="24272"/>
                    <a:pt x="10178" y="23976"/>
                  </a:cubicBezTo>
                  <a:cubicBezTo>
                    <a:pt x="11317" y="23021"/>
                    <a:pt x="11479" y="20780"/>
                    <a:pt x="11502" y="20129"/>
                  </a:cubicBezTo>
                  <a:lnTo>
                    <a:pt x="13956" y="18685"/>
                  </a:lnTo>
                  <a:cubicBezTo>
                    <a:pt x="13982" y="18669"/>
                    <a:pt x="14005" y="18650"/>
                    <a:pt x="14025" y="18629"/>
                  </a:cubicBezTo>
                  <a:cubicBezTo>
                    <a:pt x="14264" y="18371"/>
                    <a:pt x="19893" y="12277"/>
                    <a:pt x="21728" y="8453"/>
                  </a:cubicBezTo>
                  <a:cubicBezTo>
                    <a:pt x="22989" y="5828"/>
                    <a:pt x="23156" y="3103"/>
                    <a:pt x="22154" y="1511"/>
                  </a:cubicBezTo>
                  <a:cubicBezTo>
                    <a:pt x="21619" y="660"/>
                    <a:pt x="20794" y="210"/>
                    <a:pt x="19769" y="210"/>
                  </a:cubicBezTo>
                  <a:cubicBezTo>
                    <a:pt x="19122" y="210"/>
                    <a:pt x="18454" y="164"/>
                    <a:pt x="17747" y="115"/>
                  </a:cubicBezTo>
                  <a:cubicBezTo>
                    <a:pt x="16960" y="60"/>
                    <a:pt x="16110" y="0"/>
                    <a:pt x="151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2487;p54">
              <a:extLst>
                <a:ext uri="{FF2B5EF4-FFF2-40B4-BE49-F238E27FC236}">
                  <a16:creationId xmlns:a16="http://schemas.microsoft.com/office/drawing/2014/main" id="{FEE9F682-A4AF-BDF0-033F-00734FBCE59A}"/>
                </a:ext>
              </a:extLst>
            </p:cNvPr>
            <p:cNvSpPr/>
            <p:nvPr/>
          </p:nvSpPr>
          <p:spPr>
            <a:xfrm>
              <a:off x="2183150" y="2795950"/>
              <a:ext cx="133925" cy="136850"/>
            </a:xfrm>
            <a:custGeom>
              <a:avLst/>
              <a:gdLst/>
              <a:ahLst/>
              <a:cxnLst/>
              <a:rect l="l" t="t" r="r" b="b"/>
              <a:pathLst>
                <a:path w="5357" h="5474" extrusionOk="0">
                  <a:moveTo>
                    <a:pt x="2323" y="0"/>
                  </a:moveTo>
                  <a:cubicBezTo>
                    <a:pt x="2116" y="0"/>
                    <a:pt x="1902" y="52"/>
                    <a:pt x="1683" y="172"/>
                  </a:cubicBezTo>
                  <a:cubicBezTo>
                    <a:pt x="0" y="1090"/>
                    <a:pt x="1530" y="4457"/>
                    <a:pt x="2601" y="5222"/>
                  </a:cubicBezTo>
                  <a:cubicBezTo>
                    <a:pt x="2856" y="5404"/>
                    <a:pt x="3146" y="5474"/>
                    <a:pt x="3439" y="5474"/>
                  </a:cubicBezTo>
                  <a:cubicBezTo>
                    <a:pt x="4378" y="5474"/>
                    <a:pt x="5356" y="4762"/>
                    <a:pt x="5356" y="4762"/>
                  </a:cubicBezTo>
                  <a:lnTo>
                    <a:pt x="4744" y="2314"/>
                  </a:lnTo>
                  <a:cubicBezTo>
                    <a:pt x="4744" y="2314"/>
                    <a:pt x="3702" y="0"/>
                    <a:pt x="23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2488;p54">
              <a:extLst>
                <a:ext uri="{FF2B5EF4-FFF2-40B4-BE49-F238E27FC236}">
                  <a16:creationId xmlns:a16="http://schemas.microsoft.com/office/drawing/2014/main" id="{724A3538-37D5-65C3-1D4F-66EA9060488C}"/>
                </a:ext>
              </a:extLst>
            </p:cNvPr>
            <p:cNvSpPr/>
            <p:nvPr/>
          </p:nvSpPr>
          <p:spPr>
            <a:xfrm>
              <a:off x="2196825" y="2788275"/>
              <a:ext cx="128800" cy="152175"/>
            </a:xfrm>
            <a:custGeom>
              <a:avLst/>
              <a:gdLst/>
              <a:ahLst/>
              <a:cxnLst/>
              <a:rect l="l" t="t" r="r" b="b"/>
              <a:pathLst>
                <a:path w="5152" h="6087" extrusionOk="0">
                  <a:moveTo>
                    <a:pt x="1774" y="0"/>
                  </a:moveTo>
                  <a:cubicBezTo>
                    <a:pt x="1507" y="0"/>
                    <a:pt x="1244" y="70"/>
                    <a:pt x="988" y="211"/>
                  </a:cubicBezTo>
                  <a:cubicBezTo>
                    <a:pt x="441" y="509"/>
                    <a:pt x="129" y="1048"/>
                    <a:pt x="86" y="1770"/>
                  </a:cubicBezTo>
                  <a:cubicBezTo>
                    <a:pt x="0" y="3179"/>
                    <a:pt x="998" y="5151"/>
                    <a:pt x="1876" y="5778"/>
                  </a:cubicBezTo>
                  <a:cubicBezTo>
                    <a:pt x="2189" y="6002"/>
                    <a:pt x="2539" y="6086"/>
                    <a:pt x="2889" y="6086"/>
                  </a:cubicBezTo>
                  <a:cubicBezTo>
                    <a:pt x="3915" y="6086"/>
                    <a:pt x="4932" y="5358"/>
                    <a:pt x="4989" y="5317"/>
                  </a:cubicBezTo>
                  <a:cubicBezTo>
                    <a:pt x="5123" y="5218"/>
                    <a:pt x="5151" y="5028"/>
                    <a:pt x="5053" y="4892"/>
                  </a:cubicBezTo>
                  <a:cubicBezTo>
                    <a:pt x="4993" y="4810"/>
                    <a:pt x="4899" y="4766"/>
                    <a:pt x="4805" y="4766"/>
                  </a:cubicBezTo>
                  <a:cubicBezTo>
                    <a:pt x="4744" y="4766"/>
                    <a:pt x="4682" y="4784"/>
                    <a:pt x="4629" y="4822"/>
                  </a:cubicBezTo>
                  <a:cubicBezTo>
                    <a:pt x="4617" y="4831"/>
                    <a:pt x="3703" y="5473"/>
                    <a:pt x="2889" y="5473"/>
                  </a:cubicBezTo>
                  <a:cubicBezTo>
                    <a:pt x="2653" y="5473"/>
                    <a:pt x="2426" y="5419"/>
                    <a:pt x="2231" y="5280"/>
                  </a:cubicBezTo>
                  <a:cubicBezTo>
                    <a:pt x="1571" y="4808"/>
                    <a:pt x="621" y="3064"/>
                    <a:pt x="696" y="1807"/>
                  </a:cubicBezTo>
                  <a:cubicBezTo>
                    <a:pt x="728" y="1298"/>
                    <a:pt x="924" y="943"/>
                    <a:pt x="1282" y="748"/>
                  </a:cubicBezTo>
                  <a:cubicBezTo>
                    <a:pt x="1446" y="658"/>
                    <a:pt x="1610" y="613"/>
                    <a:pt x="1776" y="613"/>
                  </a:cubicBezTo>
                  <a:cubicBezTo>
                    <a:pt x="1883" y="613"/>
                    <a:pt x="1991" y="632"/>
                    <a:pt x="2102" y="668"/>
                  </a:cubicBezTo>
                  <a:cubicBezTo>
                    <a:pt x="3123" y="1012"/>
                    <a:pt x="3908" y="2730"/>
                    <a:pt x="3916" y="2747"/>
                  </a:cubicBezTo>
                  <a:cubicBezTo>
                    <a:pt x="3967" y="2860"/>
                    <a:pt x="4079" y="2928"/>
                    <a:pt x="4196" y="2928"/>
                  </a:cubicBezTo>
                  <a:cubicBezTo>
                    <a:pt x="4238" y="2928"/>
                    <a:pt x="4281" y="2919"/>
                    <a:pt x="4322" y="2900"/>
                  </a:cubicBezTo>
                  <a:cubicBezTo>
                    <a:pt x="4476" y="2832"/>
                    <a:pt x="4544" y="2650"/>
                    <a:pt x="4475" y="2496"/>
                  </a:cubicBezTo>
                  <a:cubicBezTo>
                    <a:pt x="4438" y="2415"/>
                    <a:pt x="3572" y="517"/>
                    <a:pt x="2298" y="89"/>
                  </a:cubicBezTo>
                  <a:cubicBezTo>
                    <a:pt x="2122" y="30"/>
                    <a:pt x="1947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2489;p54">
              <a:extLst>
                <a:ext uri="{FF2B5EF4-FFF2-40B4-BE49-F238E27FC236}">
                  <a16:creationId xmlns:a16="http://schemas.microsoft.com/office/drawing/2014/main" id="{8C28652F-B3D5-B3F6-6D12-79B6F30B6E04}"/>
                </a:ext>
              </a:extLst>
            </p:cNvPr>
            <p:cNvSpPr/>
            <p:nvPr/>
          </p:nvSpPr>
          <p:spPr>
            <a:xfrm>
              <a:off x="2458000" y="2670025"/>
              <a:ext cx="51325" cy="72850"/>
            </a:xfrm>
            <a:custGeom>
              <a:avLst/>
              <a:gdLst/>
              <a:ahLst/>
              <a:cxnLst/>
              <a:rect l="l" t="t" r="r" b="b"/>
              <a:pathLst>
                <a:path w="2053" h="2914" extrusionOk="0">
                  <a:moveTo>
                    <a:pt x="1709" y="1"/>
                  </a:moveTo>
                  <a:cubicBezTo>
                    <a:pt x="1576" y="1"/>
                    <a:pt x="1453" y="88"/>
                    <a:pt x="1414" y="221"/>
                  </a:cubicBezTo>
                  <a:cubicBezTo>
                    <a:pt x="1178" y="990"/>
                    <a:pt x="650" y="2149"/>
                    <a:pt x="216" y="2323"/>
                  </a:cubicBezTo>
                  <a:cubicBezTo>
                    <a:pt x="79" y="2377"/>
                    <a:pt x="1" y="2521"/>
                    <a:pt x="28" y="2665"/>
                  </a:cubicBezTo>
                  <a:cubicBezTo>
                    <a:pt x="56" y="2809"/>
                    <a:pt x="182" y="2913"/>
                    <a:pt x="330" y="2913"/>
                  </a:cubicBezTo>
                  <a:cubicBezTo>
                    <a:pt x="368" y="2913"/>
                    <a:pt x="407" y="2906"/>
                    <a:pt x="443" y="2891"/>
                  </a:cubicBezTo>
                  <a:cubicBezTo>
                    <a:pt x="1300" y="2548"/>
                    <a:pt x="1891" y="758"/>
                    <a:pt x="1999" y="402"/>
                  </a:cubicBezTo>
                  <a:cubicBezTo>
                    <a:pt x="2052" y="239"/>
                    <a:pt x="1961" y="65"/>
                    <a:pt x="1799" y="14"/>
                  </a:cubicBezTo>
                  <a:cubicBezTo>
                    <a:pt x="1769" y="5"/>
                    <a:pt x="1738" y="1"/>
                    <a:pt x="17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2490;p54">
              <a:extLst>
                <a:ext uri="{FF2B5EF4-FFF2-40B4-BE49-F238E27FC236}">
                  <a16:creationId xmlns:a16="http://schemas.microsoft.com/office/drawing/2014/main" id="{0A7843E4-CAAC-932E-2652-CC28BF8A503B}"/>
                </a:ext>
              </a:extLst>
            </p:cNvPr>
            <p:cNvSpPr/>
            <p:nvPr/>
          </p:nvSpPr>
          <p:spPr>
            <a:xfrm>
              <a:off x="2739375" y="3363375"/>
              <a:ext cx="97725" cy="171250"/>
            </a:xfrm>
            <a:custGeom>
              <a:avLst/>
              <a:gdLst/>
              <a:ahLst/>
              <a:cxnLst/>
              <a:rect l="l" t="t" r="r" b="b"/>
              <a:pathLst>
                <a:path w="3909" h="6850" extrusionOk="0">
                  <a:moveTo>
                    <a:pt x="1383" y="1"/>
                  </a:moveTo>
                  <a:cubicBezTo>
                    <a:pt x="1140" y="1"/>
                    <a:pt x="921" y="122"/>
                    <a:pt x="859" y="522"/>
                  </a:cubicBezTo>
                  <a:cubicBezTo>
                    <a:pt x="745" y="1266"/>
                    <a:pt x="1343" y="2053"/>
                    <a:pt x="1672" y="2420"/>
                  </a:cubicBezTo>
                  <a:lnTo>
                    <a:pt x="1672" y="2420"/>
                  </a:lnTo>
                  <a:cubicBezTo>
                    <a:pt x="1380" y="2129"/>
                    <a:pt x="847" y="1640"/>
                    <a:pt x="542" y="1640"/>
                  </a:cubicBezTo>
                  <a:cubicBezTo>
                    <a:pt x="417" y="1640"/>
                    <a:pt x="330" y="1721"/>
                    <a:pt x="313" y="1930"/>
                  </a:cubicBezTo>
                  <a:cubicBezTo>
                    <a:pt x="234" y="2868"/>
                    <a:pt x="1173" y="3884"/>
                    <a:pt x="1173" y="3884"/>
                  </a:cubicBezTo>
                  <a:cubicBezTo>
                    <a:pt x="1173" y="3884"/>
                    <a:pt x="599" y="3616"/>
                    <a:pt x="254" y="3616"/>
                  </a:cubicBezTo>
                  <a:cubicBezTo>
                    <a:pt x="106" y="3616"/>
                    <a:pt x="1" y="3665"/>
                    <a:pt x="1" y="3806"/>
                  </a:cubicBezTo>
                  <a:cubicBezTo>
                    <a:pt x="1" y="4275"/>
                    <a:pt x="1641" y="5917"/>
                    <a:pt x="1720" y="6699"/>
                  </a:cubicBezTo>
                  <a:cubicBezTo>
                    <a:pt x="1730" y="6802"/>
                    <a:pt x="1765" y="6849"/>
                    <a:pt x="1818" y="6849"/>
                  </a:cubicBezTo>
                  <a:cubicBezTo>
                    <a:pt x="2170" y="6849"/>
                    <a:pt x="3324" y="4809"/>
                    <a:pt x="3597" y="3182"/>
                  </a:cubicBezTo>
                  <a:cubicBezTo>
                    <a:pt x="3909" y="1305"/>
                    <a:pt x="2189" y="288"/>
                    <a:pt x="2189" y="288"/>
                  </a:cubicBezTo>
                  <a:cubicBezTo>
                    <a:pt x="2189" y="288"/>
                    <a:pt x="1758" y="1"/>
                    <a:pt x="13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2491;p54">
              <a:extLst>
                <a:ext uri="{FF2B5EF4-FFF2-40B4-BE49-F238E27FC236}">
                  <a16:creationId xmlns:a16="http://schemas.microsoft.com/office/drawing/2014/main" id="{EFD9F6EB-945A-081A-57B2-2F65FF1EDF20}"/>
                </a:ext>
              </a:extLst>
            </p:cNvPr>
            <p:cNvSpPr/>
            <p:nvPr/>
          </p:nvSpPr>
          <p:spPr>
            <a:xfrm>
              <a:off x="2731700" y="3355750"/>
              <a:ext cx="113500" cy="186500"/>
            </a:xfrm>
            <a:custGeom>
              <a:avLst/>
              <a:gdLst/>
              <a:ahLst/>
              <a:cxnLst/>
              <a:rect l="l" t="t" r="r" b="b"/>
              <a:pathLst>
                <a:path w="4540" h="7460" extrusionOk="0">
                  <a:moveTo>
                    <a:pt x="1689" y="612"/>
                  </a:moveTo>
                  <a:cubicBezTo>
                    <a:pt x="1871" y="612"/>
                    <a:pt x="2155" y="734"/>
                    <a:pt x="2327" y="848"/>
                  </a:cubicBezTo>
                  <a:cubicBezTo>
                    <a:pt x="2332" y="850"/>
                    <a:pt x="2336" y="854"/>
                    <a:pt x="2340" y="857"/>
                  </a:cubicBezTo>
                  <a:cubicBezTo>
                    <a:pt x="2355" y="866"/>
                    <a:pt x="3877" y="1785"/>
                    <a:pt x="3601" y="3435"/>
                  </a:cubicBezTo>
                  <a:cubicBezTo>
                    <a:pt x="3387" y="4716"/>
                    <a:pt x="2651" y="6119"/>
                    <a:pt x="2252" y="6652"/>
                  </a:cubicBezTo>
                  <a:cubicBezTo>
                    <a:pt x="2079" y="6191"/>
                    <a:pt x="1668" y="5639"/>
                    <a:pt x="1268" y="5102"/>
                  </a:cubicBezTo>
                  <a:cubicBezTo>
                    <a:pt x="1055" y="4816"/>
                    <a:pt x="780" y="4445"/>
                    <a:pt x="665" y="4236"/>
                  </a:cubicBezTo>
                  <a:lnTo>
                    <a:pt x="665" y="4236"/>
                  </a:lnTo>
                  <a:cubicBezTo>
                    <a:pt x="837" y="4264"/>
                    <a:pt x="1112" y="4355"/>
                    <a:pt x="1350" y="4466"/>
                  </a:cubicBezTo>
                  <a:cubicBezTo>
                    <a:pt x="1391" y="4485"/>
                    <a:pt x="1435" y="4495"/>
                    <a:pt x="1479" y="4495"/>
                  </a:cubicBezTo>
                  <a:cubicBezTo>
                    <a:pt x="1574" y="4495"/>
                    <a:pt x="1667" y="4450"/>
                    <a:pt x="1727" y="4370"/>
                  </a:cubicBezTo>
                  <a:cubicBezTo>
                    <a:pt x="1813" y="4252"/>
                    <a:pt x="1803" y="4089"/>
                    <a:pt x="1705" y="3982"/>
                  </a:cubicBezTo>
                  <a:cubicBezTo>
                    <a:pt x="1470" y="3727"/>
                    <a:pt x="877" y="2929"/>
                    <a:pt x="924" y="2271"/>
                  </a:cubicBezTo>
                  <a:lnTo>
                    <a:pt x="924" y="2271"/>
                  </a:lnTo>
                  <a:cubicBezTo>
                    <a:pt x="1098" y="2345"/>
                    <a:pt x="1425" y="2605"/>
                    <a:pt x="1739" y="2916"/>
                  </a:cubicBezTo>
                  <a:cubicBezTo>
                    <a:pt x="1866" y="3060"/>
                    <a:pt x="1960" y="3149"/>
                    <a:pt x="1974" y="3161"/>
                  </a:cubicBezTo>
                  <a:cubicBezTo>
                    <a:pt x="2033" y="3217"/>
                    <a:pt x="2109" y="3245"/>
                    <a:pt x="2185" y="3245"/>
                  </a:cubicBezTo>
                  <a:cubicBezTo>
                    <a:pt x="2262" y="3245"/>
                    <a:pt x="2340" y="3216"/>
                    <a:pt x="2399" y="3158"/>
                  </a:cubicBezTo>
                  <a:cubicBezTo>
                    <a:pt x="2517" y="3041"/>
                    <a:pt x="2522" y="2853"/>
                    <a:pt x="2410" y="2732"/>
                  </a:cubicBezTo>
                  <a:cubicBezTo>
                    <a:pt x="2336" y="2650"/>
                    <a:pt x="2250" y="2558"/>
                    <a:pt x="2157" y="2465"/>
                  </a:cubicBezTo>
                  <a:cubicBezTo>
                    <a:pt x="1823" y="2079"/>
                    <a:pt x="1384" y="1424"/>
                    <a:pt x="1470" y="873"/>
                  </a:cubicBezTo>
                  <a:cubicBezTo>
                    <a:pt x="1484" y="780"/>
                    <a:pt x="1516" y="662"/>
                    <a:pt x="1592" y="629"/>
                  </a:cubicBezTo>
                  <a:cubicBezTo>
                    <a:pt x="1619" y="617"/>
                    <a:pt x="1652" y="612"/>
                    <a:pt x="1689" y="612"/>
                  </a:cubicBezTo>
                  <a:close/>
                  <a:moveTo>
                    <a:pt x="1688" y="0"/>
                  </a:moveTo>
                  <a:cubicBezTo>
                    <a:pt x="1571" y="0"/>
                    <a:pt x="1454" y="20"/>
                    <a:pt x="1343" y="68"/>
                  </a:cubicBezTo>
                  <a:cubicBezTo>
                    <a:pt x="1162" y="148"/>
                    <a:pt x="931" y="337"/>
                    <a:pt x="863" y="780"/>
                  </a:cubicBezTo>
                  <a:cubicBezTo>
                    <a:pt x="818" y="1077"/>
                    <a:pt x="865" y="1374"/>
                    <a:pt x="960" y="1653"/>
                  </a:cubicBezTo>
                  <a:cubicBezTo>
                    <a:pt x="917" y="1645"/>
                    <a:pt x="875" y="1640"/>
                    <a:pt x="835" y="1640"/>
                  </a:cubicBezTo>
                  <a:cubicBezTo>
                    <a:pt x="780" y="1640"/>
                    <a:pt x="727" y="1649"/>
                    <a:pt x="677" y="1667"/>
                  </a:cubicBezTo>
                  <a:cubicBezTo>
                    <a:pt x="555" y="1708"/>
                    <a:pt x="345" y="1833"/>
                    <a:pt x="314" y="2208"/>
                  </a:cubicBezTo>
                  <a:cubicBezTo>
                    <a:pt x="272" y="2713"/>
                    <a:pt x="474" y="3224"/>
                    <a:pt x="702" y="3624"/>
                  </a:cubicBezTo>
                  <a:cubicBezTo>
                    <a:pt x="657" y="3620"/>
                    <a:pt x="613" y="3617"/>
                    <a:pt x="570" y="3617"/>
                  </a:cubicBezTo>
                  <a:cubicBezTo>
                    <a:pt x="437" y="3617"/>
                    <a:pt x="314" y="3641"/>
                    <a:pt x="217" y="3703"/>
                  </a:cubicBezTo>
                  <a:cubicBezTo>
                    <a:pt x="79" y="3790"/>
                    <a:pt x="1" y="3939"/>
                    <a:pt x="1" y="4110"/>
                  </a:cubicBezTo>
                  <a:cubicBezTo>
                    <a:pt x="1" y="4411"/>
                    <a:pt x="268" y="4783"/>
                    <a:pt x="777" y="5467"/>
                  </a:cubicBezTo>
                  <a:cubicBezTo>
                    <a:pt x="1162" y="5984"/>
                    <a:pt x="1688" y="6691"/>
                    <a:pt x="1722" y="7033"/>
                  </a:cubicBezTo>
                  <a:cubicBezTo>
                    <a:pt x="1753" y="7338"/>
                    <a:pt x="1944" y="7454"/>
                    <a:pt x="2113" y="7459"/>
                  </a:cubicBezTo>
                  <a:lnTo>
                    <a:pt x="2122" y="7459"/>
                  </a:lnTo>
                  <a:cubicBezTo>
                    <a:pt x="2832" y="7459"/>
                    <a:pt x="3969" y="4952"/>
                    <a:pt x="4204" y="3535"/>
                  </a:cubicBezTo>
                  <a:cubicBezTo>
                    <a:pt x="4539" y="1522"/>
                    <a:pt x="2806" y="424"/>
                    <a:pt x="2657" y="334"/>
                  </a:cubicBezTo>
                  <a:cubicBezTo>
                    <a:pt x="2575" y="279"/>
                    <a:pt x="2131" y="0"/>
                    <a:pt x="1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2492;p54">
              <a:extLst>
                <a:ext uri="{FF2B5EF4-FFF2-40B4-BE49-F238E27FC236}">
                  <a16:creationId xmlns:a16="http://schemas.microsoft.com/office/drawing/2014/main" id="{288A58D5-007D-8144-67F1-BFCC862061C3}"/>
                </a:ext>
              </a:extLst>
            </p:cNvPr>
            <p:cNvSpPr/>
            <p:nvPr/>
          </p:nvSpPr>
          <p:spPr>
            <a:xfrm>
              <a:off x="2737850" y="3339450"/>
              <a:ext cx="164525" cy="367525"/>
            </a:xfrm>
            <a:custGeom>
              <a:avLst/>
              <a:gdLst/>
              <a:ahLst/>
              <a:cxnLst/>
              <a:rect l="l" t="t" r="r" b="b"/>
              <a:pathLst>
                <a:path w="6581" h="14701" extrusionOk="0">
                  <a:moveTo>
                    <a:pt x="2630" y="0"/>
                  </a:moveTo>
                  <a:cubicBezTo>
                    <a:pt x="2425" y="0"/>
                    <a:pt x="2213" y="51"/>
                    <a:pt x="1990" y="162"/>
                  </a:cubicBezTo>
                  <a:cubicBezTo>
                    <a:pt x="766" y="774"/>
                    <a:pt x="3367" y="2917"/>
                    <a:pt x="2756" y="4141"/>
                  </a:cubicBezTo>
                  <a:cubicBezTo>
                    <a:pt x="2143" y="5365"/>
                    <a:pt x="766" y="7507"/>
                    <a:pt x="766" y="8732"/>
                  </a:cubicBezTo>
                  <a:cubicBezTo>
                    <a:pt x="766" y="9956"/>
                    <a:pt x="1" y="12864"/>
                    <a:pt x="1" y="12864"/>
                  </a:cubicBezTo>
                  <a:lnTo>
                    <a:pt x="766" y="14700"/>
                  </a:lnTo>
                  <a:cubicBezTo>
                    <a:pt x="766" y="14700"/>
                    <a:pt x="1378" y="14394"/>
                    <a:pt x="2296" y="13476"/>
                  </a:cubicBezTo>
                  <a:cubicBezTo>
                    <a:pt x="3214" y="12558"/>
                    <a:pt x="4744" y="10415"/>
                    <a:pt x="5663" y="8426"/>
                  </a:cubicBezTo>
                  <a:cubicBezTo>
                    <a:pt x="6581" y="6436"/>
                    <a:pt x="6275" y="3528"/>
                    <a:pt x="5204" y="2151"/>
                  </a:cubicBezTo>
                  <a:cubicBezTo>
                    <a:pt x="4327" y="1025"/>
                    <a:pt x="3553" y="0"/>
                    <a:pt x="26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2493;p54">
              <a:extLst>
                <a:ext uri="{FF2B5EF4-FFF2-40B4-BE49-F238E27FC236}">
                  <a16:creationId xmlns:a16="http://schemas.microsoft.com/office/drawing/2014/main" id="{600713F1-721F-194C-BE53-E956A266963B}"/>
                </a:ext>
              </a:extLst>
            </p:cNvPr>
            <p:cNvSpPr/>
            <p:nvPr/>
          </p:nvSpPr>
          <p:spPr>
            <a:xfrm>
              <a:off x="2730025" y="3331650"/>
              <a:ext cx="179725" cy="382950"/>
            </a:xfrm>
            <a:custGeom>
              <a:avLst/>
              <a:gdLst/>
              <a:ahLst/>
              <a:cxnLst/>
              <a:rect l="l" t="t" r="r" b="b"/>
              <a:pathLst>
                <a:path w="7189" h="15318" extrusionOk="0">
                  <a:moveTo>
                    <a:pt x="2940" y="621"/>
                  </a:moveTo>
                  <a:cubicBezTo>
                    <a:pt x="3652" y="621"/>
                    <a:pt x="4306" y="1404"/>
                    <a:pt x="5213" y="2572"/>
                  </a:cubicBezTo>
                  <a:lnTo>
                    <a:pt x="5275" y="2652"/>
                  </a:lnTo>
                  <a:cubicBezTo>
                    <a:pt x="6217" y="3862"/>
                    <a:pt x="6623" y="6606"/>
                    <a:pt x="5699" y="8609"/>
                  </a:cubicBezTo>
                  <a:cubicBezTo>
                    <a:pt x="4809" y="10536"/>
                    <a:pt x="3319" y="12645"/>
                    <a:pt x="2393" y="13571"/>
                  </a:cubicBezTo>
                  <a:cubicBezTo>
                    <a:pt x="1887" y="14078"/>
                    <a:pt x="1477" y="14391"/>
                    <a:pt x="1224" y="14562"/>
                  </a:cubicBezTo>
                  <a:lnTo>
                    <a:pt x="636" y="13153"/>
                  </a:lnTo>
                  <a:cubicBezTo>
                    <a:pt x="773" y="12619"/>
                    <a:pt x="1385" y="10177"/>
                    <a:pt x="1385" y="9044"/>
                  </a:cubicBezTo>
                  <a:cubicBezTo>
                    <a:pt x="1385" y="8179"/>
                    <a:pt x="2214" y="6671"/>
                    <a:pt x="2818" y="5568"/>
                  </a:cubicBezTo>
                  <a:cubicBezTo>
                    <a:pt x="3017" y="5208"/>
                    <a:pt x="3199" y="4874"/>
                    <a:pt x="3342" y="4589"/>
                  </a:cubicBezTo>
                  <a:cubicBezTo>
                    <a:pt x="3706" y="3864"/>
                    <a:pt x="3217" y="2978"/>
                    <a:pt x="2785" y="2196"/>
                  </a:cubicBezTo>
                  <a:cubicBezTo>
                    <a:pt x="2516" y="1709"/>
                    <a:pt x="2209" y="1154"/>
                    <a:pt x="2290" y="897"/>
                  </a:cubicBezTo>
                  <a:cubicBezTo>
                    <a:pt x="2302" y="857"/>
                    <a:pt x="2331" y="802"/>
                    <a:pt x="2441" y="747"/>
                  </a:cubicBezTo>
                  <a:cubicBezTo>
                    <a:pt x="2613" y="662"/>
                    <a:pt x="2778" y="621"/>
                    <a:pt x="2940" y="621"/>
                  </a:cubicBezTo>
                  <a:close/>
                  <a:moveTo>
                    <a:pt x="2951" y="0"/>
                  </a:moveTo>
                  <a:cubicBezTo>
                    <a:pt x="2702" y="0"/>
                    <a:pt x="2442" y="62"/>
                    <a:pt x="2166" y="200"/>
                  </a:cubicBezTo>
                  <a:cubicBezTo>
                    <a:pt x="1929" y="319"/>
                    <a:pt x="1774" y="492"/>
                    <a:pt x="1704" y="715"/>
                  </a:cubicBezTo>
                  <a:cubicBezTo>
                    <a:pt x="1547" y="1222"/>
                    <a:pt x="1888" y="1840"/>
                    <a:pt x="2249" y="2493"/>
                  </a:cubicBezTo>
                  <a:cubicBezTo>
                    <a:pt x="2607" y="3142"/>
                    <a:pt x="3013" y="3877"/>
                    <a:pt x="2794" y="4316"/>
                  </a:cubicBezTo>
                  <a:cubicBezTo>
                    <a:pt x="2656" y="4595"/>
                    <a:pt x="2475" y="4922"/>
                    <a:pt x="2281" y="5274"/>
                  </a:cubicBezTo>
                  <a:cubicBezTo>
                    <a:pt x="1609" y="6499"/>
                    <a:pt x="772" y="8023"/>
                    <a:pt x="772" y="9044"/>
                  </a:cubicBezTo>
                  <a:cubicBezTo>
                    <a:pt x="772" y="10214"/>
                    <a:pt x="25" y="13069"/>
                    <a:pt x="17" y="13098"/>
                  </a:cubicBezTo>
                  <a:cubicBezTo>
                    <a:pt x="0" y="13162"/>
                    <a:pt x="5" y="13232"/>
                    <a:pt x="31" y="13293"/>
                  </a:cubicBezTo>
                  <a:lnTo>
                    <a:pt x="797" y="15130"/>
                  </a:lnTo>
                  <a:cubicBezTo>
                    <a:pt x="829" y="15208"/>
                    <a:pt x="893" y="15269"/>
                    <a:pt x="972" y="15299"/>
                  </a:cubicBezTo>
                  <a:cubicBezTo>
                    <a:pt x="1006" y="15311"/>
                    <a:pt x="1043" y="15318"/>
                    <a:pt x="1079" y="15318"/>
                  </a:cubicBezTo>
                  <a:cubicBezTo>
                    <a:pt x="1127" y="15318"/>
                    <a:pt x="1173" y="15307"/>
                    <a:pt x="1215" y="15285"/>
                  </a:cubicBezTo>
                  <a:cubicBezTo>
                    <a:pt x="1243" y="15273"/>
                    <a:pt x="1883" y="14947"/>
                    <a:pt x="2826" y="14004"/>
                  </a:cubicBezTo>
                  <a:cubicBezTo>
                    <a:pt x="3790" y="13039"/>
                    <a:pt x="5336" y="10854"/>
                    <a:pt x="6254" y="8866"/>
                  </a:cubicBezTo>
                  <a:cubicBezTo>
                    <a:pt x="7189" y="6841"/>
                    <a:pt x="6961" y="3823"/>
                    <a:pt x="5758" y="2276"/>
                  </a:cubicBezTo>
                  <a:lnTo>
                    <a:pt x="5696" y="2196"/>
                  </a:lnTo>
                  <a:cubicBezTo>
                    <a:pt x="4823" y="1074"/>
                    <a:pt x="3988" y="0"/>
                    <a:pt x="29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2494;p54">
              <a:extLst>
                <a:ext uri="{FF2B5EF4-FFF2-40B4-BE49-F238E27FC236}">
                  <a16:creationId xmlns:a16="http://schemas.microsoft.com/office/drawing/2014/main" id="{913179D2-4C3C-AE1C-991C-1E52DC1417FA}"/>
                </a:ext>
              </a:extLst>
            </p:cNvPr>
            <p:cNvSpPr/>
            <p:nvPr/>
          </p:nvSpPr>
          <p:spPr>
            <a:xfrm>
              <a:off x="2766850" y="3370525"/>
              <a:ext cx="62750" cy="217050"/>
            </a:xfrm>
            <a:custGeom>
              <a:avLst/>
              <a:gdLst/>
              <a:ahLst/>
              <a:cxnLst/>
              <a:rect l="l" t="t" r="r" b="b"/>
              <a:pathLst>
                <a:path w="2510" h="8682" extrusionOk="0">
                  <a:moveTo>
                    <a:pt x="1148" y="1"/>
                  </a:moveTo>
                  <a:cubicBezTo>
                    <a:pt x="1111" y="1"/>
                    <a:pt x="1090" y="2"/>
                    <a:pt x="1090" y="2"/>
                  </a:cubicBezTo>
                  <a:cubicBezTo>
                    <a:pt x="1090" y="2"/>
                    <a:pt x="1" y="2865"/>
                    <a:pt x="1" y="4803"/>
                  </a:cubicBezTo>
                  <a:lnTo>
                    <a:pt x="1" y="8682"/>
                  </a:lnTo>
                  <a:lnTo>
                    <a:pt x="2510" y="5146"/>
                  </a:lnTo>
                  <a:cubicBezTo>
                    <a:pt x="2510" y="5146"/>
                    <a:pt x="2053" y="2865"/>
                    <a:pt x="2281" y="1381"/>
                  </a:cubicBezTo>
                  <a:cubicBezTo>
                    <a:pt x="2482" y="81"/>
                    <a:pt x="1414" y="1"/>
                    <a:pt x="11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2495;p54">
              <a:extLst>
                <a:ext uri="{FF2B5EF4-FFF2-40B4-BE49-F238E27FC236}">
                  <a16:creationId xmlns:a16="http://schemas.microsoft.com/office/drawing/2014/main" id="{BC00D94F-2B07-F48D-5832-5527F4C41FA3}"/>
                </a:ext>
              </a:extLst>
            </p:cNvPr>
            <p:cNvSpPr/>
            <p:nvPr/>
          </p:nvSpPr>
          <p:spPr>
            <a:xfrm>
              <a:off x="2759175" y="3362900"/>
              <a:ext cx="78850" cy="232350"/>
            </a:xfrm>
            <a:custGeom>
              <a:avLst/>
              <a:gdLst/>
              <a:ahLst/>
              <a:cxnLst/>
              <a:rect l="l" t="t" r="r" b="b"/>
              <a:pathLst>
                <a:path w="3154" h="9294" extrusionOk="0">
                  <a:moveTo>
                    <a:pt x="1445" y="0"/>
                  </a:moveTo>
                  <a:cubicBezTo>
                    <a:pt x="1405" y="0"/>
                    <a:pt x="1379" y="1"/>
                    <a:pt x="1374" y="1"/>
                  </a:cubicBezTo>
                  <a:cubicBezTo>
                    <a:pt x="1256" y="10"/>
                    <a:pt x="1153" y="87"/>
                    <a:pt x="1111" y="198"/>
                  </a:cubicBezTo>
                  <a:cubicBezTo>
                    <a:pt x="1064" y="317"/>
                    <a:pt x="1" y="3136"/>
                    <a:pt x="1" y="5108"/>
                  </a:cubicBezTo>
                  <a:lnTo>
                    <a:pt x="1" y="8987"/>
                  </a:lnTo>
                  <a:cubicBezTo>
                    <a:pt x="1" y="9156"/>
                    <a:pt x="138" y="9293"/>
                    <a:pt x="308" y="9293"/>
                  </a:cubicBezTo>
                  <a:cubicBezTo>
                    <a:pt x="476" y="9293"/>
                    <a:pt x="613" y="9156"/>
                    <a:pt x="613" y="8988"/>
                  </a:cubicBezTo>
                  <a:lnTo>
                    <a:pt x="613" y="5108"/>
                  </a:lnTo>
                  <a:cubicBezTo>
                    <a:pt x="613" y="3542"/>
                    <a:pt x="1364" y="1303"/>
                    <a:pt x="1608" y="621"/>
                  </a:cubicBezTo>
                  <a:cubicBezTo>
                    <a:pt x="1767" y="640"/>
                    <a:pt x="1989" y="696"/>
                    <a:pt x="2138" y="856"/>
                  </a:cubicBezTo>
                  <a:cubicBezTo>
                    <a:pt x="2290" y="1022"/>
                    <a:pt x="2340" y="1285"/>
                    <a:pt x="2286" y="1640"/>
                  </a:cubicBezTo>
                  <a:cubicBezTo>
                    <a:pt x="2052" y="3159"/>
                    <a:pt x="2498" y="5415"/>
                    <a:pt x="2516" y="5510"/>
                  </a:cubicBezTo>
                  <a:cubicBezTo>
                    <a:pt x="2544" y="5658"/>
                    <a:pt x="2673" y="5763"/>
                    <a:pt x="2817" y="5763"/>
                  </a:cubicBezTo>
                  <a:cubicBezTo>
                    <a:pt x="2837" y="5763"/>
                    <a:pt x="2857" y="5761"/>
                    <a:pt x="2878" y="5756"/>
                  </a:cubicBezTo>
                  <a:cubicBezTo>
                    <a:pt x="3046" y="5723"/>
                    <a:pt x="3153" y="5558"/>
                    <a:pt x="3117" y="5391"/>
                  </a:cubicBezTo>
                  <a:cubicBezTo>
                    <a:pt x="3112" y="5369"/>
                    <a:pt x="2674" y="3144"/>
                    <a:pt x="2891" y="1733"/>
                  </a:cubicBezTo>
                  <a:cubicBezTo>
                    <a:pt x="2975" y="1186"/>
                    <a:pt x="2873" y="751"/>
                    <a:pt x="2586" y="440"/>
                  </a:cubicBezTo>
                  <a:cubicBezTo>
                    <a:pt x="2212" y="34"/>
                    <a:pt x="1644" y="0"/>
                    <a:pt x="14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2496;p54">
              <a:extLst>
                <a:ext uri="{FF2B5EF4-FFF2-40B4-BE49-F238E27FC236}">
                  <a16:creationId xmlns:a16="http://schemas.microsoft.com/office/drawing/2014/main" id="{2871E3D3-7B51-8B2A-836E-918792EC6835}"/>
                </a:ext>
              </a:extLst>
            </p:cNvPr>
            <p:cNvSpPr/>
            <p:nvPr/>
          </p:nvSpPr>
          <p:spPr>
            <a:xfrm>
              <a:off x="1865600" y="3423825"/>
              <a:ext cx="975575" cy="860850"/>
            </a:xfrm>
            <a:custGeom>
              <a:avLst/>
              <a:gdLst/>
              <a:ahLst/>
              <a:cxnLst/>
              <a:rect l="l" t="t" r="r" b="b"/>
              <a:pathLst>
                <a:path w="39023" h="34434" extrusionOk="0">
                  <a:moveTo>
                    <a:pt x="8110" y="0"/>
                  </a:moveTo>
                  <a:lnTo>
                    <a:pt x="2143" y="4285"/>
                  </a:lnTo>
                  <a:cubicBezTo>
                    <a:pt x="2143" y="4285"/>
                    <a:pt x="0" y="7346"/>
                    <a:pt x="1071" y="10713"/>
                  </a:cubicBezTo>
                  <a:cubicBezTo>
                    <a:pt x="2143" y="14080"/>
                    <a:pt x="17446" y="34433"/>
                    <a:pt x="19588" y="34433"/>
                  </a:cubicBezTo>
                  <a:cubicBezTo>
                    <a:pt x="21730" y="34433"/>
                    <a:pt x="37186" y="14386"/>
                    <a:pt x="38104" y="13162"/>
                  </a:cubicBezTo>
                  <a:cubicBezTo>
                    <a:pt x="39023" y="11938"/>
                    <a:pt x="35044" y="8877"/>
                    <a:pt x="35044" y="8877"/>
                  </a:cubicBezTo>
                  <a:lnTo>
                    <a:pt x="19588" y="22956"/>
                  </a:lnTo>
                  <a:cubicBezTo>
                    <a:pt x="19588" y="22956"/>
                    <a:pt x="15456" y="6428"/>
                    <a:pt x="13772" y="3368"/>
                  </a:cubicBezTo>
                  <a:cubicBezTo>
                    <a:pt x="12089" y="307"/>
                    <a:pt x="8110" y="0"/>
                    <a:pt x="8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2497;p54">
              <a:extLst>
                <a:ext uri="{FF2B5EF4-FFF2-40B4-BE49-F238E27FC236}">
                  <a16:creationId xmlns:a16="http://schemas.microsoft.com/office/drawing/2014/main" id="{C16CE806-A746-A9C9-D658-C69D14187880}"/>
                </a:ext>
              </a:extLst>
            </p:cNvPr>
            <p:cNvSpPr/>
            <p:nvPr/>
          </p:nvSpPr>
          <p:spPr>
            <a:xfrm>
              <a:off x="1857450" y="3416125"/>
              <a:ext cx="993025" cy="876200"/>
            </a:xfrm>
            <a:custGeom>
              <a:avLst/>
              <a:gdLst/>
              <a:ahLst/>
              <a:cxnLst/>
              <a:rect l="l" t="t" r="r" b="b"/>
              <a:pathLst>
                <a:path w="39721" h="35048" extrusionOk="0">
                  <a:moveTo>
                    <a:pt x="8415" y="0"/>
                  </a:moveTo>
                  <a:cubicBezTo>
                    <a:pt x="8263" y="0"/>
                    <a:pt x="8143" y="132"/>
                    <a:pt x="8132" y="285"/>
                  </a:cubicBezTo>
                  <a:cubicBezTo>
                    <a:pt x="8118" y="454"/>
                    <a:pt x="8244" y="601"/>
                    <a:pt x="8412" y="614"/>
                  </a:cubicBezTo>
                  <a:cubicBezTo>
                    <a:pt x="8451" y="616"/>
                    <a:pt x="12248" y="948"/>
                    <a:pt x="13830" y="3823"/>
                  </a:cubicBezTo>
                  <a:cubicBezTo>
                    <a:pt x="15475" y="6813"/>
                    <a:pt x="19575" y="23173"/>
                    <a:pt x="19616" y="23338"/>
                  </a:cubicBezTo>
                  <a:cubicBezTo>
                    <a:pt x="19653" y="23483"/>
                    <a:pt x="19782" y="23569"/>
                    <a:pt x="19915" y="23569"/>
                  </a:cubicBezTo>
                  <a:cubicBezTo>
                    <a:pt x="19987" y="23569"/>
                    <a:pt x="20060" y="23544"/>
                    <a:pt x="20120" y="23490"/>
                  </a:cubicBezTo>
                  <a:lnTo>
                    <a:pt x="35384" y="9585"/>
                  </a:lnTo>
                  <a:cubicBezTo>
                    <a:pt x="36862" y="10764"/>
                    <a:pt x="38665" y="12646"/>
                    <a:pt x="38186" y="13286"/>
                  </a:cubicBezTo>
                  <a:cubicBezTo>
                    <a:pt x="34491" y="18212"/>
                    <a:pt x="21572" y="34436"/>
                    <a:pt x="19914" y="34436"/>
                  </a:cubicBezTo>
                  <a:cubicBezTo>
                    <a:pt x="18207" y="34436"/>
                    <a:pt x="2877" y="14663"/>
                    <a:pt x="1689" y="10929"/>
                  </a:cubicBezTo>
                  <a:cubicBezTo>
                    <a:pt x="677" y="7750"/>
                    <a:pt x="2699" y="4798"/>
                    <a:pt x="2719" y="4768"/>
                  </a:cubicBezTo>
                  <a:cubicBezTo>
                    <a:pt x="2815" y="4630"/>
                    <a:pt x="2782" y="4439"/>
                    <a:pt x="2644" y="4343"/>
                  </a:cubicBezTo>
                  <a:cubicBezTo>
                    <a:pt x="2590" y="4305"/>
                    <a:pt x="2529" y="4287"/>
                    <a:pt x="2469" y="4287"/>
                  </a:cubicBezTo>
                  <a:cubicBezTo>
                    <a:pt x="2372" y="4287"/>
                    <a:pt x="2277" y="4333"/>
                    <a:pt x="2217" y="4418"/>
                  </a:cubicBezTo>
                  <a:cubicBezTo>
                    <a:pt x="2126" y="4548"/>
                    <a:pt x="1" y="7643"/>
                    <a:pt x="1105" y="11114"/>
                  </a:cubicBezTo>
                  <a:cubicBezTo>
                    <a:pt x="1680" y="12919"/>
                    <a:pt x="6020" y="19130"/>
                    <a:pt x="10010" y="24329"/>
                  </a:cubicBezTo>
                  <a:cubicBezTo>
                    <a:pt x="12484" y="27552"/>
                    <a:pt x="18399" y="35047"/>
                    <a:pt x="19914" y="35047"/>
                  </a:cubicBezTo>
                  <a:cubicBezTo>
                    <a:pt x="22342" y="35047"/>
                    <a:pt x="38515" y="13867"/>
                    <a:pt x="38674" y="13653"/>
                  </a:cubicBezTo>
                  <a:cubicBezTo>
                    <a:pt x="39721" y="12258"/>
                    <a:pt x="36260" y="9484"/>
                    <a:pt x="35556" y="8941"/>
                  </a:cubicBezTo>
                  <a:cubicBezTo>
                    <a:pt x="35501" y="8899"/>
                    <a:pt x="35435" y="8879"/>
                    <a:pt x="35370" y="8879"/>
                  </a:cubicBezTo>
                  <a:cubicBezTo>
                    <a:pt x="35296" y="8879"/>
                    <a:pt x="35221" y="8905"/>
                    <a:pt x="35162" y="8958"/>
                  </a:cubicBezTo>
                  <a:lnTo>
                    <a:pt x="20086" y="22692"/>
                  </a:lnTo>
                  <a:cubicBezTo>
                    <a:pt x="19370" y="19864"/>
                    <a:pt x="15904" y="6325"/>
                    <a:pt x="14366" y="3528"/>
                  </a:cubicBezTo>
                  <a:cubicBezTo>
                    <a:pt x="12624" y="359"/>
                    <a:pt x="8629" y="16"/>
                    <a:pt x="8460" y="4"/>
                  </a:cubicBezTo>
                  <a:cubicBezTo>
                    <a:pt x="8444" y="1"/>
                    <a:pt x="8429" y="0"/>
                    <a:pt x="8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2498;p54">
              <a:extLst>
                <a:ext uri="{FF2B5EF4-FFF2-40B4-BE49-F238E27FC236}">
                  <a16:creationId xmlns:a16="http://schemas.microsoft.com/office/drawing/2014/main" id="{BDDC8ECD-A6BE-19C6-1850-6917BDF16B03}"/>
                </a:ext>
              </a:extLst>
            </p:cNvPr>
            <p:cNvSpPr/>
            <p:nvPr/>
          </p:nvSpPr>
          <p:spPr>
            <a:xfrm>
              <a:off x="3748275" y="1839425"/>
              <a:ext cx="212500" cy="174025"/>
            </a:xfrm>
            <a:custGeom>
              <a:avLst/>
              <a:gdLst/>
              <a:ahLst/>
              <a:cxnLst/>
              <a:rect l="l" t="t" r="r" b="b"/>
              <a:pathLst>
                <a:path w="8500" h="6961" extrusionOk="0">
                  <a:moveTo>
                    <a:pt x="5902" y="1"/>
                  </a:moveTo>
                  <a:cubicBezTo>
                    <a:pt x="5677" y="1"/>
                    <a:pt x="5438" y="24"/>
                    <a:pt x="5185" y="73"/>
                  </a:cubicBezTo>
                  <a:cubicBezTo>
                    <a:pt x="2963" y="496"/>
                    <a:pt x="847" y="2823"/>
                    <a:pt x="847" y="2823"/>
                  </a:cubicBezTo>
                  <a:cubicBezTo>
                    <a:pt x="847" y="2823"/>
                    <a:pt x="1" y="3564"/>
                    <a:pt x="529" y="4939"/>
                  </a:cubicBezTo>
                  <a:cubicBezTo>
                    <a:pt x="1059" y="6315"/>
                    <a:pt x="2963" y="6844"/>
                    <a:pt x="4127" y="6950"/>
                  </a:cubicBezTo>
                  <a:cubicBezTo>
                    <a:pt x="4206" y="6957"/>
                    <a:pt x="4289" y="6961"/>
                    <a:pt x="4375" y="6961"/>
                  </a:cubicBezTo>
                  <a:cubicBezTo>
                    <a:pt x="5558" y="6961"/>
                    <a:pt x="7344" y="6242"/>
                    <a:pt x="7937" y="3776"/>
                  </a:cubicBezTo>
                  <a:cubicBezTo>
                    <a:pt x="8500" y="1432"/>
                    <a:pt x="7649" y="1"/>
                    <a:pt x="590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2499;p54">
              <a:extLst>
                <a:ext uri="{FF2B5EF4-FFF2-40B4-BE49-F238E27FC236}">
                  <a16:creationId xmlns:a16="http://schemas.microsoft.com/office/drawing/2014/main" id="{CC5F9D2E-6C80-1D24-8EE5-52B342A825A5}"/>
                </a:ext>
              </a:extLst>
            </p:cNvPr>
            <p:cNvSpPr/>
            <p:nvPr/>
          </p:nvSpPr>
          <p:spPr>
            <a:xfrm>
              <a:off x="3740250" y="1831750"/>
              <a:ext cx="222875" cy="189325"/>
            </a:xfrm>
            <a:custGeom>
              <a:avLst/>
              <a:gdLst/>
              <a:ahLst/>
              <a:cxnLst/>
              <a:rect l="l" t="t" r="r" b="b"/>
              <a:pathLst>
                <a:path w="8915" h="7573" extrusionOk="0">
                  <a:moveTo>
                    <a:pt x="6223" y="613"/>
                  </a:moveTo>
                  <a:cubicBezTo>
                    <a:pt x="6801" y="613"/>
                    <a:pt x="7268" y="787"/>
                    <a:pt x="7593" y="1127"/>
                  </a:cubicBezTo>
                  <a:cubicBezTo>
                    <a:pt x="8139" y="1699"/>
                    <a:pt x="8269" y="2723"/>
                    <a:pt x="7960" y="4011"/>
                  </a:cubicBezTo>
                  <a:cubicBezTo>
                    <a:pt x="7400" y="6347"/>
                    <a:pt x="5748" y="6963"/>
                    <a:pt x="4706" y="6963"/>
                  </a:cubicBezTo>
                  <a:cubicBezTo>
                    <a:pt x="4625" y="6963"/>
                    <a:pt x="4548" y="6959"/>
                    <a:pt x="4476" y="6952"/>
                  </a:cubicBezTo>
                  <a:cubicBezTo>
                    <a:pt x="3213" y="6837"/>
                    <a:pt x="1581" y="6293"/>
                    <a:pt x="1136" y="5136"/>
                  </a:cubicBezTo>
                  <a:cubicBezTo>
                    <a:pt x="695" y="3991"/>
                    <a:pt x="1344" y="3384"/>
                    <a:pt x="1372" y="3358"/>
                  </a:cubicBezTo>
                  <a:cubicBezTo>
                    <a:pt x="1380" y="3352"/>
                    <a:pt x="1388" y="3345"/>
                    <a:pt x="1395" y="3336"/>
                  </a:cubicBezTo>
                  <a:cubicBezTo>
                    <a:pt x="1415" y="3313"/>
                    <a:pt x="3467" y="1079"/>
                    <a:pt x="5564" y="680"/>
                  </a:cubicBezTo>
                  <a:cubicBezTo>
                    <a:pt x="5797" y="635"/>
                    <a:pt x="6017" y="613"/>
                    <a:pt x="6223" y="613"/>
                  </a:cubicBezTo>
                  <a:close/>
                  <a:moveTo>
                    <a:pt x="6227" y="1"/>
                  </a:moveTo>
                  <a:cubicBezTo>
                    <a:pt x="5981" y="1"/>
                    <a:pt x="5721" y="26"/>
                    <a:pt x="5449" y="78"/>
                  </a:cubicBezTo>
                  <a:cubicBezTo>
                    <a:pt x="3205" y="506"/>
                    <a:pt x="1128" y="2721"/>
                    <a:pt x="951" y="2914"/>
                  </a:cubicBezTo>
                  <a:cubicBezTo>
                    <a:pt x="820" y="3037"/>
                    <a:pt x="1" y="3889"/>
                    <a:pt x="564" y="5357"/>
                  </a:cubicBezTo>
                  <a:cubicBezTo>
                    <a:pt x="1112" y="6775"/>
                    <a:pt x="2983" y="7432"/>
                    <a:pt x="4421" y="7562"/>
                  </a:cubicBezTo>
                  <a:cubicBezTo>
                    <a:pt x="4498" y="7569"/>
                    <a:pt x="4581" y="7572"/>
                    <a:pt x="4669" y="7572"/>
                  </a:cubicBezTo>
                  <a:cubicBezTo>
                    <a:pt x="5854" y="7572"/>
                    <a:pt x="7901" y="6881"/>
                    <a:pt x="8556" y="4154"/>
                  </a:cubicBezTo>
                  <a:cubicBezTo>
                    <a:pt x="8915" y="2657"/>
                    <a:pt x="8730" y="1433"/>
                    <a:pt x="8036" y="705"/>
                  </a:cubicBezTo>
                  <a:cubicBezTo>
                    <a:pt x="7591" y="239"/>
                    <a:pt x="6974" y="1"/>
                    <a:pt x="62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2500;p54">
              <a:extLst>
                <a:ext uri="{FF2B5EF4-FFF2-40B4-BE49-F238E27FC236}">
                  <a16:creationId xmlns:a16="http://schemas.microsoft.com/office/drawing/2014/main" id="{AD4ED023-1C60-01C8-112E-92852DE1D595}"/>
                </a:ext>
              </a:extLst>
            </p:cNvPr>
            <p:cNvSpPr/>
            <p:nvPr/>
          </p:nvSpPr>
          <p:spPr>
            <a:xfrm>
              <a:off x="3573675" y="1894125"/>
              <a:ext cx="283075" cy="198425"/>
            </a:xfrm>
            <a:custGeom>
              <a:avLst/>
              <a:gdLst/>
              <a:ahLst/>
              <a:cxnLst/>
              <a:rect l="l" t="t" r="r" b="b"/>
              <a:pathLst>
                <a:path w="11323" h="7937" extrusionOk="0">
                  <a:moveTo>
                    <a:pt x="9101" y="1"/>
                  </a:moveTo>
                  <a:cubicBezTo>
                    <a:pt x="9101" y="1"/>
                    <a:pt x="4551" y="635"/>
                    <a:pt x="3493" y="1376"/>
                  </a:cubicBezTo>
                  <a:cubicBezTo>
                    <a:pt x="2434" y="2116"/>
                    <a:pt x="0" y="6244"/>
                    <a:pt x="0" y="6772"/>
                  </a:cubicBezTo>
                  <a:cubicBezTo>
                    <a:pt x="0" y="7302"/>
                    <a:pt x="1483" y="7830"/>
                    <a:pt x="2223" y="7830"/>
                  </a:cubicBezTo>
                  <a:cubicBezTo>
                    <a:pt x="2964" y="7830"/>
                    <a:pt x="4868" y="5292"/>
                    <a:pt x="4868" y="5291"/>
                  </a:cubicBezTo>
                  <a:lnTo>
                    <a:pt x="4868" y="5291"/>
                  </a:lnTo>
                  <a:lnTo>
                    <a:pt x="3915" y="7937"/>
                  </a:lnTo>
                  <a:cubicBezTo>
                    <a:pt x="3915" y="7937"/>
                    <a:pt x="4868" y="7830"/>
                    <a:pt x="4973" y="7407"/>
                  </a:cubicBezTo>
                  <a:cubicBezTo>
                    <a:pt x="5080" y="6984"/>
                    <a:pt x="6561" y="4127"/>
                    <a:pt x="6561" y="4127"/>
                  </a:cubicBezTo>
                  <a:cubicBezTo>
                    <a:pt x="6561" y="4127"/>
                    <a:pt x="6616" y="4129"/>
                    <a:pt x="6714" y="4129"/>
                  </a:cubicBezTo>
                  <a:cubicBezTo>
                    <a:pt x="7303" y="4129"/>
                    <a:pt x="9418" y="4052"/>
                    <a:pt x="10052" y="2963"/>
                  </a:cubicBezTo>
                  <a:cubicBezTo>
                    <a:pt x="10793" y="1693"/>
                    <a:pt x="11323" y="847"/>
                    <a:pt x="9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2501;p54">
              <a:extLst>
                <a:ext uri="{FF2B5EF4-FFF2-40B4-BE49-F238E27FC236}">
                  <a16:creationId xmlns:a16="http://schemas.microsoft.com/office/drawing/2014/main" id="{6CA7FEFE-F40F-6808-3AAC-02C1B65ED79A}"/>
                </a:ext>
              </a:extLst>
            </p:cNvPr>
            <p:cNvSpPr/>
            <p:nvPr/>
          </p:nvSpPr>
          <p:spPr>
            <a:xfrm>
              <a:off x="3566025" y="1886475"/>
              <a:ext cx="286700" cy="213725"/>
            </a:xfrm>
            <a:custGeom>
              <a:avLst/>
              <a:gdLst/>
              <a:ahLst/>
              <a:cxnLst/>
              <a:rect l="l" t="t" r="r" b="b"/>
              <a:pathLst>
                <a:path w="11468" h="8549" extrusionOk="0">
                  <a:moveTo>
                    <a:pt x="9370" y="621"/>
                  </a:moveTo>
                  <a:cubicBezTo>
                    <a:pt x="10126" y="917"/>
                    <a:pt x="10548" y="1216"/>
                    <a:pt x="10661" y="1533"/>
                  </a:cubicBezTo>
                  <a:cubicBezTo>
                    <a:pt x="10795" y="1915"/>
                    <a:pt x="10498" y="2422"/>
                    <a:pt x="10095" y="3115"/>
                  </a:cubicBezTo>
                  <a:cubicBezTo>
                    <a:pt x="9601" y="3960"/>
                    <a:pt x="7863" y="4130"/>
                    <a:pt x="7047" y="4130"/>
                  </a:cubicBezTo>
                  <a:cubicBezTo>
                    <a:pt x="6985" y="4130"/>
                    <a:pt x="6929" y="4129"/>
                    <a:pt x="6879" y="4127"/>
                  </a:cubicBezTo>
                  <a:cubicBezTo>
                    <a:pt x="6875" y="4127"/>
                    <a:pt x="6871" y="4127"/>
                    <a:pt x="6867" y="4127"/>
                  </a:cubicBezTo>
                  <a:cubicBezTo>
                    <a:pt x="6753" y="4127"/>
                    <a:pt x="6648" y="4190"/>
                    <a:pt x="6595" y="4292"/>
                  </a:cubicBezTo>
                  <a:cubicBezTo>
                    <a:pt x="6345" y="4774"/>
                    <a:pt x="5092" y="7202"/>
                    <a:pt x="4983" y="7639"/>
                  </a:cubicBezTo>
                  <a:cubicBezTo>
                    <a:pt x="4970" y="7689"/>
                    <a:pt x="4859" y="7756"/>
                    <a:pt x="4701" y="7816"/>
                  </a:cubicBezTo>
                  <a:lnTo>
                    <a:pt x="5462" y="5700"/>
                  </a:lnTo>
                  <a:cubicBezTo>
                    <a:pt x="5513" y="5558"/>
                    <a:pt x="5452" y="5400"/>
                    <a:pt x="5319" y="5328"/>
                  </a:cubicBezTo>
                  <a:cubicBezTo>
                    <a:pt x="5273" y="5303"/>
                    <a:pt x="5223" y="5291"/>
                    <a:pt x="5174" y="5291"/>
                  </a:cubicBezTo>
                  <a:cubicBezTo>
                    <a:pt x="5080" y="5291"/>
                    <a:pt x="4989" y="5334"/>
                    <a:pt x="4929" y="5413"/>
                  </a:cubicBezTo>
                  <a:cubicBezTo>
                    <a:pt x="3947" y="6723"/>
                    <a:pt x="2848" y="7831"/>
                    <a:pt x="2529" y="7831"/>
                  </a:cubicBezTo>
                  <a:cubicBezTo>
                    <a:pt x="1775" y="7831"/>
                    <a:pt x="649" y="7308"/>
                    <a:pt x="612" y="7087"/>
                  </a:cubicBezTo>
                  <a:cubicBezTo>
                    <a:pt x="668" y="6584"/>
                    <a:pt x="2985" y="2625"/>
                    <a:pt x="3974" y="1933"/>
                  </a:cubicBezTo>
                  <a:cubicBezTo>
                    <a:pt x="4776" y="1371"/>
                    <a:pt x="8066" y="807"/>
                    <a:pt x="9370" y="621"/>
                  </a:cubicBezTo>
                  <a:close/>
                  <a:moveTo>
                    <a:pt x="9409" y="1"/>
                  </a:moveTo>
                  <a:cubicBezTo>
                    <a:pt x="9394" y="1"/>
                    <a:pt x="9380" y="2"/>
                    <a:pt x="9365" y="4"/>
                  </a:cubicBezTo>
                  <a:cubicBezTo>
                    <a:pt x="8892" y="69"/>
                    <a:pt x="4711" y="670"/>
                    <a:pt x="3623" y="1431"/>
                  </a:cubicBezTo>
                  <a:cubicBezTo>
                    <a:pt x="2504" y="2214"/>
                    <a:pt x="1" y="6425"/>
                    <a:pt x="1" y="7078"/>
                  </a:cubicBezTo>
                  <a:cubicBezTo>
                    <a:pt x="1" y="7914"/>
                    <a:pt x="1779" y="8443"/>
                    <a:pt x="2529" y="8443"/>
                  </a:cubicBezTo>
                  <a:cubicBezTo>
                    <a:pt x="2988" y="8443"/>
                    <a:pt x="3682" y="7817"/>
                    <a:pt x="4289" y="7154"/>
                  </a:cubicBezTo>
                  <a:lnTo>
                    <a:pt x="4289" y="7154"/>
                  </a:lnTo>
                  <a:lnTo>
                    <a:pt x="3934" y="8138"/>
                  </a:lnTo>
                  <a:cubicBezTo>
                    <a:pt x="3862" y="8338"/>
                    <a:pt x="4010" y="8548"/>
                    <a:pt x="4222" y="8548"/>
                  </a:cubicBezTo>
                  <a:cubicBezTo>
                    <a:pt x="4233" y="8548"/>
                    <a:pt x="4245" y="8548"/>
                    <a:pt x="4256" y="8547"/>
                  </a:cubicBezTo>
                  <a:cubicBezTo>
                    <a:pt x="4451" y="8525"/>
                    <a:pt x="5428" y="8388"/>
                    <a:pt x="5577" y="7788"/>
                  </a:cubicBezTo>
                  <a:cubicBezTo>
                    <a:pt x="5644" y="7519"/>
                    <a:pt x="6483" y="5844"/>
                    <a:pt x="7053" y="4742"/>
                  </a:cubicBezTo>
                  <a:cubicBezTo>
                    <a:pt x="7728" y="4739"/>
                    <a:pt x="9920" y="4631"/>
                    <a:pt x="10652" y="3375"/>
                  </a:cubicBezTo>
                  <a:cubicBezTo>
                    <a:pt x="11089" y="2626"/>
                    <a:pt x="11467" y="1979"/>
                    <a:pt x="11237" y="1330"/>
                  </a:cubicBezTo>
                  <a:cubicBezTo>
                    <a:pt x="11055" y="815"/>
                    <a:pt x="10509" y="398"/>
                    <a:pt x="9516" y="21"/>
                  </a:cubicBezTo>
                  <a:cubicBezTo>
                    <a:pt x="9482" y="7"/>
                    <a:pt x="9446" y="1"/>
                    <a:pt x="94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2502;p54">
              <a:extLst>
                <a:ext uri="{FF2B5EF4-FFF2-40B4-BE49-F238E27FC236}">
                  <a16:creationId xmlns:a16="http://schemas.microsoft.com/office/drawing/2014/main" id="{87C716F0-EE86-6E61-C9D8-A5E8731FE16A}"/>
                </a:ext>
              </a:extLst>
            </p:cNvPr>
            <p:cNvSpPr/>
            <p:nvPr/>
          </p:nvSpPr>
          <p:spPr>
            <a:xfrm>
              <a:off x="3960075" y="1719450"/>
              <a:ext cx="202550" cy="700950"/>
            </a:xfrm>
            <a:custGeom>
              <a:avLst/>
              <a:gdLst/>
              <a:ahLst/>
              <a:cxnLst/>
              <a:rect l="l" t="t" r="r" b="b"/>
              <a:pathLst>
                <a:path w="8102" h="28038" extrusionOk="0">
                  <a:moveTo>
                    <a:pt x="2778" y="1"/>
                  </a:moveTo>
                  <a:cubicBezTo>
                    <a:pt x="2778" y="1"/>
                    <a:pt x="1504" y="4283"/>
                    <a:pt x="1504" y="6945"/>
                  </a:cubicBezTo>
                  <a:cubicBezTo>
                    <a:pt x="1504" y="9607"/>
                    <a:pt x="3357" y="18172"/>
                    <a:pt x="3357" y="18172"/>
                  </a:cubicBezTo>
                  <a:cubicBezTo>
                    <a:pt x="3357" y="18172"/>
                    <a:pt x="3010" y="20486"/>
                    <a:pt x="1504" y="22106"/>
                  </a:cubicBezTo>
                  <a:cubicBezTo>
                    <a:pt x="0" y="23727"/>
                    <a:pt x="463" y="25925"/>
                    <a:pt x="1158" y="26619"/>
                  </a:cubicBezTo>
                  <a:cubicBezTo>
                    <a:pt x="1694" y="27156"/>
                    <a:pt x="2645" y="28038"/>
                    <a:pt x="3263" y="28038"/>
                  </a:cubicBezTo>
                  <a:cubicBezTo>
                    <a:pt x="3445" y="28038"/>
                    <a:pt x="3598" y="27961"/>
                    <a:pt x="3703" y="27777"/>
                  </a:cubicBezTo>
                  <a:cubicBezTo>
                    <a:pt x="4166" y="26967"/>
                    <a:pt x="3820" y="25463"/>
                    <a:pt x="4283" y="24884"/>
                  </a:cubicBezTo>
                  <a:cubicBezTo>
                    <a:pt x="4746" y="24305"/>
                    <a:pt x="6482" y="23379"/>
                    <a:pt x="6713" y="21643"/>
                  </a:cubicBezTo>
                  <a:cubicBezTo>
                    <a:pt x="6945" y="19907"/>
                    <a:pt x="6597" y="14584"/>
                    <a:pt x="6597" y="11690"/>
                  </a:cubicBezTo>
                  <a:cubicBezTo>
                    <a:pt x="6597" y="8797"/>
                    <a:pt x="8101" y="4515"/>
                    <a:pt x="6482" y="1506"/>
                  </a:cubicBezTo>
                  <a:lnTo>
                    <a:pt x="27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2503;p54">
              <a:extLst>
                <a:ext uri="{FF2B5EF4-FFF2-40B4-BE49-F238E27FC236}">
                  <a16:creationId xmlns:a16="http://schemas.microsoft.com/office/drawing/2014/main" id="{C09A4BC0-6E83-2A6F-28E8-9869FA2EBDCA}"/>
                </a:ext>
              </a:extLst>
            </p:cNvPr>
            <p:cNvSpPr/>
            <p:nvPr/>
          </p:nvSpPr>
          <p:spPr>
            <a:xfrm>
              <a:off x="3950375" y="1711825"/>
              <a:ext cx="207725" cy="716250"/>
            </a:xfrm>
            <a:custGeom>
              <a:avLst/>
              <a:gdLst/>
              <a:ahLst/>
              <a:cxnLst/>
              <a:rect l="l" t="t" r="r" b="b"/>
              <a:pathLst>
                <a:path w="8309" h="28650" extrusionOk="0">
                  <a:moveTo>
                    <a:pt x="3166" y="0"/>
                  </a:moveTo>
                  <a:cubicBezTo>
                    <a:pt x="3034" y="0"/>
                    <a:pt x="2912" y="87"/>
                    <a:pt x="2873" y="219"/>
                  </a:cubicBezTo>
                  <a:cubicBezTo>
                    <a:pt x="2820" y="397"/>
                    <a:pt x="1587" y="4575"/>
                    <a:pt x="1587" y="7250"/>
                  </a:cubicBezTo>
                  <a:cubicBezTo>
                    <a:pt x="1587" y="9829"/>
                    <a:pt x="3257" y="17665"/>
                    <a:pt x="3433" y="18483"/>
                  </a:cubicBezTo>
                  <a:cubicBezTo>
                    <a:pt x="3370" y="18829"/>
                    <a:pt x="2967" y="20806"/>
                    <a:pt x="1669" y="22203"/>
                  </a:cubicBezTo>
                  <a:cubicBezTo>
                    <a:pt x="0" y="24000"/>
                    <a:pt x="561" y="26374"/>
                    <a:pt x="1330" y="27142"/>
                  </a:cubicBezTo>
                  <a:cubicBezTo>
                    <a:pt x="2353" y="28166"/>
                    <a:pt x="3098" y="28649"/>
                    <a:pt x="3652" y="28649"/>
                  </a:cubicBezTo>
                  <a:cubicBezTo>
                    <a:pt x="3691" y="28649"/>
                    <a:pt x="3731" y="28646"/>
                    <a:pt x="3771" y="28642"/>
                  </a:cubicBezTo>
                  <a:cubicBezTo>
                    <a:pt x="4022" y="28607"/>
                    <a:pt x="4224" y="28467"/>
                    <a:pt x="4357" y="28234"/>
                  </a:cubicBezTo>
                  <a:cubicBezTo>
                    <a:pt x="4624" y="27769"/>
                    <a:pt x="4655" y="27163"/>
                    <a:pt x="4687" y="26576"/>
                  </a:cubicBezTo>
                  <a:cubicBezTo>
                    <a:pt x="4712" y="26094"/>
                    <a:pt x="4738" y="25594"/>
                    <a:pt x="4910" y="25380"/>
                  </a:cubicBezTo>
                  <a:cubicBezTo>
                    <a:pt x="5011" y="25254"/>
                    <a:pt x="5208" y="25088"/>
                    <a:pt x="5435" y="24895"/>
                  </a:cubicBezTo>
                  <a:cubicBezTo>
                    <a:pt x="6145" y="24297"/>
                    <a:pt x="7217" y="23392"/>
                    <a:pt x="7405" y="21988"/>
                  </a:cubicBezTo>
                  <a:cubicBezTo>
                    <a:pt x="7554" y="20864"/>
                    <a:pt x="7469" y="18317"/>
                    <a:pt x="7386" y="15853"/>
                  </a:cubicBezTo>
                  <a:cubicBezTo>
                    <a:pt x="7337" y="14412"/>
                    <a:pt x="7292" y="13052"/>
                    <a:pt x="7292" y="11995"/>
                  </a:cubicBezTo>
                  <a:cubicBezTo>
                    <a:pt x="7292" y="11125"/>
                    <a:pt x="7432" y="10116"/>
                    <a:pt x="7581" y="9048"/>
                  </a:cubicBezTo>
                  <a:cubicBezTo>
                    <a:pt x="7922" y="6606"/>
                    <a:pt x="8309" y="3836"/>
                    <a:pt x="7140" y="1666"/>
                  </a:cubicBezTo>
                  <a:cubicBezTo>
                    <a:pt x="7085" y="1560"/>
                    <a:pt x="6978" y="1500"/>
                    <a:pt x="6867" y="1500"/>
                  </a:cubicBezTo>
                  <a:cubicBezTo>
                    <a:pt x="6818" y="1500"/>
                    <a:pt x="6768" y="1512"/>
                    <a:pt x="6722" y="1537"/>
                  </a:cubicBezTo>
                  <a:cubicBezTo>
                    <a:pt x="6572" y="1617"/>
                    <a:pt x="6516" y="1806"/>
                    <a:pt x="6600" y="1955"/>
                  </a:cubicBezTo>
                  <a:cubicBezTo>
                    <a:pt x="7675" y="3950"/>
                    <a:pt x="7303" y="6615"/>
                    <a:pt x="6975" y="8964"/>
                  </a:cubicBezTo>
                  <a:cubicBezTo>
                    <a:pt x="6823" y="10054"/>
                    <a:pt x="6680" y="11083"/>
                    <a:pt x="6680" y="11995"/>
                  </a:cubicBezTo>
                  <a:cubicBezTo>
                    <a:pt x="6680" y="13062"/>
                    <a:pt x="6726" y="14428"/>
                    <a:pt x="6774" y="15873"/>
                  </a:cubicBezTo>
                  <a:cubicBezTo>
                    <a:pt x="6856" y="18313"/>
                    <a:pt x="6941" y="20834"/>
                    <a:pt x="6798" y="21907"/>
                  </a:cubicBezTo>
                  <a:cubicBezTo>
                    <a:pt x="6643" y="23077"/>
                    <a:pt x="5716" y="23858"/>
                    <a:pt x="5041" y="24428"/>
                  </a:cubicBezTo>
                  <a:cubicBezTo>
                    <a:pt x="4788" y="24641"/>
                    <a:pt x="4570" y="24825"/>
                    <a:pt x="4431" y="24998"/>
                  </a:cubicBezTo>
                  <a:cubicBezTo>
                    <a:pt x="4137" y="25366"/>
                    <a:pt x="4107" y="25939"/>
                    <a:pt x="4075" y="26545"/>
                  </a:cubicBezTo>
                  <a:cubicBezTo>
                    <a:pt x="4048" y="27059"/>
                    <a:pt x="4019" y="27591"/>
                    <a:pt x="3825" y="27930"/>
                  </a:cubicBezTo>
                  <a:cubicBezTo>
                    <a:pt x="3782" y="28007"/>
                    <a:pt x="3740" y="28028"/>
                    <a:pt x="3689" y="28034"/>
                  </a:cubicBezTo>
                  <a:cubicBezTo>
                    <a:pt x="3678" y="28036"/>
                    <a:pt x="3665" y="28037"/>
                    <a:pt x="3650" y="28037"/>
                  </a:cubicBezTo>
                  <a:cubicBezTo>
                    <a:pt x="3459" y="28037"/>
                    <a:pt x="2934" y="27879"/>
                    <a:pt x="1763" y="26708"/>
                  </a:cubicBezTo>
                  <a:cubicBezTo>
                    <a:pt x="1157" y="26104"/>
                    <a:pt x="733" y="24111"/>
                    <a:pt x="2117" y="22620"/>
                  </a:cubicBezTo>
                  <a:cubicBezTo>
                    <a:pt x="3669" y="20949"/>
                    <a:pt x="4034" y="18621"/>
                    <a:pt x="4048" y="18522"/>
                  </a:cubicBezTo>
                  <a:cubicBezTo>
                    <a:pt x="4054" y="18485"/>
                    <a:pt x="4053" y="18448"/>
                    <a:pt x="4044" y="18412"/>
                  </a:cubicBezTo>
                  <a:cubicBezTo>
                    <a:pt x="4026" y="18327"/>
                    <a:pt x="2199" y="9849"/>
                    <a:pt x="2199" y="7250"/>
                  </a:cubicBezTo>
                  <a:cubicBezTo>
                    <a:pt x="2199" y="4665"/>
                    <a:pt x="3448" y="436"/>
                    <a:pt x="3460" y="393"/>
                  </a:cubicBezTo>
                  <a:cubicBezTo>
                    <a:pt x="3508" y="232"/>
                    <a:pt x="3416" y="61"/>
                    <a:pt x="3254" y="13"/>
                  </a:cubicBezTo>
                  <a:cubicBezTo>
                    <a:pt x="3224" y="5"/>
                    <a:pt x="3195" y="0"/>
                    <a:pt x="3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2504;p54">
              <a:extLst>
                <a:ext uri="{FF2B5EF4-FFF2-40B4-BE49-F238E27FC236}">
                  <a16:creationId xmlns:a16="http://schemas.microsoft.com/office/drawing/2014/main" id="{BFFFB1BB-8EA8-54A3-4C45-54983D0AD0A4}"/>
                </a:ext>
              </a:extLst>
            </p:cNvPr>
            <p:cNvSpPr/>
            <p:nvPr/>
          </p:nvSpPr>
          <p:spPr>
            <a:xfrm>
              <a:off x="3960075" y="2136825"/>
              <a:ext cx="170875" cy="283575"/>
            </a:xfrm>
            <a:custGeom>
              <a:avLst/>
              <a:gdLst/>
              <a:ahLst/>
              <a:cxnLst/>
              <a:rect l="l" t="t" r="r" b="b"/>
              <a:pathLst>
                <a:path w="6835" h="11343" extrusionOk="0">
                  <a:moveTo>
                    <a:pt x="5684" y="0"/>
                  </a:moveTo>
                  <a:cubicBezTo>
                    <a:pt x="4452" y="0"/>
                    <a:pt x="3707" y="513"/>
                    <a:pt x="3267" y="1057"/>
                  </a:cubicBezTo>
                  <a:cubicBezTo>
                    <a:pt x="3323" y="1323"/>
                    <a:pt x="3357" y="1477"/>
                    <a:pt x="3357" y="1477"/>
                  </a:cubicBezTo>
                  <a:cubicBezTo>
                    <a:pt x="3357" y="1477"/>
                    <a:pt x="3009" y="3791"/>
                    <a:pt x="1504" y="5411"/>
                  </a:cubicBezTo>
                  <a:cubicBezTo>
                    <a:pt x="0" y="7032"/>
                    <a:pt x="463" y="9230"/>
                    <a:pt x="1158" y="9924"/>
                  </a:cubicBezTo>
                  <a:cubicBezTo>
                    <a:pt x="1694" y="10461"/>
                    <a:pt x="2645" y="11343"/>
                    <a:pt x="3263" y="11343"/>
                  </a:cubicBezTo>
                  <a:cubicBezTo>
                    <a:pt x="3445" y="11343"/>
                    <a:pt x="3598" y="11266"/>
                    <a:pt x="3703" y="11082"/>
                  </a:cubicBezTo>
                  <a:cubicBezTo>
                    <a:pt x="4166" y="10272"/>
                    <a:pt x="3820" y="8768"/>
                    <a:pt x="4283" y="8189"/>
                  </a:cubicBezTo>
                  <a:cubicBezTo>
                    <a:pt x="4745" y="7610"/>
                    <a:pt x="6482" y="6684"/>
                    <a:pt x="6712" y="4948"/>
                  </a:cubicBezTo>
                  <a:cubicBezTo>
                    <a:pt x="6835" y="4036"/>
                    <a:pt x="6796" y="2130"/>
                    <a:pt x="6732" y="110"/>
                  </a:cubicBezTo>
                  <a:cubicBezTo>
                    <a:pt x="6349" y="34"/>
                    <a:pt x="6001" y="0"/>
                    <a:pt x="56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2505;p54">
              <a:extLst>
                <a:ext uri="{FF2B5EF4-FFF2-40B4-BE49-F238E27FC236}">
                  <a16:creationId xmlns:a16="http://schemas.microsoft.com/office/drawing/2014/main" id="{6B6E6261-713C-5B13-DA8B-EA45E19D848E}"/>
                </a:ext>
              </a:extLst>
            </p:cNvPr>
            <p:cNvSpPr/>
            <p:nvPr/>
          </p:nvSpPr>
          <p:spPr>
            <a:xfrm>
              <a:off x="3950375" y="2129175"/>
              <a:ext cx="188075" cy="298900"/>
            </a:xfrm>
            <a:custGeom>
              <a:avLst/>
              <a:gdLst/>
              <a:ahLst/>
              <a:cxnLst/>
              <a:rect l="l" t="t" r="r" b="b"/>
              <a:pathLst>
                <a:path w="7523" h="11956" extrusionOk="0">
                  <a:moveTo>
                    <a:pt x="6084" y="614"/>
                  </a:moveTo>
                  <a:cubicBezTo>
                    <a:pt x="6318" y="614"/>
                    <a:pt x="6564" y="634"/>
                    <a:pt x="6822" y="674"/>
                  </a:cubicBezTo>
                  <a:cubicBezTo>
                    <a:pt x="6878" y="2547"/>
                    <a:pt x="6911" y="4360"/>
                    <a:pt x="6797" y="5213"/>
                  </a:cubicBezTo>
                  <a:cubicBezTo>
                    <a:pt x="6641" y="6383"/>
                    <a:pt x="5716" y="7164"/>
                    <a:pt x="5040" y="7734"/>
                  </a:cubicBezTo>
                  <a:cubicBezTo>
                    <a:pt x="4788" y="7947"/>
                    <a:pt x="4569" y="8131"/>
                    <a:pt x="4430" y="8304"/>
                  </a:cubicBezTo>
                  <a:cubicBezTo>
                    <a:pt x="4137" y="8672"/>
                    <a:pt x="4106" y="9245"/>
                    <a:pt x="4075" y="9851"/>
                  </a:cubicBezTo>
                  <a:cubicBezTo>
                    <a:pt x="4048" y="10365"/>
                    <a:pt x="4019" y="10897"/>
                    <a:pt x="3825" y="11236"/>
                  </a:cubicBezTo>
                  <a:cubicBezTo>
                    <a:pt x="3782" y="11313"/>
                    <a:pt x="3739" y="11334"/>
                    <a:pt x="3688" y="11340"/>
                  </a:cubicBezTo>
                  <a:cubicBezTo>
                    <a:pt x="3677" y="11342"/>
                    <a:pt x="3664" y="11343"/>
                    <a:pt x="3649" y="11343"/>
                  </a:cubicBezTo>
                  <a:cubicBezTo>
                    <a:pt x="3458" y="11343"/>
                    <a:pt x="2933" y="11185"/>
                    <a:pt x="1762" y="10014"/>
                  </a:cubicBezTo>
                  <a:cubicBezTo>
                    <a:pt x="1157" y="9410"/>
                    <a:pt x="733" y="7417"/>
                    <a:pt x="2117" y="5926"/>
                  </a:cubicBezTo>
                  <a:cubicBezTo>
                    <a:pt x="3668" y="4255"/>
                    <a:pt x="4034" y="1927"/>
                    <a:pt x="4047" y="1828"/>
                  </a:cubicBezTo>
                  <a:cubicBezTo>
                    <a:pt x="4053" y="1791"/>
                    <a:pt x="4051" y="1754"/>
                    <a:pt x="4044" y="1717"/>
                  </a:cubicBezTo>
                  <a:lnTo>
                    <a:pt x="3986" y="1447"/>
                  </a:lnTo>
                  <a:cubicBezTo>
                    <a:pt x="4487" y="895"/>
                    <a:pt x="5200" y="614"/>
                    <a:pt x="6084" y="614"/>
                  </a:cubicBezTo>
                  <a:close/>
                  <a:moveTo>
                    <a:pt x="6073" y="1"/>
                  </a:moveTo>
                  <a:cubicBezTo>
                    <a:pt x="4690" y="1"/>
                    <a:pt x="3877" y="602"/>
                    <a:pt x="3418" y="1170"/>
                  </a:cubicBezTo>
                  <a:cubicBezTo>
                    <a:pt x="3359" y="1242"/>
                    <a:pt x="3337" y="1336"/>
                    <a:pt x="3356" y="1426"/>
                  </a:cubicBezTo>
                  <a:lnTo>
                    <a:pt x="3433" y="1789"/>
                  </a:lnTo>
                  <a:cubicBezTo>
                    <a:pt x="3372" y="2134"/>
                    <a:pt x="2970" y="4107"/>
                    <a:pt x="1669" y="5509"/>
                  </a:cubicBezTo>
                  <a:cubicBezTo>
                    <a:pt x="0" y="7306"/>
                    <a:pt x="561" y="9680"/>
                    <a:pt x="1330" y="10448"/>
                  </a:cubicBezTo>
                  <a:cubicBezTo>
                    <a:pt x="2353" y="11472"/>
                    <a:pt x="3098" y="11955"/>
                    <a:pt x="3652" y="11955"/>
                  </a:cubicBezTo>
                  <a:cubicBezTo>
                    <a:pt x="3691" y="11955"/>
                    <a:pt x="3731" y="11953"/>
                    <a:pt x="3770" y="11948"/>
                  </a:cubicBezTo>
                  <a:cubicBezTo>
                    <a:pt x="4022" y="11914"/>
                    <a:pt x="4224" y="11774"/>
                    <a:pt x="4357" y="11540"/>
                  </a:cubicBezTo>
                  <a:cubicBezTo>
                    <a:pt x="4623" y="11075"/>
                    <a:pt x="4655" y="10469"/>
                    <a:pt x="4686" y="9883"/>
                  </a:cubicBezTo>
                  <a:cubicBezTo>
                    <a:pt x="4712" y="9400"/>
                    <a:pt x="4737" y="8901"/>
                    <a:pt x="4909" y="8686"/>
                  </a:cubicBezTo>
                  <a:cubicBezTo>
                    <a:pt x="5011" y="8560"/>
                    <a:pt x="5207" y="8394"/>
                    <a:pt x="5435" y="8202"/>
                  </a:cubicBezTo>
                  <a:cubicBezTo>
                    <a:pt x="6144" y="7604"/>
                    <a:pt x="7217" y="6699"/>
                    <a:pt x="7404" y="5295"/>
                  </a:cubicBezTo>
                  <a:cubicBezTo>
                    <a:pt x="7522" y="4412"/>
                    <a:pt x="7499" y="2702"/>
                    <a:pt x="7427" y="406"/>
                  </a:cubicBezTo>
                  <a:cubicBezTo>
                    <a:pt x="7422" y="264"/>
                    <a:pt x="7319" y="143"/>
                    <a:pt x="7180" y="115"/>
                  </a:cubicBezTo>
                  <a:cubicBezTo>
                    <a:pt x="6775" y="36"/>
                    <a:pt x="6407" y="1"/>
                    <a:pt x="6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2506;p54">
              <a:extLst>
                <a:ext uri="{FF2B5EF4-FFF2-40B4-BE49-F238E27FC236}">
                  <a16:creationId xmlns:a16="http://schemas.microsoft.com/office/drawing/2014/main" id="{77F0CE05-9A19-00EF-F77F-D18CA9901CE6}"/>
                </a:ext>
              </a:extLst>
            </p:cNvPr>
            <p:cNvSpPr/>
            <p:nvPr/>
          </p:nvSpPr>
          <p:spPr>
            <a:xfrm>
              <a:off x="3931150" y="2136125"/>
              <a:ext cx="549725" cy="515025"/>
            </a:xfrm>
            <a:custGeom>
              <a:avLst/>
              <a:gdLst/>
              <a:ahLst/>
              <a:cxnLst/>
              <a:rect l="l" t="t" r="r" b="b"/>
              <a:pathLst>
                <a:path w="21989" h="20601" extrusionOk="0">
                  <a:moveTo>
                    <a:pt x="11110" y="0"/>
                  </a:moveTo>
                  <a:lnTo>
                    <a:pt x="1" y="12614"/>
                  </a:lnTo>
                  <a:lnTo>
                    <a:pt x="11226" y="20600"/>
                  </a:lnTo>
                  <a:lnTo>
                    <a:pt x="21989" y="6944"/>
                  </a:lnTo>
                  <a:lnTo>
                    <a:pt x="111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2507;p54">
              <a:extLst>
                <a:ext uri="{FF2B5EF4-FFF2-40B4-BE49-F238E27FC236}">
                  <a16:creationId xmlns:a16="http://schemas.microsoft.com/office/drawing/2014/main" id="{61BDBD92-5484-1436-68C9-FFF25E7219F4}"/>
                </a:ext>
              </a:extLst>
            </p:cNvPr>
            <p:cNvSpPr/>
            <p:nvPr/>
          </p:nvSpPr>
          <p:spPr>
            <a:xfrm>
              <a:off x="3922400" y="2128475"/>
              <a:ext cx="567325" cy="530325"/>
            </a:xfrm>
            <a:custGeom>
              <a:avLst/>
              <a:gdLst/>
              <a:ahLst/>
              <a:cxnLst/>
              <a:rect l="l" t="t" r="r" b="b"/>
              <a:pathLst>
                <a:path w="22693" h="21213" extrusionOk="0">
                  <a:moveTo>
                    <a:pt x="11517" y="705"/>
                  </a:moveTo>
                  <a:lnTo>
                    <a:pt x="21890" y="7326"/>
                  </a:lnTo>
                  <a:lnTo>
                    <a:pt x="11517" y="20488"/>
                  </a:lnTo>
                  <a:lnTo>
                    <a:pt x="805" y="12868"/>
                  </a:lnTo>
                  <a:lnTo>
                    <a:pt x="11517" y="705"/>
                  </a:lnTo>
                  <a:close/>
                  <a:moveTo>
                    <a:pt x="11460" y="0"/>
                  </a:moveTo>
                  <a:cubicBezTo>
                    <a:pt x="11375" y="0"/>
                    <a:pt x="11291" y="36"/>
                    <a:pt x="11231" y="104"/>
                  </a:cubicBezTo>
                  <a:lnTo>
                    <a:pt x="120" y="12718"/>
                  </a:lnTo>
                  <a:cubicBezTo>
                    <a:pt x="0" y="12854"/>
                    <a:pt x="24" y="13064"/>
                    <a:pt x="172" y="13170"/>
                  </a:cubicBezTo>
                  <a:lnTo>
                    <a:pt x="11398" y="21156"/>
                  </a:lnTo>
                  <a:cubicBezTo>
                    <a:pt x="11450" y="21192"/>
                    <a:pt x="11512" y="21212"/>
                    <a:pt x="11577" y="21212"/>
                  </a:cubicBezTo>
                  <a:cubicBezTo>
                    <a:pt x="11670" y="21212"/>
                    <a:pt x="11758" y="21169"/>
                    <a:pt x="11817" y="21096"/>
                  </a:cubicBezTo>
                  <a:lnTo>
                    <a:pt x="22579" y="7439"/>
                  </a:lnTo>
                  <a:cubicBezTo>
                    <a:pt x="22692" y="7297"/>
                    <a:pt x="22657" y="7089"/>
                    <a:pt x="22504" y="6992"/>
                  </a:cubicBezTo>
                  <a:lnTo>
                    <a:pt x="11624" y="48"/>
                  </a:lnTo>
                  <a:cubicBezTo>
                    <a:pt x="11574" y="16"/>
                    <a:pt x="11517" y="0"/>
                    <a:pt x="114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2508;p54">
              <a:extLst>
                <a:ext uri="{FF2B5EF4-FFF2-40B4-BE49-F238E27FC236}">
                  <a16:creationId xmlns:a16="http://schemas.microsoft.com/office/drawing/2014/main" id="{14F76BD9-DCA8-F264-4E34-29A2F5AA4424}"/>
                </a:ext>
              </a:extLst>
            </p:cNvPr>
            <p:cNvSpPr/>
            <p:nvPr/>
          </p:nvSpPr>
          <p:spPr>
            <a:xfrm>
              <a:off x="4087375" y="2214250"/>
              <a:ext cx="63700" cy="182325"/>
            </a:xfrm>
            <a:custGeom>
              <a:avLst/>
              <a:gdLst/>
              <a:ahLst/>
              <a:cxnLst/>
              <a:rect l="l" t="t" r="r" b="b"/>
              <a:pathLst>
                <a:path w="2548" h="7293" extrusionOk="0">
                  <a:moveTo>
                    <a:pt x="1621" y="0"/>
                  </a:moveTo>
                  <a:lnTo>
                    <a:pt x="0" y="2083"/>
                  </a:lnTo>
                  <a:cubicBezTo>
                    <a:pt x="0" y="2083"/>
                    <a:pt x="117" y="6018"/>
                    <a:pt x="117" y="6597"/>
                  </a:cubicBezTo>
                  <a:cubicBezTo>
                    <a:pt x="117" y="6926"/>
                    <a:pt x="528" y="7292"/>
                    <a:pt x="904" y="7292"/>
                  </a:cubicBezTo>
                  <a:cubicBezTo>
                    <a:pt x="1189" y="7292"/>
                    <a:pt x="1455" y="7081"/>
                    <a:pt x="1505" y="6481"/>
                  </a:cubicBezTo>
                  <a:cubicBezTo>
                    <a:pt x="1621" y="5093"/>
                    <a:pt x="1621" y="4513"/>
                    <a:pt x="1736" y="4167"/>
                  </a:cubicBezTo>
                  <a:cubicBezTo>
                    <a:pt x="1853" y="3819"/>
                    <a:pt x="2547" y="1620"/>
                    <a:pt x="16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2509;p54">
              <a:extLst>
                <a:ext uri="{FF2B5EF4-FFF2-40B4-BE49-F238E27FC236}">
                  <a16:creationId xmlns:a16="http://schemas.microsoft.com/office/drawing/2014/main" id="{279D407D-84B1-3FEC-0761-DCD1289DD18D}"/>
                </a:ext>
              </a:extLst>
            </p:cNvPr>
            <p:cNvSpPr/>
            <p:nvPr/>
          </p:nvSpPr>
          <p:spPr>
            <a:xfrm>
              <a:off x="4079625" y="2206625"/>
              <a:ext cx="78525" cy="197575"/>
            </a:xfrm>
            <a:custGeom>
              <a:avLst/>
              <a:gdLst/>
              <a:ahLst/>
              <a:cxnLst/>
              <a:rect l="l" t="t" r="r" b="b"/>
              <a:pathLst>
                <a:path w="3141" h="7903" extrusionOk="0">
                  <a:moveTo>
                    <a:pt x="1932" y="0"/>
                  </a:moveTo>
                  <a:cubicBezTo>
                    <a:pt x="1881" y="0"/>
                    <a:pt x="1828" y="13"/>
                    <a:pt x="1780" y="41"/>
                  </a:cubicBezTo>
                  <a:cubicBezTo>
                    <a:pt x="1635" y="124"/>
                    <a:pt x="1583" y="310"/>
                    <a:pt x="1665" y="456"/>
                  </a:cubicBezTo>
                  <a:cubicBezTo>
                    <a:pt x="2505" y="1924"/>
                    <a:pt x="1889" y="3978"/>
                    <a:pt x="1757" y="4374"/>
                  </a:cubicBezTo>
                  <a:cubicBezTo>
                    <a:pt x="1663" y="4651"/>
                    <a:pt x="1639" y="5001"/>
                    <a:pt x="1591" y="5698"/>
                  </a:cubicBezTo>
                  <a:cubicBezTo>
                    <a:pt x="1570" y="5987"/>
                    <a:pt x="1546" y="6335"/>
                    <a:pt x="1510" y="6760"/>
                  </a:cubicBezTo>
                  <a:cubicBezTo>
                    <a:pt x="1490" y="6996"/>
                    <a:pt x="1416" y="7291"/>
                    <a:pt x="1227" y="7291"/>
                  </a:cubicBezTo>
                  <a:cubicBezTo>
                    <a:pt x="1219" y="7291"/>
                    <a:pt x="1211" y="7291"/>
                    <a:pt x="1202" y="7290"/>
                  </a:cubicBezTo>
                  <a:cubicBezTo>
                    <a:pt x="968" y="7281"/>
                    <a:pt x="733" y="7034"/>
                    <a:pt x="733" y="6902"/>
                  </a:cubicBezTo>
                  <a:cubicBezTo>
                    <a:pt x="733" y="6325"/>
                    <a:pt x="622" y="2540"/>
                    <a:pt x="616" y="2379"/>
                  </a:cubicBezTo>
                  <a:cubicBezTo>
                    <a:pt x="610" y="2213"/>
                    <a:pt x="473" y="2082"/>
                    <a:pt x="308" y="2082"/>
                  </a:cubicBezTo>
                  <a:cubicBezTo>
                    <a:pt x="306" y="2082"/>
                    <a:pt x="304" y="2082"/>
                    <a:pt x="302" y="2082"/>
                  </a:cubicBezTo>
                  <a:cubicBezTo>
                    <a:pt x="133" y="2087"/>
                    <a:pt x="0" y="2227"/>
                    <a:pt x="5" y="2397"/>
                  </a:cubicBezTo>
                  <a:cubicBezTo>
                    <a:pt x="6" y="2437"/>
                    <a:pt x="120" y="6334"/>
                    <a:pt x="120" y="6902"/>
                  </a:cubicBezTo>
                  <a:cubicBezTo>
                    <a:pt x="120" y="7384"/>
                    <a:pt x="643" y="7879"/>
                    <a:pt x="1177" y="7902"/>
                  </a:cubicBezTo>
                  <a:lnTo>
                    <a:pt x="1209" y="7902"/>
                  </a:lnTo>
                  <a:cubicBezTo>
                    <a:pt x="1439" y="7902"/>
                    <a:pt x="2037" y="7805"/>
                    <a:pt x="2121" y="6811"/>
                  </a:cubicBezTo>
                  <a:cubicBezTo>
                    <a:pt x="2157" y="6383"/>
                    <a:pt x="2182" y="6031"/>
                    <a:pt x="2201" y="5740"/>
                  </a:cubicBezTo>
                  <a:cubicBezTo>
                    <a:pt x="2246" y="5115"/>
                    <a:pt x="2270" y="4772"/>
                    <a:pt x="2338" y="4568"/>
                  </a:cubicBezTo>
                  <a:cubicBezTo>
                    <a:pt x="2544" y="3950"/>
                    <a:pt x="3141" y="1804"/>
                    <a:pt x="2197" y="152"/>
                  </a:cubicBezTo>
                  <a:cubicBezTo>
                    <a:pt x="2140" y="55"/>
                    <a:pt x="2038" y="0"/>
                    <a:pt x="19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2510;p54">
              <a:extLst>
                <a:ext uri="{FF2B5EF4-FFF2-40B4-BE49-F238E27FC236}">
                  <a16:creationId xmlns:a16="http://schemas.microsoft.com/office/drawing/2014/main" id="{3645E680-E79E-383C-1BBB-B92B6901A078}"/>
                </a:ext>
              </a:extLst>
            </p:cNvPr>
            <p:cNvSpPr/>
            <p:nvPr/>
          </p:nvSpPr>
          <p:spPr>
            <a:xfrm>
              <a:off x="4280375" y="1456175"/>
              <a:ext cx="712625" cy="1035850"/>
            </a:xfrm>
            <a:custGeom>
              <a:avLst/>
              <a:gdLst/>
              <a:ahLst/>
              <a:cxnLst/>
              <a:rect l="l" t="t" r="r" b="b"/>
              <a:pathLst>
                <a:path w="28505" h="41434" extrusionOk="0">
                  <a:moveTo>
                    <a:pt x="27232" y="0"/>
                  </a:moveTo>
                  <a:lnTo>
                    <a:pt x="23529" y="1737"/>
                  </a:lnTo>
                  <a:cubicBezTo>
                    <a:pt x="23529" y="1737"/>
                    <a:pt x="20404" y="5209"/>
                    <a:pt x="18899" y="8450"/>
                  </a:cubicBezTo>
                  <a:cubicBezTo>
                    <a:pt x="17395" y="11691"/>
                    <a:pt x="16237" y="20023"/>
                    <a:pt x="16237" y="20023"/>
                  </a:cubicBezTo>
                  <a:cubicBezTo>
                    <a:pt x="16237" y="20023"/>
                    <a:pt x="10219" y="29860"/>
                    <a:pt x="9409" y="30670"/>
                  </a:cubicBezTo>
                  <a:cubicBezTo>
                    <a:pt x="8599" y="31481"/>
                    <a:pt x="9062" y="31365"/>
                    <a:pt x="7095" y="32291"/>
                  </a:cubicBezTo>
                  <a:cubicBezTo>
                    <a:pt x="5127" y="33216"/>
                    <a:pt x="2581" y="33680"/>
                    <a:pt x="2234" y="34258"/>
                  </a:cubicBezTo>
                  <a:cubicBezTo>
                    <a:pt x="1888" y="34836"/>
                    <a:pt x="614" y="37615"/>
                    <a:pt x="266" y="37961"/>
                  </a:cubicBezTo>
                  <a:cubicBezTo>
                    <a:pt x="1" y="38227"/>
                    <a:pt x="411" y="38694"/>
                    <a:pt x="826" y="38694"/>
                  </a:cubicBezTo>
                  <a:cubicBezTo>
                    <a:pt x="954" y="38694"/>
                    <a:pt x="1083" y="38649"/>
                    <a:pt x="1193" y="38540"/>
                  </a:cubicBezTo>
                  <a:cubicBezTo>
                    <a:pt x="1656" y="38078"/>
                    <a:pt x="3275" y="36226"/>
                    <a:pt x="3275" y="36225"/>
                  </a:cubicBezTo>
                  <a:lnTo>
                    <a:pt x="3275" y="36225"/>
                  </a:lnTo>
                  <a:lnTo>
                    <a:pt x="1308" y="40854"/>
                  </a:lnTo>
                  <a:cubicBezTo>
                    <a:pt x="1308" y="40854"/>
                    <a:pt x="1308" y="41433"/>
                    <a:pt x="2002" y="41433"/>
                  </a:cubicBezTo>
                  <a:cubicBezTo>
                    <a:pt x="2697" y="41433"/>
                    <a:pt x="4433" y="40622"/>
                    <a:pt x="4433" y="40622"/>
                  </a:cubicBezTo>
                  <a:cubicBezTo>
                    <a:pt x="4433" y="40622"/>
                    <a:pt x="6400" y="40159"/>
                    <a:pt x="7095" y="39234"/>
                  </a:cubicBezTo>
                  <a:cubicBezTo>
                    <a:pt x="7789" y="38308"/>
                    <a:pt x="10335" y="33332"/>
                    <a:pt x="10335" y="33332"/>
                  </a:cubicBezTo>
                  <a:cubicBezTo>
                    <a:pt x="10335" y="33332"/>
                    <a:pt x="17047" y="29049"/>
                    <a:pt x="19477" y="26156"/>
                  </a:cubicBezTo>
                  <a:cubicBezTo>
                    <a:pt x="21908" y="23262"/>
                    <a:pt x="23529" y="19675"/>
                    <a:pt x="23875" y="18518"/>
                  </a:cubicBezTo>
                  <a:cubicBezTo>
                    <a:pt x="24222" y="17360"/>
                    <a:pt x="28505" y="4514"/>
                    <a:pt x="28389" y="2431"/>
                  </a:cubicBezTo>
                  <a:cubicBezTo>
                    <a:pt x="28274" y="348"/>
                    <a:pt x="27232" y="0"/>
                    <a:pt x="272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2511;p54">
              <a:extLst>
                <a:ext uri="{FF2B5EF4-FFF2-40B4-BE49-F238E27FC236}">
                  <a16:creationId xmlns:a16="http://schemas.microsoft.com/office/drawing/2014/main" id="{27F50672-70CE-A2C4-4E12-C930ACA09004}"/>
                </a:ext>
              </a:extLst>
            </p:cNvPr>
            <p:cNvSpPr/>
            <p:nvPr/>
          </p:nvSpPr>
          <p:spPr>
            <a:xfrm>
              <a:off x="4275250" y="1448525"/>
              <a:ext cx="724750" cy="1051125"/>
            </a:xfrm>
            <a:custGeom>
              <a:avLst/>
              <a:gdLst/>
              <a:ahLst/>
              <a:cxnLst/>
              <a:rect l="l" t="t" r="r" b="b"/>
              <a:pathLst>
                <a:path w="28990" h="42045" extrusionOk="0">
                  <a:moveTo>
                    <a:pt x="27439" y="1"/>
                  </a:moveTo>
                  <a:cubicBezTo>
                    <a:pt x="27313" y="1"/>
                    <a:pt x="27196" y="79"/>
                    <a:pt x="27153" y="204"/>
                  </a:cubicBezTo>
                  <a:cubicBezTo>
                    <a:pt x="27098" y="363"/>
                    <a:pt x="27179" y="535"/>
                    <a:pt x="27336" y="594"/>
                  </a:cubicBezTo>
                  <a:cubicBezTo>
                    <a:pt x="27370" y="607"/>
                    <a:pt x="28189" y="939"/>
                    <a:pt x="28290" y="2754"/>
                  </a:cubicBezTo>
                  <a:cubicBezTo>
                    <a:pt x="28384" y="4461"/>
                    <a:pt x="25231" y="14244"/>
                    <a:pt x="24196" y="17459"/>
                  </a:cubicBezTo>
                  <a:cubicBezTo>
                    <a:pt x="23987" y="18105"/>
                    <a:pt x="23842" y="18558"/>
                    <a:pt x="23789" y="18735"/>
                  </a:cubicBezTo>
                  <a:cubicBezTo>
                    <a:pt x="23494" y="19718"/>
                    <a:pt x="21918" y="23327"/>
                    <a:pt x="19450" y="26265"/>
                  </a:cubicBezTo>
                  <a:cubicBezTo>
                    <a:pt x="17077" y="29089"/>
                    <a:pt x="10442" y="33337"/>
                    <a:pt x="10376" y="33380"/>
                  </a:cubicBezTo>
                  <a:cubicBezTo>
                    <a:pt x="10331" y="33409"/>
                    <a:pt x="10293" y="33450"/>
                    <a:pt x="10269" y="33498"/>
                  </a:cubicBezTo>
                  <a:cubicBezTo>
                    <a:pt x="10243" y="33547"/>
                    <a:pt x="7727" y="38461"/>
                    <a:pt x="7056" y="39356"/>
                  </a:cubicBezTo>
                  <a:cubicBezTo>
                    <a:pt x="6542" y="40041"/>
                    <a:pt x="5086" y="40507"/>
                    <a:pt x="4569" y="40630"/>
                  </a:cubicBezTo>
                  <a:cubicBezTo>
                    <a:pt x="4548" y="40635"/>
                    <a:pt x="4528" y="40642"/>
                    <a:pt x="4509" y="40650"/>
                  </a:cubicBezTo>
                  <a:cubicBezTo>
                    <a:pt x="4043" y="40868"/>
                    <a:pt x="2721" y="41432"/>
                    <a:pt x="2208" y="41432"/>
                  </a:cubicBezTo>
                  <a:cubicBezTo>
                    <a:pt x="1929" y="41432"/>
                    <a:pt x="1847" y="41306"/>
                    <a:pt x="1826" y="41207"/>
                  </a:cubicBezTo>
                  <a:lnTo>
                    <a:pt x="3763" y="36650"/>
                  </a:lnTo>
                  <a:cubicBezTo>
                    <a:pt x="3822" y="36512"/>
                    <a:pt x="3773" y="36350"/>
                    <a:pt x="3644" y="36270"/>
                  </a:cubicBezTo>
                  <a:cubicBezTo>
                    <a:pt x="3594" y="36238"/>
                    <a:pt x="3538" y="36223"/>
                    <a:pt x="3482" y="36223"/>
                  </a:cubicBezTo>
                  <a:cubicBezTo>
                    <a:pt x="3396" y="36223"/>
                    <a:pt x="3311" y="36260"/>
                    <a:pt x="3251" y="36329"/>
                  </a:cubicBezTo>
                  <a:cubicBezTo>
                    <a:pt x="3234" y="36348"/>
                    <a:pt x="1632" y="38179"/>
                    <a:pt x="1182" y="38629"/>
                  </a:cubicBezTo>
                  <a:cubicBezTo>
                    <a:pt x="1162" y="38648"/>
                    <a:pt x="1116" y="38694"/>
                    <a:pt x="1030" y="38694"/>
                  </a:cubicBezTo>
                  <a:cubicBezTo>
                    <a:pt x="997" y="38694"/>
                    <a:pt x="960" y="38687"/>
                    <a:pt x="916" y="38671"/>
                  </a:cubicBezTo>
                  <a:cubicBezTo>
                    <a:pt x="774" y="38615"/>
                    <a:pt x="695" y="38501"/>
                    <a:pt x="687" y="38483"/>
                  </a:cubicBezTo>
                  <a:cubicBezTo>
                    <a:pt x="924" y="38246"/>
                    <a:pt x="1376" y="37351"/>
                    <a:pt x="2041" y="36011"/>
                  </a:cubicBezTo>
                  <a:cubicBezTo>
                    <a:pt x="2318" y="35453"/>
                    <a:pt x="2580" y="34924"/>
                    <a:pt x="2701" y="34721"/>
                  </a:cubicBezTo>
                  <a:cubicBezTo>
                    <a:pt x="2838" y="34494"/>
                    <a:pt x="3870" y="34159"/>
                    <a:pt x="4701" y="33888"/>
                  </a:cubicBezTo>
                  <a:cubicBezTo>
                    <a:pt x="5567" y="33607"/>
                    <a:pt x="6549" y="33288"/>
                    <a:pt x="7430" y="32873"/>
                  </a:cubicBezTo>
                  <a:cubicBezTo>
                    <a:pt x="8934" y="32166"/>
                    <a:pt x="9077" y="32039"/>
                    <a:pt x="9437" y="31621"/>
                  </a:cubicBezTo>
                  <a:cubicBezTo>
                    <a:pt x="9531" y="31511"/>
                    <a:pt x="9646" y="31376"/>
                    <a:pt x="9831" y="31192"/>
                  </a:cubicBezTo>
                  <a:cubicBezTo>
                    <a:pt x="10657" y="30366"/>
                    <a:pt x="16458" y="20891"/>
                    <a:pt x="16704" y="20488"/>
                  </a:cubicBezTo>
                  <a:cubicBezTo>
                    <a:pt x="16726" y="20452"/>
                    <a:pt x="16740" y="20412"/>
                    <a:pt x="16746" y="20370"/>
                  </a:cubicBezTo>
                  <a:cubicBezTo>
                    <a:pt x="16757" y="20287"/>
                    <a:pt x="17914" y="12046"/>
                    <a:pt x="19382" y="8884"/>
                  </a:cubicBezTo>
                  <a:cubicBezTo>
                    <a:pt x="20849" y="5723"/>
                    <a:pt x="23931" y="2281"/>
                    <a:pt x="23962" y="2247"/>
                  </a:cubicBezTo>
                  <a:cubicBezTo>
                    <a:pt x="24075" y="2122"/>
                    <a:pt x="24064" y="1928"/>
                    <a:pt x="23939" y="1815"/>
                  </a:cubicBezTo>
                  <a:cubicBezTo>
                    <a:pt x="23880" y="1762"/>
                    <a:pt x="23806" y="1736"/>
                    <a:pt x="23733" y="1736"/>
                  </a:cubicBezTo>
                  <a:cubicBezTo>
                    <a:pt x="23650" y="1736"/>
                    <a:pt x="23567" y="1770"/>
                    <a:pt x="23506" y="1837"/>
                  </a:cubicBezTo>
                  <a:cubicBezTo>
                    <a:pt x="23377" y="1981"/>
                    <a:pt x="20334" y="5381"/>
                    <a:pt x="18827" y="8627"/>
                  </a:cubicBezTo>
                  <a:cubicBezTo>
                    <a:pt x="17373" y="11757"/>
                    <a:pt x="16266" y="19388"/>
                    <a:pt x="16149" y="20223"/>
                  </a:cubicBezTo>
                  <a:cubicBezTo>
                    <a:pt x="14455" y="22991"/>
                    <a:pt x="10037" y="30120"/>
                    <a:pt x="9398" y="30759"/>
                  </a:cubicBezTo>
                  <a:cubicBezTo>
                    <a:pt x="9198" y="30958"/>
                    <a:pt x="9074" y="31103"/>
                    <a:pt x="8972" y="31222"/>
                  </a:cubicBezTo>
                  <a:cubicBezTo>
                    <a:pt x="8688" y="31551"/>
                    <a:pt x="8611" y="31641"/>
                    <a:pt x="7169" y="32319"/>
                  </a:cubicBezTo>
                  <a:cubicBezTo>
                    <a:pt x="6323" y="32717"/>
                    <a:pt x="5360" y="33030"/>
                    <a:pt x="4513" y="33307"/>
                  </a:cubicBezTo>
                  <a:cubicBezTo>
                    <a:pt x="3144" y="33751"/>
                    <a:pt x="2419" y="34002"/>
                    <a:pt x="2176" y="34406"/>
                  </a:cubicBezTo>
                  <a:cubicBezTo>
                    <a:pt x="2041" y="34631"/>
                    <a:pt x="1787" y="35143"/>
                    <a:pt x="1493" y="35739"/>
                  </a:cubicBezTo>
                  <a:cubicBezTo>
                    <a:pt x="1098" y="36535"/>
                    <a:pt x="438" y="37867"/>
                    <a:pt x="255" y="38050"/>
                  </a:cubicBezTo>
                  <a:cubicBezTo>
                    <a:pt x="1" y="38305"/>
                    <a:pt x="32" y="38706"/>
                    <a:pt x="329" y="39003"/>
                  </a:cubicBezTo>
                  <a:cubicBezTo>
                    <a:pt x="513" y="39187"/>
                    <a:pt x="773" y="39304"/>
                    <a:pt x="1033" y="39304"/>
                  </a:cubicBezTo>
                  <a:cubicBezTo>
                    <a:pt x="1239" y="39304"/>
                    <a:pt x="1445" y="39231"/>
                    <a:pt x="1614" y="39062"/>
                  </a:cubicBezTo>
                  <a:cubicBezTo>
                    <a:pt x="1789" y="38888"/>
                    <a:pt x="2118" y="38528"/>
                    <a:pt x="2463" y="38141"/>
                  </a:cubicBezTo>
                  <a:lnTo>
                    <a:pt x="2463" y="38141"/>
                  </a:lnTo>
                  <a:lnTo>
                    <a:pt x="1231" y="41040"/>
                  </a:lnTo>
                  <a:cubicBezTo>
                    <a:pt x="1215" y="41078"/>
                    <a:pt x="1207" y="41119"/>
                    <a:pt x="1207" y="41160"/>
                  </a:cubicBezTo>
                  <a:cubicBezTo>
                    <a:pt x="1207" y="41515"/>
                    <a:pt x="1473" y="42045"/>
                    <a:pt x="2207" y="42045"/>
                  </a:cubicBezTo>
                  <a:cubicBezTo>
                    <a:pt x="2920" y="42045"/>
                    <a:pt x="4457" y="41349"/>
                    <a:pt x="4740" y="41218"/>
                  </a:cubicBezTo>
                  <a:cubicBezTo>
                    <a:pt x="5011" y="41152"/>
                    <a:pt x="6834" y="40670"/>
                    <a:pt x="7546" y="39723"/>
                  </a:cubicBezTo>
                  <a:cubicBezTo>
                    <a:pt x="8209" y="38839"/>
                    <a:pt x="10444" y="34497"/>
                    <a:pt x="10776" y="33851"/>
                  </a:cubicBezTo>
                  <a:cubicBezTo>
                    <a:pt x="11537" y="33361"/>
                    <a:pt x="17591" y="29430"/>
                    <a:pt x="19918" y="26659"/>
                  </a:cubicBezTo>
                  <a:cubicBezTo>
                    <a:pt x="22400" y="23706"/>
                    <a:pt x="24017" y="20102"/>
                    <a:pt x="24374" y="18911"/>
                  </a:cubicBezTo>
                  <a:cubicBezTo>
                    <a:pt x="24427" y="18735"/>
                    <a:pt x="24572" y="18288"/>
                    <a:pt x="24778" y="17647"/>
                  </a:cubicBezTo>
                  <a:cubicBezTo>
                    <a:pt x="26745" y="11545"/>
                    <a:pt x="28990" y="4334"/>
                    <a:pt x="28900" y="2720"/>
                  </a:cubicBezTo>
                  <a:cubicBezTo>
                    <a:pt x="28775" y="455"/>
                    <a:pt x="27585" y="33"/>
                    <a:pt x="27534" y="16"/>
                  </a:cubicBezTo>
                  <a:cubicBezTo>
                    <a:pt x="27503" y="5"/>
                    <a:pt x="27471" y="1"/>
                    <a:pt x="27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2512;p54">
              <a:extLst>
                <a:ext uri="{FF2B5EF4-FFF2-40B4-BE49-F238E27FC236}">
                  <a16:creationId xmlns:a16="http://schemas.microsoft.com/office/drawing/2014/main" id="{EC1BA948-796E-73FB-B54C-8E018BCD15B9}"/>
                </a:ext>
              </a:extLst>
            </p:cNvPr>
            <p:cNvSpPr/>
            <p:nvPr/>
          </p:nvSpPr>
          <p:spPr>
            <a:xfrm>
              <a:off x="4280375" y="2232175"/>
              <a:ext cx="285600" cy="259850"/>
            </a:xfrm>
            <a:custGeom>
              <a:avLst/>
              <a:gdLst/>
              <a:ahLst/>
              <a:cxnLst/>
              <a:rect l="l" t="t" r="r" b="b"/>
              <a:pathLst>
                <a:path w="11424" h="10394" extrusionOk="0">
                  <a:moveTo>
                    <a:pt x="9064" y="0"/>
                  </a:moveTo>
                  <a:cubicBezTo>
                    <a:pt x="8687" y="433"/>
                    <a:pt x="8694" y="497"/>
                    <a:pt x="7095" y="1250"/>
                  </a:cubicBezTo>
                  <a:cubicBezTo>
                    <a:pt x="5127" y="2176"/>
                    <a:pt x="2581" y="2639"/>
                    <a:pt x="2234" y="3217"/>
                  </a:cubicBezTo>
                  <a:cubicBezTo>
                    <a:pt x="1888" y="3796"/>
                    <a:pt x="614" y="6574"/>
                    <a:pt x="266" y="6921"/>
                  </a:cubicBezTo>
                  <a:cubicBezTo>
                    <a:pt x="1" y="7186"/>
                    <a:pt x="411" y="7654"/>
                    <a:pt x="826" y="7654"/>
                  </a:cubicBezTo>
                  <a:cubicBezTo>
                    <a:pt x="954" y="7654"/>
                    <a:pt x="1083" y="7609"/>
                    <a:pt x="1193" y="7500"/>
                  </a:cubicBezTo>
                  <a:cubicBezTo>
                    <a:pt x="1656" y="7037"/>
                    <a:pt x="3275" y="5185"/>
                    <a:pt x="3275" y="5184"/>
                  </a:cubicBezTo>
                  <a:lnTo>
                    <a:pt x="3275" y="5184"/>
                  </a:lnTo>
                  <a:lnTo>
                    <a:pt x="1308" y="9814"/>
                  </a:lnTo>
                  <a:cubicBezTo>
                    <a:pt x="1308" y="9814"/>
                    <a:pt x="1308" y="10393"/>
                    <a:pt x="2002" y="10393"/>
                  </a:cubicBezTo>
                  <a:cubicBezTo>
                    <a:pt x="2697" y="10393"/>
                    <a:pt x="4433" y="9582"/>
                    <a:pt x="4433" y="9582"/>
                  </a:cubicBezTo>
                  <a:cubicBezTo>
                    <a:pt x="4433" y="9582"/>
                    <a:pt x="6400" y="9119"/>
                    <a:pt x="7095" y="8194"/>
                  </a:cubicBezTo>
                  <a:cubicBezTo>
                    <a:pt x="7789" y="7268"/>
                    <a:pt x="10335" y="2292"/>
                    <a:pt x="10335" y="2292"/>
                  </a:cubicBezTo>
                  <a:cubicBezTo>
                    <a:pt x="10335" y="2292"/>
                    <a:pt x="10755" y="2023"/>
                    <a:pt x="11424" y="1575"/>
                  </a:cubicBezTo>
                  <a:cubicBezTo>
                    <a:pt x="10749" y="696"/>
                    <a:pt x="9818" y="236"/>
                    <a:pt x="9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2513;p54">
              <a:extLst>
                <a:ext uri="{FF2B5EF4-FFF2-40B4-BE49-F238E27FC236}">
                  <a16:creationId xmlns:a16="http://schemas.microsoft.com/office/drawing/2014/main" id="{993D135E-F045-086A-09B6-2A0B171EA5B5}"/>
                </a:ext>
              </a:extLst>
            </p:cNvPr>
            <p:cNvSpPr/>
            <p:nvPr/>
          </p:nvSpPr>
          <p:spPr>
            <a:xfrm>
              <a:off x="4275250" y="2224500"/>
              <a:ext cx="299525" cy="275150"/>
            </a:xfrm>
            <a:custGeom>
              <a:avLst/>
              <a:gdLst/>
              <a:ahLst/>
              <a:cxnLst/>
              <a:rect l="l" t="t" r="r" b="b"/>
              <a:pathLst>
                <a:path w="11981" h="11006" extrusionOk="0">
                  <a:moveTo>
                    <a:pt x="9366" y="661"/>
                  </a:moveTo>
                  <a:cubicBezTo>
                    <a:pt x="9922" y="860"/>
                    <a:pt x="10615" y="1210"/>
                    <a:pt x="11175" y="1818"/>
                  </a:cubicBezTo>
                  <a:cubicBezTo>
                    <a:pt x="10677" y="2147"/>
                    <a:pt x="10376" y="2340"/>
                    <a:pt x="10375" y="2341"/>
                  </a:cubicBezTo>
                  <a:cubicBezTo>
                    <a:pt x="10328" y="2370"/>
                    <a:pt x="10292" y="2411"/>
                    <a:pt x="10266" y="2459"/>
                  </a:cubicBezTo>
                  <a:cubicBezTo>
                    <a:pt x="10242" y="2509"/>
                    <a:pt x="7725" y="7423"/>
                    <a:pt x="7054" y="8317"/>
                  </a:cubicBezTo>
                  <a:cubicBezTo>
                    <a:pt x="6541" y="9002"/>
                    <a:pt x="5085" y="9469"/>
                    <a:pt x="4567" y="9591"/>
                  </a:cubicBezTo>
                  <a:cubicBezTo>
                    <a:pt x="4547" y="9597"/>
                    <a:pt x="4527" y="9603"/>
                    <a:pt x="4507" y="9612"/>
                  </a:cubicBezTo>
                  <a:cubicBezTo>
                    <a:pt x="4042" y="9829"/>
                    <a:pt x="2720" y="10393"/>
                    <a:pt x="2207" y="10393"/>
                  </a:cubicBezTo>
                  <a:cubicBezTo>
                    <a:pt x="1928" y="10393"/>
                    <a:pt x="1846" y="10267"/>
                    <a:pt x="1825" y="10170"/>
                  </a:cubicBezTo>
                  <a:lnTo>
                    <a:pt x="3762" y="5611"/>
                  </a:lnTo>
                  <a:cubicBezTo>
                    <a:pt x="3821" y="5473"/>
                    <a:pt x="3771" y="5311"/>
                    <a:pt x="3643" y="5231"/>
                  </a:cubicBezTo>
                  <a:cubicBezTo>
                    <a:pt x="3593" y="5200"/>
                    <a:pt x="3536" y="5184"/>
                    <a:pt x="3481" y="5184"/>
                  </a:cubicBezTo>
                  <a:cubicBezTo>
                    <a:pt x="3395" y="5184"/>
                    <a:pt x="3309" y="5221"/>
                    <a:pt x="3250" y="5290"/>
                  </a:cubicBezTo>
                  <a:cubicBezTo>
                    <a:pt x="3233" y="5309"/>
                    <a:pt x="1630" y="7140"/>
                    <a:pt x="1180" y="7590"/>
                  </a:cubicBezTo>
                  <a:cubicBezTo>
                    <a:pt x="1161" y="7609"/>
                    <a:pt x="1115" y="7655"/>
                    <a:pt x="1029" y="7655"/>
                  </a:cubicBezTo>
                  <a:cubicBezTo>
                    <a:pt x="997" y="7655"/>
                    <a:pt x="959" y="7649"/>
                    <a:pt x="915" y="7632"/>
                  </a:cubicBezTo>
                  <a:cubicBezTo>
                    <a:pt x="772" y="7576"/>
                    <a:pt x="694" y="7462"/>
                    <a:pt x="686" y="7444"/>
                  </a:cubicBezTo>
                  <a:cubicBezTo>
                    <a:pt x="923" y="7208"/>
                    <a:pt x="1375" y="6312"/>
                    <a:pt x="2040" y="4972"/>
                  </a:cubicBezTo>
                  <a:cubicBezTo>
                    <a:pt x="2317" y="4414"/>
                    <a:pt x="2578" y="3886"/>
                    <a:pt x="2700" y="3682"/>
                  </a:cubicBezTo>
                  <a:cubicBezTo>
                    <a:pt x="2837" y="3456"/>
                    <a:pt x="3869" y="3120"/>
                    <a:pt x="4700" y="2849"/>
                  </a:cubicBezTo>
                  <a:cubicBezTo>
                    <a:pt x="5566" y="2568"/>
                    <a:pt x="6548" y="2250"/>
                    <a:pt x="7429" y="1835"/>
                  </a:cubicBezTo>
                  <a:cubicBezTo>
                    <a:pt x="8833" y="1174"/>
                    <a:pt x="9050" y="1020"/>
                    <a:pt x="9366" y="661"/>
                  </a:cubicBezTo>
                  <a:close/>
                  <a:moveTo>
                    <a:pt x="9269" y="0"/>
                  </a:moveTo>
                  <a:cubicBezTo>
                    <a:pt x="9182" y="0"/>
                    <a:pt x="9098" y="37"/>
                    <a:pt x="9039" y="105"/>
                  </a:cubicBezTo>
                  <a:lnTo>
                    <a:pt x="8971" y="183"/>
                  </a:lnTo>
                  <a:cubicBezTo>
                    <a:pt x="8688" y="512"/>
                    <a:pt x="8612" y="602"/>
                    <a:pt x="7169" y="1280"/>
                  </a:cubicBezTo>
                  <a:cubicBezTo>
                    <a:pt x="6323" y="1678"/>
                    <a:pt x="5360" y="1991"/>
                    <a:pt x="4513" y="2268"/>
                  </a:cubicBezTo>
                  <a:cubicBezTo>
                    <a:pt x="3144" y="2712"/>
                    <a:pt x="2419" y="2963"/>
                    <a:pt x="2176" y="3367"/>
                  </a:cubicBezTo>
                  <a:cubicBezTo>
                    <a:pt x="2041" y="3592"/>
                    <a:pt x="1787" y="4104"/>
                    <a:pt x="1493" y="4700"/>
                  </a:cubicBezTo>
                  <a:cubicBezTo>
                    <a:pt x="1098" y="5496"/>
                    <a:pt x="438" y="6828"/>
                    <a:pt x="255" y="7011"/>
                  </a:cubicBezTo>
                  <a:cubicBezTo>
                    <a:pt x="1" y="7266"/>
                    <a:pt x="32" y="7667"/>
                    <a:pt x="329" y="7964"/>
                  </a:cubicBezTo>
                  <a:cubicBezTo>
                    <a:pt x="513" y="8148"/>
                    <a:pt x="773" y="8265"/>
                    <a:pt x="1033" y="8265"/>
                  </a:cubicBezTo>
                  <a:cubicBezTo>
                    <a:pt x="1239" y="8265"/>
                    <a:pt x="1445" y="8192"/>
                    <a:pt x="1614" y="8023"/>
                  </a:cubicBezTo>
                  <a:cubicBezTo>
                    <a:pt x="1789" y="7849"/>
                    <a:pt x="2118" y="7489"/>
                    <a:pt x="2463" y="7102"/>
                  </a:cubicBezTo>
                  <a:lnTo>
                    <a:pt x="2463" y="7102"/>
                  </a:lnTo>
                  <a:lnTo>
                    <a:pt x="1231" y="10001"/>
                  </a:lnTo>
                  <a:cubicBezTo>
                    <a:pt x="1215" y="10039"/>
                    <a:pt x="1207" y="10080"/>
                    <a:pt x="1207" y="10121"/>
                  </a:cubicBezTo>
                  <a:cubicBezTo>
                    <a:pt x="1207" y="10476"/>
                    <a:pt x="1473" y="11006"/>
                    <a:pt x="2207" y="11006"/>
                  </a:cubicBezTo>
                  <a:cubicBezTo>
                    <a:pt x="2920" y="11006"/>
                    <a:pt x="4457" y="10310"/>
                    <a:pt x="4740" y="10179"/>
                  </a:cubicBezTo>
                  <a:cubicBezTo>
                    <a:pt x="5011" y="10112"/>
                    <a:pt x="6834" y="9631"/>
                    <a:pt x="7545" y="8684"/>
                  </a:cubicBezTo>
                  <a:cubicBezTo>
                    <a:pt x="8208" y="7800"/>
                    <a:pt x="10444" y="3458"/>
                    <a:pt x="10775" y="2812"/>
                  </a:cubicBezTo>
                  <a:cubicBezTo>
                    <a:pt x="10921" y="2718"/>
                    <a:pt x="11289" y="2479"/>
                    <a:pt x="11800" y="2137"/>
                  </a:cubicBezTo>
                  <a:cubicBezTo>
                    <a:pt x="11947" y="2038"/>
                    <a:pt x="11980" y="1837"/>
                    <a:pt x="11872" y="1696"/>
                  </a:cubicBezTo>
                  <a:cubicBezTo>
                    <a:pt x="11128" y="725"/>
                    <a:pt x="10095" y="245"/>
                    <a:pt x="9361" y="15"/>
                  </a:cubicBezTo>
                  <a:cubicBezTo>
                    <a:pt x="9331" y="5"/>
                    <a:pt x="9300" y="0"/>
                    <a:pt x="92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2514;p54">
              <a:extLst>
                <a:ext uri="{FF2B5EF4-FFF2-40B4-BE49-F238E27FC236}">
                  <a16:creationId xmlns:a16="http://schemas.microsoft.com/office/drawing/2014/main" id="{D14DFF59-5DB0-B6EF-F137-39D0E78D14C5}"/>
                </a:ext>
              </a:extLst>
            </p:cNvPr>
            <p:cNvSpPr/>
            <p:nvPr/>
          </p:nvSpPr>
          <p:spPr>
            <a:xfrm>
              <a:off x="4847400" y="2242575"/>
              <a:ext cx="1032450" cy="480900"/>
            </a:xfrm>
            <a:custGeom>
              <a:avLst/>
              <a:gdLst/>
              <a:ahLst/>
              <a:cxnLst/>
              <a:rect l="l" t="t" r="r" b="b"/>
              <a:pathLst>
                <a:path w="41298" h="19236" extrusionOk="0">
                  <a:moveTo>
                    <a:pt x="39308" y="1"/>
                  </a:moveTo>
                  <a:lnTo>
                    <a:pt x="32300" y="3221"/>
                  </a:lnTo>
                  <a:cubicBezTo>
                    <a:pt x="32300" y="3221"/>
                    <a:pt x="29742" y="8052"/>
                    <a:pt x="29269" y="9946"/>
                  </a:cubicBezTo>
                  <a:cubicBezTo>
                    <a:pt x="28795" y="11840"/>
                    <a:pt x="28037" y="13924"/>
                    <a:pt x="28037" y="13924"/>
                  </a:cubicBezTo>
                  <a:cubicBezTo>
                    <a:pt x="28037" y="13924"/>
                    <a:pt x="23301" y="13166"/>
                    <a:pt x="19228" y="12692"/>
                  </a:cubicBezTo>
                  <a:cubicBezTo>
                    <a:pt x="15154" y="12219"/>
                    <a:pt x="9377" y="11177"/>
                    <a:pt x="7956" y="10892"/>
                  </a:cubicBezTo>
                  <a:cubicBezTo>
                    <a:pt x="6861" y="10673"/>
                    <a:pt x="5033" y="10172"/>
                    <a:pt x="3993" y="10172"/>
                  </a:cubicBezTo>
                  <a:cubicBezTo>
                    <a:pt x="3685" y="10172"/>
                    <a:pt x="3446" y="10216"/>
                    <a:pt x="3316" y="10325"/>
                  </a:cubicBezTo>
                  <a:cubicBezTo>
                    <a:pt x="2747" y="10799"/>
                    <a:pt x="3126" y="10704"/>
                    <a:pt x="3789" y="10987"/>
                  </a:cubicBezTo>
                  <a:cubicBezTo>
                    <a:pt x="4073" y="11110"/>
                    <a:pt x="4428" y="11144"/>
                    <a:pt x="4739" y="11144"/>
                  </a:cubicBezTo>
                  <a:cubicBezTo>
                    <a:pt x="5154" y="11144"/>
                    <a:pt x="5493" y="11083"/>
                    <a:pt x="5494" y="11083"/>
                  </a:cubicBezTo>
                  <a:lnTo>
                    <a:pt x="5494" y="11083"/>
                  </a:lnTo>
                  <a:cubicBezTo>
                    <a:pt x="5493" y="11083"/>
                    <a:pt x="4546" y="11366"/>
                    <a:pt x="3505" y="11745"/>
                  </a:cubicBezTo>
                  <a:cubicBezTo>
                    <a:pt x="2463" y="12124"/>
                    <a:pt x="568" y="12788"/>
                    <a:pt x="285" y="13166"/>
                  </a:cubicBezTo>
                  <a:cubicBezTo>
                    <a:pt x="0" y="13545"/>
                    <a:pt x="664" y="14871"/>
                    <a:pt x="1705" y="14871"/>
                  </a:cubicBezTo>
                  <a:cubicBezTo>
                    <a:pt x="2400" y="14871"/>
                    <a:pt x="2968" y="14829"/>
                    <a:pt x="3438" y="14829"/>
                  </a:cubicBezTo>
                  <a:cubicBezTo>
                    <a:pt x="3674" y="14829"/>
                    <a:pt x="3884" y="14840"/>
                    <a:pt x="4073" y="14871"/>
                  </a:cubicBezTo>
                  <a:cubicBezTo>
                    <a:pt x="4641" y="14967"/>
                    <a:pt x="4925" y="15535"/>
                    <a:pt x="6820" y="15535"/>
                  </a:cubicBezTo>
                  <a:cubicBezTo>
                    <a:pt x="8714" y="15535"/>
                    <a:pt x="11366" y="14018"/>
                    <a:pt x="11366" y="14018"/>
                  </a:cubicBezTo>
                  <a:cubicBezTo>
                    <a:pt x="11366" y="14018"/>
                    <a:pt x="20270" y="18092"/>
                    <a:pt x="25291" y="18945"/>
                  </a:cubicBezTo>
                  <a:cubicBezTo>
                    <a:pt x="26472" y="19145"/>
                    <a:pt x="27417" y="19235"/>
                    <a:pt x="28199" y="19235"/>
                  </a:cubicBezTo>
                  <a:cubicBezTo>
                    <a:pt x="30741" y="19235"/>
                    <a:pt x="31558" y="18281"/>
                    <a:pt x="33152" y="17050"/>
                  </a:cubicBezTo>
                  <a:cubicBezTo>
                    <a:pt x="35236" y="15440"/>
                    <a:pt x="41298" y="5494"/>
                    <a:pt x="40824" y="3504"/>
                  </a:cubicBezTo>
                  <a:cubicBezTo>
                    <a:pt x="40351" y="1516"/>
                    <a:pt x="39308" y="1"/>
                    <a:pt x="393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2515;p54">
              <a:extLst>
                <a:ext uri="{FF2B5EF4-FFF2-40B4-BE49-F238E27FC236}">
                  <a16:creationId xmlns:a16="http://schemas.microsoft.com/office/drawing/2014/main" id="{D94BD8E8-7D67-7B28-997B-85B27556CAB1}"/>
                </a:ext>
              </a:extLst>
            </p:cNvPr>
            <p:cNvSpPr/>
            <p:nvPr/>
          </p:nvSpPr>
          <p:spPr>
            <a:xfrm>
              <a:off x="4843725" y="2234750"/>
              <a:ext cx="1044575" cy="496350"/>
            </a:xfrm>
            <a:custGeom>
              <a:avLst/>
              <a:gdLst/>
              <a:ahLst/>
              <a:cxnLst/>
              <a:rect l="l" t="t" r="r" b="b"/>
              <a:pathLst>
                <a:path w="41783" h="19854" extrusionOk="0">
                  <a:moveTo>
                    <a:pt x="39449" y="0"/>
                  </a:moveTo>
                  <a:cubicBezTo>
                    <a:pt x="39389" y="0"/>
                    <a:pt x="39329" y="18"/>
                    <a:pt x="39276" y="54"/>
                  </a:cubicBezTo>
                  <a:cubicBezTo>
                    <a:pt x="39134" y="152"/>
                    <a:pt x="39100" y="347"/>
                    <a:pt x="39202" y="486"/>
                  </a:cubicBezTo>
                  <a:cubicBezTo>
                    <a:pt x="39212" y="501"/>
                    <a:pt x="40219" y="1982"/>
                    <a:pt x="40672" y="3888"/>
                  </a:cubicBezTo>
                  <a:cubicBezTo>
                    <a:pt x="41096" y="5672"/>
                    <a:pt x="35249" y="15467"/>
                    <a:pt x="33110" y="17120"/>
                  </a:cubicBezTo>
                  <a:cubicBezTo>
                    <a:pt x="32904" y="17279"/>
                    <a:pt x="32711" y="17434"/>
                    <a:pt x="32525" y="17583"/>
                  </a:cubicBezTo>
                  <a:cubicBezTo>
                    <a:pt x="31312" y="18553"/>
                    <a:pt x="30453" y="19242"/>
                    <a:pt x="28337" y="19242"/>
                  </a:cubicBezTo>
                  <a:cubicBezTo>
                    <a:pt x="27575" y="19242"/>
                    <a:pt x="26650" y="19153"/>
                    <a:pt x="25486" y="18955"/>
                  </a:cubicBezTo>
                  <a:cubicBezTo>
                    <a:pt x="20565" y="18119"/>
                    <a:pt x="11727" y="14094"/>
                    <a:pt x="11639" y="14053"/>
                  </a:cubicBezTo>
                  <a:cubicBezTo>
                    <a:pt x="11598" y="14035"/>
                    <a:pt x="11555" y="14025"/>
                    <a:pt x="11511" y="14025"/>
                  </a:cubicBezTo>
                  <a:cubicBezTo>
                    <a:pt x="11459" y="14025"/>
                    <a:pt x="11407" y="14039"/>
                    <a:pt x="11360" y="14065"/>
                  </a:cubicBezTo>
                  <a:cubicBezTo>
                    <a:pt x="11333" y="14080"/>
                    <a:pt x="8755" y="15541"/>
                    <a:pt x="6964" y="15541"/>
                  </a:cubicBezTo>
                  <a:cubicBezTo>
                    <a:pt x="5728" y="15541"/>
                    <a:pt x="5245" y="15298"/>
                    <a:pt x="4857" y="15103"/>
                  </a:cubicBezTo>
                  <a:cubicBezTo>
                    <a:pt x="4668" y="15008"/>
                    <a:pt x="4490" y="14918"/>
                    <a:pt x="4268" y="14882"/>
                  </a:cubicBezTo>
                  <a:cubicBezTo>
                    <a:pt x="4060" y="14847"/>
                    <a:pt x="3836" y="14835"/>
                    <a:pt x="3588" y="14835"/>
                  </a:cubicBezTo>
                  <a:cubicBezTo>
                    <a:pt x="3371" y="14835"/>
                    <a:pt x="3135" y="14844"/>
                    <a:pt x="2873" y="14854"/>
                  </a:cubicBezTo>
                  <a:cubicBezTo>
                    <a:pt x="2567" y="14865"/>
                    <a:pt x="2228" y="14877"/>
                    <a:pt x="1850" y="14877"/>
                  </a:cubicBezTo>
                  <a:cubicBezTo>
                    <a:pt x="1301" y="14877"/>
                    <a:pt x="954" y="14396"/>
                    <a:pt x="861" y="14248"/>
                  </a:cubicBezTo>
                  <a:cubicBezTo>
                    <a:pt x="660" y="13933"/>
                    <a:pt x="657" y="13702"/>
                    <a:pt x="674" y="13662"/>
                  </a:cubicBezTo>
                  <a:cubicBezTo>
                    <a:pt x="885" y="13385"/>
                    <a:pt x="2716" y="12722"/>
                    <a:pt x="3498" y="12439"/>
                  </a:cubicBezTo>
                  <a:lnTo>
                    <a:pt x="3754" y="12346"/>
                  </a:lnTo>
                  <a:cubicBezTo>
                    <a:pt x="4775" y="11975"/>
                    <a:pt x="5718" y="11691"/>
                    <a:pt x="5727" y="11688"/>
                  </a:cubicBezTo>
                  <a:cubicBezTo>
                    <a:pt x="5882" y="11642"/>
                    <a:pt x="5974" y="11482"/>
                    <a:pt x="5936" y="11324"/>
                  </a:cubicBezTo>
                  <a:cubicBezTo>
                    <a:pt x="5903" y="11184"/>
                    <a:pt x="5778" y="11089"/>
                    <a:pt x="5639" y="11089"/>
                  </a:cubicBezTo>
                  <a:cubicBezTo>
                    <a:pt x="5621" y="11089"/>
                    <a:pt x="5602" y="11091"/>
                    <a:pt x="5584" y="11094"/>
                  </a:cubicBezTo>
                  <a:cubicBezTo>
                    <a:pt x="5451" y="11118"/>
                    <a:pt x="5183" y="11151"/>
                    <a:pt x="4889" y="11151"/>
                  </a:cubicBezTo>
                  <a:cubicBezTo>
                    <a:pt x="4601" y="11151"/>
                    <a:pt x="4289" y="11120"/>
                    <a:pt x="4054" y="11019"/>
                  </a:cubicBezTo>
                  <a:cubicBezTo>
                    <a:pt x="3906" y="10956"/>
                    <a:pt x="3772" y="10909"/>
                    <a:pt x="3657" y="10873"/>
                  </a:cubicBezTo>
                  <a:cubicBezTo>
                    <a:pt x="3732" y="10810"/>
                    <a:pt x="3890" y="10784"/>
                    <a:pt x="4102" y="10784"/>
                  </a:cubicBezTo>
                  <a:cubicBezTo>
                    <a:pt x="4836" y="10784"/>
                    <a:pt x="6216" y="11098"/>
                    <a:pt x="7042" y="11286"/>
                  </a:cubicBezTo>
                  <a:cubicBezTo>
                    <a:pt x="7409" y="11370"/>
                    <a:pt x="7751" y="11448"/>
                    <a:pt x="8042" y="11506"/>
                  </a:cubicBezTo>
                  <a:cubicBezTo>
                    <a:pt x="9333" y="11765"/>
                    <a:pt x="15197" y="12828"/>
                    <a:pt x="19338" y="13310"/>
                  </a:cubicBezTo>
                  <a:cubicBezTo>
                    <a:pt x="23357" y="13777"/>
                    <a:pt x="28086" y="14532"/>
                    <a:pt x="28134" y="14540"/>
                  </a:cubicBezTo>
                  <a:cubicBezTo>
                    <a:pt x="28150" y="14542"/>
                    <a:pt x="28165" y="14543"/>
                    <a:pt x="28181" y="14543"/>
                  </a:cubicBezTo>
                  <a:cubicBezTo>
                    <a:pt x="28308" y="14543"/>
                    <a:pt x="28424" y="14464"/>
                    <a:pt x="28470" y="14341"/>
                  </a:cubicBezTo>
                  <a:cubicBezTo>
                    <a:pt x="28477" y="14320"/>
                    <a:pt x="29238" y="12221"/>
                    <a:pt x="29710" y="10332"/>
                  </a:cubicBezTo>
                  <a:cubicBezTo>
                    <a:pt x="30170" y="8496"/>
                    <a:pt x="32690" y="3725"/>
                    <a:pt x="32716" y="3677"/>
                  </a:cubicBezTo>
                  <a:cubicBezTo>
                    <a:pt x="32801" y="3527"/>
                    <a:pt x="32746" y="3336"/>
                    <a:pt x="32593" y="3256"/>
                  </a:cubicBezTo>
                  <a:cubicBezTo>
                    <a:pt x="32547" y="3231"/>
                    <a:pt x="32498" y="3220"/>
                    <a:pt x="32450" y="3220"/>
                  </a:cubicBezTo>
                  <a:cubicBezTo>
                    <a:pt x="32337" y="3220"/>
                    <a:pt x="32229" y="3282"/>
                    <a:pt x="32175" y="3391"/>
                  </a:cubicBezTo>
                  <a:cubicBezTo>
                    <a:pt x="32070" y="3589"/>
                    <a:pt x="29594" y="8276"/>
                    <a:pt x="29118" y="10185"/>
                  </a:cubicBezTo>
                  <a:cubicBezTo>
                    <a:pt x="28745" y="11673"/>
                    <a:pt x="28189" y="13297"/>
                    <a:pt x="27980" y="13895"/>
                  </a:cubicBezTo>
                  <a:cubicBezTo>
                    <a:pt x="26945" y="13732"/>
                    <a:pt x="22911" y="13108"/>
                    <a:pt x="19409" y="12702"/>
                  </a:cubicBezTo>
                  <a:cubicBezTo>
                    <a:pt x="15288" y="12222"/>
                    <a:pt x="9448" y="11163"/>
                    <a:pt x="8162" y="10906"/>
                  </a:cubicBezTo>
                  <a:cubicBezTo>
                    <a:pt x="7876" y="10848"/>
                    <a:pt x="7539" y="10772"/>
                    <a:pt x="7179" y="10690"/>
                  </a:cubicBezTo>
                  <a:cubicBezTo>
                    <a:pt x="5912" y="10401"/>
                    <a:pt x="4867" y="10181"/>
                    <a:pt x="4145" y="10181"/>
                  </a:cubicBezTo>
                  <a:cubicBezTo>
                    <a:pt x="3750" y="10181"/>
                    <a:pt x="3452" y="10247"/>
                    <a:pt x="3266" y="10402"/>
                  </a:cubicBezTo>
                  <a:cubicBezTo>
                    <a:pt x="3028" y="10599"/>
                    <a:pt x="2836" y="10784"/>
                    <a:pt x="2886" y="11033"/>
                  </a:cubicBezTo>
                  <a:cubicBezTo>
                    <a:pt x="2934" y="11283"/>
                    <a:pt x="3166" y="11357"/>
                    <a:pt x="3412" y="11436"/>
                  </a:cubicBezTo>
                  <a:cubicBezTo>
                    <a:pt x="3524" y="11472"/>
                    <a:pt x="3661" y="11515"/>
                    <a:pt x="3815" y="11582"/>
                  </a:cubicBezTo>
                  <a:cubicBezTo>
                    <a:pt x="3856" y="11600"/>
                    <a:pt x="3898" y="11615"/>
                    <a:pt x="3941" y="11631"/>
                  </a:cubicBezTo>
                  <a:cubicBezTo>
                    <a:pt x="3812" y="11675"/>
                    <a:pt x="3680" y="11722"/>
                    <a:pt x="3547" y="11771"/>
                  </a:cubicBezTo>
                  <a:lnTo>
                    <a:pt x="3291" y="11863"/>
                  </a:lnTo>
                  <a:cubicBezTo>
                    <a:pt x="1442" y="12533"/>
                    <a:pt x="454" y="12938"/>
                    <a:pt x="186" y="13296"/>
                  </a:cubicBezTo>
                  <a:cubicBezTo>
                    <a:pt x="1" y="13544"/>
                    <a:pt x="21" y="13951"/>
                    <a:pt x="238" y="14387"/>
                  </a:cubicBezTo>
                  <a:cubicBezTo>
                    <a:pt x="493" y="14895"/>
                    <a:pt x="1069" y="15490"/>
                    <a:pt x="1852" y="15490"/>
                  </a:cubicBezTo>
                  <a:cubicBezTo>
                    <a:pt x="2237" y="15490"/>
                    <a:pt x="2584" y="15477"/>
                    <a:pt x="2897" y="15466"/>
                  </a:cubicBezTo>
                  <a:cubicBezTo>
                    <a:pt x="3152" y="15457"/>
                    <a:pt x="3381" y="15448"/>
                    <a:pt x="3587" y="15448"/>
                  </a:cubicBezTo>
                  <a:cubicBezTo>
                    <a:pt x="3807" y="15448"/>
                    <a:pt x="3999" y="15458"/>
                    <a:pt x="4169" y="15486"/>
                  </a:cubicBezTo>
                  <a:cubicBezTo>
                    <a:pt x="4300" y="15508"/>
                    <a:pt x="4419" y="15568"/>
                    <a:pt x="4585" y="15651"/>
                  </a:cubicBezTo>
                  <a:cubicBezTo>
                    <a:pt x="5007" y="15862"/>
                    <a:pt x="5586" y="16154"/>
                    <a:pt x="6967" y="16154"/>
                  </a:cubicBezTo>
                  <a:cubicBezTo>
                    <a:pt x="8691" y="16154"/>
                    <a:pt x="10946" y="14990"/>
                    <a:pt x="11527" y="14675"/>
                  </a:cubicBezTo>
                  <a:cubicBezTo>
                    <a:pt x="12725" y="15215"/>
                    <a:pt x="20670" y="18758"/>
                    <a:pt x="25386" y="19559"/>
                  </a:cubicBezTo>
                  <a:cubicBezTo>
                    <a:pt x="26582" y="19762"/>
                    <a:pt x="27545" y="19854"/>
                    <a:pt x="28346" y="19854"/>
                  </a:cubicBezTo>
                  <a:cubicBezTo>
                    <a:pt x="30670" y="19854"/>
                    <a:pt x="31629" y="19086"/>
                    <a:pt x="32908" y="18061"/>
                  </a:cubicBezTo>
                  <a:cubicBezTo>
                    <a:pt x="33091" y="17914"/>
                    <a:pt x="33281" y="17762"/>
                    <a:pt x="33484" y="17605"/>
                  </a:cubicBezTo>
                  <a:cubicBezTo>
                    <a:pt x="35632" y="15945"/>
                    <a:pt x="41783" y="5913"/>
                    <a:pt x="41268" y="3747"/>
                  </a:cubicBezTo>
                  <a:cubicBezTo>
                    <a:pt x="40786" y="1726"/>
                    <a:pt x="39750" y="204"/>
                    <a:pt x="39706" y="140"/>
                  </a:cubicBezTo>
                  <a:cubicBezTo>
                    <a:pt x="39647" y="49"/>
                    <a:pt x="39549" y="0"/>
                    <a:pt x="39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2516;p54">
              <a:extLst>
                <a:ext uri="{FF2B5EF4-FFF2-40B4-BE49-F238E27FC236}">
                  <a16:creationId xmlns:a16="http://schemas.microsoft.com/office/drawing/2014/main" id="{4077CCA7-C51F-5E98-D343-3EB4A39906C6}"/>
                </a:ext>
              </a:extLst>
            </p:cNvPr>
            <p:cNvSpPr/>
            <p:nvPr/>
          </p:nvSpPr>
          <p:spPr>
            <a:xfrm>
              <a:off x="4847400" y="2496875"/>
              <a:ext cx="335200" cy="134075"/>
            </a:xfrm>
            <a:custGeom>
              <a:avLst/>
              <a:gdLst/>
              <a:ahLst/>
              <a:cxnLst/>
              <a:rect l="l" t="t" r="r" b="b"/>
              <a:pathLst>
                <a:path w="13408" h="5363" extrusionOk="0">
                  <a:moveTo>
                    <a:pt x="3993" y="1"/>
                  </a:moveTo>
                  <a:cubicBezTo>
                    <a:pt x="3684" y="1"/>
                    <a:pt x="3446" y="45"/>
                    <a:pt x="3316" y="153"/>
                  </a:cubicBezTo>
                  <a:cubicBezTo>
                    <a:pt x="2747" y="627"/>
                    <a:pt x="3126" y="532"/>
                    <a:pt x="3789" y="817"/>
                  </a:cubicBezTo>
                  <a:cubicBezTo>
                    <a:pt x="4073" y="938"/>
                    <a:pt x="4426" y="973"/>
                    <a:pt x="4737" y="973"/>
                  </a:cubicBezTo>
                  <a:cubicBezTo>
                    <a:pt x="5153" y="973"/>
                    <a:pt x="5493" y="911"/>
                    <a:pt x="5494" y="911"/>
                  </a:cubicBezTo>
                  <a:lnTo>
                    <a:pt x="5494" y="911"/>
                  </a:lnTo>
                  <a:cubicBezTo>
                    <a:pt x="5493" y="911"/>
                    <a:pt x="4546" y="1195"/>
                    <a:pt x="3505" y="1574"/>
                  </a:cubicBezTo>
                  <a:cubicBezTo>
                    <a:pt x="2463" y="1953"/>
                    <a:pt x="568" y="2616"/>
                    <a:pt x="284" y="2994"/>
                  </a:cubicBezTo>
                  <a:cubicBezTo>
                    <a:pt x="0" y="3374"/>
                    <a:pt x="663" y="4699"/>
                    <a:pt x="1705" y="4699"/>
                  </a:cubicBezTo>
                  <a:cubicBezTo>
                    <a:pt x="2399" y="4699"/>
                    <a:pt x="2968" y="4657"/>
                    <a:pt x="3438" y="4657"/>
                  </a:cubicBezTo>
                  <a:cubicBezTo>
                    <a:pt x="3673" y="4657"/>
                    <a:pt x="3883" y="4668"/>
                    <a:pt x="4072" y="4699"/>
                  </a:cubicBezTo>
                  <a:cubicBezTo>
                    <a:pt x="4641" y="4795"/>
                    <a:pt x="4925" y="5363"/>
                    <a:pt x="6820" y="5363"/>
                  </a:cubicBezTo>
                  <a:cubicBezTo>
                    <a:pt x="8714" y="5363"/>
                    <a:pt x="11366" y="3847"/>
                    <a:pt x="11366" y="3847"/>
                  </a:cubicBezTo>
                  <a:cubicBezTo>
                    <a:pt x="11366" y="3847"/>
                    <a:pt x="12062" y="4165"/>
                    <a:pt x="13170" y="4642"/>
                  </a:cubicBezTo>
                  <a:lnTo>
                    <a:pt x="13408" y="1683"/>
                  </a:lnTo>
                  <a:cubicBezTo>
                    <a:pt x="10932" y="1280"/>
                    <a:pt x="8755" y="881"/>
                    <a:pt x="7956" y="721"/>
                  </a:cubicBezTo>
                  <a:cubicBezTo>
                    <a:pt x="6861" y="502"/>
                    <a:pt x="5032" y="1"/>
                    <a:pt x="39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2517;p54">
              <a:extLst>
                <a:ext uri="{FF2B5EF4-FFF2-40B4-BE49-F238E27FC236}">
                  <a16:creationId xmlns:a16="http://schemas.microsoft.com/office/drawing/2014/main" id="{994A99B5-95D8-5375-21E0-26D387057E35}"/>
                </a:ext>
              </a:extLst>
            </p:cNvPr>
            <p:cNvSpPr/>
            <p:nvPr/>
          </p:nvSpPr>
          <p:spPr>
            <a:xfrm>
              <a:off x="4843725" y="2489275"/>
              <a:ext cx="346800" cy="149325"/>
            </a:xfrm>
            <a:custGeom>
              <a:avLst/>
              <a:gdLst/>
              <a:ahLst/>
              <a:cxnLst/>
              <a:rect l="l" t="t" r="r" b="b"/>
              <a:pathLst>
                <a:path w="13872" h="5973" extrusionOk="0">
                  <a:moveTo>
                    <a:pt x="4104" y="603"/>
                  </a:moveTo>
                  <a:cubicBezTo>
                    <a:pt x="4839" y="603"/>
                    <a:pt x="6218" y="917"/>
                    <a:pt x="7045" y="1106"/>
                  </a:cubicBezTo>
                  <a:cubicBezTo>
                    <a:pt x="7411" y="1189"/>
                    <a:pt x="7753" y="1267"/>
                    <a:pt x="8043" y="1325"/>
                  </a:cubicBezTo>
                  <a:cubicBezTo>
                    <a:pt x="8793" y="1475"/>
                    <a:pt x="10833" y="1851"/>
                    <a:pt x="13228" y="2244"/>
                  </a:cubicBezTo>
                  <a:lnTo>
                    <a:pt x="13047" y="4495"/>
                  </a:lnTo>
                  <a:cubicBezTo>
                    <a:pt x="12173" y="4116"/>
                    <a:pt x="11642" y="3872"/>
                    <a:pt x="11641" y="3872"/>
                  </a:cubicBezTo>
                  <a:cubicBezTo>
                    <a:pt x="11601" y="3854"/>
                    <a:pt x="11557" y="3845"/>
                    <a:pt x="11514" y="3845"/>
                  </a:cubicBezTo>
                  <a:cubicBezTo>
                    <a:pt x="11462" y="3845"/>
                    <a:pt x="11409" y="3858"/>
                    <a:pt x="11362" y="3886"/>
                  </a:cubicBezTo>
                  <a:cubicBezTo>
                    <a:pt x="11337" y="3900"/>
                    <a:pt x="8758" y="5360"/>
                    <a:pt x="6968" y="5360"/>
                  </a:cubicBezTo>
                  <a:cubicBezTo>
                    <a:pt x="5731" y="5360"/>
                    <a:pt x="5248" y="5117"/>
                    <a:pt x="4860" y="4922"/>
                  </a:cubicBezTo>
                  <a:cubicBezTo>
                    <a:pt x="4670" y="4828"/>
                    <a:pt x="4492" y="4739"/>
                    <a:pt x="4270" y="4701"/>
                  </a:cubicBezTo>
                  <a:cubicBezTo>
                    <a:pt x="4061" y="4667"/>
                    <a:pt x="3837" y="4655"/>
                    <a:pt x="3588" y="4655"/>
                  </a:cubicBezTo>
                  <a:cubicBezTo>
                    <a:pt x="3371" y="4655"/>
                    <a:pt x="3136" y="4663"/>
                    <a:pt x="2876" y="4673"/>
                  </a:cubicBezTo>
                  <a:cubicBezTo>
                    <a:pt x="2569" y="4684"/>
                    <a:pt x="2230" y="4696"/>
                    <a:pt x="1853" y="4696"/>
                  </a:cubicBezTo>
                  <a:cubicBezTo>
                    <a:pt x="1304" y="4696"/>
                    <a:pt x="956" y="4215"/>
                    <a:pt x="863" y="4067"/>
                  </a:cubicBezTo>
                  <a:cubicBezTo>
                    <a:pt x="663" y="3752"/>
                    <a:pt x="659" y="3521"/>
                    <a:pt x="677" y="3482"/>
                  </a:cubicBezTo>
                  <a:cubicBezTo>
                    <a:pt x="887" y="3204"/>
                    <a:pt x="2718" y="2541"/>
                    <a:pt x="3500" y="2258"/>
                  </a:cubicBezTo>
                  <a:lnTo>
                    <a:pt x="3756" y="2165"/>
                  </a:lnTo>
                  <a:cubicBezTo>
                    <a:pt x="4778" y="1794"/>
                    <a:pt x="5720" y="1510"/>
                    <a:pt x="5729" y="1507"/>
                  </a:cubicBezTo>
                  <a:cubicBezTo>
                    <a:pt x="5884" y="1461"/>
                    <a:pt x="5976" y="1301"/>
                    <a:pt x="5939" y="1143"/>
                  </a:cubicBezTo>
                  <a:cubicBezTo>
                    <a:pt x="5905" y="1003"/>
                    <a:pt x="5780" y="908"/>
                    <a:pt x="5641" y="908"/>
                  </a:cubicBezTo>
                  <a:cubicBezTo>
                    <a:pt x="5623" y="908"/>
                    <a:pt x="5605" y="910"/>
                    <a:pt x="5586" y="913"/>
                  </a:cubicBezTo>
                  <a:cubicBezTo>
                    <a:pt x="5453" y="937"/>
                    <a:pt x="5185" y="970"/>
                    <a:pt x="4891" y="970"/>
                  </a:cubicBezTo>
                  <a:cubicBezTo>
                    <a:pt x="4604" y="970"/>
                    <a:pt x="4292" y="939"/>
                    <a:pt x="4058" y="838"/>
                  </a:cubicBezTo>
                  <a:cubicBezTo>
                    <a:pt x="3908" y="775"/>
                    <a:pt x="3774" y="730"/>
                    <a:pt x="3659" y="692"/>
                  </a:cubicBezTo>
                  <a:cubicBezTo>
                    <a:pt x="3734" y="629"/>
                    <a:pt x="3892" y="603"/>
                    <a:pt x="4104" y="603"/>
                  </a:cubicBezTo>
                  <a:close/>
                  <a:moveTo>
                    <a:pt x="4145" y="1"/>
                  </a:moveTo>
                  <a:cubicBezTo>
                    <a:pt x="3750" y="1"/>
                    <a:pt x="3452" y="66"/>
                    <a:pt x="3266" y="221"/>
                  </a:cubicBezTo>
                  <a:cubicBezTo>
                    <a:pt x="3028" y="419"/>
                    <a:pt x="2836" y="604"/>
                    <a:pt x="2886" y="852"/>
                  </a:cubicBezTo>
                  <a:cubicBezTo>
                    <a:pt x="2934" y="1102"/>
                    <a:pt x="3166" y="1176"/>
                    <a:pt x="3412" y="1255"/>
                  </a:cubicBezTo>
                  <a:cubicBezTo>
                    <a:pt x="3524" y="1291"/>
                    <a:pt x="3661" y="1335"/>
                    <a:pt x="3815" y="1401"/>
                  </a:cubicBezTo>
                  <a:cubicBezTo>
                    <a:pt x="3856" y="1419"/>
                    <a:pt x="3898" y="1434"/>
                    <a:pt x="3941" y="1450"/>
                  </a:cubicBezTo>
                  <a:cubicBezTo>
                    <a:pt x="3812" y="1494"/>
                    <a:pt x="3680" y="1541"/>
                    <a:pt x="3547" y="1590"/>
                  </a:cubicBezTo>
                  <a:lnTo>
                    <a:pt x="3291" y="1682"/>
                  </a:lnTo>
                  <a:cubicBezTo>
                    <a:pt x="1442" y="2352"/>
                    <a:pt x="454" y="2758"/>
                    <a:pt x="186" y="3115"/>
                  </a:cubicBezTo>
                  <a:cubicBezTo>
                    <a:pt x="1" y="3363"/>
                    <a:pt x="21" y="3770"/>
                    <a:pt x="238" y="4206"/>
                  </a:cubicBezTo>
                  <a:cubicBezTo>
                    <a:pt x="493" y="4715"/>
                    <a:pt x="1069" y="5309"/>
                    <a:pt x="1852" y="5309"/>
                  </a:cubicBezTo>
                  <a:cubicBezTo>
                    <a:pt x="2237" y="5309"/>
                    <a:pt x="2584" y="5297"/>
                    <a:pt x="2897" y="5285"/>
                  </a:cubicBezTo>
                  <a:cubicBezTo>
                    <a:pt x="3152" y="5276"/>
                    <a:pt x="3381" y="5267"/>
                    <a:pt x="3587" y="5267"/>
                  </a:cubicBezTo>
                  <a:cubicBezTo>
                    <a:pt x="3807" y="5267"/>
                    <a:pt x="3999" y="5277"/>
                    <a:pt x="4169" y="5305"/>
                  </a:cubicBezTo>
                  <a:cubicBezTo>
                    <a:pt x="4300" y="5327"/>
                    <a:pt x="4419" y="5387"/>
                    <a:pt x="4585" y="5470"/>
                  </a:cubicBezTo>
                  <a:cubicBezTo>
                    <a:pt x="5007" y="5681"/>
                    <a:pt x="5586" y="5973"/>
                    <a:pt x="6967" y="5973"/>
                  </a:cubicBezTo>
                  <a:cubicBezTo>
                    <a:pt x="8691" y="5973"/>
                    <a:pt x="10946" y="4809"/>
                    <a:pt x="11526" y="4493"/>
                  </a:cubicBezTo>
                  <a:cubicBezTo>
                    <a:pt x="11783" y="4609"/>
                    <a:pt x="12377" y="4875"/>
                    <a:pt x="13196" y="5226"/>
                  </a:cubicBezTo>
                  <a:cubicBezTo>
                    <a:pt x="13236" y="5243"/>
                    <a:pt x="13277" y="5251"/>
                    <a:pt x="13317" y="5251"/>
                  </a:cubicBezTo>
                  <a:cubicBezTo>
                    <a:pt x="13470" y="5251"/>
                    <a:pt x="13609" y="5135"/>
                    <a:pt x="13622" y="4969"/>
                  </a:cubicBezTo>
                  <a:lnTo>
                    <a:pt x="13858" y="2011"/>
                  </a:lnTo>
                  <a:cubicBezTo>
                    <a:pt x="13871" y="1853"/>
                    <a:pt x="13761" y="1711"/>
                    <a:pt x="13602" y="1684"/>
                  </a:cubicBezTo>
                  <a:cubicBezTo>
                    <a:pt x="11096" y="1277"/>
                    <a:pt x="8936" y="880"/>
                    <a:pt x="8162" y="725"/>
                  </a:cubicBezTo>
                  <a:cubicBezTo>
                    <a:pt x="7876" y="667"/>
                    <a:pt x="7539" y="591"/>
                    <a:pt x="7179" y="509"/>
                  </a:cubicBezTo>
                  <a:cubicBezTo>
                    <a:pt x="5912" y="220"/>
                    <a:pt x="4867" y="1"/>
                    <a:pt x="41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2518;p54">
              <a:extLst>
                <a:ext uri="{FF2B5EF4-FFF2-40B4-BE49-F238E27FC236}">
                  <a16:creationId xmlns:a16="http://schemas.microsoft.com/office/drawing/2014/main" id="{112DF5C6-5C08-0A8D-3E40-5871587CD195}"/>
                </a:ext>
              </a:extLst>
            </p:cNvPr>
            <p:cNvSpPr/>
            <p:nvPr/>
          </p:nvSpPr>
          <p:spPr>
            <a:xfrm>
              <a:off x="4722300" y="1958400"/>
              <a:ext cx="354800" cy="408550"/>
            </a:xfrm>
            <a:custGeom>
              <a:avLst/>
              <a:gdLst/>
              <a:ahLst/>
              <a:cxnLst/>
              <a:rect l="l" t="t" r="r" b="b"/>
              <a:pathLst>
                <a:path w="14192" h="16342" extrusionOk="0">
                  <a:moveTo>
                    <a:pt x="12298" y="1"/>
                  </a:moveTo>
                  <a:cubicBezTo>
                    <a:pt x="12298" y="1"/>
                    <a:pt x="7846" y="2180"/>
                    <a:pt x="6141" y="3695"/>
                  </a:cubicBezTo>
                  <a:cubicBezTo>
                    <a:pt x="4436" y="5211"/>
                    <a:pt x="173" y="14777"/>
                    <a:pt x="79" y="15440"/>
                  </a:cubicBezTo>
                  <a:cubicBezTo>
                    <a:pt x="0" y="15988"/>
                    <a:pt x="2247" y="16341"/>
                    <a:pt x="3246" y="16341"/>
                  </a:cubicBezTo>
                  <a:cubicBezTo>
                    <a:pt x="3457" y="16341"/>
                    <a:pt x="3612" y="16326"/>
                    <a:pt x="3678" y="16293"/>
                  </a:cubicBezTo>
                  <a:cubicBezTo>
                    <a:pt x="4057" y="16103"/>
                    <a:pt x="10781" y="8337"/>
                    <a:pt x="12487" y="7010"/>
                  </a:cubicBezTo>
                  <a:cubicBezTo>
                    <a:pt x="14192" y="5684"/>
                    <a:pt x="13434" y="4074"/>
                    <a:pt x="13434" y="4074"/>
                  </a:cubicBezTo>
                  <a:lnTo>
                    <a:pt x="122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2519;p54">
              <a:extLst>
                <a:ext uri="{FF2B5EF4-FFF2-40B4-BE49-F238E27FC236}">
                  <a16:creationId xmlns:a16="http://schemas.microsoft.com/office/drawing/2014/main" id="{6ACDAC78-B32B-AAE1-66E4-6E622B66195F}"/>
                </a:ext>
              </a:extLst>
            </p:cNvPr>
            <p:cNvSpPr/>
            <p:nvPr/>
          </p:nvSpPr>
          <p:spPr>
            <a:xfrm>
              <a:off x="4716150" y="1950750"/>
              <a:ext cx="369975" cy="423750"/>
            </a:xfrm>
            <a:custGeom>
              <a:avLst/>
              <a:gdLst/>
              <a:ahLst/>
              <a:cxnLst/>
              <a:rect l="l" t="t" r="r" b="b"/>
              <a:pathLst>
                <a:path w="14799" h="16950" extrusionOk="0">
                  <a:moveTo>
                    <a:pt x="12544" y="1"/>
                  </a:moveTo>
                  <a:cubicBezTo>
                    <a:pt x="12499" y="1"/>
                    <a:pt x="12453" y="11"/>
                    <a:pt x="12410" y="32"/>
                  </a:cubicBezTo>
                  <a:cubicBezTo>
                    <a:pt x="12226" y="122"/>
                    <a:pt x="7900" y="2246"/>
                    <a:pt x="6183" y="3772"/>
                  </a:cubicBezTo>
                  <a:cubicBezTo>
                    <a:pt x="4436" y="5325"/>
                    <a:pt x="121" y="15003"/>
                    <a:pt x="21" y="15704"/>
                  </a:cubicBezTo>
                  <a:cubicBezTo>
                    <a:pt x="0" y="15852"/>
                    <a:pt x="34" y="16073"/>
                    <a:pt x="315" y="16275"/>
                  </a:cubicBezTo>
                  <a:cubicBezTo>
                    <a:pt x="885" y="16687"/>
                    <a:pt x="2512" y="16950"/>
                    <a:pt x="3447" y="16950"/>
                  </a:cubicBezTo>
                  <a:cubicBezTo>
                    <a:pt x="3734" y="16950"/>
                    <a:pt x="3955" y="16925"/>
                    <a:pt x="4061" y="16872"/>
                  </a:cubicBezTo>
                  <a:cubicBezTo>
                    <a:pt x="4242" y="16783"/>
                    <a:pt x="4780" y="16200"/>
                    <a:pt x="6828" y="13946"/>
                  </a:cubicBezTo>
                  <a:cubicBezTo>
                    <a:pt x="8970" y="11584"/>
                    <a:pt x="11905" y="8349"/>
                    <a:pt x="12921" y="7558"/>
                  </a:cubicBezTo>
                  <a:cubicBezTo>
                    <a:pt x="14798" y="6098"/>
                    <a:pt x="13967" y="4267"/>
                    <a:pt x="13958" y="4249"/>
                  </a:cubicBezTo>
                  <a:cubicBezTo>
                    <a:pt x="13906" y="4139"/>
                    <a:pt x="13796" y="4074"/>
                    <a:pt x="13681" y="4074"/>
                  </a:cubicBezTo>
                  <a:cubicBezTo>
                    <a:pt x="13637" y="4074"/>
                    <a:pt x="13593" y="4083"/>
                    <a:pt x="13551" y="4103"/>
                  </a:cubicBezTo>
                  <a:cubicBezTo>
                    <a:pt x="13398" y="4175"/>
                    <a:pt x="13332" y="4357"/>
                    <a:pt x="13404" y="4510"/>
                  </a:cubicBezTo>
                  <a:cubicBezTo>
                    <a:pt x="13410" y="4524"/>
                    <a:pt x="14039" y="5912"/>
                    <a:pt x="12546" y="7075"/>
                  </a:cubicBezTo>
                  <a:cubicBezTo>
                    <a:pt x="11486" y="7898"/>
                    <a:pt x="8650" y="11023"/>
                    <a:pt x="6372" y="13533"/>
                  </a:cubicBezTo>
                  <a:cubicBezTo>
                    <a:pt x="5181" y="14846"/>
                    <a:pt x="3950" y="16204"/>
                    <a:pt x="3800" y="16320"/>
                  </a:cubicBezTo>
                  <a:cubicBezTo>
                    <a:pt x="3735" y="16341"/>
                    <a:pt x="3620" y="16350"/>
                    <a:pt x="3472" y="16350"/>
                  </a:cubicBezTo>
                  <a:cubicBezTo>
                    <a:pt x="2655" y="16350"/>
                    <a:pt x="822" y="16056"/>
                    <a:pt x="627" y="15790"/>
                  </a:cubicBezTo>
                  <a:cubicBezTo>
                    <a:pt x="745" y="15093"/>
                    <a:pt x="4975" y="5665"/>
                    <a:pt x="6589" y="4229"/>
                  </a:cubicBezTo>
                  <a:cubicBezTo>
                    <a:pt x="8244" y="2759"/>
                    <a:pt x="12635" y="604"/>
                    <a:pt x="12679" y="581"/>
                  </a:cubicBezTo>
                  <a:cubicBezTo>
                    <a:pt x="12831" y="507"/>
                    <a:pt x="12893" y="324"/>
                    <a:pt x="12818" y="173"/>
                  </a:cubicBezTo>
                  <a:cubicBezTo>
                    <a:pt x="12765" y="63"/>
                    <a:pt x="12657" y="1"/>
                    <a:pt x="125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2520;p54">
              <a:extLst>
                <a:ext uri="{FF2B5EF4-FFF2-40B4-BE49-F238E27FC236}">
                  <a16:creationId xmlns:a16="http://schemas.microsoft.com/office/drawing/2014/main" id="{71D79A67-A823-6B03-7644-13A14501534F}"/>
                </a:ext>
              </a:extLst>
            </p:cNvPr>
            <p:cNvSpPr/>
            <p:nvPr/>
          </p:nvSpPr>
          <p:spPr>
            <a:xfrm>
              <a:off x="4565600" y="2266675"/>
              <a:ext cx="284175" cy="234825"/>
            </a:xfrm>
            <a:custGeom>
              <a:avLst/>
              <a:gdLst/>
              <a:ahLst/>
              <a:cxnLst/>
              <a:rect l="l" t="t" r="r" b="b"/>
              <a:pathLst>
                <a:path w="11367" h="9393" extrusionOk="0">
                  <a:moveTo>
                    <a:pt x="10235" y="1"/>
                  </a:moveTo>
                  <a:cubicBezTo>
                    <a:pt x="9342" y="1"/>
                    <a:pt x="7957" y="1120"/>
                    <a:pt x="7957" y="1120"/>
                  </a:cubicBezTo>
                  <a:cubicBezTo>
                    <a:pt x="7957" y="1120"/>
                    <a:pt x="4926" y="1783"/>
                    <a:pt x="3789" y="2257"/>
                  </a:cubicBezTo>
                  <a:cubicBezTo>
                    <a:pt x="2651" y="2730"/>
                    <a:pt x="1" y="6141"/>
                    <a:pt x="663" y="6330"/>
                  </a:cubicBezTo>
                  <a:cubicBezTo>
                    <a:pt x="691" y="6338"/>
                    <a:pt x="720" y="6342"/>
                    <a:pt x="752" y="6342"/>
                  </a:cubicBezTo>
                  <a:cubicBezTo>
                    <a:pt x="1473" y="6342"/>
                    <a:pt x="3125" y="4341"/>
                    <a:pt x="3126" y="4341"/>
                  </a:cubicBezTo>
                  <a:lnTo>
                    <a:pt x="3126" y="4341"/>
                  </a:lnTo>
                  <a:cubicBezTo>
                    <a:pt x="3125" y="4341"/>
                    <a:pt x="1705" y="6424"/>
                    <a:pt x="1516" y="7182"/>
                  </a:cubicBezTo>
                  <a:cubicBezTo>
                    <a:pt x="1341" y="7882"/>
                    <a:pt x="1166" y="9392"/>
                    <a:pt x="1739" y="9392"/>
                  </a:cubicBezTo>
                  <a:cubicBezTo>
                    <a:pt x="1786" y="9392"/>
                    <a:pt x="1838" y="9382"/>
                    <a:pt x="1895" y="9361"/>
                  </a:cubicBezTo>
                  <a:cubicBezTo>
                    <a:pt x="2653" y="9076"/>
                    <a:pt x="4168" y="6993"/>
                    <a:pt x="4168" y="6993"/>
                  </a:cubicBezTo>
                  <a:cubicBezTo>
                    <a:pt x="4168" y="6993"/>
                    <a:pt x="6062" y="5856"/>
                    <a:pt x="7578" y="5856"/>
                  </a:cubicBezTo>
                  <a:cubicBezTo>
                    <a:pt x="9093" y="5856"/>
                    <a:pt x="10136" y="3015"/>
                    <a:pt x="10136" y="3015"/>
                  </a:cubicBezTo>
                  <a:cubicBezTo>
                    <a:pt x="10136" y="3015"/>
                    <a:pt x="11366" y="1783"/>
                    <a:pt x="10893" y="457"/>
                  </a:cubicBezTo>
                  <a:cubicBezTo>
                    <a:pt x="10775" y="125"/>
                    <a:pt x="10532" y="1"/>
                    <a:pt x="102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2521;p54">
              <a:extLst>
                <a:ext uri="{FF2B5EF4-FFF2-40B4-BE49-F238E27FC236}">
                  <a16:creationId xmlns:a16="http://schemas.microsoft.com/office/drawing/2014/main" id="{9D60AA5E-F493-F12B-3116-65A5B0A648F6}"/>
                </a:ext>
              </a:extLst>
            </p:cNvPr>
            <p:cNvSpPr/>
            <p:nvPr/>
          </p:nvSpPr>
          <p:spPr>
            <a:xfrm>
              <a:off x="4570625" y="2259075"/>
              <a:ext cx="286550" cy="250075"/>
            </a:xfrm>
            <a:custGeom>
              <a:avLst/>
              <a:gdLst/>
              <a:ahLst/>
              <a:cxnLst/>
              <a:rect l="l" t="t" r="r" b="b"/>
              <a:pathLst>
                <a:path w="11462" h="10003" extrusionOk="0">
                  <a:moveTo>
                    <a:pt x="10030" y="610"/>
                  </a:moveTo>
                  <a:cubicBezTo>
                    <a:pt x="10085" y="610"/>
                    <a:pt x="10135" y="616"/>
                    <a:pt x="10180" y="629"/>
                  </a:cubicBezTo>
                  <a:cubicBezTo>
                    <a:pt x="10252" y="649"/>
                    <a:pt x="10343" y="694"/>
                    <a:pt x="10404" y="864"/>
                  </a:cubicBezTo>
                  <a:cubicBezTo>
                    <a:pt x="10805" y="1988"/>
                    <a:pt x="9729" y="3091"/>
                    <a:pt x="9717" y="3103"/>
                  </a:cubicBezTo>
                  <a:cubicBezTo>
                    <a:pt x="9686" y="3134"/>
                    <a:pt x="9662" y="3171"/>
                    <a:pt x="9647" y="3213"/>
                  </a:cubicBezTo>
                  <a:cubicBezTo>
                    <a:pt x="9377" y="3948"/>
                    <a:pt x="8445" y="5854"/>
                    <a:pt x="7377" y="5854"/>
                  </a:cubicBezTo>
                  <a:cubicBezTo>
                    <a:pt x="5795" y="5854"/>
                    <a:pt x="3891" y="6986"/>
                    <a:pt x="3810" y="7034"/>
                  </a:cubicBezTo>
                  <a:cubicBezTo>
                    <a:pt x="3774" y="7055"/>
                    <a:pt x="3744" y="7084"/>
                    <a:pt x="3720" y="7117"/>
                  </a:cubicBezTo>
                  <a:cubicBezTo>
                    <a:pt x="3154" y="7894"/>
                    <a:pt x="2075" y="9195"/>
                    <a:pt x="1555" y="9398"/>
                  </a:cubicBezTo>
                  <a:cubicBezTo>
                    <a:pt x="1409" y="9272"/>
                    <a:pt x="1407" y="8381"/>
                    <a:pt x="1612" y="7560"/>
                  </a:cubicBezTo>
                  <a:cubicBezTo>
                    <a:pt x="1756" y="6983"/>
                    <a:pt x="2791" y="5385"/>
                    <a:pt x="3177" y="4817"/>
                  </a:cubicBezTo>
                  <a:cubicBezTo>
                    <a:pt x="3317" y="4615"/>
                    <a:pt x="3170" y="4339"/>
                    <a:pt x="2925" y="4339"/>
                  </a:cubicBezTo>
                  <a:cubicBezTo>
                    <a:pt x="2834" y="4339"/>
                    <a:pt x="2747" y="4379"/>
                    <a:pt x="2689" y="4450"/>
                  </a:cubicBezTo>
                  <a:cubicBezTo>
                    <a:pt x="1953" y="5340"/>
                    <a:pt x="1092" y="6132"/>
                    <a:pt x="698" y="6306"/>
                  </a:cubicBezTo>
                  <a:cubicBezTo>
                    <a:pt x="972" y="5552"/>
                    <a:pt x="2807" y="3218"/>
                    <a:pt x="3706" y="2843"/>
                  </a:cubicBezTo>
                  <a:cubicBezTo>
                    <a:pt x="4804" y="2386"/>
                    <a:pt x="7791" y="1729"/>
                    <a:pt x="7821" y="1722"/>
                  </a:cubicBezTo>
                  <a:cubicBezTo>
                    <a:pt x="7867" y="1712"/>
                    <a:pt x="7912" y="1691"/>
                    <a:pt x="7948" y="1662"/>
                  </a:cubicBezTo>
                  <a:cubicBezTo>
                    <a:pt x="8523" y="1198"/>
                    <a:pt x="9491" y="610"/>
                    <a:pt x="10030" y="610"/>
                  </a:cubicBezTo>
                  <a:close/>
                  <a:moveTo>
                    <a:pt x="10043" y="1"/>
                  </a:moveTo>
                  <a:cubicBezTo>
                    <a:pt x="9135" y="1"/>
                    <a:pt x="7929" y="898"/>
                    <a:pt x="7620" y="1140"/>
                  </a:cubicBezTo>
                  <a:cubicBezTo>
                    <a:pt x="7150" y="1245"/>
                    <a:pt x="4536" y="1833"/>
                    <a:pt x="3471" y="2277"/>
                  </a:cubicBezTo>
                  <a:cubicBezTo>
                    <a:pt x="2460" y="2698"/>
                    <a:pt x="0" y="5591"/>
                    <a:pt x="52" y="6502"/>
                  </a:cubicBezTo>
                  <a:cubicBezTo>
                    <a:pt x="65" y="6714"/>
                    <a:pt x="187" y="6872"/>
                    <a:pt x="378" y="6928"/>
                  </a:cubicBezTo>
                  <a:cubicBezTo>
                    <a:pt x="427" y="6941"/>
                    <a:pt x="478" y="6948"/>
                    <a:pt x="532" y="6948"/>
                  </a:cubicBezTo>
                  <a:cubicBezTo>
                    <a:pt x="774" y="6948"/>
                    <a:pt x="1062" y="6815"/>
                    <a:pt x="1360" y="6609"/>
                  </a:cubicBezTo>
                  <a:lnTo>
                    <a:pt x="1360" y="6609"/>
                  </a:lnTo>
                  <a:cubicBezTo>
                    <a:pt x="1198" y="6921"/>
                    <a:pt x="1070" y="7206"/>
                    <a:pt x="1018" y="7412"/>
                  </a:cubicBezTo>
                  <a:cubicBezTo>
                    <a:pt x="999" y="7489"/>
                    <a:pt x="549" y="9319"/>
                    <a:pt x="1148" y="9854"/>
                  </a:cubicBezTo>
                  <a:cubicBezTo>
                    <a:pt x="1255" y="9950"/>
                    <a:pt x="1394" y="10003"/>
                    <a:pt x="1538" y="10003"/>
                  </a:cubicBezTo>
                  <a:cubicBezTo>
                    <a:pt x="1627" y="10001"/>
                    <a:pt x="1717" y="9984"/>
                    <a:pt x="1801" y="9951"/>
                  </a:cubicBezTo>
                  <a:cubicBezTo>
                    <a:pt x="2576" y="9661"/>
                    <a:pt x="3897" y="7908"/>
                    <a:pt x="4176" y="7528"/>
                  </a:cubicBezTo>
                  <a:cubicBezTo>
                    <a:pt x="4483" y="7352"/>
                    <a:pt x="6096" y="6466"/>
                    <a:pt x="7377" y="6466"/>
                  </a:cubicBezTo>
                  <a:cubicBezTo>
                    <a:pt x="8972" y="6466"/>
                    <a:pt x="10028" y="3926"/>
                    <a:pt x="10198" y="3484"/>
                  </a:cubicBezTo>
                  <a:cubicBezTo>
                    <a:pt x="10440" y="3221"/>
                    <a:pt x="11461" y="2006"/>
                    <a:pt x="10980" y="658"/>
                  </a:cubicBezTo>
                  <a:cubicBezTo>
                    <a:pt x="10866" y="338"/>
                    <a:pt x="10647" y="124"/>
                    <a:pt x="10346" y="40"/>
                  </a:cubicBezTo>
                  <a:cubicBezTo>
                    <a:pt x="10250" y="13"/>
                    <a:pt x="10148" y="1"/>
                    <a:pt x="100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2522;p54">
              <a:extLst>
                <a:ext uri="{FF2B5EF4-FFF2-40B4-BE49-F238E27FC236}">
                  <a16:creationId xmlns:a16="http://schemas.microsoft.com/office/drawing/2014/main" id="{D76368BF-F486-2526-2B52-5118A1FFAA6F}"/>
                </a:ext>
              </a:extLst>
            </p:cNvPr>
            <p:cNvSpPr/>
            <p:nvPr/>
          </p:nvSpPr>
          <p:spPr>
            <a:xfrm>
              <a:off x="4731350" y="2244600"/>
              <a:ext cx="97125" cy="117925"/>
            </a:xfrm>
            <a:custGeom>
              <a:avLst/>
              <a:gdLst/>
              <a:ahLst/>
              <a:cxnLst/>
              <a:rect l="l" t="t" r="r" b="b"/>
              <a:pathLst>
                <a:path w="3885" h="4717" extrusionOk="0">
                  <a:moveTo>
                    <a:pt x="1307" y="0"/>
                  </a:moveTo>
                  <a:cubicBezTo>
                    <a:pt x="901" y="0"/>
                    <a:pt x="664" y="670"/>
                    <a:pt x="664" y="1341"/>
                  </a:cubicBezTo>
                  <a:cubicBezTo>
                    <a:pt x="664" y="2288"/>
                    <a:pt x="1611" y="2572"/>
                    <a:pt x="1611" y="2572"/>
                  </a:cubicBezTo>
                  <a:cubicBezTo>
                    <a:pt x="1611" y="2572"/>
                    <a:pt x="1" y="4087"/>
                    <a:pt x="948" y="4561"/>
                  </a:cubicBezTo>
                  <a:cubicBezTo>
                    <a:pt x="1173" y="4674"/>
                    <a:pt x="1398" y="4717"/>
                    <a:pt x="1611" y="4717"/>
                  </a:cubicBezTo>
                  <a:cubicBezTo>
                    <a:pt x="2292" y="4717"/>
                    <a:pt x="2842" y="4276"/>
                    <a:pt x="2842" y="4276"/>
                  </a:cubicBezTo>
                  <a:lnTo>
                    <a:pt x="3884" y="1246"/>
                  </a:lnTo>
                  <a:lnTo>
                    <a:pt x="3884" y="1246"/>
                  </a:lnTo>
                  <a:cubicBezTo>
                    <a:pt x="3884" y="1246"/>
                    <a:pt x="3850" y="1248"/>
                    <a:pt x="3789" y="1248"/>
                  </a:cubicBezTo>
                  <a:cubicBezTo>
                    <a:pt x="3485" y="1248"/>
                    <a:pt x="2526" y="1182"/>
                    <a:pt x="1895" y="393"/>
                  </a:cubicBezTo>
                  <a:cubicBezTo>
                    <a:pt x="1673" y="115"/>
                    <a:pt x="1475" y="0"/>
                    <a:pt x="13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2523;p54">
              <a:extLst>
                <a:ext uri="{FF2B5EF4-FFF2-40B4-BE49-F238E27FC236}">
                  <a16:creationId xmlns:a16="http://schemas.microsoft.com/office/drawing/2014/main" id="{95E4DB0C-1F3F-2CD4-DB80-C221867BD3BE}"/>
                </a:ext>
              </a:extLst>
            </p:cNvPr>
            <p:cNvSpPr/>
            <p:nvPr/>
          </p:nvSpPr>
          <p:spPr>
            <a:xfrm>
              <a:off x="4738175" y="2236950"/>
              <a:ext cx="98250" cy="133250"/>
            </a:xfrm>
            <a:custGeom>
              <a:avLst/>
              <a:gdLst/>
              <a:ahLst/>
              <a:cxnLst/>
              <a:rect l="l" t="t" r="r" b="b"/>
              <a:pathLst>
                <a:path w="3930" h="5330" extrusionOk="0">
                  <a:moveTo>
                    <a:pt x="1036" y="0"/>
                  </a:moveTo>
                  <a:cubicBezTo>
                    <a:pt x="953" y="0"/>
                    <a:pt x="878" y="16"/>
                    <a:pt x="813" y="38"/>
                  </a:cubicBezTo>
                  <a:cubicBezTo>
                    <a:pt x="275" y="227"/>
                    <a:pt x="84" y="1023"/>
                    <a:pt x="84" y="1646"/>
                  </a:cubicBezTo>
                  <a:cubicBezTo>
                    <a:pt x="84" y="2299"/>
                    <a:pt x="461" y="2728"/>
                    <a:pt x="825" y="2967"/>
                  </a:cubicBezTo>
                  <a:cubicBezTo>
                    <a:pt x="479" y="3353"/>
                    <a:pt x="0" y="3999"/>
                    <a:pt x="80" y="4538"/>
                  </a:cubicBezTo>
                  <a:cubicBezTo>
                    <a:pt x="106" y="4722"/>
                    <a:pt x="207" y="4976"/>
                    <a:pt x="538" y="5141"/>
                  </a:cubicBezTo>
                  <a:cubicBezTo>
                    <a:pt x="785" y="5264"/>
                    <a:pt x="1057" y="5329"/>
                    <a:pt x="1332" y="5329"/>
                  </a:cubicBezTo>
                  <a:cubicBezTo>
                    <a:pt x="1335" y="5329"/>
                    <a:pt x="1337" y="5329"/>
                    <a:pt x="1339" y="5329"/>
                  </a:cubicBezTo>
                  <a:cubicBezTo>
                    <a:pt x="2114" y="5329"/>
                    <a:pt x="2726" y="4848"/>
                    <a:pt x="2761" y="4822"/>
                  </a:cubicBezTo>
                  <a:cubicBezTo>
                    <a:pt x="2892" y="4716"/>
                    <a:pt x="2915" y="4524"/>
                    <a:pt x="2808" y="4391"/>
                  </a:cubicBezTo>
                  <a:cubicBezTo>
                    <a:pt x="2748" y="4315"/>
                    <a:pt x="2659" y="4276"/>
                    <a:pt x="2570" y="4276"/>
                  </a:cubicBezTo>
                  <a:cubicBezTo>
                    <a:pt x="2502" y="4276"/>
                    <a:pt x="2435" y="4298"/>
                    <a:pt x="2378" y="4343"/>
                  </a:cubicBezTo>
                  <a:cubicBezTo>
                    <a:pt x="2373" y="4348"/>
                    <a:pt x="1903" y="4716"/>
                    <a:pt x="1341" y="4716"/>
                  </a:cubicBezTo>
                  <a:cubicBezTo>
                    <a:pt x="1170" y="4716"/>
                    <a:pt x="990" y="4681"/>
                    <a:pt x="812" y="4592"/>
                  </a:cubicBezTo>
                  <a:cubicBezTo>
                    <a:pt x="698" y="4536"/>
                    <a:pt x="689" y="4479"/>
                    <a:pt x="685" y="4449"/>
                  </a:cubicBezTo>
                  <a:cubicBezTo>
                    <a:pt x="638" y="4128"/>
                    <a:pt x="1172" y="3455"/>
                    <a:pt x="1548" y="3100"/>
                  </a:cubicBezTo>
                  <a:cubicBezTo>
                    <a:pt x="1717" y="2938"/>
                    <a:pt x="1651" y="2655"/>
                    <a:pt x="1428" y="2585"/>
                  </a:cubicBezTo>
                  <a:cubicBezTo>
                    <a:pt x="1398" y="2575"/>
                    <a:pt x="697" y="2348"/>
                    <a:pt x="697" y="1646"/>
                  </a:cubicBezTo>
                  <a:cubicBezTo>
                    <a:pt x="697" y="1076"/>
                    <a:pt x="883" y="662"/>
                    <a:pt x="1016" y="615"/>
                  </a:cubicBezTo>
                  <a:cubicBezTo>
                    <a:pt x="1020" y="614"/>
                    <a:pt x="1026" y="613"/>
                    <a:pt x="1032" y="613"/>
                  </a:cubicBezTo>
                  <a:cubicBezTo>
                    <a:pt x="1087" y="613"/>
                    <a:pt x="1206" y="668"/>
                    <a:pt x="1383" y="890"/>
                  </a:cubicBezTo>
                  <a:cubicBezTo>
                    <a:pt x="2096" y="1780"/>
                    <a:pt x="3158" y="1860"/>
                    <a:pt x="3515" y="1860"/>
                  </a:cubicBezTo>
                  <a:cubicBezTo>
                    <a:pt x="3583" y="1860"/>
                    <a:pt x="3626" y="1857"/>
                    <a:pt x="3635" y="1856"/>
                  </a:cubicBezTo>
                  <a:cubicBezTo>
                    <a:pt x="3803" y="1843"/>
                    <a:pt x="3929" y="1696"/>
                    <a:pt x="3916" y="1527"/>
                  </a:cubicBezTo>
                  <a:cubicBezTo>
                    <a:pt x="3904" y="1367"/>
                    <a:pt x="3760" y="1245"/>
                    <a:pt x="3611" y="1245"/>
                  </a:cubicBezTo>
                  <a:cubicBezTo>
                    <a:pt x="3603" y="1245"/>
                    <a:pt x="3596" y="1245"/>
                    <a:pt x="3588" y="1246"/>
                  </a:cubicBezTo>
                  <a:cubicBezTo>
                    <a:pt x="3586" y="1246"/>
                    <a:pt x="3557" y="1248"/>
                    <a:pt x="3507" y="1248"/>
                  </a:cubicBezTo>
                  <a:cubicBezTo>
                    <a:pt x="3244" y="1248"/>
                    <a:pt x="2407" y="1189"/>
                    <a:pt x="1861" y="508"/>
                  </a:cubicBezTo>
                  <a:cubicBezTo>
                    <a:pt x="1545" y="113"/>
                    <a:pt x="1261" y="0"/>
                    <a:pt x="10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2524;p54">
              <a:extLst>
                <a:ext uri="{FF2B5EF4-FFF2-40B4-BE49-F238E27FC236}">
                  <a16:creationId xmlns:a16="http://schemas.microsoft.com/office/drawing/2014/main" id="{751D38F0-9A82-D4B4-C915-ECC6B3C2211B}"/>
                </a:ext>
              </a:extLst>
            </p:cNvPr>
            <p:cNvSpPr/>
            <p:nvPr/>
          </p:nvSpPr>
          <p:spPr>
            <a:xfrm>
              <a:off x="5244575" y="2861075"/>
              <a:ext cx="586850" cy="176925"/>
            </a:xfrm>
            <a:custGeom>
              <a:avLst/>
              <a:gdLst/>
              <a:ahLst/>
              <a:cxnLst/>
              <a:rect l="l" t="t" r="r" b="b"/>
              <a:pathLst>
                <a:path w="23474" h="7077" extrusionOk="0">
                  <a:moveTo>
                    <a:pt x="9885" y="1"/>
                  </a:moveTo>
                  <a:cubicBezTo>
                    <a:pt x="7870" y="1"/>
                    <a:pt x="3022" y="1974"/>
                    <a:pt x="1566" y="2494"/>
                  </a:cubicBezTo>
                  <a:cubicBezTo>
                    <a:pt x="1" y="3053"/>
                    <a:pt x="1566" y="3500"/>
                    <a:pt x="3242" y="3836"/>
                  </a:cubicBezTo>
                  <a:cubicBezTo>
                    <a:pt x="3578" y="3903"/>
                    <a:pt x="3980" y="3930"/>
                    <a:pt x="4409" y="3930"/>
                  </a:cubicBezTo>
                  <a:cubicBezTo>
                    <a:pt x="6126" y="3930"/>
                    <a:pt x="8272" y="3500"/>
                    <a:pt x="8273" y="3500"/>
                  </a:cubicBezTo>
                  <a:lnTo>
                    <a:pt x="8273" y="3500"/>
                  </a:lnTo>
                  <a:cubicBezTo>
                    <a:pt x="8272" y="3500"/>
                    <a:pt x="4584" y="5065"/>
                    <a:pt x="5478" y="5288"/>
                  </a:cubicBezTo>
                  <a:cubicBezTo>
                    <a:pt x="5653" y="5332"/>
                    <a:pt x="5862" y="5350"/>
                    <a:pt x="6097" y="5350"/>
                  </a:cubicBezTo>
                  <a:cubicBezTo>
                    <a:pt x="7063" y="5350"/>
                    <a:pt x="8467" y="5043"/>
                    <a:pt x="9725" y="4953"/>
                  </a:cubicBezTo>
                  <a:cubicBezTo>
                    <a:pt x="11290" y="4841"/>
                    <a:pt x="12854" y="3388"/>
                    <a:pt x="12854" y="3388"/>
                  </a:cubicBezTo>
                  <a:cubicBezTo>
                    <a:pt x="12854" y="3388"/>
                    <a:pt x="20344" y="7077"/>
                    <a:pt x="21238" y="7077"/>
                  </a:cubicBezTo>
                  <a:cubicBezTo>
                    <a:pt x="22132" y="7077"/>
                    <a:pt x="23473" y="4394"/>
                    <a:pt x="21574" y="3277"/>
                  </a:cubicBezTo>
                  <a:cubicBezTo>
                    <a:pt x="19673" y="2160"/>
                    <a:pt x="16655" y="1264"/>
                    <a:pt x="16655" y="1264"/>
                  </a:cubicBezTo>
                  <a:cubicBezTo>
                    <a:pt x="16655" y="1264"/>
                    <a:pt x="11961" y="370"/>
                    <a:pt x="10284" y="35"/>
                  </a:cubicBezTo>
                  <a:cubicBezTo>
                    <a:pt x="10169" y="12"/>
                    <a:pt x="10035" y="1"/>
                    <a:pt x="98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2525;p54">
              <a:extLst>
                <a:ext uri="{FF2B5EF4-FFF2-40B4-BE49-F238E27FC236}">
                  <a16:creationId xmlns:a16="http://schemas.microsoft.com/office/drawing/2014/main" id="{654494F6-F483-EF43-5A93-62ABEA2B5D39}"/>
                </a:ext>
              </a:extLst>
            </p:cNvPr>
            <p:cNvSpPr/>
            <p:nvPr/>
          </p:nvSpPr>
          <p:spPr>
            <a:xfrm>
              <a:off x="5259200" y="2853425"/>
              <a:ext cx="561600" cy="192225"/>
            </a:xfrm>
            <a:custGeom>
              <a:avLst/>
              <a:gdLst/>
              <a:ahLst/>
              <a:cxnLst/>
              <a:rect l="l" t="t" r="r" b="b"/>
              <a:pathLst>
                <a:path w="22464" h="7689" extrusionOk="0">
                  <a:moveTo>
                    <a:pt x="9288" y="611"/>
                  </a:moveTo>
                  <a:cubicBezTo>
                    <a:pt x="9420" y="611"/>
                    <a:pt x="9538" y="621"/>
                    <a:pt x="9639" y="641"/>
                  </a:cubicBezTo>
                  <a:cubicBezTo>
                    <a:pt x="11261" y="966"/>
                    <a:pt x="15702" y="1812"/>
                    <a:pt x="15997" y="1868"/>
                  </a:cubicBezTo>
                  <a:cubicBezTo>
                    <a:pt x="16224" y="1936"/>
                    <a:pt x="19052" y="2799"/>
                    <a:pt x="20834" y="3846"/>
                  </a:cubicBezTo>
                  <a:cubicBezTo>
                    <a:pt x="21827" y="4431"/>
                    <a:pt x="21675" y="5447"/>
                    <a:pt x="21564" y="5856"/>
                  </a:cubicBezTo>
                  <a:cubicBezTo>
                    <a:pt x="21364" y="6590"/>
                    <a:pt x="20883" y="7076"/>
                    <a:pt x="20653" y="7076"/>
                  </a:cubicBezTo>
                  <a:cubicBezTo>
                    <a:pt x="20118" y="7076"/>
                    <a:pt x="16005" y="5193"/>
                    <a:pt x="12406" y="3420"/>
                  </a:cubicBezTo>
                  <a:cubicBezTo>
                    <a:pt x="12363" y="3399"/>
                    <a:pt x="12317" y="3388"/>
                    <a:pt x="12270" y="3388"/>
                  </a:cubicBezTo>
                  <a:cubicBezTo>
                    <a:pt x="12193" y="3388"/>
                    <a:pt x="12119" y="3417"/>
                    <a:pt x="12062" y="3470"/>
                  </a:cubicBezTo>
                  <a:cubicBezTo>
                    <a:pt x="12048" y="3484"/>
                    <a:pt x="10559" y="4851"/>
                    <a:pt x="9119" y="4954"/>
                  </a:cubicBezTo>
                  <a:cubicBezTo>
                    <a:pt x="8547" y="4995"/>
                    <a:pt x="7955" y="5078"/>
                    <a:pt x="7382" y="5159"/>
                  </a:cubicBezTo>
                  <a:cubicBezTo>
                    <a:pt x="6702" y="5255"/>
                    <a:pt x="6047" y="5350"/>
                    <a:pt x="5536" y="5350"/>
                  </a:cubicBezTo>
                  <a:cubicBezTo>
                    <a:pt x="5453" y="5350"/>
                    <a:pt x="5374" y="5348"/>
                    <a:pt x="5299" y="5342"/>
                  </a:cubicBezTo>
                  <a:cubicBezTo>
                    <a:pt x="5788" y="5018"/>
                    <a:pt x="6856" y="4492"/>
                    <a:pt x="7807" y="4087"/>
                  </a:cubicBezTo>
                  <a:cubicBezTo>
                    <a:pt x="7951" y="4026"/>
                    <a:pt x="8027" y="3866"/>
                    <a:pt x="7980" y="3716"/>
                  </a:cubicBezTo>
                  <a:cubicBezTo>
                    <a:pt x="7940" y="3587"/>
                    <a:pt x="7818" y="3499"/>
                    <a:pt x="7688" y="3499"/>
                  </a:cubicBezTo>
                  <a:cubicBezTo>
                    <a:pt x="7668" y="3499"/>
                    <a:pt x="7648" y="3501"/>
                    <a:pt x="7628" y="3506"/>
                  </a:cubicBezTo>
                  <a:cubicBezTo>
                    <a:pt x="7601" y="3511"/>
                    <a:pt x="5487" y="3930"/>
                    <a:pt x="3826" y="3930"/>
                  </a:cubicBezTo>
                  <a:cubicBezTo>
                    <a:pt x="3416" y="3930"/>
                    <a:pt x="3034" y="3905"/>
                    <a:pt x="2717" y="3841"/>
                  </a:cubicBezTo>
                  <a:cubicBezTo>
                    <a:pt x="1337" y="3566"/>
                    <a:pt x="864" y="3365"/>
                    <a:pt x="702" y="3261"/>
                  </a:cubicBezTo>
                  <a:cubicBezTo>
                    <a:pt x="765" y="3220"/>
                    <a:pt x="881" y="3160"/>
                    <a:pt x="1084" y="3088"/>
                  </a:cubicBezTo>
                  <a:cubicBezTo>
                    <a:pt x="1321" y="3004"/>
                    <a:pt x="1649" y="2880"/>
                    <a:pt x="2040" y="2732"/>
                  </a:cubicBezTo>
                  <a:cubicBezTo>
                    <a:pt x="3919" y="2025"/>
                    <a:pt x="7673" y="611"/>
                    <a:pt x="9288" y="611"/>
                  </a:cubicBezTo>
                  <a:close/>
                  <a:moveTo>
                    <a:pt x="9293" y="0"/>
                  </a:moveTo>
                  <a:cubicBezTo>
                    <a:pt x="7695" y="0"/>
                    <a:pt x="4628" y="1103"/>
                    <a:pt x="1824" y="2160"/>
                  </a:cubicBezTo>
                  <a:cubicBezTo>
                    <a:pt x="1438" y="2305"/>
                    <a:pt x="1113" y="2427"/>
                    <a:pt x="878" y="2511"/>
                  </a:cubicBezTo>
                  <a:cubicBezTo>
                    <a:pt x="467" y="2658"/>
                    <a:pt x="1" y="2879"/>
                    <a:pt x="31" y="3293"/>
                  </a:cubicBezTo>
                  <a:cubicBezTo>
                    <a:pt x="65" y="3768"/>
                    <a:pt x="737" y="4070"/>
                    <a:pt x="2597" y="4441"/>
                  </a:cubicBezTo>
                  <a:cubicBezTo>
                    <a:pt x="2956" y="4512"/>
                    <a:pt x="3382" y="4541"/>
                    <a:pt x="3834" y="4541"/>
                  </a:cubicBezTo>
                  <a:cubicBezTo>
                    <a:pt x="4426" y="4541"/>
                    <a:pt x="5061" y="4492"/>
                    <a:pt x="5644" y="4427"/>
                  </a:cubicBezTo>
                  <a:lnTo>
                    <a:pt x="5644" y="4427"/>
                  </a:lnTo>
                  <a:cubicBezTo>
                    <a:pt x="4416" y="5091"/>
                    <a:pt x="4437" y="5369"/>
                    <a:pt x="4448" y="5510"/>
                  </a:cubicBezTo>
                  <a:cubicBezTo>
                    <a:pt x="4456" y="5598"/>
                    <a:pt x="4505" y="5813"/>
                    <a:pt x="4820" y="5891"/>
                  </a:cubicBezTo>
                  <a:cubicBezTo>
                    <a:pt x="5019" y="5940"/>
                    <a:pt x="5253" y="5961"/>
                    <a:pt x="5512" y="5961"/>
                  </a:cubicBezTo>
                  <a:cubicBezTo>
                    <a:pt x="6075" y="5961"/>
                    <a:pt x="6757" y="5865"/>
                    <a:pt x="7467" y="5764"/>
                  </a:cubicBezTo>
                  <a:cubicBezTo>
                    <a:pt x="8030" y="5686"/>
                    <a:pt x="8613" y="5603"/>
                    <a:pt x="9162" y="5564"/>
                  </a:cubicBezTo>
                  <a:cubicBezTo>
                    <a:pt x="10533" y="5466"/>
                    <a:pt x="11866" y="4441"/>
                    <a:pt x="12318" y="4060"/>
                  </a:cubicBezTo>
                  <a:cubicBezTo>
                    <a:pt x="13914" y="4844"/>
                    <a:pt x="19772" y="7689"/>
                    <a:pt x="20653" y="7689"/>
                  </a:cubicBezTo>
                  <a:cubicBezTo>
                    <a:pt x="21308" y="7689"/>
                    <a:pt x="21931" y="6839"/>
                    <a:pt x="22154" y="6017"/>
                  </a:cubicBezTo>
                  <a:cubicBezTo>
                    <a:pt x="22463" y="4882"/>
                    <a:pt x="22085" y="3873"/>
                    <a:pt x="21144" y="3320"/>
                  </a:cubicBezTo>
                  <a:cubicBezTo>
                    <a:pt x="19233" y="2195"/>
                    <a:pt x="16282" y="1315"/>
                    <a:pt x="16157" y="1277"/>
                  </a:cubicBezTo>
                  <a:cubicBezTo>
                    <a:pt x="16147" y="1274"/>
                    <a:pt x="16138" y="1271"/>
                    <a:pt x="16128" y="1270"/>
                  </a:cubicBezTo>
                  <a:cubicBezTo>
                    <a:pt x="16128" y="1270"/>
                    <a:pt x="11434" y="376"/>
                    <a:pt x="9759" y="41"/>
                  </a:cubicBezTo>
                  <a:cubicBezTo>
                    <a:pt x="9622" y="13"/>
                    <a:pt x="9466" y="0"/>
                    <a:pt x="9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2526;p54">
              <a:extLst>
                <a:ext uri="{FF2B5EF4-FFF2-40B4-BE49-F238E27FC236}">
                  <a16:creationId xmlns:a16="http://schemas.microsoft.com/office/drawing/2014/main" id="{E6E96B3A-4DA0-4AD2-DD15-90EC4DE566CA}"/>
                </a:ext>
              </a:extLst>
            </p:cNvPr>
            <p:cNvSpPr/>
            <p:nvPr/>
          </p:nvSpPr>
          <p:spPr>
            <a:xfrm>
              <a:off x="5415050" y="2937650"/>
              <a:ext cx="617575" cy="914575"/>
            </a:xfrm>
            <a:custGeom>
              <a:avLst/>
              <a:gdLst/>
              <a:ahLst/>
              <a:cxnLst/>
              <a:rect l="l" t="t" r="r" b="b"/>
              <a:pathLst>
                <a:path w="24703" h="36583" extrusionOk="0">
                  <a:moveTo>
                    <a:pt x="15671" y="1"/>
                  </a:moveTo>
                  <a:cubicBezTo>
                    <a:pt x="13489" y="1"/>
                    <a:pt x="11513" y="2337"/>
                    <a:pt x="11513" y="2337"/>
                  </a:cubicBezTo>
                  <a:cubicBezTo>
                    <a:pt x="11513" y="2337"/>
                    <a:pt x="7042" y="5579"/>
                    <a:pt x="3800" y="10161"/>
                  </a:cubicBezTo>
                  <a:cubicBezTo>
                    <a:pt x="558" y="14743"/>
                    <a:pt x="0" y="24021"/>
                    <a:pt x="670" y="26703"/>
                  </a:cubicBezTo>
                  <a:cubicBezTo>
                    <a:pt x="1342" y="29386"/>
                    <a:pt x="1788" y="32516"/>
                    <a:pt x="5029" y="34639"/>
                  </a:cubicBezTo>
                  <a:cubicBezTo>
                    <a:pt x="6789" y="35792"/>
                    <a:pt x="8284" y="36582"/>
                    <a:pt x="10177" y="36582"/>
                  </a:cubicBezTo>
                  <a:cubicBezTo>
                    <a:pt x="11772" y="36582"/>
                    <a:pt x="13650" y="36020"/>
                    <a:pt x="16207" y="34639"/>
                  </a:cubicBezTo>
                  <a:cubicBezTo>
                    <a:pt x="21796" y="31621"/>
                    <a:pt x="24702" y="21562"/>
                    <a:pt x="24143" y="13850"/>
                  </a:cubicBezTo>
                  <a:cubicBezTo>
                    <a:pt x="23585" y="6138"/>
                    <a:pt x="18890" y="771"/>
                    <a:pt x="16431" y="101"/>
                  </a:cubicBezTo>
                  <a:cubicBezTo>
                    <a:pt x="16176" y="32"/>
                    <a:pt x="15922" y="1"/>
                    <a:pt x="15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2527;p54">
              <a:extLst>
                <a:ext uri="{FF2B5EF4-FFF2-40B4-BE49-F238E27FC236}">
                  <a16:creationId xmlns:a16="http://schemas.microsoft.com/office/drawing/2014/main" id="{01B5409F-6352-A3B5-510B-712EAE46DDC3}"/>
                </a:ext>
              </a:extLst>
            </p:cNvPr>
            <p:cNvSpPr/>
            <p:nvPr/>
          </p:nvSpPr>
          <p:spPr>
            <a:xfrm>
              <a:off x="5407500" y="2929975"/>
              <a:ext cx="632800" cy="929725"/>
            </a:xfrm>
            <a:custGeom>
              <a:avLst/>
              <a:gdLst/>
              <a:ahLst/>
              <a:cxnLst/>
              <a:rect l="l" t="t" r="r" b="b"/>
              <a:pathLst>
                <a:path w="25312" h="37189" extrusionOk="0">
                  <a:moveTo>
                    <a:pt x="15972" y="614"/>
                  </a:moveTo>
                  <a:cubicBezTo>
                    <a:pt x="16202" y="614"/>
                    <a:pt x="16430" y="644"/>
                    <a:pt x="16652" y="704"/>
                  </a:cubicBezTo>
                  <a:cubicBezTo>
                    <a:pt x="18970" y="1337"/>
                    <a:pt x="23585" y="6522"/>
                    <a:pt x="24139" y="14179"/>
                  </a:cubicBezTo>
                  <a:cubicBezTo>
                    <a:pt x="24687" y="21723"/>
                    <a:pt x="21868" y="31705"/>
                    <a:pt x="16364" y="34677"/>
                  </a:cubicBezTo>
                  <a:cubicBezTo>
                    <a:pt x="13846" y="36037"/>
                    <a:pt x="12007" y="36578"/>
                    <a:pt x="10465" y="36578"/>
                  </a:cubicBezTo>
                  <a:cubicBezTo>
                    <a:pt x="8598" y="36578"/>
                    <a:pt x="7168" y="35785"/>
                    <a:pt x="5500" y="34692"/>
                  </a:cubicBezTo>
                  <a:cubicBezTo>
                    <a:pt x="2678" y="32843"/>
                    <a:pt x="2061" y="30250"/>
                    <a:pt x="1464" y="27742"/>
                  </a:cubicBezTo>
                  <a:cubicBezTo>
                    <a:pt x="1400" y="27470"/>
                    <a:pt x="1336" y="27201"/>
                    <a:pt x="1270" y="26937"/>
                  </a:cubicBezTo>
                  <a:cubicBezTo>
                    <a:pt x="633" y="24394"/>
                    <a:pt x="1173" y="15142"/>
                    <a:pt x="4352" y="10645"/>
                  </a:cubicBezTo>
                  <a:cubicBezTo>
                    <a:pt x="7526" y="6160"/>
                    <a:pt x="11950" y="2924"/>
                    <a:pt x="11995" y="2892"/>
                  </a:cubicBezTo>
                  <a:cubicBezTo>
                    <a:pt x="12015" y="2877"/>
                    <a:pt x="12032" y="2861"/>
                    <a:pt x="12049" y="2842"/>
                  </a:cubicBezTo>
                  <a:cubicBezTo>
                    <a:pt x="12070" y="2817"/>
                    <a:pt x="13960" y="614"/>
                    <a:pt x="15972" y="614"/>
                  </a:cubicBezTo>
                  <a:close/>
                  <a:moveTo>
                    <a:pt x="15964" y="1"/>
                  </a:moveTo>
                  <a:cubicBezTo>
                    <a:pt x="13779" y="1"/>
                    <a:pt x="11856" y="2129"/>
                    <a:pt x="11606" y="2418"/>
                  </a:cubicBezTo>
                  <a:cubicBezTo>
                    <a:pt x="11208" y="2712"/>
                    <a:pt x="6948" y="5916"/>
                    <a:pt x="3853" y="10292"/>
                  </a:cubicBezTo>
                  <a:cubicBezTo>
                    <a:pt x="518" y="15007"/>
                    <a:pt x="1" y="24387"/>
                    <a:pt x="675" y="27086"/>
                  </a:cubicBezTo>
                  <a:cubicBezTo>
                    <a:pt x="742" y="27348"/>
                    <a:pt x="805" y="27614"/>
                    <a:pt x="868" y="27883"/>
                  </a:cubicBezTo>
                  <a:cubicBezTo>
                    <a:pt x="1464" y="30385"/>
                    <a:pt x="2139" y="33221"/>
                    <a:pt x="5164" y="35203"/>
                  </a:cubicBezTo>
                  <a:cubicBezTo>
                    <a:pt x="6900" y="36340"/>
                    <a:pt x="8439" y="37189"/>
                    <a:pt x="10454" y="37189"/>
                  </a:cubicBezTo>
                  <a:cubicBezTo>
                    <a:pt x="12089" y="37189"/>
                    <a:pt x="14035" y="36630"/>
                    <a:pt x="16655" y="35217"/>
                  </a:cubicBezTo>
                  <a:cubicBezTo>
                    <a:pt x="22376" y="32127"/>
                    <a:pt x="25311" y="21868"/>
                    <a:pt x="24751" y="14135"/>
                  </a:cubicBezTo>
                  <a:cubicBezTo>
                    <a:pt x="24176" y="6194"/>
                    <a:pt x="19278" y="786"/>
                    <a:pt x="16814" y="114"/>
                  </a:cubicBezTo>
                  <a:cubicBezTo>
                    <a:pt x="16528" y="36"/>
                    <a:pt x="16244" y="1"/>
                    <a:pt x="159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2528;p54">
              <a:extLst>
                <a:ext uri="{FF2B5EF4-FFF2-40B4-BE49-F238E27FC236}">
                  <a16:creationId xmlns:a16="http://schemas.microsoft.com/office/drawing/2014/main" id="{5F6DD92E-6213-78FC-7294-ED6EFEA7006F}"/>
                </a:ext>
              </a:extLst>
            </p:cNvPr>
            <p:cNvSpPr/>
            <p:nvPr/>
          </p:nvSpPr>
          <p:spPr>
            <a:xfrm>
              <a:off x="5596700" y="3020350"/>
              <a:ext cx="271050" cy="253200"/>
            </a:xfrm>
            <a:custGeom>
              <a:avLst/>
              <a:gdLst/>
              <a:ahLst/>
              <a:cxnLst/>
              <a:rect l="l" t="t" r="r" b="b"/>
              <a:pathLst>
                <a:path w="10842" h="10128" extrusionOk="0">
                  <a:moveTo>
                    <a:pt x="7822" y="0"/>
                  </a:moveTo>
                  <a:cubicBezTo>
                    <a:pt x="6404" y="0"/>
                    <a:pt x="4583" y="482"/>
                    <a:pt x="4583" y="482"/>
                  </a:cubicBezTo>
                  <a:cubicBezTo>
                    <a:pt x="4583" y="482"/>
                    <a:pt x="2570" y="706"/>
                    <a:pt x="1564" y="2047"/>
                  </a:cubicBezTo>
                  <a:cubicBezTo>
                    <a:pt x="558" y="3388"/>
                    <a:pt x="894" y="3835"/>
                    <a:pt x="1564" y="4171"/>
                  </a:cubicBezTo>
                  <a:cubicBezTo>
                    <a:pt x="2236" y="4507"/>
                    <a:pt x="2347" y="5401"/>
                    <a:pt x="2347" y="5401"/>
                  </a:cubicBezTo>
                  <a:cubicBezTo>
                    <a:pt x="2347" y="5401"/>
                    <a:pt x="0" y="9200"/>
                    <a:pt x="1230" y="9984"/>
                  </a:cubicBezTo>
                  <a:cubicBezTo>
                    <a:pt x="1385" y="10082"/>
                    <a:pt x="1607" y="10128"/>
                    <a:pt x="1881" y="10128"/>
                  </a:cubicBezTo>
                  <a:cubicBezTo>
                    <a:pt x="3776" y="10128"/>
                    <a:pt x="8119" y="7955"/>
                    <a:pt x="9388" y="6295"/>
                  </a:cubicBezTo>
                  <a:cubicBezTo>
                    <a:pt x="10842" y="4394"/>
                    <a:pt x="10172" y="1264"/>
                    <a:pt x="9277" y="370"/>
                  </a:cubicBezTo>
                  <a:cubicBezTo>
                    <a:pt x="9002" y="95"/>
                    <a:pt x="8451" y="0"/>
                    <a:pt x="78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2529;p54">
              <a:extLst>
                <a:ext uri="{FF2B5EF4-FFF2-40B4-BE49-F238E27FC236}">
                  <a16:creationId xmlns:a16="http://schemas.microsoft.com/office/drawing/2014/main" id="{0D824775-BCBB-B36F-817A-3D876A93B204}"/>
                </a:ext>
              </a:extLst>
            </p:cNvPr>
            <p:cNvSpPr/>
            <p:nvPr/>
          </p:nvSpPr>
          <p:spPr>
            <a:xfrm>
              <a:off x="5589500" y="3012625"/>
              <a:ext cx="287400" cy="268300"/>
            </a:xfrm>
            <a:custGeom>
              <a:avLst/>
              <a:gdLst/>
              <a:ahLst/>
              <a:cxnLst/>
              <a:rect l="l" t="t" r="r" b="b"/>
              <a:pathLst>
                <a:path w="11496" h="10732" extrusionOk="0">
                  <a:moveTo>
                    <a:pt x="8126" y="612"/>
                  </a:moveTo>
                  <a:cubicBezTo>
                    <a:pt x="8688" y="612"/>
                    <a:pt x="9144" y="690"/>
                    <a:pt x="9349" y="896"/>
                  </a:cubicBezTo>
                  <a:cubicBezTo>
                    <a:pt x="10163" y="1710"/>
                    <a:pt x="10771" y="4669"/>
                    <a:pt x="9434" y="6418"/>
                  </a:cubicBezTo>
                  <a:cubicBezTo>
                    <a:pt x="8096" y="8167"/>
                    <a:pt x="3819" y="10139"/>
                    <a:pt x="2176" y="10139"/>
                  </a:cubicBezTo>
                  <a:cubicBezTo>
                    <a:pt x="1963" y="10139"/>
                    <a:pt x="1794" y="10106"/>
                    <a:pt x="1682" y="10034"/>
                  </a:cubicBezTo>
                  <a:cubicBezTo>
                    <a:pt x="1017" y="9611"/>
                    <a:pt x="2013" y="7299"/>
                    <a:pt x="2896" y="5870"/>
                  </a:cubicBezTo>
                  <a:cubicBezTo>
                    <a:pt x="2932" y="5810"/>
                    <a:pt x="2948" y="5741"/>
                    <a:pt x="2939" y="5671"/>
                  </a:cubicBezTo>
                  <a:cubicBezTo>
                    <a:pt x="2933" y="5628"/>
                    <a:pt x="2797" y="4611"/>
                    <a:pt x="1990" y="4206"/>
                  </a:cubicBezTo>
                  <a:cubicBezTo>
                    <a:pt x="1705" y="4064"/>
                    <a:pt x="1569" y="3941"/>
                    <a:pt x="1534" y="3793"/>
                  </a:cubicBezTo>
                  <a:cubicBezTo>
                    <a:pt x="1492" y="3618"/>
                    <a:pt x="1558" y="3259"/>
                    <a:pt x="2097" y="2539"/>
                  </a:cubicBezTo>
                  <a:cubicBezTo>
                    <a:pt x="3010" y="1323"/>
                    <a:pt x="4886" y="1097"/>
                    <a:pt x="4904" y="1096"/>
                  </a:cubicBezTo>
                  <a:cubicBezTo>
                    <a:pt x="4920" y="1094"/>
                    <a:pt x="4934" y="1091"/>
                    <a:pt x="4948" y="1087"/>
                  </a:cubicBezTo>
                  <a:cubicBezTo>
                    <a:pt x="5839" y="851"/>
                    <a:pt x="7146" y="612"/>
                    <a:pt x="8126" y="612"/>
                  </a:cubicBezTo>
                  <a:close/>
                  <a:moveTo>
                    <a:pt x="8064" y="0"/>
                  </a:moveTo>
                  <a:cubicBezTo>
                    <a:pt x="6781" y="0"/>
                    <a:pt x="5267" y="371"/>
                    <a:pt x="4813" y="490"/>
                  </a:cubicBezTo>
                  <a:cubicBezTo>
                    <a:pt x="4564" y="522"/>
                    <a:pt x="2632" y="807"/>
                    <a:pt x="1607" y="2173"/>
                  </a:cubicBezTo>
                  <a:cubicBezTo>
                    <a:pt x="1045" y="2923"/>
                    <a:pt x="832" y="3483"/>
                    <a:pt x="938" y="3934"/>
                  </a:cubicBezTo>
                  <a:cubicBezTo>
                    <a:pt x="1040" y="4367"/>
                    <a:pt x="1407" y="4600"/>
                    <a:pt x="1716" y="4754"/>
                  </a:cubicBezTo>
                  <a:cubicBezTo>
                    <a:pt x="2115" y="4953"/>
                    <a:pt x="2264" y="5440"/>
                    <a:pt x="2313" y="5650"/>
                  </a:cubicBezTo>
                  <a:cubicBezTo>
                    <a:pt x="1789" y="6514"/>
                    <a:pt x="0" y="9690"/>
                    <a:pt x="1353" y="10551"/>
                  </a:cubicBezTo>
                  <a:cubicBezTo>
                    <a:pt x="1548" y="10675"/>
                    <a:pt x="1822" y="10731"/>
                    <a:pt x="2155" y="10731"/>
                  </a:cubicBezTo>
                  <a:cubicBezTo>
                    <a:pt x="4245" y="10731"/>
                    <a:pt x="8619" y="8491"/>
                    <a:pt x="9920" y="6790"/>
                  </a:cubicBezTo>
                  <a:cubicBezTo>
                    <a:pt x="11495" y="4729"/>
                    <a:pt x="10772" y="1454"/>
                    <a:pt x="9782" y="463"/>
                  </a:cubicBezTo>
                  <a:cubicBezTo>
                    <a:pt x="9436" y="118"/>
                    <a:pt x="8787" y="0"/>
                    <a:pt x="8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2530;p54">
              <a:extLst>
                <a:ext uri="{FF2B5EF4-FFF2-40B4-BE49-F238E27FC236}">
                  <a16:creationId xmlns:a16="http://schemas.microsoft.com/office/drawing/2014/main" id="{DF05DD9E-8902-9339-8304-27EB52C0DB5D}"/>
                </a:ext>
              </a:extLst>
            </p:cNvPr>
            <p:cNvSpPr/>
            <p:nvPr/>
          </p:nvSpPr>
          <p:spPr>
            <a:xfrm>
              <a:off x="5571550" y="2661300"/>
              <a:ext cx="349300" cy="526375"/>
            </a:xfrm>
            <a:custGeom>
              <a:avLst/>
              <a:gdLst/>
              <a:ahLst/>
              <a:cxnLst/>
              <a:rect l="l" t="t" r="r" b="b"/>
              <a:pathLst>
                <a:path w="13972" h="21055" extrusionOk="0">
                  <a:moveTo>
                    <a:pt x="6374" y="0"/>
                  </a:moveTo>
                  <a:cubicBezTo>
                    <a:pt x="5139" y="0"/>
                    <a:pt x="4247" y="313"/>
                    <a:pt x="4247" y="313"/>
                  </a:cubicBezTo>
                  <a:cubicBezTo>
                    <a:pt x="4247" y="313"/>
                    <a:pt x="2906" y="1879"/>
                    <a:pt x="2012" y="2325"/>
                  </a:cubicBezTo>
                  <a:cubicBezTo>
                    <a:pt x="1118" y="2773"/>
                    <a:pt x="0" y="3220"/>
                    <a:pt x="894" y="3890"/>
                  </a:cubicBezTo>
                  <a:cubicBezTo>
                    <a:pt x="1788" y="4561"/>
                    <a:pt x="2346" y="5120"/>
                    <a:pt x="2346" y="5120"/>
                  </a:cubicBezTo>
                  <a:cubicBezTo>
                    <a:pt x="2346" y="5120"/>
                    <a:pt x="1229" y="8808"/>
                    <a:pt x="1676" y="10933"/>
                  </a:cubicBezTo>
                  <a:cubicBezTo>
                    <a:pt x="1969" y="12323"/>
                    <a:pt x="2933" y="12563"/>
                    <a:pt x="3564" y="12563"/>
                  </a:cubicBezTo>
                  <a:cubicBezTo>
                    <a:pt x="3896" y="12563"/>
                    <a:pt x="4135" y="12497"/>
                    <a:pt x="4136" y="12497"/>
                  </a:cubicBezTo>
                  <a:lnTo>
                    <a:pt x="4136" y="12497"/>
                  </a:lnTo>
                  <a:cubicBezTo>
                    <a:pt x="4136" y="12497"/>
                    <a:pt x="3800" y="18086"/>
                    <a:pt x="3353" y="19763"/>
                  </a:cubicBezTo>
                  <a:cubicBezTo>
                    <a:pt x="3111" y="20671"/>
                    <a:pt x="3624" y="21055"/>
                    <a:pt x="4412" y="21055"/>
                  </a:cubicBezTo>
                  <a:cubicBezTo>
                    <a:pt x="5078" y="21055"/>
                    <a:pt x="5939" y="20781"/>
                    <a:pt x="6707" y="20321"/>
                  </a:cubicBezTo>
                  <a:cubicBezTo>
                    <a:pt x="8383" y="19315"/>
                    <a:pt x="8607" y="15180"/>
                    <a:pt x="9277" y="12161"/>
                  </a:cubicBezTo>
                  <a:cubicBezTo>
                    <a:pt x="9948" y="9142"/>
                    <a:pt x="13971" y="5567"/>
                    <a:pt x="11178" y="2213"/>
                  </a:cubicBezTo>
                  <a:cubicBezTo>
                    <a:pt x="9681" y="417"/>
                    <a:pt x="7799" y="0"/>
                    <a:pt x="63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2531;p54">
              <a:extLst>
                <a:ext uri="{FF2B5EF4-FFF2-40B4-BE49-F238E27FC236}">
                  <a16:creationId xmlns:a16="http://schemas.microsoft.com/office/drawing/2014/main" id="{60AF9BEC-04DA-0C1D-2093-260EBA013F28}"/>
                </a:ext>
              </a:extLst>
            </p:cNvPr>
            <p:cNvSpPr/>
            <p:nvPr/>
          </p:nvSpPr>
          <p:spPr>
            <a:xfrm>
              <a:off x="5577425" y="2653900"/>
              <a:ext cx="330750" cy="541375"/>
            </a:xfrm>
            <a:custGeom>
              <a:avLst/>
              <a:gdLst/>
              <a:ahLst/>
              <a:cxnLst/>
              <a:rect l="l" t="t" r="r" b="b"/>
              <a:pathLst>
                <a:path w="13230" h="21655" extrusionOk="0">
                  <a:moveTo>
                    <a:pt x="6126" y="607"/>
                  </a:moveTo>
                  <a:cubicBezTo>
                    <a:pt x="7486" y="607"/>
                    <a:pt x="9286" y="1001"/>
                    <a:pt x="10707" y="2705"/>
                  </a:cubicBezTo>
                  <a:cubicBezTo>
                    <a:pt x="12495" y="4850"/>
                    <a:pt x="11265" y="7131"/>
                    <a:pt x="10076" y="9338"/>
                  </a:cubicBezTo>
                  <a:cubicBezTo>
                    <a:pt x="9504" y="10401"/>
                    <a:pt x="8962" y="11405"/>
                    <a:pt x="8743" y="12391"/>
                  </a:cubicBezTo>
                  <a:cubicBezTo>
                    <a:pt x="8579" y="13132"/>
                    <a:pt x="8439" y="13952"/>
                    <a:pt x="8303" y="14744"/>
                  </a:cubicBezTo>
                  <a:cubicBezTo>
                    <a:pt x="7890" y="17163"/>
                    <a:pt x="7462" y="19665"/>
                    <a:pt x="6314" y="20354"/>
                  </a:cubicBezTo>
                  <a:cubicBezTo>
                    <a:pt x="5578" y="20796"/>
                    <a:pt x="4759" y="21047"/>
                    <a:pt x="4171" y="21047"/>
                  </a:cubicBezTo>
                  <a:cubicBezTo>
                    <a:pt x="3905" y="21047"/>
                    <a:pt x="3685" y="20996"/>
                    <a:pt x="3542" y="20887"/>
                  </a:cubicBezTo>
                  <a:cubicBezTo>
                    <a:pt x="3474" y="20836"/>
                    <a:pt x="3268" y="20681"/>
                    <a:pt x="3413" y="20136"/>
                  </a:cubicBezTo>
                  <a:cubicBezTo>
                    <a:pt x="3863" y="18451"/>
                    <a:pt x="4192" y="13041"/>
                    <a:pt x="4206" y="12812"/>
                  </a:cubicBezTo>
                  <a:cubicBezTo>
                    <a:pt x="4216" y="12635"/>
                    <a:pt x="4076" y="12487"/>
                    <a:pt x="3899" y="12487"/>
                  </a:cubicBezTo>
                  <a:cubicBezTo>
                    <a:pt x="3896" y="12487"/>
                    <a:pt x="3893" y="12487"/>
                    <a:pt x="3889" y="12487"/>
                  </a:cubicBezTo>
                  <a:cubicBezTo>
                    <a:pt x="3866" y="12487"/>
                    <a:pt x="3842" y="12490"/>
                    <a:pt x="3819" y="12496"/>
                  </a:cubicBezTo>
                  <a:cubicBezTo>
                    <a:pt x="3815" y="12497"/>
                    <a:pt x="3608" y="12551"/>
                    <a:pt x="3327" y="12551"/>
                  </a:cubicBezTo>
                  <a:cubicBezTo>
                    <a:pt x="3068" y="12551"/>
                    <a:pt x="2746" y="12505"/>
                    <a:pt x="2460" y="12330"/>
                  </a:cubicBezTo>
                  <a:cubicBezTo>
                    <a:pt x="2098" y="12108"/>
                    <a:pt x="1857" y="11716"/>
                    <a:pt x="1740" y="11164"/>
                  </a:cubicBezTo>
                  <a:cubicBezTo>
                    <a:pt x="1315" y="9142"/>
                    <a:pt x="2394" y="5539"/>
                    <a:pt x="2405" y="5504"/>
                  </a:cubicBezTo>
                  <a:cubicBezTo>
                    <a:pt x="2437" y="5395"/>
                    <a:pt x="2408" y="5278"/>
                    <a:pt x="2329" y="5199"/>
                  </a:cubicBezTo>
                  <a:cubicBezTo>
                    <a:pt x="2305" y="5175"/>
                    <a:pt x="1744" y="4616"/>
                    <a:pt x="842" y="3941"/>
                  </a:cubicBezTo>
                  <a:cubicBezTo>
                    <a:pt x="674" y="3814"/>
                    <a:pt x="634" y="3729"/>
                    <a:pt x="636" y="3701"/>
                  </a:cubicBezTo>
                  <a:cubicBezTo>
                    <a:pt x="655" y="3512"/>
                    <a:pt x="1325" y="3184"/>
                    <a:pt x="1685" y="3007"/>
                  </a:cubicBezTo>
                  <a:lnTo>
                    <a:pt x="1913" y="2895"/>
                  </a:lnTo>
                  <a:cubicBezTo>
                    <a:pt x="2754" y="2474"/>
                    <a:pt x="3914" y="1186"/>
                    <a:pt x="4186" y="874"/>
                  </a:cubicBezTo>
                  <a:cubicBezTo>
                    <a:pt x="4416" y="805"/>
                    <a:pt x="5160" y="607"/>
                    <a:pt x="6126" y="607"/>
                  </a:cubicBezTo>
                  <a:close/>
                  <a:moveTo>
                    <a:pt x="6128" y="0"/>
                  </a:moveTo>
                  <a:cubicBezTo>
                    <a:pt x="4854" y="0"/>
                    <a:pt x="3930" y="314"/>
                    <a:pt x="3910" y="320"/>
                  </a:cubicBezTo>
                  <a:cubicBezTo>
                    <a:pt x="3860" y="338"/>
                    <a:pt x="3814" y="369"/>
                    <a:pt x="3779" y="410"/>
                  </a:cubicBezTo>
                  <a:cubicBezTo>
                    <a:pt x="3766" y="426"/>
                    <a:pt x="2467" y="1933"/>
                    <a:pt x="1640" y="2348"/>
                  </a:cubicBezTo>
                  <a:lnTo>
                    <a:pt x="1416" y="2458"/>
                  </a:lnTo>
                  <a:cubicBezTo>
                    <a:pt x="727" y="2796"/>
                    <a:pt x="76" y="3114"/>
                    <a:pt x="27" y="3645"/>
                  </a:cubicBezTo>
                  <a:cubicBezTo>
                    <a:pt x="0" y="3924"/>
                    <a:pt x="151" y="4189"/>
                    <a:pt x="474" y="4431"/>
                  </a:cubicBezTo>
                  <a:cubicBezTo>
                    <a:pt x="924" y="4767"/>
                    <a:pt x="1355" y="5127"/>
                    <a:pt x="1766" y="5509"/>
                  </a:cubicBezTo>
                  <a:cubicBezTo>
                    <a:pt x="1543" y="6292"/>
                    <a:pt x="736" y="9364"/>
                    <a:pt x="1141" y="11292"/>
                  </a:cubicBezTo>
                  <a:cubicBezTo>
                    <a:pt x="1294" y="12017"/>
                    <a:pt x="1632" y="12545"/>
                    <a:pt x="2146" y="12857"/>
                  </a:cubicBezTo>
                  <a:cubicBezTo>
                    <a:pt x="2549" y="13102"/>
                    <a:pt x="2984" y="13165"/>
                    <a:pt x="3330" y="13165"/>
                  </a:cubicBezTo>
                  <a:cubicBezTo>
                    <a:pt x="3416" y="13165"/>
                    <a:pt x="3496" y="13161"/>
                    <a:pt x="3569" y="13155"/>
                  </a:cubicBezTo>
                  <a:lnTo>
                    <a:pt x="3569" y="13155"/>
                  </a:lnTo>
                  <a:cubicBezTo>
                    <a:pt x="3486" y="14439"/>
                    <a:pt x="3189" y="18603"/>
                    <a:pt x="2822" y="19979"/>
                  </a:cubicBezTo>
                  <a:cubicBezTo>
                    <a:pt x="2614" y="20759"/>
                    <a:pt x="2898" y="21169"/>
                    <a:pt x="3174" y="21376"/>
                  </a:cubicBezTo>
                  <a:cubicBezTo>
                    <a:pt x="3432" y="21571"/>
                    <a:pt x="3780" y="21655"/>
                    <a:pt x="4172" y="21655"/>
                  </a:cubicBezTo>
                  <a:cubicBezTo>
                    <a:pt x="4941" y="21655"/>
                    <a:pt x="5876" y="21332"/>
                    <a:pt x="6629" y="20880"/>
                  </a:cubicBezTo>
                  <a:cubicBezTo>
                    <a:pt x="8018" y="20045"/>
                    <a:pt x="8470" y="17402"/>
                    <a:pt x="8907" y="14848"/>
                  </a:cubicBezTo>
                  <a:cubicBezTo>
                    <a:pt x="9041" y="14061"/>
                    <a:pt x="9179" y="13250"/>
                    <a:pt x="9341" y="12525"/>
                  </a:cubicBezTo>
                  <a:cubicBezTo>
                    <a:pt x="9541" y="11621"/>
                    <a:pt x="10062" y="10653"/>
                    <a:pt x="10615" y="9628"/>
                  </a:cubicBezTo>
                  <a:cubicBezTo>
                    <a:pt x="11840" y="7354"/>
                    <a:pt x="13229" y="4776"/>
                    <a:pt x="11176" y="2313"/>
                  </a:cubicBezTo>
                  <a:cubicBezTo>
                    <a:pt x="9611" y="434"/>
                    <a:pt x="7627" y="0"/>
                    <a:pt x="61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2532;p54">
              <a:extLst>
                <a:ext uri="{FF2B5EF4-FFF2-40B4-BE49-F238E27FC236}">
                  <a16:creationId xmlns:a16="http://schemas.microsoft.com/office/drawing/2014/main" id="{5D0373DB-D525-860F-9BEA-60B07A34C522}"/>
                </a:ext>
              </a:extLst>
            </p:cNvPr>
            <p:cNvSpPr/>
            <p:nvPr/>
          </p:nvSpPr>
          <p:spPr>
            <a:xfrm>
              <a:off x="5616225" y="2483950"/>
              <a:ext cx="609175" cy="718300"/>
            </a:xfrm>
            <a:custGeom>
              <a:avLst/>
              <a:gdLst/>
              <a:ahLst/>
              <a:cxnLst/>
              <a:rect l="l" t="t" r="r" b="b"/>
              <a:pathLst>
                <a:path w="24367" h="28732" extrusionOk="0">
                  <a:moveTo>
                    <a:pt x="0" y="25370"/>
                  </a:moveTo>
                  <a:lnTo>
                    <a:pt x="0" y="25370"/>
                  </a:lnTo>
                  <a:cubicBezTo>
                    <a:pt x="0" y="25370"/>
                    <a:pt x="0" y="25370"/>
                    <a:pt x="1" y="25370"/>
                  </a:cubicBezTo>
                  <a:lnTo>
                    <a:pt x="1" y="25370"/>
                  </a:lnTo>
                  <a:cubicBezTo>
                    <a:pt x="0" y="25370"/>
                    <a:pt x="0" y="25370"/>
                    <a:pt x="0" y="25370"/>
                  </a:cubicBezTo>
                  <a:close/>
                  <a:moveTo>
                    <a:pt x="4983" y="0"/>
                  </a:moveTo>
                  <a:cubicBezTo>
                    <a:pt x="4593" y="0"/>
                    <a:pt x="4221" y="23"/>
                    <a:pt x="3888" y="78"/>
                  </a:cubicBezTo>
                  <a:cubicBezTo>
                    <a:pt x="1877" y="414"/>
                    <a:pt x="1119" y="6179"/>
                    <a:pt x="2349" y="9420"/>
                  </a:cubicBezTo>
                  <a:cubicBezTo>
                    <a:pt x="2864" y="10777"/>
                    <a:pt x="3789" y="11620"/>
                    <a:pt x="4691" y="12148"/>
                  </a:cubicBezTo>
                  <a:cubicBezTo>
                    <a:pt x="4490" y="11969"/>
                    <a:pt x="3295" y="10844"/>
                    <a:pt x="4444" y="9950"/>
                  </a:cubicBezTo>
                  <a:cubicBezTo>
                    <a:pt x="5696" y="8976"/>
                    <a:pt x="6808" y="8838"/>
                    <a:pt x="6808" y="8838"/>
                  </a:cubicBezTo>
                  <a:lnTo>
                    <a:pt x="6808" y="8838"/>
                  </a:lnTo>
                  <a:cubicBezTo>
                    <a:pt x="6808" y="8838"/>
                    <a:pt x="5835" y="12035"/>
                    <a:pt x="6255" y="12595"/>
                  </a:cubicBezTo>
                  <a:cubicBezTo>
                    <a:pt x="7943" y="14844"/>
                    <a:pt x="421" y="25372"/>
                    <a:pt x="9" y="25372"/>
                  </a:cubicBezTo>
                  <a:cubicBezTo>
                    <a:pt x="5" y="25372"/>
                    <a:pt x="3" y="25371"/>
                    <a:pt x="1" y="25370"/>
                  </a:cubicBezTo>
                  <a:lnTo>
                    <a:pt x="1" y="25370"/>
                  </a:lnTo>
                  <a:cubicBezTo>
                    <a:pt x="40" y="25392"/>
                    <a:pt x="2261" y="26646"/>
                    <a:pt x="5030" y="27974"/>
                  </a:cubicBezTo>
                  <a:cubicBezTo>
                    <a:pt x="6122" y="28498"/>
                    <a:pt x="7247" y="28732"/>
                    <a:pt x="8374" y="28732"/>
                  </a:cubicBezTo>
                  <a:cubicBezTo>
                    <a:pt x="13626" y="28732"/>
                    <a:pt x="18899" y="23658"/>
                    <a:pt x="20793" y="19258"/>
                  </a:cubicBezTo>
                  <a:cubicBezTo>
                    <a:pt x="22611" y="15035"/>
                    <a:pt x="24367" y="7394"/>
                    <a:pt x="20679" y="3608"/>
                  </a:cubicBezTo>
                  <a:cubicBezTo>
                    <a:pt x="18039" y="897"/>
                    <a:pt x="14534" y="326"/>
                    <a:pt x="12112" y="326"/>
                  </a:cubicBezTo>
                  <a:cubicBezTo>
                    <a:pt x="10739" y="326"/>
                    <a:pt x="9714" y="509"/>
                    <a:pt x="9391" y="590"/>
                  </a:cubicBezTo>
                  <a:cubicBezTo>
                    <a:pt x="9391" y="590"/>
                    <a:pt x="6958" y="0"/>
                    <a:pt x="49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2533;p54">
              <a:extLst>
                <a:ext uri="{FF2B5EF4-FFF2-40B4-BE49-F238E27FC236}">
                  <a16:creationId xmlns:a16="http://schemas.microsoft.com/office/drawing/2014/main" id="{2357F6C7-E97C-28A6-C312-42884F024A00}"/>
                </a:ext>
              </a:extLst>
            </p:cNvPr>
            <p:cNvSpPr/>
            <p:nvPr/>
          </p:nvSpPr>
          <p:spPr>
            <a:xfrm>
              <a:off x="5606625" y="2476275"/>
              <a:ext cx="628650" cy="733500"/>
            </a:xfrm>
            <a:custGeom>
              <a:avLst/>
              <a:gdLst/>
              <a:ahLst/>
              <a:cxnLst/>
              <a:rect l="l" t="t" r="r" b="b"/>
              <a:pathLst>
                <a:path w="25146" h="29340" extrusionOk="0">
                  <a:moveTo>
                    <a:pt x="5370" y="612"/>
                  </a:moveTo>
                  <a:cubicBezTo>
                    <a:pt x="7281" y="612"/>
                    <a:pt x="9673" y="1187"/>
                    <a:pt x="9702" y="1193"/>
                  </a:cubicBezTo>
                  <a:cubicBezTo>
                    <a:pt x="9725" y="1199"/>
                    <a:pt x="9750" y="1201"/>
                    <a:pt x="9775" y="1201"/>
                  </a:cubicBezTo>
                  <a:cubicBezTo>
                    <a:pt x="9799" y="1201"/>
                    <a:pt x="9824" y="1199"/>
                    <a:pt x="9848" y="1193"/>
                  </a:cubicBezTo>
                  <a:cubicBezTo>
                    <a:pt x="9874" y="1187"/>
                    <a:pt x="10968" y="939"/>
                    <a:pt x="12548" y="939"/>
                  </a:cubicBezTo>
                  <a:cubicBezTo>
                    <a:pt x="14878" y="939"/>
                    <a:pt x="18264" y="1478"/>
                    <a:pt x="20844" y="4127"/>
                  </a:cubicBezTo>
                  <a:cubicBezTo>
                    <a:pt x="24481" y="7863"/>
                    <a:pt x="22588" y="15513"/>
                    <a:pt x="20896" y="19444"/>
                  </a:cubicBezTo>
                  <a:cubicBezTo>
                    <a:pt x="19578" y="22505"/>
                    <a:pt x="16232" y="26522"/>
                    <a:pt x="12000" y="28109"/>
                  </a:cubicBezTo>
                  <a:cubicBezTo>
                    <a:pt x="10881" y="28527"/>
                    <a:pt x="9798" y="28736"/>
                    <a:pt x="8758" y="28736"/>
                  </a:cubicBezTo>
                  <a:cubicBezTo>
                    <a:pt x="7635" y="28736"/>
                    <a:pt x="6562" y="28493"/>
                    <a:pt x="5547" y="28004"/>
                  </a:cubicBezTo>
                  <a:cubicBezTo>
                    <a:pt x="3457" y="27002"/>
                    <a:pt x="1695" y="26050"/>
                    <a:pt x="911" y="25619"/>
                  </a:cubicBezTo>
                  <a:lnTo>
                    <a:pt x="912" y="25619"/>
                  </a:lnTo>
                  <a:cubicBezTo>
                    <a:pt x="918" y="25614"/>
                    <a:pt x="925" y="25606"/>
                    <a:pt x="930" y="25599"/>
                  </a:cubicBezTo>
                  <a:cubicBezTo>
                    <a:pt x="2131" y="24231"/>
                    <a:pt x="8641" y="15058"/>
                    <a:pt x="6884" y="12717"/>
                  </a:cubicBezTo>
                  <a:cubicBezTo>
                    <a:pt x="6715" y="12458"/>
                    <a:pt x="6990" y="10862"/>
                    <a:pt x="7485" y="9232"/>
                  </a:cubicBezTo>
                  <a:cubicBezTo>
                    <a:pt x="7546" y="9034"/>
                    <a:pt x="7395" y="8837"/>
                    <a:pt x="7194" y="8837"/>
                  </a:cubicBezTo>
                  <a:cubicBezTo>
                    <a:pt x="7181" y="8837"/>
                    <a:pt x="7167" y="8838"/>
                    <a:pt x="7154" y="8840"/>
                  </a:cubicBezTo>
                  <a:cubicBezTo>
                    <a:pt x="7106" y="8846"/>
                    <a:pt x="5944" y="9001"/>
                    <a:pt x="4641" y="10014"/>
                  </a:cubicBezTo>
                  <a:cubicBezTo>
                    <a:pt x="4249" y="10319"/>
                    <a:pt x="4044" y="10683"/>
                    <a:pt x="4031" y="11098"/>
                  </a:cubicBezTo>
                  <a:cubicBezTo>
                    <a:pt x="4029" y="11147"/>
                    <a:pt x="4031" y="11198"/>
                    <a:pt x="4035" y="11248"/>
                  </a:cubicBezTo>
                  <a:cubicBezTo>
                    <a:pt x="3591" y="10777"/>
                    <a:pt x="3247" y="10224"/>
                    <a:pt x="3019" y="9618"/>
                  </a:cubicBezTo>
                  <a:cubicBezTo>
                    <a:pt x="2138" y="7298"/>
                    <a:pt x="2299" y="3373"/>
                    <a:pt x="3352" y="1543"/>
                  </a:cubicBezTo>
                  <a:cubicBezTo>
                    <a:pt x="3553" y="1193"/>
                    <a:pt x="3886" y="759"/>
                    <a:pt x="4322" y="687"/>
                  </a:cubicBezTo>
                  <a:cubicBezTo>
                    <a:pt x="4639" y="634"/>
                    <a:pt x="4995" y="612"/>
                    <a:pt x="5370" y="612"/>
                  </a:cubicBezTo>
                  <a:close/>
                  <a:moveTo>
                    <a:pt x="5376" y="1"/>
                  </a:moveTo>
                  <a:cubicBezTo>
                    <a:pt x="4967" y="1"/>
                    <a:pt x="4574" y="25"/>
                    <a:pt x="4222" y="84"/>
                  </a:cubicBezTo>
                  <a:cubicBezTo>
                    <a:pt x="3681" y="174"/>
                    <a:pt x="3210" y="563"/>
                    <a:pt x="2821" y="1240"/>
                  </a:cubicBezTo>
                  <a:cubicBezTo>
                    <a:pt x="1675" y="3235"/>
                    <a:pt x="1496" y="7331"/>
                    <a:pt x="2446" y="9836"/>
                  </a:cubicBezTo>
                  <a:cubicBezTo>
                    <a:pt x="2911" y="11061"/>
                    <a:pt x="3744" y="12031"/>
                    <a:pt x="4921" y="12718"/>
                  </a:cubicBezTo>
                  <a:cubicBezTo>
                    <a:pt x="4970" y="12747"/>
                    <a:pt x="5023" y="12760"/>
                    <a:pt x="5075" y="12760"/>
                  </a:cubicBezTo>
                  <a:cubicBezTo>
                    <a:pt x="5171" y="12760"/>
                    <a:pt x="5264" y="12715"/>
                    <a:pt x="5324" y="12633"/>
                  </a:cubicBezTo>
                  <a:cubicBezTo>
                    <a:pt x="5416" y="12506"/>
                    <a:pt x="5396" y="12328"/>
                    <a:pt x="5278" y="12224"/>
                  </a:cubicBezTo>
                  <a:cubicBezTo>
                    <a:pt x="4977" y="11959"/>
                    <a:pt x="4630" y="11511"/>
                    <a:pt x="4642" y="11116"/>
                  </a:cubicBezTo>
                  <a:cubicBezTo>
                    <a:pt x="4649" y="10890"/>
                    <a:pt x="4771" y="10689"/>
                    <a:pt x="5016" y="10497"/>
                  </a:cubicBezTo>
                  <a:cubicBezTo>
                    <a:pt x="5696" y="9970"/>
                    <a:pt x="6333" y="9701"/>
                    <a:pt x="6748" y="9568"/>
                  </a:cubicBezTo>
                  <a:lnTo>
                    <a:pt x="6748" y="9568"/>
                  </a:lnTo>
                  <a:cubicBezTo>
                    <a:pt x="6425" y="10718"/>
                    <a:pt x="5997" y="12557"/>
                    <a:pt x="6394" y="13085"/>
                  </a:cubicBezTo>
                  <a:cubicBezTo>
                    <a:pt x="6577" y="13329"/>
                    <a:pt x="6624" y="13763"/>
                    <a:pt x="6532" y="14339"/>
                  </a:cubicBezTo>
                  <a:cubicBezTo>
                    <a:pt x="5987" y="17759"/>
                    <a:pt x="966" y="24811"/>
                    <a:pt x="292" y="25385"/>
                  </a:cubicBezTo>
                  <a:cubicBezTo>
                    <a:pt x="37" y="25465"/>
                    <a:pt x="1" y="25811"/>
                    <a:pt x="233" y="25943"/>
                  </a:cubicBezTo>
                  <a:lnTo>
                    <a:pt x="243" y="25948"/>
                  </a:lnTo>
                  <a:cubicBezTo>
                    <a:pt x="634" y="26168"/>
                    <a:pt x="2713" y="27324"/>
                    <a:pt x="5282" y="28557"/>
                  </a:cubicBezTo>
                  <a:cubicBezTo>
                    <a:pt x="6369" y="29079"/>
                    <a:pt x="7541" y="29339"/>
                    <a:pt x="8763" y="29339"/>
                  </a:cubicBezTo>
                  <a:cubicBezTo>
                    <a:pt x="9882" y="29339"/>
                    <a:pt x="11043" y="29120"/>
                    <a:pt x="12215" y="28682"/>
                  </a:cubicBezTo>
                  <a:cubicBezTo>
                    <a:pt x="16615" y="27033"/>
                    <a:pt x="20091" y="22863"/>
                    <a:pt x="21458" y="19686"/>
                  </a:cubicBezTo>
                  <a:cubicBezTo>
                    <a:pt x="23210" y="15615"/>
                    <a:pt x="25145" y="7668"/>
                    <a:pt x="21282" y="3701"/>
                  </a:cubicBezTo>
                  <a:cubicBezTo>
                    <a:pt x="18557" y="902"/>
                    <a:pt x="14984" y="333"/>
                    <a:pt x="12531" y="333"/>
                  </a:cubicBezTo>
                  <a:cubicBezTo>
                    <a:pt x="11109" y="333"/>
                    <a:pt x="10063" y="524"/>
                    <a:pt x="9778" y="583"/>
                  </a:cubicBezTo>
                  <a:cubicBezTo>
                    <a:pt x="9357" y="485"/>
                    <a:pt x="7198" y="1"/>
                    <a:pt x="5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2534;p54">
              <a:extLst>
                <a:ext uri="{FF2B5EF4-FFF2-40B4-BE49-F238E27FC236}">
                  <a16:creationId xmlns:a16="http://schemas.microsoft.com/office/drawing/2014/main" id="{35427803-BE1A-1625-BC4E-160A3528102B}"/>
                </a:ext>
              </a:extLst>
            </p:cNvPr>
            <p:cNvSpPr/>
            <p:nvPr/>
          </p:nvSpPr>
          <p:spPr>
            <a:xfrm>
              <a:off x="4487550" y="2972400"/>
              <a:ext cx="397725" cy="721650"/>
            </a:xfrm>
            <a:custGeom>
              <a:avLst/>
              <a:gdLst/>
              <a:ahLst/>
              <a:cxnLst/>
              <a:rect l="l" t="t" r="r" b="b"/>
              <a:pathLst>
                <a:path w="15909" h="28866" extrusionOk="0">
                  <a:moveTo>
                    <a:pt x="5646" y="1"/>
                  </a:moveTo>
                  <a:lnTo>
                    <a:pt x="1" y="23606"/>
                  </a:lnTo>
                  <a:lnTo>
                    <a:pt x="11547" y="28866"/>
                  </a:lnTo>
                  <a:lnTo>
                    <a:pt x="15908" y="6672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2535;p54">
              <a:extLst>
                <a:ext uri="{FF2B5EF4-FFF2-40B4-BE49-F238E27FC236}">
                  <a16:creationId xmlns:a16="http://schemas.microsoft.com/office/drawing/2014/main" id="{6748B1A4-F6BA-2730-42A3-84EEF9B23D00}"/>
                </a:ext>
              </a:extLst>
            </p:cNvPr>
            <p:cNvSpPr/>
            <p:nvPr/>
          </p:nvSpPr>
          <p:spPr>
            <a:xfrm>
              <a:off x="4479275" y="2964725"/>
              <a:ext cx="414125" cy="736975"/>
            </a:xfrm>
            <a:custGeom>
              <a:avLst/>
              <a:gdLst/>
              <a:ahLst/>
              <a:cxnLst/>
              <a:rect l="l" t="t" r="r" b="b"/>
              <a:pathLst>
                <a:path w="16565" h="29479" extrusionOk="0">
                  <a:moveTo>
                    <a:pt x="6173" y="801"/>
                  </a:moveTo>
                  <a:lnTo>
                    <a:pt x="15899" y="7123"/>
                  </a:lnTo>
                  <a:lnTo>
                    <a:pt x="11652" y="28734"/>
                  </a:lnTo>
                  <a:lnTo>
                    <a:pt x="689" y="23738"/>
                  </a:lnTo>
                  <a:lnTo>
                    <a:pt x="6173" y="801"/>
                  </a:lnTo>
                  <a:close/>
                  <a:moveTo>
                    <a:pt x="5976" y="0"/>
                  </a:moveTo>
                  <a:cubicBezTo>
                    <a:pt x="5842" y="0"/>
                    <a:pt x="5713" y="91"/>
                    <a:pt x="5679" y="236"/>
                  </a:cubicBezTo>
                  <a:lnTo>
                    <a:pt x="34" y="23841"/>
                  </a:lnTo>
                  <a:cubicBezTo>
                    <a:pt x="1" y="23984"/>
                    <a:pt x="71" y="24130"/>
                    <a:pt x="206" y="24191"/>
                  </a:cubicBezTo>
                  <a:lnTo>
                    <a:pt x="11751" y="29451"/>
                  </a:lnTo>
                  <a:cubicBezTo>
                    <a:pt x="11791" y="29470"/>
                    <a:pt x="11834" y="29479"/>
                    <a:pt x="11878" y="29479"/>
                  </a:cubicBezTo>
                  <a:cubicBezTo>
                    <a:pt x="12024" y="29479"/>
                    <a:pt x="12150" y="29376"/>
                    <a:pt x="12178" y="29232"/>
                  </a:cubicBezTo>
                  <a:lnTo>
                    <a:pt x="16540" y="7037"/>
                  </a:lnTo>
                  <a:cubicBezTo>
                    <a:pt x="16564" y="6914"/>
                    <a:pt x="16512" y="6790"/>
                    <a:pt x="16407" y="6722"/>
                  </a:cubicBezTo>
                  <a:lnTo>
                    <a:pt x="6143" y="51"/>
                  </a:lnTo>
                  <a:cubicBezTo>
                    <a:pt x="6091" y="16"/>
                    <a:pt x="6033" y="0"/>
                    <a:pt x="59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2536;p54">
              <a:extLst>
                <a:ext uri="{FF2B5EF4-FFF2-40B4-BE49-F238E27FC236}">
                  <a16:creationId xmlns:a16="http://schemas.microsoft.com/office/drawing/2014/main" id="{A812023D-6464-7CAA-F9F1-29F87E3EDF43}"/>
                </a:ext>
              </a:extLst>
            </p:cNvPr>
            <p:cNvSpPr/>
            <p:nvPr/>
          </p:nvSpPr>
          <p:spPr>
            <a:xfrm>
              <a:off x="4521150" y="3033325"/>
              <a:ext cx="330550" cy="599800"/>
            </a:xfrm>
            <a:custGeom>
              <a:avLst/>
              <a:gdLst/>
              <a:ahLst/>
              <a:cxnLst/>
              <a:rect l="l" t="t" r="r" b="b"/>
              <a:pathLst>
                <a:path w="13222" h="23992" extrusionOk="0">
                  <a:moveTo>
                    <a:pt x="4692" y="1"/>
                  </a:moveTo>
                  <a:lnTo>
                    <a:pt x="1" y="19620"/>
                  </a:lnTo>
                  <a:lnTo>
                    <a:pt x="9596" y="23992"/>
                  </a:lnTo>
                  <a:lnTo>
                    <a:pt x="13222" y="5545"/>
                  </a:lnTo>
                  <a:lnTo>
                    <a:pt x="46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2537;p54">
              <a:extLst>
                <a:ext uri="{FF2B5EF4-FFF2-40B4-BE49-F238E27FC236}">
                  <a16:creationId xmlns:a16="http://schemas.microsoft.com/office/drawing/2014/main" id="{C81C8D72-1933-0490-43AD-CD9EBA25C990}"/>
                </a:ext>
              </a:extLst>
            </p:cNvPr>
            <p:cNvSpPr/>
            <p:nvPr/>
          </p:nvSpPr>
          <p:spPr>
            <a:xfrm>
              <a:off x="4512850" y="3025675"/>
              <a:ext cx="346950" cy="615100"/>
            </a:xfrm>
            <a:custGeom>
              <a:avLst/>
              <a:gdLst/>
              <a:ahLst/>
              <a:cxnLst/>
              <a:rect l="l" t="t" r="r" b="b"/>
              <a:pathLst>
                <a:path w="13878" h="24604" extrusionOk="0">
                  <a:moveTo>
                    <a:pt x="5220" y="800"/>
                  </a:moveTo>
                  <a:lnTo>
                    <a:pt x="13214" y="5995"/>
                  </a:lnTo>
                  <a:lnTo>
                    <a:pt x="9703" y="23858"/>
                  </a:lnTo>
                  <a:lnTo>
                    <a:pt x="688" y="19752"/>
                  </a:lnTo>
                  <a:lnTo>
                    <a:pt x="5220" y="800"/>
                  </a:lnTo>
                  <a:close/>
                  <a:moveTo>
                    <a:pt x="5023" y="1"/>
                  </a:moveTo>
                  <a:cubicBezTo>
                    <a:pt x="4889" y="1"/>
                    <a:pt x="4760" y="91"/>
                    <a:pt x="4726" y="236"/>
                  </a:cubicBezTo>
                  <a:lnTo>
                    <a:pt x="35" y="19855"/>
                  </a:lnTo>
                  <a:cubicBezTo>
                    <a:pt x="0" y="19998"/>
                    <a:pt x="72" y="20144"/>
                    <a:pt x="205" y="20205"/>
                  </a:cubicBezTo>
                  <a:lnTo>
                    <a:pt x="9802" y="24576"/>
                  </a:lnTo>
                  <a:cubicBezTo>
                    <a:pt x="9842" y="24594"/>
                    <a:pt x="9885" y="24604"/>
                    <a:pt x="9928" y="24604"/>
                  </a:cubicBezTo>
                  <a:cubicBezTo>
                    <a:pt x="10074" y="24604"/>
                    <a:pt x="10199" y="24500"/>
                    <a:pt x="10228" y="24357"/>
                  </a:cubicBezTo>
                  <a:lnTo>
                    <a:pt x="13853" y="5910"/>
                  </a:lnTo>
                  <a:cubicBezTo>
                    <a:pt x="13877" y="5788"/>
                    <a:pt x="13825" y="5663"/>
                    <a:pt x="13720" y="5594"/>
                  </a:cubicBezTo>
                  <a:lnTo>
                    <a:pt x="5190" y="51"/>
                  </a:lnTo>
                  <a:cubicBezTo>
                    <a:pt x="5138" y="17"/>
                    <a:pt x="5080" y="1"/>
                    <a:pt x="5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2538;p54">
              <a:extLst>
                <a:ext uri="{FF2B5EF4-FFF2-40B4-BE49-F238E27FC236}">
                  <a16:creationId xmlns:a16="http://schemas.microsoft.com/office/drawing/2014/main" id="{A2B298F3-B15B-D690-6740-7ACB2C64533C}"/>
                </a:ext>
              </a:extLst>
            </p:cNvPr>
            <p:cNvSpPr/>
            <p:nvPr/>
          </p:nvSpPr>
          <p:spPr>
            <a:xfrm>
              <a:off x="4776225" y="3139175"/>
              <a:ext cx="503550" cy="586950"/>
            </a:xfrm>
            <a:custGeom>
              <a:avLst/>
              <a:gdLst/>
              <a:ahLst/>
              <a:cxnLst/>
              <a:rect l="l" t="t" r="r" b="b"/>
              <a:pathLst>
                <a:path w="20142" h="23478" extrusionOk="0">
                  <a:moveTo>
                    <a:pt x="4361" y="1"/>
                  </a:moveTo>
                  <a:lnTo>
                    <a:pt x="0" y="22195"/>
                  </a:lnTo>
                  <a:lnTo>
                    <a:pt x="17063" y="23478"/>
                  </a:lnTo>
                  <a:lnTo>
                    <a:pt x="20142" y="771"/>
                  </a:lnTo>
                  <a:lnTo>
                    <a:pt x="43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2539;p54">
              <a:extLst>
                <a:ext uri="{FF2B5EF4-FFF2-40B4-BE49-F238E27FC236}">
                  <a16:creationId xmlns:a16="http://schemas.microsoft.com/office/drawing/2014/main" id="{511D307A-A172-F6FE-33A9-53D2E34359A9}"/>
                </a:ext>
              </a:extLst>
            </p:cNvPr>
            <p:cNvSpPr/>
            <p:nvPr/>
          </p:nvSpPr>
          <p:spPr>
            <a:xfrm>
              <a:off x="4767825" y="3131475"/>
              <a:ext cx="520150" cy="602300"/>
            </a:xfrm>
            <a:custGeom>
              <a:avLst/>
              <a:gdLst/>
              <a:ahLst/>
              <a:cxnLst/>
              <a:rect l="l" t="t" r="r" b="b"/>
              <a:pathLst>
                <a:path w="20806" h="24092" extrusionOk="0">
                  <a:moveTo>
                    <a:pt x="4948" y="627"/>
                  </a:moveTo>
                  <a:lnTo>
                    <a:pt x="20130" y="1368"/>
                  </a:lnTo>
                  <a:lnTo>
                    <a:pt x="17134" y="23459"/>
                  </a:lnTo>
                  <a:lnTo>
                    <a:pt x="703" y="22224"/>
                  </a:lnTo>
                  <a:lnTo>
                    <a:pt x="4948" y="627"/>
                  </a:lnTo>
                  <a:close/>
                  <a:moveTo>
                    <a:pt x="4675" y="1"/>
                  </a:moveTo>
                  <a:cubicBezTo>
                    <a:pt x="4523" y="1"/>
                    <a:pt x="4425" y="112"/>
                    <a:pt x="4398" y="250"/>
                  </a:cubicBezTo>
                  <a:lnTo>
                    <a:pt x="36" y="22444"/>
                  </a:lnTo>
                  <a:cubicBezTo>
                    <a:pt x="0" y="22625"/>
                    <a:pt x="130" y="22794"/>
                    <a:pt x="313" y="22809"/>
                  </a:cubicBezTo>
                  <a:lnTo>
                    <a:pt x="17376" y="24092"/>
                  </a:lnTo>
                  <a:lnTo>
                    <a:pt x="17399" y="24092"/>
                  </a:lnTo>
                  <a:cubicBezTo>
                    <a:pt x="17400" y="24092"/>
                    <a:pt x="17401" y="24092"/>
                    <a:pt x="17401" y="24092"/>
                  </a:cubicBezTo>
                  <a:cubicBezTo>
                    <a:pt x="17553" y="24092"/>
                    <a:pt x="17682" y="23978"/>
                    <a:pt x="17703" y="23827"/>
                  </a:cubicBezTo>
                  <a:lnTo>
                    <a:pt x="20781" y="1120"/>
                  </a:lnTo>
                  <a:cubicBezTo>
                    <a:pt x="20806" y="942"/>
                    <a:pt x="20673" y="782"/>
                    <a:pt x="20493" y="773"/>
                  </a:cubicBezTo>
                  <a:lnTo>
                    <a:pt x="4713" y="3"/>
                  </a:lnTo>
                  <a:cubicBezTo>
                    <a:pt x="4700" y="1"/>
                    <a:pt x="4687" y="1"/>
                    <a:pt x="46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2540;p54">
              <a:extLst>
                <a:ext uri="{FF2B5EF4-FFF2-40B4-BE49-F238E27FC236}">
                  <a16:creationId xmlns:a16="http://schemas.microsoft.com/office/drawing/2014/main" id="{F0747302-F5D4-C144-A6DA-9FAAFF4682DC}"/>
                </a:ext>
              </a:extLst>
            </p:cNvPr>
            <p:cNvSpPr/>
            <p:nvPr/>
          </p:nvSpPr>
          <p:spPr>
            <a:xfrm>
              <a:off x="5001425" y="3372175"/>
              <a:ext cx="31550" cy="20450"/>
            </a:xfrm>
            <a:custGeom>
              <a:avLst/>
              <a:gdLst/>
              <a:ahLst/>
              <a:cxnLst/>
              <a:rect l="l" t="t" r="r" b="b"/>
              <a:pathLst>
                <a:path w="1262" h="818" extrusionOk="0">
                  <a:moveTo>
                    <a:pt x="132" y="0"/>
                  </a:moveTo>
                  <a:lnTo>
                    <a:pt x="1" y="766"/>
                  </a:lnTo>
                  <a:lnTo>
                    <a:pt x="1146" y="818"/>
                  </a:lnTo>
                  <a:lnTo>
                    <a:pt x="1261" y="8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2541;p54">
              <a:extLst>
                <a:ext uri="{FF2B5EF4-FFF2-40B4-BE49-F238E27FC236}">
                  <a16:creationId xmlns:a16="http://schemas.microsoft.com/office/drawing/2014/main" id="{9AEF329A-A07E-6B1C-3CD6-FC8002FCDB61}"/>
                </a:ext>
              </a:extLst>
            </p:cNvPr>
            <p:cNvSpPr/>
            <p:nvPr/>
          </p:nvSpPr>
          <p:spPr>
            <a:xfrm>
              <a:off x="5028375" y="3490350"/>
              <a:ext cx="44100" cy="29800"/>
            </a:xfrm>
            <a:custGeom>
              <a:avLst/>
              <a:gdLst/>
              <a:ahLst/>
              <a:cxnLst/>
              <a:rect l="l" t="t" r="r" b="b"/>
              <a:pathLst>
                <a:path w="1764" h="1192" extrusionOk="0">
                  <a:moveTo>
                    <a:pt x="169" y="0"/>
                  </a:moveTo>
                  <a:lnTo>
                    <a:pt x="0" y="1082"/>
                  </a:lnTo>
                  <a:lnTo>
                    <a:pt x="1580" y="1191"/>
                  </a:lnTo>
                  <a:lnTo>
                    <a:pt x="1764" y="75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2542;p54">
              <a:extLst>
                <a:ext uri="{FF2B5EF4-FFF2-40B4-BE49-F238E27FC236}">
                  <a16:creationId xmlns:a16="http://schemas.microsoft.com/office/drawing/2014/main" id="{25449D44-6CAC-919C-4811-D582BA7196F8}"/>
                </a:ext>
              </a:extLst>
            </p:cNvPr>
            <p:cNvSpPr/>
            <p:nvPr/>
          </p:nvSpPr>
          <p:spPr>
            <a:xfrm>
              <a:off x="4961500" y="3288850"/>
              <a:ext cx="39400" cy="22250"/>
            </a:xfrm>
            <a:custGeom>
              <a:avLst/>
              <a:gdLst/>
              <a:ahLst/>
              <a:cxnLst/>
              <a:rect l="l" t="t" r="r" b="b"/>
              <a:pathLst>
                <a:path w="1576" h="890" extrusionOk="0">
                  <a:moveTo>
                    <a:pt x="146" y="0"/>
                  </a:moveTo>
                  <a:lnTo>
                    <a:pt x="0" y="823"/>
                  </a:lnTo>
                  <a:lnTo>
                    <a:pt x="1439" y="890"/>
                  </a:lnTo>
                  <a:lnTo>
                    <a:pt x="1575" y="10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2543;p54">
              <a:extLst>
                <a:ext uri="{FF2B5EF4-FFF2-40B4-BE49-F238E27FC236}">
                  <a16:creationId xmlns:a16="http://schemas.microsoft.com/office/drawing/2014/main" id="{6235BC2C-CFE1-CD12-2F8F-7D0F4C180857}"/>
                </a:ext>
              </a:extLst>
            </p:cNvPr>
            <p:cNvSpPr/>
            <p:nvPr/>
          </p:nvSpPr>
          <p:spPr>
            <a:xfrm>
              <a:off x="5015175" y="3292575"/>
              <a:ext cx="30225" cy="20600"/>
            </a:xfrm>
            <a:custGeom>
              <a:avLst/>
              <a:gdLst/>
              <a:ahLst/>
              <a:cxnLst/>
              <a:rect l="l" t="t" r="r" b="b"/>
              <a:pathLst>
                <a:path w="1209" h="824" extrusionOk="0">
                  <a:moveTo>
                    <a:pt x="134" y="1"/>
                  </a:moveTo>
                  <a:lnTo>
                    <a:pt x="0" y="774"/>
                  </a:lnTo>
                  <a:lnTo>
                    <a:pt x="1091" y="824"/>
                  </a:lnTo>
                  <a:lnTo>
                    <a:pt x="1209" y="76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2544;p54">
              <a:extLst>
                <a:ext uri="{FF2B5EF4-FFF2-40B4-BE49-F238E27FC236}">
                  <a16:creationId xmlns:a16="http://schemas.microsoft.com/office/drawing/2014/main" id="{9B625BA8-DCAB-6760-74A4-EE99FB5950ED}"/>
                </a:ext>
              </a:extLst>
            </p:cNvPr>
            <p:cNvSpPr/>
            <p:nvPr/>
          </p:nvSpPr>
          <p:spPr>
            <a:xfrm>
              <a:off x="4993975" y="3408725"/>
              <a:ext cx="33375" cy="27750"/>
            </a:xfrm>
            <a:custGeom>
              <a:avLst/>
              <a:gdLst/>
              <a:ahLst/>
              <a:cxnLst/>
              <a:rect l="l" t="t" r="r" b="b"/>
              <a:pathLst>
                <a:path w="1335" h="1110" extrusionOk="0">
                  <a:moveTo>
                    <a:pt x="178" y="1"/>
                  </a:moveTo>
                  <a:lnTo>
                    <a:pt x="1" y="1028"/>
                  </a:lnTo>
                  <a:lnTo>
                    <a:pt x="1170" y="1110"/>
                  </a:lnTo>
                  <a:lnTo>
                    <a:pt x="1334" y="54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2545;p54">
              <a:extLst>
                <a:ext uri="{FF2B5EF4-FFF2-40B4-BE49-F238E27FC236}">
                  <a16:creationId xmlns:a16="http://schemas.microsoft.com/office/drawing/2014/main" id="{44FA6314-20E2-E988-F1BC-246EE4EBCC7B}"/>
                </a:ext>
              </a:extLst>
            </p:cNvPr>
            <p:cNvSpPr/>
            <p:nvPr/>
          </p:nvSpPr>
          <p:spPr>
            <a:xfrm>
              <a:off x="5053250" y="3331400"/>
              <a:ext cx="45325" cy="29450"/>
            </a:xfrm>
            <a:custGeom>
              <a:avLst/>
              <a:gdLst/>
              <a:ahLst/>
              <a:cxnLst/>
              <a:rect l="l" t="t" r="r" b="b"/>
              <a:pathLst>
                <a:path w="1813" h="1178" extrusionOk="0">
                  <a:moveTo>
                    <a:pt x="166" y="1"/>
                  </a:moveTo>
                  <a:lnTo>
                    <a:pt x="0" y="1063"/>
                  </a:lnTo>
                  <a:lnTo>
                    <a:pt x="1632" y="1177"/>
                  </a:lnTo>
                  <a:lnTo>
                    <a:pt x="1813" y="77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2546;p54">
              <a:extLst>
                <a:ext uri="{FF2B5EF4-FFF2-40B4-BE49-F238E27FC236}">
                  <a16:creationId xmlns:a16="http://schemas.microsoft.com/office/drawing/2014/main" id="{7700521B-CA06-11FB-DB12-1D260E3ED018}"/>
                </a:ext>
              </a:extLst>
            </p:cNvPr>
            <p:cNvSpPr/>
            <p:nvPr/>
          </p:nvSpPr>
          <p:spPr>
            <a:xfrm>
              <a:off x="4975600" y="3199350"/>
              <a:ext cx="40900" cy="32350"/>
            </a:xfrm>
            <a:custGeom>
              <a:avLst/>
              <a:gdLst/>
              <a:ahLst/>
              <a:cxnLst/>
              <a:rect l="l" t="t" r="r" b="b"/>
              <a:pathLst>
                <a:path w="1636" h="1294" extrusionOk="0">
                  <a:moveTo>
                    <a:pt x="218" y="1"/>
                  </a:moveTo>
                  <a:lnTo>
                    <a:pt x="0" y="1228"/>
                  </a:lnTo>
                  <a:lnTo>
                    <a:pt x="1425" y="1294"/>
                  </a:lnTo>
                  <a:lnTo>
                    <a:pt x="1635" y="75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2547;p54">
              <a:extLst>
                <a:ext uri="{FF2B5EF4-FFF2-40B4-BE49-F238E27FC236}">
                  <a16:creationId xmlns:a16="http://schemas.microsoft.com/office/drawing/2014/main" id="{42B31278-372B-4F95-8E0A-2C0EA916F791}"/>
                </a:ext>
              </a:extLst>
            </p:cNvPr>
            <p:cNvSpPr/>
            <p:nvPr/>
          </p:nvSpPr>
          <p:spPr>
            <a:xfrm>
              <a:off x="5028900" y="3202125"/>
              <a:ext cx="30700" cy="31600"/>
            </a:xfrm>
            <a:custGeom>
              <a:avLst/>
              <a:gdLst/>
              <a:ahLst/>
              <a:cxnLst/>
              <a:rect l="l" t="t" r="r" b="b"/>
              <a:pathLst>
                <a:path w="1228" h="1264" extrusionOk="0">
                  <a:moveTo>
                    <a:pt x="211" y="1"/>
                  </a:moveTo>
                  <a:lnTo>
                    <a:pt x="0" y="1215"/>
                  </a:lnTo>
                  <a:lnTo>
                    <a:pt x="1038" y="1264"/>
                  </a:lnTo>
                  <a:lnTo>
                    <a:pt x="1228" y="53"/>
                  </a:lnTo>
                  <a:lnTo>
                    <a:pt x="2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2548;p54">
              <a:extLst>
                <a:ext uri="{FF2B5EF4-FFF2-40B4-BE49-F238E27FC236}">
                  <a16:creationId xmlns:a16="http://schemas.microsoft.com/office/drawing/2014/main" id="{7650597C-86E4-5F0E-FBD7-0C8D72DDABA0}"/>
                </a:ext>
              </a:extLst>
            </p:cNvPr>
            <p:cNvSpPr/>
            <p:nvPr/>
          </p:nvSpPr>
          <p:spPr>
            <a:xfrm>
              <a:off x="4968250" y="3247475"/>
              <a:ext cx="39950" cy="26500"/>
            </a:xfrm>
            <a:custGeom>
              <a:avLst/>
              <a:gdLst/>
              <a:ahLst/>
              <a:cxnLst/>
              <a:rect l="l" t="t" r="r" b="b"/>
              <a:pathLst>
                <a:path w="1598" h="1060" extrusionOk="0">
                  <a:moveTo>
                    <a:pt x="170" y="0"/>
                  </a:moveTo>
                  <a:lnTo>
                    <a:pt x="0" y="959"/>
                  </a:lnTo>
                  <a:lnTo>
                    <a:pt x="1426" y="1059"/>
                  </a:lnTo>
                  <a:lnTo>
                    <a:pt x="1598" y="65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2549;p54">
              <a:extLst>
                <a:ext uri="{FF2B5EF4-FFF2-40B4-BE49-F238E27FC236}">
                  <a16:creationId xmlns:a16="http://schemas.microsoft.com/office/drawing/2014/main" id="{DF6BA650-BF6C-1C84-B097-948E4315F1AE}"/>
                </a:ext>
              </a:extLst>
            </p:cNvPr>
            <p:cNvSpPr/>
            <p:nvPr/>
          </p:nvSpPr>
          <p:spPr>
            <a:xfrm>
              <a:off x="5007750" y="3329325"/>
              <a:ext cx="32000" cy="27425"/>
            </a:xfrm>
            <a:custGeom>
              <a:avLst/>
              <a:gdLst/>
              <a:ahLst/>
              <a:cxnLst/>
              <a:rect l="l" t="t" r="r" b="b"/>
              <a:pathLst>
                <a:path w="1280" h="1097" extrusionOk="0">
                  <a:moveTo>
                    <a:pt x="176" y="1"/>
                  </a:moveTo>
                  <a:lnTo>
                    <a:pt x="0" y="1019"/>
                  </a:lnTo>
                  <a:lnTo>
                    <a:pt x="1117" y="1096"/>
                  </a:lnTo>
                  <a:lnTo>
                    <a:pt x="1280" y="52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2550;p54">
              <a:extLst>
                <a:ext uri="{FF2B5EF4-FFF2-40B4-BE49-F238E27FC236}">
                  <a16:creationId xmlns:a16="http://schemas.microsoft.com/office/drawing/2014/main" id="{2A2AA81A-27A4-0FD2-A458-AA04C8506C62}"/>
                </a:ext>
              </a:extLst>
            </p:cNvPr>
            <p:cNvSpPr/>
            <p:nvPr/>
          </p:nvSpPr>
          <p:spPr>
            <a:xfrm>
              <a:off x="5021500" y="3249925"/>
              <a:ext cx="30650" cy="27150"/>
            </a:xfrm>
            <a:custGeom>
              <a:avLst/>
              <a:gdLst/>
              <a:ahLst/>
              <a:cxnLst/>
              <a:rect l="l" t="t" r="r" b="b"/>
              <a:pathLst>
                <a:path w="1226" h="1086" extrusionOk="0">
                  <a:moveTo>
                    <a:pt x="176" y="1"/>
                  </a:moveTo>
                  <a:lnTo>
                    <a:pt x="1" y="1011"/>
                  </a:lnTo>
                  <a:lnTo>
                    <a:pt x="1064" y="1085"/>
                  </a:lnTo>
                  <a:lnTo>
                    <a:pt x="1226" y="49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2551;p54">
              <a:extLst>
                <a:ext uri="{FF2B5EF4-FFF2-40B4-BE49-F238E27FC236}">
                  <a16:creationId xmlns:a16="http://schemas.microsoft.com/office/drawing/2014/main" id="{28E653F0-5921-1CC5-81EF-6ED134CA3FB8}"/>
                </a:ext>
              </a:extLst>
            </p:cNvPr>
            <p:cNvSpPr/>
            <p:nvPr/>
          </p:nvSpPr>
          <p:spPr>
            <a:xfrm>
              <a:off x="5040800" y="3410900"/>
              <a:ext cx="44725" cy="29625"/>
            </a:xfrm>
            <a:custGeom>
              <a:avLst/>
              <a:gdLst/>
              <a:ahLst/>
              <a:cxnLst/>
              <a:rect l="l" t="t" r="r" b="b"/>
              <a:pathLst>
                <a:path w="1789" h="1185" extrusionOk="0">
                  <a:moveTo>
                    <a:pt x="168" y="0"/>
                  </a:moveTo>
                  <a:lnTo>
                    <a:pt x="1" y="1071"/>
                  </a:lnTo>
                  <a:lnTo>
                    <a:pt x="1607" y="1184"/>
                  </a:lnTo>
                  <a:lnTo>
                    <a:pt x="1789" y="74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2552;p54">
              <a:extLst>
                <a:ext uri="{FF2B5EF4-FFF2-40B4-BE49-F238E27FC236}">
                  <a16:creationId xmlns:a16="http://schemas.microsoft.com/office/drawing/2014/main" id="{8D63C549-D095-2FCF-CF7F-8F4ED5CC6EDA}"/>
                </a:ext>
              </a:extLst>
            </p:cNvPr>
            <p:cNvSpPr/>
            <p:nvPr/>
          </p:nvSpPr>
          <p:spPr>
            <a:xfrm>
              <a:off x="4886225" y="3444725"/>
              <a:ext cx="33025" cy="22675"/>
            </a:xfrm>
            <a:custGeom>
              <a:avLst/>
              <a:gdLst/>
              <a:ahLst/>
              <a:cxnLst/>
              <a:rect l="l" t="t" r="r" b="b"/>
              <a:pathLst>
                <a:path w="1321" h="907" extrusionOk="0">
                  <a:moveTo>
                    <a:pt x="150" y="1"/>
                  </a:moveTo>
                  <a:lnTo>
                    <a:pt x="0" y="853"/>
                  </a:lnTo>
                  <a:lnTo>
                    <a:pt x="1174" y="907"/>
                  </a:lnTo>
                  <a:lnTo>
                    <a:pt x="1321" y="83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2553;p54">
              <a:extLst>
                <a:ext uri="{FF2B5EF4-FFF2-40B4-BE49-F238E27FC236}">
                  <a16:creationId xmlns:a16="http://schemas.microsoft.com/office/drawing/2014/main" id="{BA9303C1-36C8-643A-0F58-DC37D0A84E1E}"/>
                </a:ext>
              </a:extLst>
            </p:cNvPr>
            <p:cNvSpPr/>
            <p:nvPr/>
          </p:nvSpPr>
          <p:spPr>
            <a:xfrm>
              <a:off x="4879075" y="3483450"/>
              <a:ext cx="33425" cy="25525"/>
            </a:xfrm>
            <a:custGeom>
              <a:avLst/>
              <a:gdLst/>
              <a:ahLst/>
              <a:cxnLst/>
              <a:rect l="l" t="t" r="r" b="b"/>
              <a:pathLst>
                <a:path w="1337" h="1021" extrusionOk="0">
                  <a:moveTo>
                    <a:pt x="164" y="0"/>
                  </a:moveTo>
                  <a:lnTo>
                    <a:pt x="0" y="939"/>
                  </a:lnTo>
                  <a:lnTo>
                    <a:pt x="1165" y="1021"/>
                  </a:lnTo>
                  <a:lnTo>
                    <a:pt x="1336" y="55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2554;p54">
              <a:extLst>
                <a:ext uri="{FF2B5EF4-FFF2-40B4-BE49-F238E27FC236}">
                  <a16:creationId xmlns:a16="http://schemas.microsoft.com/office/drawing/2014/main" id="{A9785ABF-2747-F960-7FEF-444697B02EF2}"/>
                </a:ext>
              </a:extLst>
            </p:cNvPr>
            <p:cNvSpPr/>
            <p:nvPr/>
          </p:nvSpPr>
          <p:spPr>
            <a:xfrm>
              <a:off x="4872325" y="3524325"/>
              <a:ext cx="32775" cy="22450"/>
            </a:xfrm>
            <a:custGeom>
              <a:avLst/>
              <a:gdLst/>
              <a:ahLst/>
              <a:cxnLst/>
              <a:rect l="l" t="t" r="r" b="b"/>
              <a:pathLst>
                <a:path w="1311" h="898" extrusionOk="0">
                  <a:moveTo>
                    <a:pt x="147" y="1"/>
                  </a:moveTo>
                  <a:lnTo>
                    <a:pt x="0" y="845"/>
                  </a:lnTo>
                  <a:lnTo>
                    <a:pt x="1166" y="898"/>
                  </a:lnTo>
                  <a:lnTo>
                    <a:pt x="1311" y="81"/>
                  </a:lnTo>
                  <a:lnTo>
                    <a:pt x="1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2555;p54">
              <a:extLst>
                <a:ext uri="{FF2B5EF4-FFF2-40B4-BE49-F238E27FC236}">
                  <a16:creationId xmlns:a16="http://schemas.microsoft.com/office/drawing/2014/main" id="{52A1BD9A-5E4C-06E2-64C3-297D95D6DEE3}"/>
                </a:ext>
              </a:extLst>
            </p:cNvPr>
            <p:cNvSpPr/>
            <p:nvPr/>
          </p:nvSpPr>
          <p:spPr>
            <a:xfrm>
              <a:off x="4865125" y="3562850"/>
              <a:ext cx="33250" cy="25725"/>
            </a:xfrm>
            <a:custGeom>
              <a:avLst/>
              <a:gdLst/>
              <a:ahLst/>
              <a:cxnLst/>
              <a:rect l="l" t="t" r="r" b="b"/>
              <a:pathLst>
                <a:path w="1330" h="1029" extrusionOk="0">
                  <a:moveTo>
                    <a:pt x="166" y="0"/>
                  </a:moveTo>
                  <a:lnTo>
                    <a:pt x="0" y="948"/>
                  </a:lnTo>
                  <a:lnTo>
                    <a:pt x="1157" y="1028"/>
                  </a:lnTo>
                  <a:lnTo>
                    <a:pt x="1329" y="5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2556;p54">
              <a:extLst>
                <a:ext uri="{FF2B5EF4-FFF2-40B4-BE49-F238E27FC236}">
                  <a16:creationId xmlns:a16="http://schemas.microsoft.com/office/drawing/2014/main" id="{E938FB87-1494-E3E3-E06E-76273D05A529}"/>
                </a:ext>
              </a:extLst>
            </p:cNvPr>
            <p:cNvSpPr/>
            <p:nvPr/>
          </p:nvSpPr>
          <p:spPr>
            <a:xfrm>
              <a:off x="4893000" y="3404050"/>
              <a:ext cx="33625" cy="25325"/>
            </a:xfrm>
            <a:custGeom>
              <a:avLst/>
              <a:gdLst/>
              <a:ahLst/>
              <a:cxnLst/>
              <a:rect l="l" t="t" r="r" b="b"/>
              <a:pathLst>
                <a:path w="1345" h="1013" extrusionOk="0">
                  <a:moveTo>
                    <a:pt x="163" y="0"/>
                  </a:moveTo>
                  <a:lnTo>
                    <a:pt x="1" y="931"/>
                  </a:lnTo>
                  <a:lnTo>
                    <a:pt x="1174" y="1013"/>
                  </a:lnTo>
                  <a:lnTo>
                    <a:pt x="1344" y="55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2557;p54">
              <a:extLst>
                <a:ext uri="{FF2B5EF4-FFF2-40B4-BE49-F238E27FC236}">
                  <a16:creationId xmlns:a16="http://schemas.microsoft.com/office/drawing/2014/main" id="{E2A12436-42A4-4C15-5449-2DD9D72B9692}"/>
                </a:ext>
              </a:extLst>
            </p:cNvPr>
            <p:cNvSpPr/>
            <p:nvPr/>
          </p:nvSpPr>
          <p:spPr>
            <a:xfrm>
              <a:off x="4906950" y="3324675"/>
              <a:ext cx="33775" cy="25150"/>
            </a:xfrm>
            <a:custGeom>
              <a:avLst/>
              <a:gdLst/>
              <a:ahLst/>
              <a:cxnLst/>
              <a:rect l="l" t="t" r="r" b="b"/>
              <a:pathLst>
                <a:path w="1351" h="1006" extrusionOk="0">
                  <a:moveTo>
                    <a:pt x="162" y="1"/>
                  </a:moveTo>
                  <a:lnTo>
                    <a:pt x="1" y="922"/>
                  </a:lnTo>
                  <a:lnTo>
                    <a:pt x="1182" y="1005"/>
                  </a:lnTo>
                  <a:lnTo>
                    <a:pt x="1350" y="5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2558;p54">
              <a:extLst>
                <a:ext uri="{FF2B5EF4-FFF2-40B4-BE49-F238E27FC236}">
                  <a16:creationId xmlns:a16="http://schemas.microsoft.com/office/drawing/2014/main" id="{809F684C-58B0-BB62-40AE-74A2C0CCFF0D}"/>
                </a:ext>
              </a:extLst>
            </p:cNvPr>
            <p:cNvSpPr/>
            <p:nvPr/>
          </p:nvSpPr>
          <p:spPr>
            <a:xfrm>
              <a:off x="4920900" y="3245275"/>
              <a:ext cx="33950" cy="24950"/>
            </a:xfrm>
            <a:custGeom>
              <a:avLst/>
              <a:gdLst/>
              <a:ahLst/>
              <a:cxnLst/>
              <a:rect l="l" t="t" r="r" b="b"/>
              <a:pathLst>
                <a:path w="1358" h="998" extrusionOk="0">
                  <a:moveTo>
                    <a:pt x="161" y="1"/>
                  </a:moveTo>
                  <a:lnTo>
                    <a:pt x="0" y="915"/>
                  </a:lnTo>
                  <a:lnTo>
                    <a:pt x="1189" y="998"/>
                  </a:lnTo>
                  <a:lnTo>
                    <a:pt x="1357" y="5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2559;p54">
              <a:extLst>
                <a:ext uri="{FF2B5EF4-FFF2-40B4-BE49-F238E27FC236}">
                  <a16:creationId xmlns:a16="http://schemas.microsoft.com/office/drawing/2014/main" id="{581A2BC2-54BC-D11F-545F-A04AB4016A35}"/>
                </a:ext>
              </a:extLst>
            </p:cNvPr>
            <p:cNvSpPr/>
            <p:nvPr/>
          </p:nvSpPr>
          <p:spPr>
            <a:xfrm>
              <a:off x="4900150" y="3365100"/>
              <a:ext cx="33250" cy="22900"/>
            </a:xfrm>
            <a:custGeom>
              <a:avLst/>
              <a:gdLst/>
              <a:ahLst/>
              <a:cxnLst/>
              <a:rect l="l" t="t" r="r" b="b"/>
              <a:pathLst>
                <a:path w="1330" h="916" extrusionOk="0">
                  <a:moveTo>
                    <a:pt x="150" y="1"/>
                  </a:moveTo>
                  <a:lnTo>
                    <a:pt x="0" y="862"/>
                  </a:lnTo>
                  <a:lnTo>
                    <a:pt x="1181" y="916"/>
                  </a:lnTo>
                  <a:lnTo>
                    <a:pt x="1330" y="84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2560;p54">
              <a:extLst>
                <a:ext uri="{FF2B5EF4-FFF2-40B4-BE49-F238E27FC236}">
                  <a16:creationId xmlns:a16="http://schemas.microsoft.com/office/drawing/2014/main" id="{ADB01B96-E970-A3D9-E850-F96970C82C09}"/>
                </a:ext>
              </a:extLst>
            </p:cNvPr>
            <p:cNvSpPr/>
            <p:nvPr/>
          </p:nvSpPr>
          <p:spPr>
            <a:xfrm>
              <a:off x="4914050" y="3285550"/>
              <a:ext cx="33500" cy="23100"/>
            </a:xfrm>
            <a:custGeom>
              <a:avLst/>
              <a:gdLst/>
              <a:ahLst/>
              <a:cxnLst/>
              <a:rect l="l" t="t" r="r" b="b"/>
              <a:pathLst>
                <a:path w="1340" h="924" extrusionOk="0">
                  <a:moveTo>
                    <a:pt x="152" y="0"/>
                  </a:moveTo>
                  <a:lnTo>
                    <a:pt x="1" y="868"/>
                  </a:lnTo>
                  <a:lnTo>
                    <a:pt x="1190" y="923"/>
                  </a:lnTo>
                  <a:lnTo>
                    <a:pt x="1340" y="83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2561;p54">
              <a:extLst>
                <a:ext uri="{FF2B5EF4-FFF2-40B4-BE49-F238E27FC236}">
                  <a16:creationId xmlns:a16="http://schemas.microsoft.com/office/drawing/2014/main" id="{9A5EB204-78BB-B4FD-7066-94A52B5E3070}"/>
                </a:ext>
              </a:extLst>
            </p:cNvPr>
            <p:cNvSpPr/>
            <p:nvPr/>
          </p:nvSpPr>
          <p:spPr>
            <a:xfrm>
              <a:off x="5065675" y="3251950"/>
              <a:ext cx="45975" cy="29250"/>
            </a:xfrm>
            <a:custGeom>
              <a:avLst/>
              <a:gdLst/>
              <a:ahLst/>
              <a:cxnLst/>
              <a:rect l="l" t="t" r="r" b="b"/>
              <a:pathLst>
                <a:path w="1839" h="1170" extrusionOk="0">
                  <a:moveTo>
                    <a:pt x="165" y="1"/>
                  </a:moveTo>
                  <a:lnTo>
                    <a:pt x="1" y="1053"/>
                  </a:lnTo>
                  <a:lnTo>
                    <a:pt x="1659" y="1169"/>
                  </a:lnTo>
                  <a:lnTo>
                    <a:pt x="1838" y="78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2562;p54">
              <a:extLst>
                <a:ext uri="{FF2B5EF4-FFF2-40B4-BE49-F238E27FC236}">
                  <a16:creationId xmlns:a16="http://schemas.microsoft.com/office/drawing/2014/main" id="{3F11AFA9-CDAD-BF98-E29F-5E8F80A4B453}"/>
                </a:ext>
              </a:extLst>
            </p:cNvPr>
            <p:cNvSpPr/>
            <p:nvPr/>
          </p:nvSpPr>
          <p:spPr>
            <a:xfrm>
              <a:off x="4856400" y="3603925"/>
              <a:ext cx="34550" cy="35325"/>
            </a:xfrm>
            <a:custGeom>
              <a:avLst/>
              <a:gdLst/>
              <a:ahLst/>
              <a:cxnLst/>
              <a:rect l="l" t="t" r="r" b="b"/>
              <a:pathLst>
                <a:path w="1382" h="1413" extrusionOk="0">
                  <a:moveTo>
                    <a:pt x="227" y="0"/>
                  </a:moveTo>
                  <a:lnTo>
                    <a:pt x="0" y="1295"/>
                  </a:lnTo>
                  <a:lnTo>
                    <a:pt x="1146" y="1413"/>
                  </a:lnTo>
                  <a:lnTo>
                    <a:pt x="1382" y="81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2563;p54">
              <a:extLst>
                <a:ext uri="{FF2B5EF4-FFF2-40B4-BE49-F238E27FC236}">
                  <a16:creationId xmlns:a16="http://schemas.microsoft.com/office/drawing/2014/main" id="{FCA08827-95BC-FEB5-0AC0-4C54CC5F717A}"/>
                </a:ext>
              </a:extLst>
            </p:cNvPr>
            <p:cNvSpPr/>
            <p:nvPr/>
          </p:nvSpPr>
          <p:spPr>
            <a:xfrm>
              <a:off x="5047700" y="3375375"/>
              <a:ext cx="43500" cy="19975"/>
            </a:xfrm>
            <a:custGeom>
              <a:avLst/>
              <a:gdLst/>
              <a:ahLst/>
              <a:cxnLst/>
              <a:rect l="l" t="t" r="r" b="b"/>
              <a:pathLst>
                <a:path w="1740" h="799" extrusionOk="0">
                  <a:moveTo>
                    <a:pt x="114" y="1"/>
                  </a:moveTo>
                  <a:lnTo>
                    <a:pt x="1" y="723"/>
                  </a:lnTo>
                  <a:lnTo>
                    <a:pt x="1628" y="799"/>
                  </a:lnTo>
                  <a:lnTo>
                    <a:pt x="1740" y="115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2564;p54">
              <a:extLst>
                <a:ext uri="{FF2B5EF4-FFF2-40B4-BE49-F238E27FC236}">
                  <a16:creationId xmlns:a16="http://schemas.microsoft.com/office/drawing/2014/main" id="{F40B806B-D294-16F8-424A-202EFC946C6C}"/>
                </a:ext>
              </a:extLst>
            </p:cNvPr>
            <p:cNvSpPr/>
            <p:nvPr/>
          </p:nvSpPr>
          <p:spPr>
            <a:xfrm>
              <a:off x="5022900" y="3534800"/>
              <a:ext cx="42125" cy="19400"/>
            </a:xfrm>
            <a:custGeom>
              <a:avLst/>
              <a:gdLst/>
              <a:ahLst/>
              <a:cxnLst/>
              <a:rect l="l" t="t" r="r" b="b"/>
              <a:pathLst>
                <a:path w="1685" h="776" extrusionOk="0">
                  <a:moveTo>
                    <a:pt x="110" y="0"/>
                  </a:moveTo>
                  <a:lnTo>
                    <a:pt x="0" y="703"/>
                  </a:lnTo>
                  <a:lnTo>
                    <a:pt x="1575" y="776"/>
                  </a:lnTo>
                  <a:lnTo>
                    <a:pt x="1685" y="11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2565;p54">
              <a:extLst>
                <a:ext uri="{FF2B5EF4-FFF2-40B4-BE49-F238E27FC236}">
                  <a16:creationId xmlns:a16="http://schemas.microsoft.com/office/drawing/2014/main" id="{3DBA740A-6D59-FC3A-595E-DDCE04EB47A9}"/>
                </a:ext>
              </a:extLst>
            </p:cNvPr>
            <p:cNvSpPr/>
            <p:nvPr/>
          </p:nvSpPr>
          <p:spPr>
            <a:xfrm>
              <a:off x="5035300" y="3455100"/>
              <a:ext cx="42800" cy="19675"/>
            </a:xfrm>
            <a:custGeom>
              <a:avLst/>
              <a:gdLst/>
              <a:ahLst/>
              <a:cxnLst/>
              <a:rect l="l" t="t" r="r" b="b"/>
              <a:pathLst>
                <a:path w="1712" h="787" extrusionOk="0">
                  <a:moveTo>
                    <a:pt x="112" y="0"/>
                  </a:moveTo>
                  <a:lnTo>
                    <a:pt x="0" y="712"/>
                  </a:lnTo>
                  <a:lnTo>
                    <a:pt x="1601" y="787"/>
                  </a:lnTo>
                  <a:lnTo>
                    <a:pt x="1712" y="112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2566;p54">
              <a:extLst>
                <a:ext uri="{FF2B5EF4-FFF2-40B4-BE49-F238E27FC236}">
                  <a16:creationId xmlns:a16="http://schemas.microsoft.com/office/drawing/2014/main" id="{D78CDEF8-5FFD-7699-E077-F1ED42A695F3}"/>
                </a:ext>
              </a:extLst>
            </p:cNvPr>
            <p:cNvSpPr/>
            <p:nvPr/>
          </p:nvSpPr>
          <p:spPr>
            <a:xfrm>
              <a:off x="4987700" y="3451800"/>
              <a:ext cx="32800" cy="20325"/>
            </a:xfrm>
            <a:custGeom>
              <a:avLst/>
              <a:gdLst/>
              <a:ahLst/>
              <a:cxnLst/>
              <a:rect l="l" t="t" r="r" b="b"/>
              <a:pathLst>
                <a:path w="1312" h="813" extrusionOk="0">
                  <a:moveTo>
                    <a:pt x="131" y="0"/>
                  </a:moveTo>
                  <a:lnTo>
                    <a:pt x="0" y="757"/>
                  </a:lnTo>
                  <a:lnTo>
                    <a:pt x="1199" y="812"/>
                  </a:lnTo>
                  <a:lnTo>
                    <a:pt x="1312" y="83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2567;p54">
              <a:extLst>
                <a:ext uri="{FF2B5EF4-FFF2-40B4-BE49-F238E27FC236}">
                  <a16:creationId xmlns:a16="http://schemas.microsoft.com/office/drawing/2014/main" id="{B53C456F-F034-3FA8-8CC2-FDAE07CBB0D1}"/>
                </a:ext>
              </a:extLst>
            </p:cNvPr>
            <p:cNvSpPr/>
            <p:nvPr/>
          </p:nvSpPr>
          <p:spPr>
            <a:xfrm>
              <a:off x="5015900" y="3569800"/>
              <a:ext cx="43550" cy="30025"/>
            </a:xfrm>
            <a:custGeom>
              <a:avLst/>
              <a:gdLst/>
              <a:ahLst/>
              <a:cxnLst/>
              <a:rect l="l" t="t" r="r" b="b"/>
              <a:pathLst>
                <a:path w="1742" h="1201" extrusionOk="0">
                  <a:moveTo>
                    <a:pt x="172" y="1"/>
                  </a:moveTo>
                  <a:lnTo>
                    <a:pt x="1" y="1092"/>
                  </a:lnTo>
                  <a:lnTo>
                    <a:pt x="1556" y="1200"/>
                  </a:lnTo>
                  <a:lnTo>
                    <a:pt x="1741" y="74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2568;p54">
              <a:extLst>
                <a:ext uri="{FF2B5EF4-FFF2-40B4-BE49-F238E27FC236}">
                  <a16:creationId xmlns:a16="http://schemas.microsoft.com/office/drawing/2014/main" id="{93E36A95-FB2D-4CCA-1173-387700EC19B6}"/>
                </a:ext>
              </a:extLst>
            </p:cNvPr>
            <p:cNvSpPr/>
            <p:nvPr/>
          </p:nvSpPr>
          <p:spPr>
            <a:xfrm>
              <a:off x="5007400" y="3614500"/>
              <a:ext cx="44550" cy="41075"/>
            </a:xfrm>
            <a:custGeom>
              <a:avLst/>
              <a:gdLst/>
              <a:ahLst/>
              <a:cxnLst/>
              <a:rect l="l" t="t" r="r" b="b"/>
              <a:pathLst>
                <a:path w="1782" h="1643" extrusionOk="0">
                  <a:moveTo>
                    <a:pt x="232" y="0"/>
                  </a:moveTo>
                  <a:lnTo>
                    <a:pt x="1" y="1487"/>
                  </a:lnTo>
                  <a:lnTo>
                    <a:pt x="1530" y="1642"/>
                  </a:lnTo>
                  <a:lnTo>
                    <a:pt x="1781" y="109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2569;p54">
              <a:extLst>
                <a:ext uri="{FF2B5EF4-FFF2-40B4-BE49-F238E27FC236}">
                  <a16:creationId xmlns:a16="http://schemas.microsoft.com/office/drawing/2014/main" id="{8A364BF5-6980-47D3-4BB3-0A6FE291D49D}"/>
                </a:ext>
              </a:extLst>
            </p:cNvPr>
            <p:cNvSpPr/>
            <p:nvPr/>
          </p:nvSpPr>
          <p:spPr>
            <a:xfrm>
              <a:off x="4954100" y="3326875"/>
              <a:ext cx="40375" cy="26675"/>
            </a:xfrm>
            <a:custGeom>
              <a:avLst/>
              <a:gdLst/>
              <a:ahLst/>
              <a:cxnLst/>
              <a:rect l="l" t="t" r="r" b="b"/>
              <a:pathLst>
                <a:path w="1615" h="1067" extrusionOk="0">
                  <a:moveTo>
                    <a:pt x="172" y="0"/>
                  </a:moveTo>
                  <a:lnTo>
                    <a:pt x="0" y="966"/>
                  </a:lnTo>
                  <a:lnTo>
                    <a:pt x="1442" y="1067"/>
                  </a:lnTo>
                  <a:lnTo>
                    <a:pt x="1614" y="67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2570;p54">
              <a:extLst>
                <a:ext uri="{FF2B5EF4-FFF2-40B4-BE49-F238E27FC236}">
                  <a16:creationId xmlns:a16="http://schemas.microsoft.com/office/drawing/2014/main" id="{19B7C698-2C0D-22BD-52AE-BA0B896BD647}"/>
                </a:ext>
              </a:extLst>
            </p:cNvPr>
            <p:cNvSpPr/>
            <p:nvPr/>
          </p:nvSpPr>
          <p:spPr>
            <a:xfrm>
              <a:off x="4927950" y="3196900"/>
              <a:ext cx="35450" cy="32350"/>
            </a:xfrm>
            <a:custGeom>
              <a:avLst/>
              <a:gdLst/>
              <a:ahLst/>
              <a:cxnLst/>
              <a:rect l="l" t="t" r="r" b="b"/>
              <a:pathLst>
                <a:path w="1418" h="1294" extrusionOk="0">
                  <a:moveTo>
                    <a:pt x="218" y="0"/>
                  </a:moveTo>
                  <a:lnTo>
                    <a:pt x="1" y="1238"/>
                  </a:lnTo>
                  <a:lnTo>
                    <a:pt x="1198" y="1293"/>
                  </a:lnTo>
                  <a:lnTo>
                    <a:pt x="1417" y="62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2571;p54">
              <a:extLst>
                <a:ext uri="{FF2B5EF4-FFF2-40B4-BE49-F238E27FC236}">
                  <a16:creationId xmlns:a16="http://schemas.microsoft.com/office/drawing/2014/main" id="{6FEDFD72-8635-1FF4-6003-77A121E5F123}"/>
                </a:ext>
              </a:extLst>
            </p:cNvPr>
            <p:cNvSpPr/>
            <p:nvPr/>
          </p:nvSpPr>
          <p:spPr>
            <a:xfrm>
              <a:off x="5060100" y="3295675"/>
              <a:ext cx="44200" cy="20225"/>
            </a:xfrm>
            <a:custGeom>
              <a:avLst/>
              <a:gdLst/>
              <a:ahLst/>
              <a:cxnLst/>
              <a:rect l="l" t="t" r="r" b="b"/>
              <a:pathLst>
                <a:path w="1768" h="809" extrusionOk="0">
                  <a:moveTo>
                    <a:pt x="115" y="1"/>
                  </a:moveTo>
                  <a:lnTo>
                    <a:pt x="1" y="732"/>
                  </a:lnTo>
                  <a:lnTo>
                    <a:pt x="1654" y="808"/>
                  </a:lnTo>
                  <a:lnTo>
                    <a:pt x="1768" y="117"/>
                  </a:lnTo>
                  <a:lnTo>
                    <a:pt x="1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2572;p54">
              <a:extLst>
                <a:ext uri="{FF2B5EF4-FFF2-40B4-BE49-F238E27FC236}">
                  <a16:creationId xmlns:a16="http://schemas.microsoft.com/office/drawing/2014/main" id="{26626B2D-0DBC-CBF4-1234-84A5E9729B68}"/>
                </a:ext>
              </a:extLst>
            </p:cNvPr>
            <p:cNvSpPr/>
            <p:nvPr/>
          </p:nvSpPr>
          <p:spPr>
            <a:xfrm>
              <a:off x="5072525" y="3204350"/>
              <a:ext cx="46900" cy="32125"/>
            </a:xfrm>
            <a:custGeom>
              <a:avLst/>
              <a:gdLst/>
              <a:ahLst/>
              <a:cxnLst/>
              <a:rect l="l" t="t" r="r" b="b"/>
              <a:pathLst>
                <a:path w="1876" h="1285" extrusionOk="0">
                  <a:moveTo>
                    <a:pt x="189" y="0"/>
                  </a:moveTo>
                  <a:lnTo>
                    <a:pt x="0" y="1207"/>
                  </a:lnTo>
                  <a:lnTo>
                    <a:pt x="1679" y="1284"/>
                  </a:lnTo>
                  <a:lnTo>
                    <a:pt x="1876" y="88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2573;p54">
              <a:extLst>
                <a:ext uri="{FF2B5EF4-FFF2-40B4-BE49-F238E27FC236}">
                  <a16:creationId xmlns:a16="http://schemas.microsoft.com/office/drawing/2014/main" id="{8C71E9B6-ECFD-0766-2A7C-497091367496}"/>
                </a:ext>
              </a:extLst>
            </p:cNvPr>
            <p:cNvSpPr/>
            <p:nvPr/>
          </p:nvSpPr>
          <p:spPr>
            <a:xfrm>
              <a:off x="4980225" y="3488125"/>
              <a:ext cx="34725" cy="28025"/>
            </a:xfrm>
            <a:custGeom>
              <a:avLst/>
              <a:gdLst/>
              <a:ahLst/>
              <a:cxnLst/>
              <a:rect l="l" t="t" r="r" b="b"/>
              <a:pathLst>
                <a:path w="1389" h="1121" extrusionOk="0">
                  <a:moveTo>
                    <a:pt x="178" y="1"/>
                  </a:moveTo>
                  <a:lnTo>
                    <a:pt x="0" y="1035"/>
                  </a:lnTo>
                  <a:lnTo>
                    <a:pt x="1223" y="1121"/>
                  </a:lnTo>
                  <a:lnTo>
                    <a:pt x="1388" y="57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2574;p54">
              <a:extLst>
                <a:ext uri="{FF2B5EF4-FFF2-40B4-BE49-F238E27FC236}">
                  <a16:creationId xmlns:a16="http://schemas.microsoft.com/office/drawing/2014/main" id="{0798831C-2BF7-EC97-8EAB-210F72B6DBEA}"/>
                </a:ext>
              </a:extLst>
            </p:cNvPr>
            <p:cNvSpPr/>
            <p:nvPr/>
          </p:nvSpPr>
          <p:spPr>
            <a:xfrm>
              <a:off x="4925800" y="3485600"/>
              <a:ext cx="41200" cy="27175"/>
            </a:xfrm>
            <a:custGeom>
              <a:avLst/>
              <a:gdLst/>
              <a:ahLst/>
              <a:cxnLst/>
              <a:rect l="l" t="t" r="r" b="b"/>
              <a:pathLst>
                <a:path w="1648" h="1087" extrusionOk="0">
                  <a:moveTo>
                    <a:pt x="175" y="1"/>
                  </a:moveTo>
                  <a:lnTo>
                    <a:pt x="0" y="983"/>
                  </a:lnTo>
                  <a:lnTo>
                    <a:pt x="1471" y="1087"/>
                  </a:lnTo>
                  <a:lnTo>
                    <a:pt x="1647" y="70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2575;p54">
              <a:extLst>
                <a:ext uri="{FF2B5EF4-FFF2-40B4-BE49-F238E27FC236}">
                  <a16:creationId xmlns:a16="http://schemas.microsoft.com/office/drawing/2014/main" id="{3B31FC01-7C08-05D5-75AC-50BFD6E53DB8}"/>
                </a:ext>
              </a:extLst>
            </p:cNvPr>
            <p:cNvSpPr/>
            <p:nvPr/>
          </p:nvSpPr>
          <p:spPr>
            <a:xfrm>
              <a:off x="4973950" y="3531400"/>
              <a:ext cx="34125" cy="20175"/>
            </a:xfrm>
            <a:custGeom>
              <a:avLst/>
              <a:gdLst/>
              <a:ahLst/>
              <a:cxnLst/>
              <a:rect l="l" t="t" r="r" b="b"/>
              <a:pathLst>
                <a:path w="1365" h="807" extrusionOk="0">
                  <a:moveTo>
                    <a:pt x="130" y="0"/>
                  </a:moveTo>
                  <a:lnTo>
                    <a:pt x="1" y="749"/>
                  </a:lnTo>
                  <a:lnTo>
                    <a:pt x="1252" y="807"/>
                  </a:lnTo>
                  <a:lnTo>
                    <a:pt x="1364" y="86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2576;p54">
              <a:extLst>
                <a:ext uri="{FF2B5EF4-FFF2-40B4-BE49-F238E27FC236}">
                  <a16:creationId xmlns:a16="http://schemas.microsoft.com/office/drawing/2014/main" id="{1B3EDD88-F432-FDF6-1D2B-6704AC19B030}"/>
                </a:ext>
              </a:extLst>
            </p:cNvPr>
            <p:cNvSpPr/>
            <p:nvPr/>
          </p:nvSpPr>
          <p:spPr>
            <a:xfrm>
              <a:off x="4966425" y="3567525"/>
              <a:ext cx="36125" cy="28325"/>
            </a:xfrm>
            <a:custGeom>
              <a:avLst/>
              <a:gdLst/>
              <a:ahLst/>
              <a:cxnLst/>
              <a:rect l="l" t="t" r="r" b="b"/>
              <a:pathLst>
                <a:path w="1445" h="1133" extrusionOk="0">
                  <a:moveTo>
                    <a:pt x="181" y="1"/>
                  </a:moveTo>
                  <a:lnTo>
                    <a:pt x="0" y="1044"/>
                  </a:lnTo>
                  <a:lnTo>
                    <a:pt x="1276" y="1133"/>
                  </a:lnTo>
                  <a:lnTo>
                    <a:pt x="1445" y="59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2577;p54">
              <a:extLst>
                <a:ext uri="{FF2B5EF4-FFF2-40B4-BE49-F238E27FC236}">
                  <a16:creationId xmlns:a16="http://schemas.microsoft.com/office/drawing/2014/main" id="{04EC4253-D1A8-9F56-2656-3B27B61CDF9F}"/>
                </a:ext>
              </a:extLst>
            </p:cNvPr>
            <p:cNvSpPr/>
            <p:nvPr/>
          </p:nvSpPr>
          <p:spPr>
            <a:xfrm>
              <a:off x="4911650" y="3565000"/>
              <a:ext cx="41625" cy="27400"/>
            </a:xfrm>
            <a:custGeom>
              <a:avLst/>
              <a:gdLst/>
              <a:ahLst/>
              <a:cxnLst/>
              <a:rect l="l" t="t" r="r" b="b"/>
              <a:pathLst>
                <a:path w="1665" h="1096" extrusionOk="0">
                  <a:moveTo>
                    <a:pt x="176" y="1"/>
                  </a:moveTo>
                  <a:lnTo>
                    <a:pt x="0" y="991"/>
                  </a:lnTo>
                  <a:lnTo>
                    <a:pt x="1487" y="1095"/>
                  </a:lnTo>
                  <a:lnTo>
                    <a:pt x="1664" y="70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2578;p54">
              <a:extLst>
                <a:ext uri="{FF2B5EF4-FFF2-40B4-BE49-F238E27FC236}">
                  <a16:creationId xmlns:a16="http://schemas.microsoft.com/office/drawing/2014/main" id="{DB5547DB-30BF-6597-51A9-8C2853747DC0}"/>
                </a:ext>
              </a:extLst>
            </p:cNvPr>
            <p:cNvSpPr/>
            <p:nvPr/>
          </p:nvSpPr>
          <p:spPr>
            <a:xfrm>
              <a:off x="4919150" y="3527600"/>
              <a:ext cx="40450" cy="21700"/>
            </a:xfrm>
            <a:custGeom>
              <a:avLst/>
              <a:gdLst/>
              <a:ahLst/>
              <a:cxnLst/>
              <a:rect l="l" t="t" r="r" b="b"/>
              <a:pathLst>
                <a:path w="1618" h="868" extrusionOk="0">
                  <a:moveTo>
                    <a:pt x="142" y="0"/>
                  </a:moveTo>
                  <a:lnTo>
                    <a:pt x="0" y="799"/>
                  </a:lnTo>
                  <a:lnTo>
                    <a:pt x="1485" y="868"/>
                  </a:lnTo>
                  <a:lnTo>
                    <a:pt x="1618" y="103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2579;p54">
              <a:extLst>
                <a:ext uri="{FF2B5EF4-FFF2-40B4-BE49-F238E27FC236}">
                  <a16:creationId xmlns:a16="http://schemas.microsoft.com/office/drawing/2014/main" id="{DDCB8938-DB5E-AEC7-85C9-B992CE231D1B}"/>
                </a:ext>
              </a:extLst>
            </p:cNvPr>
            <p:cNvSpPr/>
            <p:nvPr/>
          </p:nvSpPr>
          <p:spPr>
            <a:xfrm>
              <a:off x="4933275" y="3448000"/>
              <a:ext cx="40100" cy="21900"/>
            </a:xfrm>
            <a:custGeom>
              <a:avLst/>
              <a:gdLst/>
              <a:ahLst/>
              <a:cxnLst/>
              <a:rect l="l" t="t" r="r" b="b"/>
              <a:pathLst>
                <a:path w="1604" h="876" extrusionOk="0">
                  <a:moveTo>
                    <a:pt x="143" y="1"/>
                  </a:moveTo>
                  <a:lnTo>
                    <a:pt x="0" y="808"/>
                  </a:lnTo>
                  <a:lnTo>
                    <a:pt x="1469" y="876"/>
                  </a:lnTo>
                  <a:lnTo>
                    <a:pt x="1603" y="102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2580;p54">
              <a:extLst>
                <a:ext uri="{FF2B5EF4-FFF2-40B4-BE49-F238E27FC236}">
                  <a16:creationId xmlns:a16="http://schemas.microsoft.com/office/drawing/2014/main" id="{AB0DAE43-90CE-32AA-6E44-C003F9BF4EC3}"/>
                </a:ext>
              </a:extLst>
            </p:cNvPr>
            <p:cNvSpPr/>
            <p:nvPr/>
          </p:nvSpPr>
          <p:spPr>
            <a:xfrm>
              <a:off x="4902550" y="3607200"/>
              <a:ext cx="43275" cy="37600"/>
            </a:xfrm>
            <a:custGeom>
              <a:avLst/>
              <a:gdLst/>
              <a:ahLst/>
              <a:cxnLst/>
              <a:rect l="l" t="t" r="r" b="b"/>
              <a:pathLst>
                <a:path w="1731" h="1504" extrusionOk="0">
                  <a:moveTo>
                    <a:pt x="241" y="0"/>
                  </a:moveTo>
                  <a:lnTo>
                    <a:pt x="1" y="1353"/>
                  </a:lnTo>
                  <a:lnTo>
                    <a:pt x="1489" y="1503"/>
                  </a:lnTo>
                  <a:lnTo>
                    <a:pt x="1730" y="104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2581;p54">
              <a:extLst>
                <a:ext uri="{FF2B5EF4-FFF2-40B4-BE49-F238E27FC236}">
                  <a16:creationId xmlns:a16="http://schemas.microsoft.com/office/drawing/2014/main" id="{0816F50F-91C6-D78F-7F61-8CA79CFFCE55}"/>
                </a:ext>
              </a:extLst>
            </p:cNvPr>
            <p:cNvSpPr/>
            <p:nvPr/>
          </p:nvSpPr>
          <p:spPr>
            <a:xfrm>
              <a:off x="4957275" y="3611000"/>
              <a:ext cx="38350" cy="38925"/>
            </a:xfrm>
            <a:custGeom>
              <a:avLst/>
              <a:gdLst/>
              <a:ahLst/>
              <a:cxnLst/>
              <a:rect l="l" t="t" r="r" b="b"/>
              <a:pathLst>
                <a:path w="1534" h="1557" extrusionOk="0">
                  <a:moveTo>
                    <a:pt x="247" y="1"/>
                  </a:moveTo>
                  <a:lnTo>
                    <a:pt x="1" y="1423"/>
                  </a:lnTo>
                  <a:lnTo>
                    <a:pt x="1306" y="1556"/>
                  </a:lnTo>
                  <a:lnTo>
                    <a:pt x="1534" y="91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2582;p54">
              <a:extLst>
                <a:ext uri="{FF2B5EF4-FFF2-40B4-BE49-F238E27FC236}">
                  <a16:creationId xmlns:a16="http://schemas.microsoft.com/office/drawing/2014/main" id="{23FE9289-444C-2249-947C-67F12D07F716}"/>
                </a:ext>
              </a:extLst>
            </p:cNvPr>
            <p:cNvSpPr/>
            <p:nvPr/>
          </p:nvSpPr>
          <p:spPr>
            <a:xfrm>
              <a:off x="4947375" y="3368400"/>
              <a:ext cx="39750" cy="22100"/>
            </a:xfrm>
            <a:custGeom>
              <a:avLst/>
              <a:gdLst/>
              <a:ahLst/>
              <a:cxnLst/>
              <a:rect l="l" t="t" r="r" b="b"/>
              <a:pathLst>
                <a:path w="1590" h="884" extrusionOk="0">
                  <a:moveTo>
                    <a:pt x="145" y="1"/>
                  </a:moveTo>
                  <a:lnTo>
                    <a:pt x="0" y="817"/>
                  </a:lnTo>
                  <a:lnTo>
                    <a:pt x="1455" y="884"/>
                  </a:lnTo>
                  <a:lnTo>
                    <a:pt x="1590" y="103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2583;p54">
              <a:extLst>
                <a:ext uri="{FF2B5EF4-FFF2-40B4-BE49-F238E27FC236}">
                  <a16:creationId xmlns:a16="http://schemas.microsoft.com/office/drawing/2014/main" id="{E7F137E9-92F3-963D-7CFC-FCE9C62B663E}"/>
                </a:ext>
              </a:extLst>
            </p:cNvPr>
            <p:cNvSpPr/>
            <p:nvPr/>
          </p:nvSpPr>
          <p:spPr>
            <a:xfrm>
              <a:off x="4939950" y="3406250"/>
              <a:ext cx="40775" cy="26925"/>
            </a:xfrm>
            <a:custGeom>
              <a:avLst/>
              <a:gdLst/>
              <a:ahLst/>
              <a:cxnLst/>
              <a:rect l="l" t="t" r="r" b="b"/>
              <a:pathLst>
                <a:path w="1631" h="1077" extrusionOk="0">
                  <a:moveTo>
                    <a:pt x="173" y="0"/>
                  </a:moveTo>
                  <a:lnTo>
                    <a:pt x="0" y="975"/>
                  </a:lnTo>
                  <a:lnTo>
                    <a:pt x="1457" y="1077"/>
                  </a:lnTo>
                  <a:lnTo>
                    <a:pt x="1631" y="68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2584;p54">
              <a:extLst>
                <a:ext uri="{FF2B5EF4-FFF2-40B4-BE49-F238E27FC236}">
                  <a16:creationId xmlns:a16="http://schemas.microsoft.com/office/drawing/2014/main" id="{72D1A53B-0080-202E-C5FC-551BC2877634}"/>
                </a:ext>
              </a:extLst>
            </p:cNvPr>
            <p:cNvSpPr/>
            <p:nvPr/>
          </p:nvSpPr>
          <p:spPr>
            <a:xfrm>
              <a:off x="4674550" y="3501850"/>
              <a:ext cx="1229550" cy="786750"/>
            </a:xfrm>
            <a:custGeom>
              <a:avLst/>
              <a:gdLst/>
              <a:ahLst/>
              <a:cxnLst/>
              <a:rect l="l" t="t" r="r" b="b"/>
              <a:pathLst>
                <a:path w="49182" h="31470" extrusionOk="0">
                  <a:moveTo>
                    <a:pt x="41692" y="0"/>
                  </a:moveTo>
                  <a:cubicBezTo>
                    <a:pt x="41692" y="0"/>
                    <a:pt x="40239" y="112"/>
                    <a:pt x="37780" y="2125"/>
                  </a:cubicBezTo>
                  <a:cubicBezTo>
                    <a:pt x="35321" y="4136"/>
                    <a:pt x="25597" y="21125"/>
                    <a:pt x="25597" y="21125"/>
                  </a:cubicBezTo>
                  <a:cubicBezTo>
                    <a:pt x="25597" y="21125"/>
                    <a:pt x="16767" y="15648"/>
                    <a:pt x="14531" y="14084"/>
                  </a:cubicBezTo>
                  <a:cubicBezTo>
                    <a:pt x="12296" y="12519"/>
                    <a:pt x="10507" y="9725"/>
                    <a:pt x="9277" y="8048"/>
                  </a:cubicBezTo>
                  <a:cubicBezTo>
                    <a:pt x="8047" y="6372"/>
                    <a:pt x="7825" y="6148"/>
                    <a:pt x="6148" y="6036"/>
                  </a:cubicBezTo>
                  <a:cubicBezTo>
                    <a:pt x="4900" y="5953"/>
                    <a:pt x="3900" y="5313"/>
                    <a:pt x="3378" y="5313"/>
                  </a:cubicBezTo>
                  <a:cubicBezTo>
                    <a:pt x="3198" y="5313"/>
                    <a:pt x="3075" y="5389"/>
                    <a:pt x="3018" y="5589"/>
                  </a:cubicBezTo>
                  <a:cubicBezTo>
                    <a:pt x="2795" y="6372"/>
                    <a:pt x="3466" y="6707"/>
                    <a:pt x="3913" y="6930"/>
                  </a:cubicBezTo>
                  <a:cubicBezTo>
                    <a:pt x="4360" y="7154"/>
                    <a:pt x="5142" y="7154"/>
                    <a:pt x="5142" y="7154"/>
                  </a:cubicBezTo>
                  <a:cubicBezTo>
                    <a:pt x="5142" y="7154"/>
                    <a:pt x="4927" y="7208"/>
                    <a:pt x="4562" y="7208"/>
                  </a:cubicBezTo>
                  <a:cubicBezTo>
                    <a:pt x="4015" y="7208"/>
                    <a:pt x="3130" y="7087"/>
                    <a:pt x="2124" y="6484"/>
                  </a:cubicBezTo>
                  <a:cubicBezTo>
                    <a:pt x="1221" y="5941"/>
                    <a:pt x="674" y="5626"/>
                    <a:pt x="362" y="5626"/>
                  </a:cubicBezTo>
                  <a:cubicBezTo>
                    <a:pt x="96" y="5626"/>
                    <a:pt x="1" y="5857"/>
                    <a:pt x="1" y="6372"/>
                  </a:cubicBezTo>
                  <a:cubicBezTo>
                    <a:pt x="1" y="7490"/>
                    <a:pt x="1230" y="9278"/>
                    <a:pt x="2124" y="10395"/>
                  </a:cubicBezTo>
                  <a:cubicBezTo>
                    <a:pt x="3018" y="11513"/>
                    <a:pt x="8160" y="11961"/>
                    <a:pt x="8160" y="11961"/>
                  </a:cubicBezTo>
                  <a:cubicBezTo>
                    <a:pt x="8160" y="11961"/>
                    <a:pt x="11066" y="17660"/>
                    <a:pt x="14419" y="22355"/>
                  </a:cubicBezTo>
                  <a:cubicBezTo>
                    <a:pt x="17568" y="26764"/>
                    <a:pt x="24069" y="31469"/>
                    <a:pt x="26516" y="31469"/>
                  </a:cubicBezTo>
                  <a:cubicBezTo>
                    <a:pt x="26674" y="31469"/>
                    <a:pt x="26816" y="31450"/>
                    <a:pt x="26938" y="31409"/>
                  </a:cubicBezTo>
                  <a:cubicBezTo>
                    <a:pt x="28950" y="30739"/>
                    <a:pt x="39568" y="17438"/>
                    <a:pt x="42475" y="13749"/>
                  </a:cubicBezTo>
                  <a:cubicBezTo>
                    <a:pt x="45380" y="10060"/>
                    <a:pt x="49181" y="5701"/>
                    <a:pt x="48286" y="3241"/>
                  </a:cubicBezTo>
                  <a:lnTo>
                    <a:pt x="416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2585;p54">
              <a:extLst>
                <a:ext uri="{FF2B5EF4-FFF2-40B4-BE49-F238E27FC236}">
                  <a16:creationId xmlns:a16="http://schemas.microsoft.com/office/drawing/2014/main" id="{C41B2E7B-5069-418A-EC53-785913DFE953}"/>
                </a:ext>
              </a:extLst>
            </p:cNvPr>
            <p:cNvSpPr/>
            <p:nvPr/>
          </p:nvSpPr>
          <p:spPr>
            <a:xfrm>
              <a:off x="4666900" y="3494150"/>
              <a:ext cx="1243575" cy="802025"/>
            </a:xfrm>
            <a:custGeom>
              <a:avLst/>
              <a:gdLst/>
              <a:ahLst/>
              <a:cxnLst/>
              <a:rect l="l" t="t" r="r" b="b"/>
              <a:pathLst>
                <a:path w="49743" h="32081" extrusionOk="0">
                  <a:moveTo>
                    <a:pt x="42011" y="1"/>
                  </a:moveTo>
                  <a:cubicBezTo>
                    <a:pt x="41999" y="1"/>
                    <a:pt x="41987" y="2"/>
                    <a:pt x="41975" y="3"/>
                  </a:cubicBezTo>
                  <a:cubicBezTo>
                    <a:pt x="41912" y="8"/>
                    <a:pt x="40397" y="145"/>
                    <a:pt x="37892" y="2195"/>
                  </a:cubicBezTo>
                  <a:cubicBezTo>
                    <a:pt x="35563" y="4101"/>
                    <a:pt x="27105" y="18728"/>
                    <a:pt x="25795" y="21006"/>
                  </a:cubicBezTo>
                  <a:cubicBezTo>
                    <a:pt x="24296" y="20075"/>
                    <a:pt x="16996" y="15530"/>
                    <a:pt x="15013" y="14141"/>
                  </a:cubicBezTo>
                  <a:cubicBezTo>
                    <a:pt x="13160" y="12845"/>
                    <a:pt x="11584" y="10629"/>
                    <a:pt x="10432" y="9012"/>
                  </a:cubicBezTo>
                  <a:cubicBezTo>
                    <a:pt x="10219" y="8712"/>
                    <a:pt x="10018" y="8430"/>
                    <a:pt x="9831" y="8174"/>
                  </a:cubicBezTo>
                  <a:cubicBezTo>
                    <a:pt x="8590" y="6483"/>
                    <a:pt x="8299" y="6160"/>
                    <a:pt x="6475" y="6039"/>
                  </a:cubicBezTo>
                  <a:cubicBezTo>
                    <a:pt x="5791" y="5993"/>
                    <a:pt x="5173" y="5764"/>
                    <a:pt x="4677" y="5581"/>
                  </a:cubicBezTo>
                  <a:cubicBezTo>
                    <a:pt x="4277" y="5434"/>
                    <a:pt x="3956" y="5314"/>
                    <a:pt x="3684" y="5314"/>
                  </a:cubicBezTo>
                  <a:cubicBezTo>
                    <a:pt x="3568" y="5314"/>
                    <a:pt x="3460" y="5336"/>
                    <a:pt x="3360" y="5387"/>
                  </a:cubicBezTo>
                  <a:cubicBezTo>
                    <a:pt x="3199" y="5469"/>
                    <a:pt x="3088" y="5612"/>
                    <a:pt x="3031" y="5813"/>
                  </a:cubicBezTo>
                  <a:cubicBezTo>
                    <a:pt x="2906" y="6248"/>
                    <a:pt x="2997" y="6579"/>
                    <a:pt x="3177" y="6835"/>
                  </a:cubicBezTo>
                  <a:cubicBezTo>
                    <a:pt x="2974" y="6745"/>
                    <a:pt x="2777" y="6643"/>
                    <a:pt x="2587" y="6529"/>
                  </a:cubicBezTo>
                  <a:cubicBezTo>
                    <a:pt x="1620" y="5948"/>
                    <a:pt x="1062" y="5628"/>
                    <a:pt x="664" y="5628"/>
                  </a:cubicBezTo>
                  <a:cubicBezTo>
                    <a:pt x="552" y="5628"/>
                    <a:pt x="453" y="5653"/>
                    <a:pt x="361" y="5705"/>
                  </a:cubicBezTo>
                  <a:cubicBezTo>
                    <a:pt x="43" y="5885"/>
                    <a:pt x="1" y="6299"/>
                    <a:pt x="1" y="6680"/>
                  </a:cubicBezTo>
                  <a:cubicBezTo>
                    <a:pt x="1" y="7965"/>
                    <a:pt x="1373" y="9871"/>
                    <a:pt x="2191" y="10895"/>
                  </a:cubicBezTo>
                  <a:cubicBezTo>
                    <a:pt x="3074" y="11998"/>
                    <a:pt x="7263" y="12461"/>
                    <a:pt x="8270" y="12558"/>
                  </a:cubicBezTo>
                  <a:cubicBezTo>
                    <a:pt x="8757" y="13495"/>
                    <a:pt x="11450" y="18605"/>
                    <a:pt x="14476" y="22841"/>
                  </a:cubicBezTo>
                  <a:cubicBezTo>
                    <a:pt x="17661" y="27301"/>
                    <a:pt x="24167" y="32080"/>
                    <a:pt x="26837" y="32080"/>
                  </a:cubicBezTo>
                  <a:cubicBezTo>
                    <a:pt x="27025" y="32080"/>
                    <a:pt x="27193" y="32057"/>
                    <a:pt x="27341" y="32008"/>
                  </a:cubicBezTo>
                  <a:cubicBezTo>
                    <a:pt x="29463" y="31300"/>
                    <a:pt x="39880" y="18234"/>
                    <a:pt x="43021" y="14246"/>
                  </a:cubicBezTo>
                  <a:cubicBezTo>
                    <a:pt x="43317" y="13872"/>
                    <a:pt x="43620" y="13491"/>
                    <a:pt x="43928" y="13105"/>
                  </a:cubicBezTo>
                  <a:cubicBezTo>
                    <a:pt x="46786" y="9521"/>
                    <a:pt x="49742" y="5817"/>
                    <a:pt x="48880" y="3446"/>
                  </a:cubicBezTo>
                  <a:cubicBezTo>
                    <a:pt x="48837" y="3319"/>
                    <a:pt x="48718" y="3239"/>
                    <a:pt x="48591" y="3239"/>
                  </a:cubicBezTo>
                  <a:cubicBezTo>
                    <a:pt x="48557" y="3239"/>
                    <a:pt x="48521" y="3245"/>
                    <a:pt x="48487" y="3258"/>
                  </a:cubicBezTo>
                  <a:cubicBezTo>
                    <a:pt x="48325" y="3317"/>
                    <a:pt x="48244" y="3495"/>
                    <a:pt x="48305" y="3656"/>
                  </a:cubicBezTo>
                  <a:cubicBezTo>
                    <a:pt x="49051" y="5703"/>
                    <a:pt x="46074" y="9433"/>
                    <a:pt x="43450" y="12724"/>
                  </a:cubicBezTo>
                  <a:cubicBezTo>
                    <a:pt x="43141" y="13109"/>
                    <a:pt x="42836" y="13492"/>
                    <a:pt x="42540" y="13867"/>
                  </a:cubicBezTo>
                  <a:cubicBezTo>
                    <a:pt x="35930" y="22257"/>
                    <a:pt x="28607" y="30940"/>
                    <a:pt x="27147" y="31428"/>
                  </a:cubicBezTo>
                  <a:cubicBezTo>
                    <a:pt x="27048" y="31460"/>
                    <a:pt x="26933" y="31476"/>
                    <a:pt x="26804" y="31476"/>
                  </a:cubicBezTo>
                  <a:cubicBezTo>
                    <a:pt x="24596" y="31476"/>
                    <a:pt x="18101" y="26862"/>
                    <a:pt x="14976" y="22486"/>
                  </a:cubicBezTo>
                  <a:cubicBezTo>
                    <a:pt x="11674" y="17865"/>
                    <a:pt x="8768" y="12187"/>
                    <a:pt x="8739" y="12130"/>
                  </a:cubicBezTo>
                  <a:cubicBezTo>
                    <a:pt x="8691" y="12036"/>
                    <a:pt x="8598" y="11973"/>
                    <a:pt x="8493" y="11964"/>
                  </a:cubicBezTo>
                  <a:cubicBezTo>
                    <a:pt x="6555" y="11796"/>
                    <a:pt x="3262" y="11253"/>
                    <a:pt x="2669" y="10513"/>
                  </a:cubicBezTo>
                  <a:cubicBezTo>
                    <a:pt x="1382" y="8903"/>
                    <a:pt x="613" y="7470"/>
                    <a:pt x="613" y="6680"/>
                  </a:cubicBezTo>
                  <a:cubicBezTo>
                    <a:pt x="613" y="6324"/>
                    <a:pt x="664" y="6241"/>
                    <a:pt x="655" y="6241"/>
                  </a:cubicBezTo>
                  <a:cubicBezTo>
                    <a:pt x="663" y="6239"/>
                    <a:pt x="673" y="6238"/>
                    <a:pt x="683" y="6238"/>
                  </a:cubicBezTo>
                  <a:cubicBezTo>
                    <a:pt x="911" y="6238"/>
                    <a:pt x="1697" y="6708"/>
                    <a:pt x="2274" y="7054"/>
                  </a:cubicBezTo>
                  <a:cubicBezTo>
                    <a:pt x="3336" y="7691"/>
                    <a:pt x="4274" y="7823"/>
                    <a:pt x="4866" y="7823"/>
                  </a:cubicBezTo>
                  <a:cubicBezTo>
                    <a:pt x="5259" y="7823"/>
                    <a:pt x="5499" y="7765"/>
                    <a:pt x="5523" y="7759"/>
                  </a:cubicBezTo>
                  <a:cubicBezTo>
                    <a:pt x="5674" y="7721"/>
                    <a:pt x="5771" y="7578"/>
                    <a:pt x="5752" y="7424"/>
                  </a:cubicBezTo>
                  <a:cubicBezTo>
                    <a:pt x="5733" y="7272"/>
                    <a:pt x="5604" y="7156"/>
                    <a:pt x="5449" y="7156"/>
                  </a:cubicBezTo>
                  <a:cubicBezTo>
                    <a:pt x="5252" y="7156"/>
                    <a:pt x="4670" y="7122"/>
                    <a:pt x="4355" y="6964"/>
                  </a:cubicBezTo>
                  <a:cubicBezTo>
                    <a:pt x="3753" y="6662"/>
                    <a:pt x="3489" y="6440"/>
                    <a:pt x="3638" y="5933"/>
                  </a:cubicBezTo>
                  <a:cubicBezTo>
                    <a:pt x="3651" y="5927"/>
                    <a:pt x="3669" y="5924"/>
                    <a:pt x="3691" y="5924"/>
                  </a:cubicBezTo>
                  <a:cubicBezTo>
                    <a:pt x="3844" y="5924"/>
                    <a:pt x="4198" y="6056"/>
                    <a:pt x="4465" y="6155"/>
                  </a:cubicBezTo>
                  <a:cubicBezTo>
                    <a:pt x="4998" y="6353"/>
                    <a:pt x="5663" y="6598"/>
                    <a:pt x="6435" y="6650"/>
                  </a:cubicBezTo>
                  <a:cubicBezTo>
                    <a:pt x="7988" y="6753"/>
                    <a:pt x="8143" y="6907"/>
                    <a:pt x="9337" y="8537"/>
                  </a:cubicBezTo>
                  <a:cubicBezTo>
                    <a:pt x="9523" y="8790"/>
                    <a:pt x="9721" y="9069"/>
                    <a:pt x="9933" y="9366"/>
                  </a:cubicBezTo>
                  <a:cubicBezTo>
                    <a:pt x="11111" y="11020"/>
                    <a:pt x="12724" y="13285"/>
                    <a:pt x="14662" y="14642"/>
                  </a:cubicBezTo>
                  <a:cubicBezTo>
                    <a:pt x="16879" y="16195"/>
                    <a:pt x="25653" y="21638"/>
                    <a:pt x="25742" y="21694"/>
                  </a:cubicBezTo>
                  <a:cubicBezTo>
                    <a:pt x="25790" y="21723"/>
                    <a:pt x="25846" y="21739"/>
                    <a:pt x="25902" y="21739"/>
                  </a:cubicBezTo>
                  <a:cubicBezTo>
                    <a:pt x="25928" y="21739"/>
                    <a:pt x="25953" y="21736"/>
                    <a:pt x="25978" y="21729"/>
                  </a:cubicBezTo>
                  <a:cubicBezTo>
                    <a:pt x="26059" y="21709"/>
                    <a:pt x="26128" y="21657"/>
                    <a:pt x="26169" y="21585"/>
                  </a:cubicBezTo>
                  <a:cubicBezTo>
                    <a:pt x="26266" y="21416"/>
                    <a:pt x="35893" y="4622"/>
                    <a:pt x="38280" y="2669"/>
                  </a:cubicBezTo>
                  <a:cubicBezTo>
                    <a:pt x="40604" y="768"/>
                    <a:pt x="42001" y="615"/>
                    <a:pt x="42024" y="613"/>
                  </a:cubicBezTo>
                  <a:cubicBezTo>
                    <a:pt x="42191" y="599"/>
                    <a:pt x="42317" y="452"/>
                    <a:pt x="42303" y="285"/>
                  </a:cubicBezTo>
                  <a:cubicBezTo>
                    <a:pt x="42292" y="128"/>
                    <a:pt x="42154" y="1"/>
                    <a:pt x="420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2586;p54">
              <a:extLst>
                <a:ext uri="{FF2B5EF4-FFF2-40B4-BE49-F238E27FC236}">
                  <a16:creationId xmlns:a16="http://schemas.microsoft.com/office/drawing/2014/main" id="{06A8B14C-3C98-3300-00CE-3CAC5D1CA804}"/>
                </a:ext>
              </a:extLst>
            </p:cNvPr>
            <p:cNvSpPr/>
            <p:nvPr/>
          </p:nvSpPr>
          <p:spPr>
            <a:xfrm>
              <a:off x="4674550" y="3634650"/>
              <a:ext cx="288050" cy="195200"/>
            </a:xfrm>
            <a:custGeom>
              <a:avLst/>
              <a:gdLst/>
              <a:ahLst/>
              <a:cxnLst/>
              <a:rect l="l" t="t" r="r" b="b"/>
              <a:pathLst>
                <a:path w="11522" h="7808" extrusionOk="0">
                  <a:moveTo>
                    <a:pt x="3379" y="1"/>
                  </a:moveTo>
                  <a:cubicBezTo>
                    <a:pt x="3199" y="1"/>
                    <a:pt x="3076" y="77"/>
                    <a:pt x="3019" y="277"/>
                  </a:cubicBezTo>
                  <a:cubicBezTo>
                    <a:pt x="2795" y="1060"/>
                    <a:pt x="3466" y="1395"/>
                    <a:pt x="3913" y="1618"/>
                  </a:cubicBezTo>
                  <a:cubicBezTo>
                    <a:pt x="4360" y="1842"/>
                    <a:pt x="5143" y="1842"/>
                    <a:pt x="5143" y="1842"/>
                  </a:cubicBezTo>
                  <a:cubicBezTo>
                    <a:pt x="5143" y="1842"/>
                    <a:pt x="4928" y="1896"/>
                    <a:pt x="4563" y="1896"/>
                  </a:cubicBezTo>
                  <a:cubicBezTo>
                    <a:pt x="4016" y="1896"/>
                    <a:pt x="3131" y="1775"/>
                    <a:pt x="2125" y="1171"/>
                  </a:cubicBezTo>
                  <a:cubicBezTo>
                    <a:pt x="1221" y="629"/>
                    <a:pt x="675" y="314"/>
                    <a:pt x="363" y="314"/>
                  </a:cubicBezTo>
                  <a:cubicBezTo>
                    <a:pt x="96" y="314"/>
                    <a:pt x="1" y="545"/>
                    <a:pt x="1" y="1060"/>
                  </a:cubicBezTo>
                  <a:cubicBezTo>
                    <a:pt x="1" y="2178"/>
                    <a:pt x="1230" y="3966"/>
                    <a:pt x="2125" y="5083"/>
                  </a:cubicBezTo>
                  <a:cubicBezTo>
                    <a:pt x="3019" y="6201"/>
                    <a:pt x="8160" y="6649"/>
                    <a:pt x="8160" y="6649"/>
                  </a:cubicBezTo>
                  <a:cubicBezTo>
                    <a:pt x="8160" y="6649"/>
                    <a:pt x="8385" y="7087"/>
                    <a:pt x="8772" y="7807"/>
                  </a:cubicBezTo>
                  <a:cubicBezTo>
                    <a:pt x="9317" y="7090"/>
                    <a:pt x="10175" y="6361"/>
                    <a:pt x="11521" y="5788"/>
                  </a:cubicBezTo>
                  <a:cubicBezTo>
                    <a:pt x="10643" y="4687"/>
                    <a:pt x="9891" y="3572"/>
                    <a:pt x="9278" y="2736"/>
                  </a:cubicBezTo>
                  <a:cubicBezTo>
                    <a:pt x="8048" y="1060"/>
                    <a:pt x="7825" y="836"/>
                    <a:pt x="6149" y="724"/>
                  </a:cubicBezTo>
                  <a:cubicBezTo>
                    <a:pt x="4901" y="641"/>
                    <a:pt x="3901" y="1"/>
                    <a:pt x="33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2587;p54">
              <a:extLst>
                <a:ext uri="{FF2B5EF4-FFF2-40B4-BE49-F238E27FC236}">
                  <a16:creationId xmlns:a16="http://schemas.microsoft.com/office/drawing/2014/main" id="{34E7305D-8E03-7E3E-A12B-9BFDC0DEFF97}"/>
                </a:ext>
              </a:extLst>
            </p:cNvPr>
            <p:cNvSpPr/>
            <p:nvPr/>
          </p:nvSpPr>
          <p:spPr>
            <a:xfrm>
              <a:off x="4666900" y="3627000"/>
              <a:ext cx="304825" cy="210500"/>
            </a:xfrm>
            <a:custGeom>
              <a:avLst/>
              <a:gdLst/>
              <a:ahLst/>
              <a:cxnLst/>
              <a:rect l="l" t="t" r="r" b="b"/>
              <a:pathLst>
                <a:path w="12193" h="8420" extrusionOk="0">
                  <a:moveTo>
                    <a:pt x="3689" y="611"/>
                  </a:moveTo>
                  <a:cubicBezTo>
                    <a:pt x="3842" y="611"/>
                    <a:pt x="4195" y="743"/>
                    <a:pt x="4463" y="842"/>
                  </a:cubicBezTo>
                  <a:cubicBezTo>
                    <a:pt x="4997" y="1039"/>
                    <a:pt x="5661" y="1285"/>
                    <a:pt x="6432" y="1336"/>
                  </a:cubicBezTo>
                  <a:cubicBezTo>
                    <a:pt x="7986" y="1440"/>
                    <a:pt x="8141" y="1594"/>
                    <a:pt x="9336" y="3224"/>
                  </a:cubicBezTo>
                  <a:cubicBezTo>
                    <a:pt x="9521" y="3476"/>
                    <a:pt x="9720" y="3755"/>
                    <a:pt x="9931" y="4051"/>
                  </a:cubicBezTo>
                  <a:cubicBezTo>
                    <a:pt x="10354" y="4644"/>
                    <a:pt x="10825" y="5306"/>
                    <a:pt x="11344" y="5975"/>
                  </a:cubicBezTo>
                  <a:cubicBezTo>
                    <a:pt x="10443" y="6405"/>
                    <a:pt x="9702" y="6939"/>
                    <a:pt x="9132" y="7568"/>
                  </a:cubicBezTo>
                  <a:cubicBezTo>
                    <a:pt x="8881" y="7094"/>
                    <a:pt x="8738" y="6816"/>
                    <a:pt x="8738" y="6815"/>
                  </a:cubicBezTo>
                  <a:cubicBezTo>
                    <a:pt x="8689" y="6722"/>
                    <a:pt x="8596" y="6659"/>
                    <a:pt x="8492" y="6650"/>
                  </a:cubicBezTo>
                  <a:cubicBezTo>
                    <a:pt x="6554" y="6482"/>
                    <a:pt x="3260" y="5938"/>
                    <a:pt x="2668" y="5199"/>
                  </a:cubicBezTo>
                  <a:cubicBezTo>
                    <a:pt x="1381" y="3589"/>
                    <a:pt x="612" y="2157"/>
                    <a:pt x="612" y="1366"/>
                  </a:cubicBezTo>
                  <a:cubicBezTo>
                    <a:pt x="612" y="1031"/>
                    <a:pt x="658" y="938"/>
                    <a:pt x="654" y="928"/>
                  </a:cubicBezTo>
                  <a:lnTo>
                    <a:pt x="654" y="928"/>
                  </a:lnTo>
                  <a:cubicBezTo>
                    <a:pt x="662" y="926"/>
                    <a:pt x="671" y="925"/>
                    <a:pt x="681" y="925"/>
                  </a:cubicBezTo>
                  <a:cubicBezTo>
                    <a:pt x="908" y="925"/>
                    <a:pt x="1695" y="1395"/>
                    <a:pt x="2272" y="1742"/>
                  </a:cubicBezTo>
                  <a:cubicBezTo>
                    <a:pt x="3334" y="2378"/>
                    <a:pt x="4273" y="2509"/>
                    <a:pt x="4865" y="2509"/>
                  </a:cubicBezTo>
                  <a:cubicBezTo>
                    <a:pt x="5257" y="2509"/>
                    <a:pt x="5497" y="2452"/>
                    <a:pt x="5521" y="2446"/>
                  </a:cubicBezTo>
                  <a:cubicBezTo>
                    <a:pt x="5671" y="2408"/>
                    <a:pt x="5770" y="2264"/>
                    <a:pt x="5751" y="2112"/>
                  </a:cubicBezTo>
                  <a:cubicBezTo>
                    <a:pt x="5732" y="1958"/>
                    <a:pt x="5602" y="1842"/>
                    <a:pt x="5447" y="1842"/>
                  </a:cubicBezTo>
                  <a:cubicBezTo>
                    <a:pt x="5249" y="1842"/>
                    <a:pt x="4667" y="1807"/>
                    <a:pt x="4353" y="1651"/>
                  </a:cubicBezTo>
                  <a:cubicBezTo>
                    <a:pt x="3751" y="1349"/>
                    <a:pt x="3487" y="1126"/>
                    <a:pt x="3635" y="620"/>
                  </a:cubicBezTo>
                  <a:cubicBezTo>
                    <a:pt x="3648" y="614"/>
                    <a:pt x="3666" y="611"/>
                    <a:pt x="3689" y="611"/>
                  </a:cubicBezTo>
                  <a:close/>
                  <a:moveTo>
                    <a:pt x="3684" y="1"/>
                  </a:moveTo>
                  <a:cubicBezTo>
                    <a:pt x="3568" y="1"/>
                    <a:pt x="3460" y="22"/>
                    <a:pt x="3360" y="73"/>
                  </a:cubicBezTo>
                  <a:cubicBezTo>
                    <a:pt x="3199" y="155"/>
                    <a:pt x="3088" y="299"/>
                    <a:pt x="3031" y="500"/>
                  </a:cubicBezTo>
                  <a:cubicBezTo>
                    <a:pt x="2906" y="934"/>
                    <a:pt x="2997" y="1265"/>
                    <a:pt x="3177" y="1520"/>
                  </a:cubicBezTo>
                  <a:cubicBezTo>
                    <a:pt x="2974" y="1431"/>
                    <a:pt x="2777" y="1329"/>
                    <a:pt x="2587" y="1215"/>
                  </a:cubicBezTo>
                  <a:cubicBezTo>
                    <a:pt x="1620" y="634"/>
                    <a:pt x="1062" y="314"/>
                    <a:pt x="664" y="314"/>
                  </a:cubicBezTo>
                  <a:cubicBezTo>
                    <a:pt x="552" y="314"/>
                    <a:pt x="453" y="339"/>
                    <a:pt x="361" y="391"/>
                  </a:cubicBezTo>
                  <a:cubicBezTo>
                    <a:pt x="43" y="571"/>
                    <a:pt x="1" y="985"/>
                    <a:pt x="1" y="1366"/>
                  </a:cubicBezTo>
                  <a:cubicBezTo>
                    <a:pt x="1" y="2651"/>
                    <a:pt x="1373" y="4557"/>
                    <a:pt x="2191" y="5581"/>
                  </a:cubicBezTo>
                  <a:cubicBezTo>
                    <a:pt x="3074" y="6686"/>
                    <a:pt x="7263" y="7147"/>
                    <a:pt x="8270" y="7244"/>
                  </a:cubicBezTo>
                  <a:cubicBezTo>
                    <a:pt x="8368" y="7431"/>
                    <a:pt x="8553" y="7783"/>
                    <a:pt x="8808" y="8257"/>
                  </a:cubicBezTo>
                  <a:cubicBezTo>
                    <a:pt x="8856" y="8349"/>
                    <a:pt x="8949" y="8410"/>
                    <a:pt x="9053" y="8418"/>
                  </a:cubicBezTo>
                  <a:cubicBezTo>
                    <a:pt x="9061" y="8419"/>
                    <a:pt x="9069" y="8419"/>
                    <a:pt x="9077" y="8419"/>
                  </a:cubicBezTo>
                  <a:cubicBezTo>
                    <a:pt x="9173" y="8419"/>
                    <a:pt x="9263" y="8375"/>
                    <a:pt x="9320" y="8298"/>
                  </a:cubicBezTo>
                  <a:cubicBezTo>
                    <a:pt x="9922" y="7509"/>
                    <a:pt x="10806" y="6862"/>
                    <a:pt x="11948" y="6375"/>
                  </a:cubicBezTo>
                  <a:cubicBezTo>
                    <a:pt x="12134" y="6296"/>
                    <a:pt x="12193" y="6062"/>
                    <a:pt x="12067" y="5903"/>
                  </a:cubicBezTo>
                  <a:cubicBezTo>
                    <a:pt x="11461" y="5143"/>
                    <a:pt x="10913" y="4374"/>
                    <a:pt x="10430" y="3696"/>
                  </a:cubicBezTo>
                  <a:cubicBezTo>
                    <a:pt x="10218" y="3398"/>
                    <a:pt x="10018" y="3116"/>
                    <a:pt x="9831" y="2861"/>
                  </a:cubicBezTo>
                  <a:cubicBezTo>
                    <a:pt x="8590" y="1169"/>
                    <a:pt x="8299" y="848"/>
                    <a:pt x="6475" y="725"/>
                  </a:cubicBezTo>
                  <a:cubicBezTo>
                    <a:pt x="5791" y="679"/>
                    <a:pt x="5173" y="451"/>
                    <a:pt x="4677" y="267"/>
                  </a:cubicBezTo>
                  <a:cubicBezTo>
                    <a:pt x="4277" y="120"/>
                    <a:pt x="3956" y="1"/>
                    <a:pt x="36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PHẦN KẾT LUẬN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TextBox 700">
            <a:extLst>
              <a:ext uri="{FF2B5EF4-FFF2-40B4-BE49-F238E27FC236}">
                <a16:creationId xmlns:a16="http://schemas.microsoft.com/office/drawing/2014/main" id="{1E090D5A-18EB-C67E-8324-4611939F94B0}"/>
              </a:ext>
            </a:extLst>
          </p:cNvPr>
          <p:cNvSpPr txBox="1"/>
          <p:nvPr/>
        </p:nvSpPr>
        <p:spPr>
          <a:xfrm>
            <a:off x="525840" y="1065065"/>
            <a:ext cx="8313359" cy="3007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danh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sách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triển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khai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Tkinter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ví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tế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xây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dựng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GUI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khả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thêm,xóa,tìm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kiếm,hiển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Qua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triển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tích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nguồn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thấy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rõ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tầm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trọng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danh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sách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sách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viện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sách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mới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xóa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kiếm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sách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,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hiển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danh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sách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bất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cứ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lúc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xóa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cuốn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sách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còn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tồn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menu,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tải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tệp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JSON,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hiển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nội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dung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danh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sách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Listbox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thấy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danh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sách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giản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hiệu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Tuy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nhiên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ý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đảm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toàn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khả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mở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rộng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nâng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cao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triển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giúp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áp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kiến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thuyết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tế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triển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kỹ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hiểu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sâu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giao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diện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Python,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chuẩn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bị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án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mềm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231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Mục đích đề tài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7" name="Google Shape;627;p36"/>
          <p:cNvSpPr txBox="1">
            <a:spLocks noGrp="1"/>
          </p:cNvSpPr>
          <p:nvPr>
            <p:ph type="body" idx="1"/>
          </p:nvPr>
        </p:nvSpPr>
        <p:spPr>
          <a:xfrm>
            <a:off x="5396325" y="3789140"/>
            <a:ext cx="2628600" cy="1149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Cung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trữ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628" name="Google Shape;628;p36"/>
          <p:cNvSpPr txBox="1">
            <a:spLocks noGrp="1"/>
          </p:cNvSpPr>
          <p:nvPr>
            <p:ph type="title" idx="2"/>
          </p:nvPr>
        </p:nvSpPr>
        <p:spPr>
          <a:xfrm>
            <a:off x="5396325" y="2865837"/>
            <a:ext cx="2628600" cy="7190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sách</a:t>
            </a:r>
            <a:endParaRPr dirty="0"/>
          </a:p>
        </p:txBody>
      </p:sp>
      <p:sp>
        <p:nvSpPr>
          <p:cNvPr id="629" name="Google Shape;629;p36"/>
          <p:cNvSpPr txBox="1">
            <a:spLocks noGrp="1"/>
          </p:cNvSpPr>
          <p:nvPr>
            <p:ph type="body" idx="3"/>
          </p:nvPr>
        </p:nvSpPr>
        <p:spPr>
          <a:xfrm>
            <a:off x="1246687" y="3798479"/>
            <a:ext cx="2628600" cy="1149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spcAft>
                <a:spcPts val="1600"/>
              </a:spcAft>
              <a:buNone/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sức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mượn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trả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630" name="Google Shape;630;p36"/>
          <p:cNvSpPr txBox="1">
            <a:spLocks noGrp="1"/>
          </p:cNvSpPr>
          <p:nvPr>
            <p:ph type="title" idx="4"/>
          </p:nvPr>
        </p:nvSpPr>
        <p:spPr>
          <a:xfrm>
            <a:off x="1237572" y="2903688"/>
            <a:ext cx="2628600" cy="6812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Tối ưu hóa quy trình mượn và trả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7" name="Google Shape;697;p36"/>
          <p:cNvSpPr/>
          <p:nvPr/>
        </p:nvSpPr>
        <p:spPr>
          <a:xfrm>
            <a:off x="2097795" y="2050837"/>
            <a:ext cx="156548" cy="216095"/>
          </a:xfrm>
          <a:custGeom>
            <a:avLst/>
            <a:gdLst/>
            <a:ahLst/>
            <a:cxnLst/>
            <a:rect l="l" t="t" r="r" b="b"/>
            <a:pathLst>
              <a:path w="21773" h="30055" extrusionOk="0">
                <a:moveTo>
                  <a:pt x="7514" y="1"/>
                </a:moveTo>
                <a:lnTo>
                  <a:pt x="1" y="5562"/>
                </a:lnTo>
                <a:cubicBezTo>
                  <a:pt x="1" y="5562"/>
                  <a:pt x="592" y="6745"/>
                  <a:pt x="5384" y="13549"/>
                </a:cubicBezTo>
                <a:cubicBezTo>
                  <a:pt x="8993" y="18873"/>
                  <a:pt x="12247" y="24375"/>
                  <a:pt x="15205" y="30055"/>
                </a:cubicBezTo>
                <a:lnTo>
                  <a:pt x="21772" y="21654"/>
                </a:lnTo>
                <a:lnTo>
                  <a:pt x="7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6"/>
          <p:cNvSpPr/>
          <p:nvPr/>
        </p:nvSpPr>
        <p:spPr>
          <a:xfrm>
            <a:off x="2415751" y="2265732"/>
            <a:ext cx="272242" cy="206540"/>
          </a:xfrm>
          <a:custGeom>
            <a:avLst/>
            <a:gdLst/>
            <a:ahLst/>
            <a:cxnLst/>
            <a:rect l="l" t="t" r="r" b="b"/>
            <a:pathLst>
              <a:path w="37864" h="28726" extrusionOk="0">
                <a:moveTo>
                  <a:pt x="13860" y="1"/>
                </a:moveTo>
                <a:cubicBezTo>
                  <a:pt x="13647" y="1"/>
                  <a:pt x="13407" y="264"/>
                  <a:pt x="13134" y="920"/>
                </a:cubicBezTo>
                <a:cubicBezTo>
                  <a:pt x="12247" y="3050"/>
                  <a:pt x="6685" y="8788"/>
                  <a:pt x="4970" y="10208"/>
                </a:cubicBezTo>
                <a:cubicBezTo>
                  <a:pt x="3254" y="11628"/>
                  <a:pt x="3136" y="13344"/>
                  <a:pt x="2722" y="16302"/>
                </a:cubicBezTo>
                <a:cubicBezTo>
                  <a:pt x="2307" y="19319"/>
                  <a:pt x="0" y="23993"/>
                  <a:pt x="0" y="23993"/>
                </a:cubicBezTo>
                <a:lnTo>
                  <a:pt x="2662" y="28726"/>
                </a:lnTo>
                <a:lnTo>
                  <a:pt x="8401" y="24998"/>
                </a:lnTo>
                <a:cubicBezTo>
                  <a:pt x="9510" y="25132"/>
                  <a:pt x="10620" y="25198"/>
                  <a:pt x="11729" y="25198"/>
                </a:cubicBezTo>
                <a:cubicBezTo>
                  <a:pt x="12099" y="25198"/>
                  <a:pt x="12468" y="25191"/>
                  <a:pt x="12838" y="25176"/>
                </a:cubicBezTo>
                <a:cubicBezTo>
                  <a:pt x="14850" y="24998"/>
                  <a:pt x="20943" y="24170"/>
                  <a:pt x="20943" y="24170"/>
                </a:cubicBezTo>
                <a:cubicBezTo>
                  <a:pt x="20943" y="24170"/>
                  <a:pt x="27096" y="26892"/>
                  <a:pt x="27924" y="27010"/>
                </a:cubicBezTo>
                <a:cubicBezTo>
                  <a:pt x="28046" y="27026"/>
                  <a:pt x="28156" y="27035"/>
                  <a:pt x="28256" y="27035"/>
                </a:cubicBezTo>
                <a:cubicBezTo>
                  <a:pt x="28883" y="27035"/>
                  <a:pt x="29130" y="26702"/>
                  <a:pt x="29640" y="25886"/>
                </a:cubicBezTo>
                <a:cubicBezTo>
                  <a:pt x="30232" y="24880"/>
                  <a:pt x="28220" y="24525"/>
                  <a:pt x="27628" y="24170"/>
                </a:cubicBezTo>
                <a:cubicBezTo>
                  <a:pt x="27096" y="23756"/>
                  <a:pt x="22541" y="21212"/>
                  <a:pt x="22541" y="21212"/>
                </a:cubicBezTo>
                <a:lnTo>
                  <a:pt x="22541" y="21212"/>
                </a:lnTo>
                <a:cubicBezTo>
                  <a:pt x="22541" y="21212"/>
                  <a:pt x="31829" y="22632"/>
                  <a:pt x="32894" y="22632"/>
                </a:cubicBezTo>
                <a:cubicBezTo>
                  <a:pt x="34018" y="22632"/>
                  <a:pt x="34314" y="22632"/>
                  <a:pt x="34787" y="21745"/>
                </a:cubicBezTo>
                <a:cubicBezTo>
                  <a:pt x="35201" y="20916"/>
                  <a:pt x="35201" y="20621"/>
                  <a:pt x="34787" y="20088"/>
                </a:cubicBezTo>
                <a:cubicBezTo>
                  <a:pt x="34314" y="19496"/>
                  <a:pt x="22659" y="17662"/>
                  <a:pt x="22659" y="17662"/>
                </a:cubicBezTo>
                <a:lnTo>
                  <a:pt x="22363" y="16065"/>
                </a:lnTo>
                <a:cubicBezTo>
                  <a:pt x="22363" y="16065"/>
                  <a:pt x="33367" y="15237"/>
                  <a:pt x="34610" y="15237"/>
                </a:cubicBezTo>
                <a:cubicBezTo>
                  <a:pt x="34730" y="15254"/>
                  <a:pt x="34851" y="15263"/>
                  <a:pt x="34971" y="15263"/>
                </a:cubicBezTo>
                <a:cubicBezTo>
                  <a:pt x="35676" y="15263"/>
                  <a:pt x="36361" y="14973"/>
                  <a:pt x="36917" y="14468"/>
                </a:cubicBezTo>
                <a:cubicBezTo>
                  <a:pt x="37686" y="13935"/>
                  <a:pt x="37863" y="12870"/>
                  <a:pt x="37331" y="12042"/>
                </a:cubicBezTo>
                <a:cubicBezTo>
                  <a:pt x="37053" y="11653"/>
                  <a:pt x="36055" y="11538"/>
                  <a:pt x="34812" y="11538"/>
                </a:cubicBezTo>
                <a:cubicBezTo>
                  <a:pt x="33411" y="11538"/>
                  <a:pt x="31698" y="11684"/>
                  <a:pt x="30350" y="11746"/>
                </a:cubicBezTo>
                <a:cubicBezTo>
                  <a:pt x="27806" y="11924"/>
                  <a:pt x="22659" y="12042"/>
                  <a:pt x="22659" y="12042"/>
                </a:cubicBezTo>
                <a:lnTo>
                  <a:pt x="21653" y="11036"/>
                </a:lnTo>
                <a:lnTo>
                  <a:pt x="22955" y="10504"/>
                </a:lnTo>
                <a:cubicBezTo>
                  <a:pt x="24197" y="9912"/>
                  <a:pt x="33604" y="6658"/>
                  <a:pt x="34491" y="6244"/>
                </a:cubicBezTo>
                <a:cubicBezTo>
                  <a:pt x="35319" y="5771"/>
                  <a:pt x="35911" y="5653"/>
                  <a:pt x="35734" y="4233"/>
                </a:cubicBezTo>
                <a:cubicBezTo>
                  <a:pt x="35649" y="3222"/>
                  <a:pt x="34755" y="2630"/>
                  <a:pt x="33584" y="2630"/>
                </a:cubicBezTo>
                <a:cubicBezTo>
                  <a:pt x="33111" y="2630"/>
                  <a:pt x="32593" y="2727"/>
                  <a:pt x="32066" y="2931"/>
                </a:cubicBezTo>
                <a:cubicBezTo>
                  <a:pt x="30232" y="3641"/>
                  <a:pt x="12424" y="10326"/>
                  <a:pt x="12424" y="10326"/>
                </a:cubicBezTo>
                <a:lnTo>
                  <a:pt x="11122" y="9321"/>
                </a:lnTo>
                <a:cubicBezTo>
                  <a:pt x="11892" y="8374"/>
                  <a:pt x="12838" y="7487"/>
                  <a:pt x="13844" y="6777"/>
                </a:cubicBezTo>
                <a:cubicBezTo>
                  <a:pt x="15264" y="5771"/>
                  <a:pt x="15382" y="4233"/>
                  <a:pt x="14968" y="2517"/>
                </a:cubicBezTo>
                <a:cubicBezTo>
                  <a:pt x="14681" y="1330"/>
                  <a:pt x="14338" y="1"/>
                  <a:pt x="138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6"/>
          <p:cNvSpPr/>
          <p:nvPr/>
        </p:nvSpPr>
        <p:spPr>
          <a:xfrm>
            <a:off x="2199447" y="1944399"/>
            <a:ext cx="69707" cy="109173"/>
          </a:xfrm>
          <a:custGeom>
            <a:avLst/>
            <a:gdLst/>
            <a:ahLst/>
            <a:cxnLst/>
            <a:rect l="l" t="t" r="r" b="b"/>
            <a:pathLst>
              <a:path w="9695" h="15184" extrusionOk="0">
                <a:moveTo>
                  <a:pt x="4137" y="0"/>
                </a:moveTo>
                <a:cubicBezTo>
                  <a:pt x="0" y="0"/>
                  <a:pt x="199" y="6204"/>
                  <a:pt x="1471" y="10541"/>
                </a:cubicBezTo>
                <a:cubicBezTo>
                  <a:pt x="2357" y="13562"/>
                  <a:pt x="4093" y="15184"/>
                  <a:pt x="5914" y="15184"/>
                </a:cubicBezTo>
                <a:cubicBezTo>
                  <a:pt x="6767" y="15184"/>
                  <a:pt x="7640" y="14827"/>
                  <a:pt x="8452" y="14091"/>
                </a:cubicBezTo>
                <a:lnTo>
                  <a:pt x="9694" y="9239"/>
                </a:lnTo>
                <a:cubicBezTo>
                  <a:pt x="9694" y="9239"/>
                  <a:pt x="8866" y="306"/>
                  <a:pt x="4429" y="10"/>
                </a:cubicBezTo>
                <a:cubicBezTo>
                  <a:pt x="4329" y="4"/>
                  <a:pt x="4232" y="0"/>
                  <a:pt x="41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8" name="Picture 4" descr="The Best Higher Education Books Of 2020">
            <a:extLst>
              <a:ext uri="{FF2B5EF4-FFF2-40B4-BE49-F238E27FC236}">
                <a16:creationId xmlns:a16="http://schemas.microsoft.com/office/drawing/2014/main" id="{9B26CAED-E116-D5D6-5AE2-EC807302C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162" y="939525"/>
            <a:ext cx="253365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outh London Waste Partnership">
            <a:extLst>
              <a:ext uri="{FF2B5EF4-FFF2-40B4-BE49-F238E27FC236}">
                <a16:creationId xmlns:a16="http://schemas.microsoft.com/office/drawing/2014/main" id="{62255EBF-462E-F07C-FDB5-89A17F8AB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325" y="1066580"/>
            <a:ext cx="27622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760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1.Mục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7" name="Google Shape;627;p36"/>
          <p:cNvSpPr txBox="1">
            <a:spLocks noGrp="1"/>
          </p:cNvSpPr>
          <p:nvPr>
            <p:ph type="body" idx="1"/>
          </p:nvPr>
        </p:nvSpPr>
        <p:spPr>
          <a:xfrm>
            <a:off x="5316190" y="3538707"/>
            <a:ext cx="2628600" cy="1149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spcAft>
                <a:spcPts val="160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Cung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cấp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hệ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thống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tìm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kiếm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giúp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dùng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dễ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dàng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cứu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tìm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kiếm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sách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thư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dirty="0"/>
          </a:p>
        </p:txBody>
      </p:sp>
      <p:sp>
        <p:nvSpPr>
          <p:cNvPr id="628" name="Google Shape;628;p36"/>
          <p:cNvSpPr txBox="1">
            <a:spLocks noGrp="1"/>
          </p:cNvSpPr>
          <p:nvPr>
            <p:ph type="title" idx="2"/>
          </p:nvPr>
        </p:nvSpPr>
        <p:spPr>
          <a:xfrm>
            <a:off x="5316190" y="2792424"/>
            <a:ext cx="2628600" cy="539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Hỗ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tìm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kiếm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cứu</a:t>
            </a:r>
            <a:endParaRPr dirty="0"/>
          </a:p>
        </p:txBody>
      </p:sp>
      <p:sp>
        <p:nvSpPr>
          <p:cNvPr id="629" name="Google Shape;629;p36"/>
          <p:cNvSpPr txBox="1">
            <a:spLocks noGrp="1"/>
          </p:cNvSpPr>
          <p:nvPr>
            <p:ph type="body" idx="3"/>
          </p:nvPr>
        </p:nvSpPr>
        <p:spPr>
          <a:xfrm>
            <a:off x="1199207" y="3538707"/>
            <a:ext cx="2628600" cy="1149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spcAft>
                <a:spcPts val="1600"/>
              </a:spcAft>
              <a:buNone/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Giúp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dõi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tình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trạng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sách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sách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đang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mượn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sách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sẵn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sách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bị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mất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sách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đang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sửa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chữa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,...)</a:t>
            </a:r>
            <a:endParaRPr dirty="0"/>
          </a:p>
        </p:txBody>
      </p:sp>
      <p:sp>
        <p:nvSpPr>
          <p:cNvPr id="630" name="Google Shape;630;p36"/>
          <p:cNvSpPr txBox="1">
            <a:spLocks noGrp="1"/>
          </p:cNvSpPr>
          <p:nvPr>
            <p:ph type="title" idx="4"/>
          </p:nvPr>
        </p:nvSpPr>
        <p:spPr>
          <a:xfrm>
            <a:off x="1199207" y="2810925"/>
            <a:ext cx="2628600" cy="4966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dõi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tình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trạng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sách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7" name="Google Shape;697;p36"/>
          <p:cNvSpPr/>
          <p:nvPr/>
        </p:nvSpPr>
        <p:spPr>
          <a:xfrm>
            <a:off x="2097795" y="2050837"/>
            <a:ext cx="156548" cy="216095"/>
          </a:xfrm>
          <a:custGeom>
            <a:avLst/>
            <a:gdLst/>
            <a:ahLst/>
            <a:cxnLst/>
            <a:rect l="l" t="t" r="r" b="b"/>
            <a:pathLst>
              <a:path w="21773" h="30055" extrusionOk="0">
                <a:moveTo>
                  <a:pt x="7514" y="1"/>
                </a:moveTo>
                <a:lnTo>
                  <a:pt x="1" y="5562"/>
                </a:lnTo>
                <a:cubicBezTo>
                  <a:pt x="1" y="5562"/>
                  <a:pt x="592" y="6745"/>
                  <a:pt x="5384" y="13549"/>
                </a:cubicBezTo>
                <a:cubicBezTo>
                  <a:pt x="8993" y="18873"/>
                  <a:pt x="12247" y="24375"/>
                  <a:pt x="15205" y="30055"/>
                </a:cubicBezTo>
                <a:lnTo>
                  <a:pt x="21772" y="21654"/>
                </a:lnTo>
                <a:lnTo>
                  <a:pt x="7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6"/>
          <p:cNvSpPr/>
          <p:nvPr/>
        </p:nvSpPr>
        <p:spPr>
          <a:xfrm>
            <a:off x="2415751" y="2265732"/>
            <a:ext cx="272242" cy="206540"/>
          </a:xfrm>
          <a:custGeom>
            <a:avLst/>
            <a:gdLst/>
            <a:ahLst/>
            <a:cxnLst/>
            <a:rect l="l" t="t" r="r" b="b"/>
            <a:pathLst>
              <a:path w="37864" h="28726" extrusionOk="0">
                <a:moveTo>
                  <a:pt x="13860" y="1"/>
                </a:moveTo>
                <a:cubicBezTo>
                  <a:pt x="13647" y="1"/>
                  <a:pt x="13407" y="264"/>
                  <a:pt x="13134" y="920"/>
                </a:cubicBezTo>
                <a:cubicBezTo>
                  <a:pt x="12247" y="3050"/>
                  <a:pt x="6685" y="8788"/>
                  <a:pt x="4970" y="10208"/>
                </a:cubicBezTo>
                <a:cubicBezTo>
                  <a:pt x="3254" y="11628"/>
                  <a:pt x="3136" y="13344"/>
                  <a:pt x="2722" y="16302"/>
                </a:cubicBezTo>
                <a:cubicBezTo>
                  <a:pt x="2307" y="19319"/>
                  <a:pt x="0" y="23993"/>
                  <a:pt x="0" y="23993"/>
                </a:cubicBezTo>
                <a:lnTo>
                  <a:pt x="2662" y="28726"/>
                </a:lnTo>
                <a:lnTo>
                  <a:pt x="8401" y="24998"/>
                </a:lnTo>
                <a:cubicBezTo>
                  <a:pt x="9510" y="25132"/>
                  <a:pt x="10620" y="25198"/>
                  <a:pt x="11729" y="25198"/>
                </a:cubicBezTo>
                <a:cubicBezTo>
                  <a:pt x="12099" y="25198"/>
                  <a:pt x="12468" y="25191"/>
                  <a:pt x="12838" y="25176"/>
                </a:cubicBezTo>
                <a:cubicBezTo>
                  <a:pt x="14850" y="24998"/>
                  <a:pt x="20943" y="24170"/>
                  <a:pt x="20943" y="24170"/>
                </a:cubicBezTo>
                <a:cubicBezTo>
                  <a:pt x="20943" y="24170"/>
                  <a:pt x="27096" y="26892"/>
                  <a:pt x="27924" y="27010"/>
                </a:cubicBezTo>
                <a:cubicBezTo>
                  <a:pt x="28046" y="27026"/>
                  <a:pt x="28156" y="27035"/>
                  <a:pt x="28256" y="27035"/>
                </a:cubicBezTo>
                <a:cubicBezTo>
                  <a:pt x="28883" y="27035"/>
                  <a:pt x="29130" y="26702"/>
                  <a:pt x="29640" y="25886"/>
                </a:cubicBezTo>
                <a:cubicBezTo>
                  <a:pt x="30232" y="24880"/>
                  <a:pt x="28220" y="24525"/>
                  <a:pt x="27628" y="24170"/>
                </a:cubicBezTo>
                <a:cubicBezTo>
                  <a:pt x="27096" y="23756"/>
                  <a:pt x="22541" y="21212"/>
                  <a:pt x="22541" y="21212"/>
                </a:cubicBezTo>
                <a:lnTo>
                  <a:pt x="22541" y="21212"/>
                </a:lnTo>
                <a:cubicBezTo>
                  <a:pt x="22541" y="21212"/>
                  <a:pt x="31829" y="22632"/>
                  <a:pt x="32894" y="22632"/>
                </a:cubicBezTo>
                <a:cubicBezTo>
                  <a:pt x="34018" y="22632"/>
                  <a:pt x="34314" y="22632"/>
                  <a:pt x="34787" y="21745"/>
                </a:cubicBezTo>
                <a:cubicBezTo>
                  <a:pt x="35201" y="20916"/>
                  <a:pt x="35201" y="20621"/>
                  <a:pt x="34787" y="20088"/>
                </a:cubicBezTo>
                <a:cubicBezTo>
                  <a:pt x="34314" y="19496"/>
                  <a:pt x="22659" y="17662"/>
                  <a:pt x="22659" y="17662"/>
                </a:cubicBezTo>
                <a:lnTo>
                  <a:pt x="22363" y="16065"/>
                </a:lnTo>
                <a:cubicBezTo>
                  <a:pt x="22363" y="16065"/>
                  <a:pt x="33367" y="15237"/>
                  <a:pt x="34610" y="15237"/>
                </a:cubicBezTo>
                <a:cubicBezTo>
                  <a:pt x="34730" y="15254"/>
                  <a:pt x="34851" y="15263"/>
                  <a:pt x="34971" y="15263"/>
                </a:cubicBezTo>
                <a:cubicBezTo>
                  <a:pt x="35676" y="15263"/>
                  <a:pt x="36361" y="14973"/>
                  <a:pt x="36917" y="14468"/>
                </a:cubicBezTo>
                <a:cubicBezTo>
                  <a:pt x="37686" y="13935"/>
                  <a:pt x="37863" y="12870"/>
                  <a:pt x="37331" y="12042"/>
                </a:cubicBezTo>
                <a:cubicBezTo>
                  <a:pt x="37053" y="11653"/>
                  <a:pt x="36055" y="11538"/>
                  <a:pt x="34812" y="11538"/>
                </a:cubicBezTo>
                <a:cubicBezTo>
                  <a:pt x="33411" y="11538"/>
                  <a:pt x="31698" y="11684"/>
                  <a:pt x="30350" y="11746"/>
                </a:cubicBezTo>
                <a:cubicBezTo>
                  <a:pt x="27806" y="11924"/>
                  <a:pt x="22659" y="12042"/>
                  <a:pt x="22659" y="12042"/>
                </a:cubicBezTo>
                <a:lnTo>
                  <a:pt x="21653" y="11036"/>
                </a:lnTo>
                <a:lnTo>
                  <a:pt x="22955" y="10504"/>
                </a:lnTo>
                <a:cubicBezTo>
                  <a:pt x="24197" y="9912"/>
                  <a:pt x="33604" y="6658"/>
                  <a:pt x="34491" y="6244"/>
                </a:cubicBezTo>
                <a:cubicBezTo>
                  <a:pt x="35319" y="5771"/>
                  <a:pt x="35911" y="5653"/>
                  <a:pt x="35734" y="4233"/>
                </a:cubicBezTo>
                <a:cubicBezTo>
                  <a:pt x="35649" y="3222"/>
                  <a:pt x="34755" y="2630"/>
                  <a:pt x="33584" y="2630"/>
                </a:cubicBezTo>
                <a:cubicBezTo>
                  <a:pt x="33111" y="2630"/>
                  <a:pt x="32593" y="2727"/>
                  <a:pt x="32066" y="2931"/>
                </a:cubicBezTo>
                <a:cubicBezTo>
                  <a:pt x="30232" y="3641"/>
                  <a:pt x="12424" y="10326"/>
                  <a:pt x="12424" y="10326"/>
                </a:cubicBezTo>
                <a:lnTo>
                  <a:pt x="11122" y="9321"/>
                </a:lnTo>
                <a:cubicBezTo>
                  <a:pt x="11892" y="8374"/>
                  <a:pt x="12838" y="7487"/>
                  <a:pt x="13844" y="6777"/>
                </a:cubicBezTo>
                <a:cubicBezTo>
                  <a:pt x="15264" y="5771"/>
                  <a:pt x="15382" y="4233"/>
                  <a:pt x="14968" y="2517"/>
                </a:cubicBezTo>
                <a:cubicBezTo>
                  <a:pt x="14681" y="1330"/>
                  <a:pt x="14338" y="1"/>
                  <a:pt x="138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6"/>
          <p:cNvSpPr/>
          <p:nvPr/>
        </p:nvSpPr>
        <p:spPr>
          <a:xfrm>
            <a:off x="2199447" y="1944399"/>
            <a:ext cx="69707" cy="109173"/>
          </a:xfrm>
          <a:custGeom>
            <a:avLst/>
            <a:gdLst/>
            <a:ahLst/>
            <a:cxnLst/>
            <a:rect l="l" t="t" r="r" b="b"/>
            <a:pathLst>
              <a:path w="9695" h="15184" extrusionOk="0">
                <a:moveTo>
                  <a:pt x="4137" y="0"/>
                </a:moveTo>
                <a:cubicBezTo>
                  <a:pt x="0" y="0"/>
                  <a:pt x="199" y="6204"/>
                  <a:pt x="1471" y="10541"/>
                </a:cubicBezTo>
                <a:cubicBezTo>
                  <a:pt x="2357" y="13562"/>
                  <a:pt x="4093" y="15184"/>
                  <a:pt x="5914" y="15184"/>
                </a:cubicBezTo>
                <a:cubicBezTo>
                  <a:pt x="6767" y="15184"/>
                  <a:pt x="7640" y="14827"/>
                  <a:pt x="8452" y="14091"/>
                </a:cubicBezTo>
                <a:lnTo>
                  <a:pt x="9694" y="9239"/>
                </a:lnTo>
                <a:cubicBezTo>
                  <a:pt x="9694" y="9239"/>
                  <a:pt x="8866" y="306"/>
                  <a:pt x="4429" y="10"/>
                </a:cubicBezTo>
                <a:cubicBezTo>
                  <a:pt x="4329" y="4"/>
                  <a:pt x="4232" y="0"/>
                  <a:pt x="41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8" name="Picture 4" descr="The Best Higher Education Books Of 2020">
            <a:extLst>
              <a:ext uri="{FF2B5EF4-FFF2-40B4-BE49-F238E27FC236}">
                <a16:creationId xmlns:a16="http://schemas.microsoft.com/office/drawing/2014/main" id="{9B26CAED-E116-D5D6-5AE2-EC807302C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162" y="939525"/>
            <a:ext cx="253365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outh London Waste Partnership">
            <a:extLst>
              <a:ext uri="{FF2B5EF4-FFF2-40B4-BE49-F238E27FC236}">
                <a16:creationId xmlns:a16="http://schemas.microsoft.com/office/drawing/2014/main" id="{62255EBF-462E-F07C-FDB5-89A17F8AB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190" y="1091925"/>
            <a:ext cx="27622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798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1.Mục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7" name="Google Shape;627;p36"/>
          <p:cNvSpPr txBox="1">
            <a:spLocks noGrp="1"/>
          </p:cNvSpPr>
          <p:nvPr>
            <p:ph type="body" idx="1"/>
          </p:nvPr>
        </p:nvSpPr>
        <p:spPr>
          <a:xfrm>
            <a:off x="5316193" y="3538707"/>
            <a:ext cx="2628600" cy="1149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spcAft>
                <a:spcPts val="160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Cung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cấp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báo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thống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kê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về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sử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thư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giúp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quyết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định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tốt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hơn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dirty="0"/>
          </a:p>
        </p:txBody>
      </p:sp>
      <p:sp>
        <p:nvSpPr>
          <p:cNvPr id="628" name="Google Shape;628;p36"/>
          <p:cNvSpPr txBox="1">
            <a:spLocks noGrp="1"/>
          </p:cNvSpPr>
          <p:nvPr>
            <p:ph type="title" idx="2"/>
          </p:nvPr>
        </p:nvSpPr>
        <p:spPr>
          <a:xfrm>
            <a:off x="5316193" y="2810925"/>
            <a:ext cx="2628600" cy="4966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Báo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thống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kê</a:t>
            </a:r>
            <a:endParaRPr dirty="0"/>
          </a:p>
        </p:txBody>
      </p:sp>
      <p:sp>
        <p:nvSpPr>
          <p:cNvPr id="629" name="Google Shape;629;p36"/>
          <p:cNvSpPr txBox="1">
            <a:spLocks noGrp="1"/>
          </p:cNvSpPr>
          <p:nvPr>
            <p:ph type="body" idx="3"/>
          </p:nvPr>
        </p:nvSpPr>
        <p:spPr>
          <a:xfrm>
            <a:off x="1199207" y="3538707"/>
            <a:ext cx="2628600" cy="1149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lịch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mượn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,...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0" name="Google Shape;630;p36"/>
          <p:cNvSpPr txBox="1">
            <a:spLocks noGrp="1"/>
          </p:cNvSpPr>
          <p:nvPr>
            <p:ph type="title" idx="4"/>
          </p:nvPr>
        </p:nvSpPr>
        <p:spPr>
          <a:xfrm>
            <a:off x="1199207" y="2810925"/>
            <a:ext cx="2628600" cy="4966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giả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7" name="Google Shape;697;p36"/>
          <p:cNvSpPr/>
          <p:nvPr/>
        </p:nvSpPr>
        <p:spPr>
          <a:xfrm>
            <a:off x="2097795" y="2050837"/>
            <a:ext cx="156548" cy="216095"/>
          </a:xfrm>
          <a:custGeom>
            <a:avLst/>
            <a:gdLst/>
            <a:ahLst/>
            <a:cxnLst/>
            <a:rect l="l" t="t" r="r" b="b"/>
            <a:pathLst>
              <a:path w="21773" h="30055" extrusionOk="0">
                <a:moveTo>
                  <a:pt x="7514" y="1"/>
                </a:moveTo>
                <a:lnTo>
                  <a:pt x="1" y="5562"/>
                </a:lnTo>
                <a:cubicBezTo>
                  <a:pt x="1" y="5562"/>
                  <a:pt x="592" y="6745"/>
                  <a:pt x="5384" y="13549"/>
                </a:cubicBezTo>
                <a:cubicBezTo>
                  <a:pt x="8993" y="18873"/>
                  <a:pt x="12247" y="24375"/>
                  <a:pt x="15205" y="30055"/>
                </a:cubicBezTo>
                <a:lnTo>
                  <a:pt x="21772" y="21654"/>
                </a:lnTo>
                <a:lnTo>
                  <a:pt x="7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6"/>
          <p:cNvSpPr/>
          <p:nvPr/>
        </p:nvSpPr>
        <p:spPr>
          <a:xfrm>
            <a:off x="2415751" y="2265732"/>
            <a:ext cx="272242" cy="206540"/>
          </a:xfrm>
          <a:custGeom>
            <a:avLst/>
            <a:gdLst/>
            <a:ahLst/>
            <a:cxnLst/>
            <a:rect l="l" t="t" r="r" b="b"/>
            <a:pathLst>
              <a:path w="37864" h="28726" extrusionOk="0">
                <a:moveTo>
                  <a:pt x="13860" y="1"/>
                </a:moveTo>
                <a:cubicBezTo>
                  <a:pt x="13647" y="1"/>
                  <a:pt x="13407" y="264"/>
                  <a:pt x="13134" y="920"/>
                </a:cubicBezTo>
                <a:cubicBezTo>
                  <a:pt x="12247" y="3050"/>
                  <a:pt x="6685" y="8788"/>
                  <a:pt x="4970" y="10208"/>
                </a:cubicBezTo>
                <a:cubicBezTo>
                  <a:pt x="3254" y="11628"/>
                  <a:pt x="3136" y="13344"/>
                  <a:pt x="2722" y="16302"/>
                </a:cubicBezTo>
                <a:cubicBezTo>
                  <a:pt x="2307" y="19319"/>
                  <a:pt x="0" y="23993"/>
                  <a:pt x="0" y="23993"/>
                </a:cubicBezTo>
                <a:lnTo>
                  <a:pt x="2662" y="28726"/>
                </a:lnTo>
                <a:lnTo>
                  <a:pt x="8401" y="24998"/>
                </a:lnTo>
                <a:cubicBezTo>
                  <a:pt x="9510" y="25132"/>
                  <a:pt x="10620" y="25198"/>
                  <a:pt x="11729" y="25198"/>
                </a:cubicBezTo>
                <a:cubicBezTo>
                  <a:pt x="12099" y="25198"/>
                  <a:pt x="12468" y="25191"/>
                  <a:pt x="12838" y="25176"/>
                </a:cubicBezTo>
                <a:cubicBezTo>
                  <a:pt x="14850" y="24998"/>
                  <a:pt x="20943" y="24170"/>
                  <a:pt x="20943" y="24170"/>
                </a:cubicBezTo>
                <a:cubicBezTo>
                  <a:pt x="20943" y="24170"/>
                  <a:pt x="27096" y="26892"/>
                  <a:pt x="27924" y="27010"/>
                </a:cubicBezTo>
                <a:cubicBezTo>
                  <a:pt x="28046" y="27026"/>
                  <a:pt x="28156" y="27035"/>
                  <a:pt x="28256" y="27035"/>
                </a:cubicBezTo>
                <a:cubicBezTo>
                  <a:pt x="28883" y="27035"/>
                  <a:pt x="29130" y="26702"/>
                  <a:pt x="29640" y="25886"/>
                </a:cubicBezTo>
                <a:cubicBezTo>
                  <a:pt x="30232" y="24880"/>
                  <a:pt x="28220" y="24525"/>
                  <a:pt x="27628" y="24170"/>
                </a:cubicBezTo>
                <a:cubicBezTo>
                  <a:pt x="27096" y="23756"/>
                  <a:pt x="22541" y="21212"/>
                  <a:pt x="22541" y="21212"/>
                </a:cubicBezTo>
                <a:lnTo>
                  <a:pt x="22541" y="21212"/>
                </a:lnTo>
                <a:cubicBezTo>
                  <a:pt x="22541" y="21212"/>
                  <a:pt x="31829" y="22632"/>
                  <a:pt x="32894" y="22632"/>
                </a:cubicBezTo>
                <a:cubicBezTo>
                  <a:pt x="34018" y="22632"/>
                  <a:pt x="34314" y="22632"/>
                  <a:pt x="34787" y="21745"/>
                </a:cubicBezTo>
                <a:cubicBezTo>
                  <a:pt x="35201" y="20916"/>
                  <a:pt x="35201" y="20621"/>
                  <a:pt x="34787" y="20088"/>
                </a:cubicBezTo>
                <a:cubicBezTo>
                  <a:pt x="34314" y="19496"/>
                  <a:pt x="22659" y="17662"/>
                  <a:pt x="22659" y="17662"/>
                </a:cubicBezTo>
                <a:lnTo>
                  <a:pt x="22363" y="16065"/>
                </a:lnTo>
                <a:cubicBezTo>
                  <a:pt x="22363" y="16065"/>
                  <a:pt x="33367" y="15237"/>
                  <a:pt x="34610" y="15237"/>
                </a:cubicBezTo>
                <a:cubicBezTo>
                  <a:pt x="34730" y="15254"/>
                  <a:pt x="34851" y="15263"/>
                  <a:pt x="34971" y="15263"/>
                </a:cubicBezTo>
                <a:cubicBezTo>
                  <a:pt x="35676" y="15263"/>
                  <a:pt x="36361" y="14973"/>
                  <a:pt x="36917" y="14468"/>
                </a:cubicBezTo>
                <a:cubicBezTo>
                  <a:pt x="37686" y="13935"/>
                  <a:pt x="37863" y="12870"/>
                  <a:pt x="37331" y="12042"/>
                </a:cubicBezTo>
                <a:cubicBezTo>
                  <a:pt x="37053" y="11653"/>
                  <a:pt x="36055" y="11538"/>
                  <a:pt x="34812" y="11538"/>
                </a:cubicBezTo>
                <a:cubicBezTo>
                  <a:pt x="33411" y="11538"/>
                  <a:pt x="31698" y="11684"/>
                  <a:pt x="30350" y="11746"/>
                </a:cubicBezTo>
                <a:cubicBezTo>
                  <a:pt x="27806" y="11924"/>
                  <a:pt x="22659" y="12042"/>
                  <a:pt x="22659" y="12042"/>
                </a:cubicBezTo>
                <a:lnTo>
                  <a:pt x="21653" y="11036"/>
                </a:lnTo>
                <a:lnTo>
                  <a:pt x="22955" y="10504"/>
                </a:lnTo>
                <a:cubicBezTo>
                  <a:pt x="24197" y="9912"/>
                  <a:pt x="33604" y="6658"/>
                  <a:pt x="34491" y="6244"/>
                </a:cubicBezTo>
                <a:cubicBezTo>
                  <a:pt x="35319" y="5771"/>
                  <a:pt x="35911" y="5653"/>
                  <a:pt x="35734" y="4233"/>
                </a:cubicBezTo>
                <a:cubicBezTo>
                  <a:pt x="35649" y="3222"/>
                  <a:pt x="34755" y="2630"/>
                  <a:pt x="33584" y="2630"/>
                </a:cubicBezTo>
                <a:cubicBezTo>
                  <a:pt x="33111" y="2630"/>
                  <a:pt x="32593" y="2727"/>
                  <a:pt x="32066" y="2931"/>
                </a:cubicBezTo>
                <a:cubicBezTo>
                  <a:pt x="30232" y="3641"/>
                  <a:pt x="12424" y="10326"/>
                  <a:pt x="12424" y="10326"/>
                </a:cubicBezTo>
                <a:lnTo>
                  <a:pt x="11122" y="9321"/>
                </a:lnTo>
                <a:cubicBezTo>
                  <a:pt x="11892" y="8374"/>
                  <a:pt x="12838" y="7487"/>
                  <a:pt x="13844" y="6777"/>
                </a:cubicBezTo>
                <a:cubicBezTo>
                  <a:pt x="15264" y="5771"/>
                  <a:pt x="15382" y="4233"/>
                  <a:pt x="14968" y="2517"/>
                </a:cubicBezTo>
                <a:cubicBezTo>
                  <a:pt x="14681" y="1330"/>
                  <a:pt x="14338" y="1"/>
                  <a:pt x="138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6"/>
          <p:cNvSpPr/>
          <p:nvPr/>
        </p:nvSpPr>
        <p:spPr>
          <a:xfrm>
            <a:off x="2199447" y="1944399"/>
            <a:ext cx="69707" cy="109173"/>
          </a:xfrm>
          <a:custGeom>
            <a:avLst/>
            <a:gdLst/>
            <a:ahLst/>
            <a:cxnLst/>
            <a:rect l="l" t="t" r="r" b="b"/>
            <a:pathLst>
              <a:path w="9695" h="15184" extrusionOk="0">
                <a:moveTo>
                  <a:pt x="4137" y="0"/>
                </a:moveTo>
                <a:cubicBezTo>
                  <a:pt x="0" y="0"/>
                  <a:pt x="199" y="6204"/>
                  <a:pt x="1471" y="10541"/>
                </a:cubicBezTo>
                <a:cubicBezTo>
                  <a:pt x="2357" y="13562"/>
                  <a:pt x="4093" y="15184"/>
                  <a:pt x="5914" y="15184"/>
                </a:cubicBezTo>
                <a:cubicBezTo>
                  <a:pt x="6767" y="15184"/>
                  <a:pt x="7640" y="14827"/>
                  <a:pt x="8452" y="14091"/>
                </a:cubicBezTo>
                <a:lnTo>
                  <a:pt x="9694" y="9239"/>
                </a:lnTo>
                <a:cubicBezTo>
                  <a:pt x="9694" y="9239"/>
                  <a:pt x="8866" y="306"/>
                  <a:pt x="4429" y="10"/>
                </a:cubicBezTo>
                <a:cubicBezTo>
                  <a:pt x="4329" y="4"/>
                  <a:pt x="4232" y="0"/>
                  <a:pt x="41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8" name="Picture 4" descr="The Best Higher Education Books Of 2020">
            <a:extLst>
              <a:ext uri="{FF2B5EF4-FFF2-40B4-BE49-F238E27FC236}">
                <a16:creationId xmlns:a16="http://schemas.microsoft.com/office/drawing/2014/main" id="{9B26CAED-E116-D5D6-5AE2-EC807302C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162" y="939525"/>
            <a:ext cx="253365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outh London Waste Partnership">
            <a:extLst>
              <a:ext uri="{FF2B5EF4-FFF2-40B4-BE49-F238E27FC236}">
                <a16:creationId xmlns:a16="http://schemas.microsoft.com/office/drawing/2014/main" id="{62255EBF-462E-F07C-FDB5-89A17F8AB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190" y="1115724"/>
            <a:ext cx="27622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887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1.Mục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7" name="Google Shape;627;p36"/>
          <p:cNvSpPr txBox="1">
            <a:spLocks noGrp="1"/>
          </p:cNvSpPr>
          <p:nvPr>
            <p:ph type="body" idx="1"/>
          </p:nvPr>
        </p:nvSpPr>
        <p:spPr>
          <a:xfrm>
            <a:off x="5383015" y="3565012"/>
            <a:ext cx="2628600" cy="11235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thiểu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mất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tăng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cường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soát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28" name="Google Shape;628;p36"/>
          <p:cNvSpPr txBox="1">
            <a:spLocks noGrp="1"/>
          </p:cNvSpPr>
          <p:nvPr>
            <p:ph type="title" idx="2"/>
          </p:nvPr>
        </p:nvSpPr>
        <p:spPr>
          <a:xfrm>
            <a:off x="5316193" y="2773073"/>
            <a:ext cx="2628600" cy="6334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vệ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tài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nguyên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dirty="0"/>
          </a:p>
        </p:txBody>
      </p:sp>
      <p:sp>
        <p:nvSpPr>
          <p:cNvPr id="629" name="Google Shape;629;p36"/>
          <p:cNvSpPr txBox="1">
            <a:spLocks noGrp="1"/>
          </p:cNvSpPr>
          <p:nvPr>
            <p:ph type="body" idx="3"/>
          </p:nvPr>
        </p:nvSpPr>
        <p:spPr>
          <a:xfrm>
            <a:off x="1199207" y="3538707"/>
            <a:ext cx="2628600" cy="1149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spcAft>
                <a:spcPts val="1600"/>
              </a:spcAft>
              <a:buNone/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Nâng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cao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chất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lượng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phục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vụ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đáp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ứng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cầu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mượn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trả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sách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dùng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nhanh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chóng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dirty="0"/>
          </a:p>
        </p:txBody>
      </p:sp>
      <p:sp>
        <p:nvSpPr>
          <p:cNvPr id="630" name="Google Shape;630;p36"/>
          <p:cNvSpPr txBox="1">
            <a:spLocks noGrp="1"/>
          </p:cNvSpPr>
          <p:nvPr>
            <p:ph type="title" idx="4"/>
          </p:nvPr>
        </p:nvSpPr>
        <p:spPr>
          <a:xfrm>
            <a:off x="1199207" y="2770253"/>
            <a:ext cx="2628600" cy="6363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Tăng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phục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vụ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7" name="Google Shape;697;p36"/>
          <p:cNvSpPr/>
          <p:nvPr/>
        </p:nvSpPr>
        <p:spPr>
          <a:xfrm>
            <a:off x="2097795" y="2050837"/>
            <a:ext cx="156548" cy="216095"/>
          </a:xfrm>
          <a:custGeom>
            <a:avLst/>
            <a:gdLst/>
            <a:ahLst/>
            <a:cxnLst/>
            <a:rect l="l" t="t" r="r" b="b"/>
            <a:pathLst>
              <a:path w="21773" h="30055" extrusionOk="0">
                <a:moveTo>
                  <a:pt x="7514" y="1"/>
                </a:moveTo>
                <a:lnTo>
                  <a:pt x="1" y="5562"/>
                </a:lnTo>
                <a:cubicBezTo>
                  <a:pt x="1" y="5562"/>
                  <a:pt x="592" y="6745"/>
                  <a:pt x="5384" y="13549"/>
                </a:cubicBezTo>
                <a:cubicBezTo>
                  <a:pt x="8993" y="18873"/>
                  <a:pt x="12247" y="24375"/>
                  <a:pt x="15205" y="30055"/>
                </a:cubicBezTo>
                <a:lnTo>
                  <a:pt x="21772" y="21654"/>
                </a:lnTo>
                <a:lnTo>
                  <a:pt x="7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6"/>
          <p:cNvSpPr/>
          <p:nvPr/>
        </p:nvSpPr>
        <p:spPr>
          <a:xfrm>
            <a:off x="2415751" y="2265732"/>
            <a:ext cx="272242" cy="206540"/>
          </a:xfrm>
          <a:custGeom>
            <a:avLst/>
            <a:gdLst/>
            <a:ahLst/>
            <a:cxnLst/>
            <a:rect l="l" t="t" r="r" b="b"/>
            <a:pathLst>
              <a:path w="37864" h="28726" extrusionOk="0">
                <a:moveTo>
                  <a:pt x="13860" y="1"/>
                </a:moveTo>
                <a:cubicBezTo>
                  <a:pt x="13647" y="1"/>
                  <a:pt x="13407" y="264"/>
                  <a:pt x="13134" y="920"/>
                </a:cubicBezTo>
                <a:cubicBezTo>
                  <a:pt x="12247" y="3050"/>
                  <a:pt x="6685" y="8788"/>
                  <a:pt x="4970" y="10208"/>
                </a:cubicBezTo>
                <a:cubicBezTo>
                  <a:pt x="3254" y="11628"/>
                  <a:pt x="3136" y="13344"/>
                  <a:pt x="2722" y="16302"/>
                </a:cubicBezTo>
                <a:cubicBezTo>
                  <a:pt x="2307" y="19319"/>
                  <a:pt x="0" y="23993"/>
                  <a:pt x="0" y="23993"/>
                </a:cubicBezTo>
                <a:lnTo>
                  <a:pt x="2662" y="28726"/>
                </a:lnTo>
                <a:lnTo>
                  <a:pt x="8401" y="24998"/>
                </a:lnTo>
                <a:cubicBezTo>
                  <a:pt x="9510" y="25132"/>
                  <a:pt x="10620" y="25198"/>
                  <a:pt x="11729" y="25198"/>
                </a:cubicBezTo>
                <a:cubicBezTo>
                  <a:pt x="12099" y="25198"/>
                  <a:pt x="12468" y="25191"/>
                  <a:pt x="12838" y="25176"/>
                </a:cubicBezTo>
                <a:cubicBezTo>
                  <a:pt x="14850" y="24998"/>
                  <a:pt x="20943" y="24170"/>
                  <a:pt x="20943" y="24170"/>
                </a:cubicBezTo>
                <a:cubicBezTo>
                  <a:pt x="20943" y="24170"/>
                  <a:pt x="27096" y="26892"/>
                  <a:pt x="27924" y="27010"/>
                </a:cubicBezTo>
                <a:cubicBezTo>
                  <a:pt x="28046" y="27026"/>
                  <a:pt x="28156" y="27035"/>
                  <a:pt x="28256" y="27035"/>
                </a:cubicBezTo>
                <a:cubicBezTo>
                  <a:pt x="28883" y="27035"/>
                  <a:pt x="29130" y="26702"/>
                  <a:pt x="29640" y="25886"/>
                </a:cubicBezTo>
                <a:cubicBezTo>
                  <a:pt x="30232" y="24880"/>
                  <a:pt x="28220" y="24525"/>
                  <a:pt x="27628" y="24170"/>
                </a:cubicBezTo>
                <a:cubicBezTo>
                  <a:pt x="27096" y="23756"/>
                  <a:pt x="22541" y="21212"/>
                  <a:pt x="22541" y="21212"/>
                </a:cubicBezTo>
                <a:lnTo>
                  <a:pt x="22541" y="21212"/>
                </a:lnTo>
                <a:cubicBezTo>
                  <a:pt x="22541" y="21212"/>
                  <a:pt x="31829" y="22632"/>
                  <a:pt x="32894" y="22632"/>
                </a:cubicBezTo>
                <a:cubicBezTo>
                  <a:pt x="34018" y="22632"/>
                  <a:pt x="34314" y="22632"/>
                  <a:pt x="34787" y="21745"/>
                </a:cubicBezTo>
                <a:cubicBezTo>
                  <a:pt x="35201" y="20916"/>
                  <a:pt x="35201" y="20621"/>
                  <a:pt x="34787" y="20088"/>
                </a:cubicBezTo>
                <a:cubicBezTo>
                  <a:pt x="34314" y="19496"/>
                  <a:pt x="22659" y="17662"/>
                  <a:pt x="22659" y="17662"/>
                </a:cubicBezTo>
                <a:lnTo>
                  <a:pt x="22363" y="16065"/>
                </a:lnTo>
                <a:cubicBezTo>
                  <a:pt x="22363" y="16065"/>
                  <a:pt x="33367" y="15237"/>
                  <a:pt x="34610" y="15237"/>
                </a:cubicBezTo>
                <a:cubicBezTo>
                  <a:pt x="34730" y="15254"/>
                  <a:pt x="34851" y="15263"/>
                  <a:pt x="34971" y="15263"/>
                </a:cubicBezTo>
                <a:cubicBezTo>
                  <a:pt x="35676" y="15263"/>
                  <a:pt x="36361" y="14973"/>
                  <a:pt x="36917" y="14468"/>
                </a:cubicBezTo>
                <a:cubicBezTo>
                  <a:pt x="37686" y="13935"/>
                  <a:pt x="37863" y="12870"/>
                  <a:pt x="37331" y="12042"/>
                </a:cubicBezTo>
                <a:cubicBezTo>
                  <a:pt x="37053" y="11653"/>
                  <a:pt x="36055" y="11538"/>
                  <a:pt x="34812" y="11538"/>
                </a:cubicBezTo>
                <a:cubicBezTo>
                  <a:pt x="33411" y="11538"/>
                  <a:pt x="31698" y="11684"/>
                  <a:pt x="30350" y="11746"/>
                </a:cubicBezTo>
                <a:cubicBezTo>
                  <a:pt x="27806" y="11924"/>
                  <a:pt x="22659" y="12042"/>
                  <a:pt x="22659" y="12042"/>
                </a:cubicBezTo>
                <a:lnTo>
                  <a:pt x="21653" y="11036"/>
                </a:lnTo>
                <a:lnTo>
                  <a:pt x="22955" y="10504"/>
                </a:lnTo>
                <a:cubicBezTo>
                  <a:pt x="24197" y="9912"/>
                  <a:pt x="33604" y="6658"/>
                  <a:pt x="34491" y="6244"/>
                </a:cubicBezTo>
                <a:cubicBezTo>
                  <a:pt x="35319" y="5771"/>
                  <a:pt x="35911" y="5653"/>
                  <a:pt x="35734" y="4233"/>
                </a:cubicBezTo>
                <a:cubicBezTo>
                  <a:pt x="35649" y="3222"/>
                  <a:pt x="34755" y="2630"/>
                  <a:pt x="33584" y="2630"/>
                </a:cubicBezTo>
                <a:cubicBezTo>
                  <a:pt x="33111" y="2630"/>
                  <a:pt x="32593" y="2727"/>
                  <a:pt x="32066" y="2931"/>
                </a:cubicBezTo>
                <a:cubicBezTo>
                  <a:pt x="30232" y="3641"/>
                  <a:pt x="12424" y="10326"/>
                  <a:pt x="12424" y="10326"/>
                </a:cubicBezTo>
                <a:lnTo>
                  <a:pt x="11122" y="9321"/>
                </a:lnTo>
                <a:cubicBezTo>
                  <a:pt x="11892" y="8374"/>
                  <a:pt x="12838" y="7487"/>
                  <a:pt x="13844" y="6777"/>
                </a:cubicBezTo>
                <a:cubicBezTo>
                  <a:pt x="15264" y="5771"/>
                  <a:pt x="15382" y="4233"/>
                  <a:pt x="14968" y="2517"/>
                </a:cubicBezTo>
                <a:cubicBezTo>
                  <a:pt x="14681" y="1330"/>
                  <a:pt x="14338" y="1"/>
                  <a:pt x="138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6"/>
          <p:cNvSpPr/>
          <p:nvPr/>
        </p:nvSpPr>
        <p:spPr>
          <a:xfrm>
            <a:off x="2199447" y="1944399"/>
            <a:ext cx="69707" cy="109173"/>
          </a:xfrm>
          <a:custGeom>
            <a:avLst/>
            <a:gdLst/>
            <a:ahLst/>
            <a:cxnLst/>
            <a:rect l="l" t="t" r="r" b="b"/>
            <a:pathLst>
              <a:path w="9695" h="15184" extrusionOk="0">
                <a:moveTo>
                  <a:pt x="4137" y="0"/>
                </a:moveTo>
                <a:cubicBezTo>
                  <a:pt x="0" y="0"/>
                  <a:pt x="199" y="6204"/>
                  <a:pt x="1471" y="10541"/>
                </a:cubicBezTo>
                <a:cubicBezTo>
                  <a:pt x="2357" y="13562"/>
                  <a:pt x="4093" y="15184"/>
                  <a:pt x="5914" y="15184"/>
                </a:cubicBezTo>
                <a:cubicBezTo>
                  <a:pt x="6767" y="15184"/>
                  <a:pt x="7640" y="14827"/>
                  <a:pt x="8452" y="14091"/>
                </a:cubicBezTo>
                <a:lnTo>
                  <a:pt x="9694" y="9239"/>
                </a:lnTo>
                <a:cubicBezTo>
                  <a:pt x="9694" y="9239"/>
                  <a:pt x="8866" y="306"/>
                  <a:pt x="4429" y="10"/>
                </a:cubicBezTo>
                <a:cubicBezTo>
                  <a:pt x="4329" y="4"/>
                  <a:pt x="4232" y="0"/>
                  <a:pt x="41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8" name="Picture 4" descr="The Best Higher Education Books Of 2020">
            <a:extLst>
              <a:ext uri="{FF2B5EF4-FFF2-40B4-BE49-F238E27FC236}">
                <a16:creationId xmlns:a16="http://schemas.microsoft.com/office/drawing/2014/main" id="{9B26CAED-E116-D5D6-5AE2-EC807302C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162" y="939525"/>
            <a:ext cx="253365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outh London Waste Partnership">
            <a:extLst>
              <a:ext uri="{FF2B5EF4-FFF2-40B4-BE49-F238E27FC236}">
                <a16:creationId xmlns:a16="http://schemas.microsoft.com/office/drawing/2014/main" id="{62255EBF-462E-F07C-FDB5-89A17F8AB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190" y="1115724"/>
            <a:ext cx="27622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912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I.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PHẦN MỞ ĐẦU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9" name="Google Shape;329;p32"/>
          <p:cNvSpPr txBox="1">
            <a:spLocks noGrp="1"/>
          </p:cNvSpPr>
          <p:nvPr>
            <p:ph type="body" idx="1"/>
          </p:nvPr>
        </p:nvSpPr>
        <p:spPr>
          <a:xfrm>
            <a:off x="558398" y="1016867"/>
            <a:ext cx="2785200" cy="6936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2000" dirty="0"/>
              <a:t>2.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bước</a:t>
            </a:r>
            <a:r>
              <a:rPr lang="en-US" sz="2000" dirty="0"/>
              <a:t> </a:t>
            </a:r>
            <a:r>
              <a:rPr lang="en-US" sz="2000" dirty="0" err="1"/>
              <a:t>tiến</a:t>
            </a:r>
            <a:r>
              <a:rPr lang="en-US" sz="2000" dirty="0"/>
              <a:t> </a:t>
            </a:r>
            <a:r>
              <a:rPr lang="en-US" sz="2000" dirty="0" err="1"/>
              <a:t>hành</a:t>
            </a:r>
            <a:r>
              <a:rPr lang="en-US" sz="2000" dirty="0"/>
              <a:t>:</a:t>
            </a:r>
          </a:p>
          <a:p>
            <a:pPr marL="114300" indent="0">
              <a:lnSpc>
                <a:spcPct val="115000"/>
              </a:lnSpc>
              <a:spcBef>
                <a:spcPts val="200"/>
              </a:spcBef>
              <a:buNone/>
            </a:pPr>
            <a:r>
              <a:rPr lang="en-US" sz="1400" b="1" i="0" dirty="0" err="1"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400" b="1" i="0" dirty="0"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sz="1400" b="1" i="0" dirty="0" err="1"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400" b="1" i="0" dirty="0"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0" dirty="0" err="1"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400" b="1" i="0" dirty="0"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0" dirty="0" err="1"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1400" b="1" i="0" dirty="0"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0" dirty="0" err="1"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400" b="1" i="0" dirty="0"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0" dirty="0" err="1"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400" b="1" i="0" dirty="0"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0" dirty="0" err="1"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400" b="1" i="0" dirty="0"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0" dirty="0" err="1"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400" b="1" i="0" dirty="0"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0" dirty="0" err="1"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400" b="1" i="0" dirty="0"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0" dirty="0" err="1"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400" b="1" i="0" dirty="0"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b="1" i="1" dirty="0">
              <a:solidFill>
                <a:srgbClr val="2E74B5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Liệt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kê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thêm,xóa,tìm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kiếm,hiển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giao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diện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,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thân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thiện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dễ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114300" indent="0">
              <a:lnSpc>
                <a:spcPct val="115000"/>
              </a:lnSpc>
              <a:spcBef>
                <a:spcPts val="200"/>
              </a:spcBef>
              <a:buNone/>
            </a:pPr>
            <a:r>
              <a:rPr lang="en-US" sz="1400" b="1" i="0" dirty="0" err="1"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400" b="1" i="0" dirty="0"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sz="1400" b="1" i="0" dirty="0" err="1"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400" b="1" i="0" dirty="0"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0" dirty="0" err="1"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400" b="1" i="0" dirty="0"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0" dirty="0" err="1"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400" b="1" i="0" dirty="0"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0" dirty="0" err="1"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400" b="1" i="0" dirty="0"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b="1" i="1" dirty="0">
              <a:solidFill>
                <a:srgbClr val="2E74B5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thêm,xóa,tìm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kiếm,hiển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danh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sách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trữ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ghi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dưới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file JSON, bao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nội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dung,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ngày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sửa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2"/>
          <p:cNvSpPr/>
          <p:nvPr/>
        </p:nvSpPr>
        <p:spPr>
          <a:xfrm>
            <a:off x="4476760" y="734371"/>
            <a:ext cx="4039167" cy="3891256"/>
          </a:xfrm>
          <a:custGeom>
            <a:avLst/>
            <a:gdLst/>
            <a:ahLst/>
            <a:cxnLst/>
            <a:rect l="l" t="t" r="r" b="b"/>
            <a:pathLst>
              <a:path w="205138" h="197626" extrusionOk="0">
                <a:moveTo>
                  <a:pt x="118317" y="1"/>
                </a:moveTo>
                <a:cubicBezTo>
                  <a:pt x="118225" y="1"/>
                  <a:pt x="118134" y="2"/>
                  <a:pt x="118043" y="3"/>
                </a:cubicBezTo>
                <a:cubicBezTo>
                  <a:pt x="89747" y="445"/>
                  <a:pt x="90632" y="18129"/>
                  <a:pt x="82233" y="42446"/>
                </a:cubicBezTo>
                <a:cubicBezTo>
                  <a:pt x="73832" y="66761"/>
                  <a:pt x="45537" y="55707"/>
                  <a:pt x="26527" y="64550"/>
                </a:cubicBezTo>
                <a:cubicBezTo>
                  <a:pt x="7517" y="73393"/>
                  <a:pt x="13706" y="109645"/>
                  <a:pt x="14590" y="117603"/>
                </a:cubicBezTo>
                <a:cubicBezTo>
                  <a:pt x="15475" y="125561"/>
                  <a:pt x="6190" y="119371"/>
                  <a:pt x="3095" y="125119"/>
                </a:cubicBezTo>
                <a:cubicBezTo>
                  <a:pt x="1" y="130866"/>
                  <a:pt x="2158" y="141743"/>
                  <a:pt x="2158" y="141743"/>
                </a:cubicBezTo>
                <a:lnTo>
                  <a:pt x="178611" y="197625"/>
                </a:lnTo>
                <a:cubicBezTo>
                  <a:pt x="178611" y="197625"/>
                  <a:pt x="179937" y="195414"/>
                  <a:pt x="185684" y="186131"/>
                </a:cubicBezTo>
                <a:cubicBezTo>
                  <a:pt x="191432" y="176846"/>
                  <a:pt x="172864" y="151204"/>
                  <a:pt x="173684" y="140144"/>
                </a:cubicBezTo>
                <a:cubicBezTo>
                  <a:pt x="174505" y="129084"/>
                  <a:pt x="205137" y="110530"/>
                  <a:pt x="202043" y="89309"/>
                </a:cubicBezTo>
                <a:cubicBezTo>
                  <a:pt x="198958" y="68156"/>
                  <a:pt x="146675" y="1"/>
                  <a:pt x="118317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oogle Shape;2333;p54">
            <a:extLst>
              <a:ext uri="{FF2B5EF4-FFF2-40B4-BE49-F238E27FC236}">
                <a16:creationId xmlns:a16="http://schemas.microsoft.com/office/drawing/2014/main" id="{D34DC0D9-399A-8331-B35E-87E7BE292A5E}"/>
              </a:ext>
            </a:extLst>
          </p:cNvPr>
          <p:cNvGrpSpPr/>
          <p:nvPr/>
        </p:nvGrpSpPr>
        <p:grpSpPr>
          <a:xfrm>
            <a:off x="4683262" y="1016867"/>
            <a:ext cx="4004378" cy="3608760"/>
            <a:chOff x="910725" y="305150"/>
            <a:chExt cx="5738575" cy="5171625"/>
          </a:xfrm>
        </p:grpSpPr>
        <p:sp>
          <p:nvSpPr>
            <p:cNvPr id="4" name="Google Shape;2334;p54">
              <a:extLst>
                <a:ext uri="{FF2B5EF4-FFF2-40B4-BE49-F238E27FC236}">
                  <a16:creationId xmlns:a16="http://schemas.microsoft.com/office/drawing/2014/main" id="{01F154F9-DCA6-B890-E37B-F82EA84BD59C}"/>
                </a:ext>
              </a:extLst>
            </p:cNvPr>
            <p:cNvSpPr/>
            <p:nvPr/>
          </p:nvSpPr>
          <p:spPr>
            <a:xfrm>
              <a:off x="910725" y="305150"/>
              <a:ext cx="5738575" cy="5171625"/>
            </a:xfrm>
            <a:custGeom>
              <a:avLst/>
              <a:gdLst/>
              <a:ahLst/>
              <a:cxnLst/>
              <a:rect l="l" t="t" r="r" b="b"/>
              <a:pathLst>
                <a:path w="229543" h="206865" extrusionOk="0">
                  <a:moveTo>
                    <a:pt x="143620" y="0"/>
                  </a:moveTo>
                  <a:cubicBezTo>
                    <a:pt x="130205" y="0"/>
                    <a:pt x="116938" y="4603"/>
                    <a:pt x="105815" y="13117"/>
                  </a:cubicBezTo>
                  <a:cubicBezTo>
                    <a:pt x="80705" y="32337"/>
                    <a:pt x="62430" y="58549"/>
                    <a:pt x="34953" y="75203"/>
                  </a:cubicBezTo>
                  <a:cubicBezTo>
                    <a:pt x="12012" y="89108"/>
                    <a:pt x="0" y="111569"/>
                    <a:pt x="7717" y="143314"/>
                  </a:cubicBezTo>
                  <a:cubicBezTo>
                    <a:pt x="15007" y="173304"/>
                    <a:pt x="38401" y="191467"/>
                    <a:pt x="64728" y="191467"/>
                  </a:cubicBezTo>
                  <a:cubicBezTo>
                    <a:pt x="66267" y="191467"/>
                    <a:pt x="67817" y="191405"/>
                    <a:pt x="69375" y="191279"/>
                  </a:cubicBezTo>
                  <a:cubicBezTo>
                    <a:pt x="74315" y="190881"/>
                    <a:pt x="79303" y="190656"/>
                    <a:pt x="84288" y="190656"/>
                  </a:cubicBezTo>
                  <a:cubicBezTo>
                    <a:pt x="102953" y="190656"/>
                    <a:pt x="121582" y="193806"/>
                    <a:pt x="137570" y="202784"/>
                  </a:cubicBezTo>
                  <a:cubicBezTo>
                    <a:pt x="142416" y="205504"/>
                    <a:pt x="148258" y="206865"/>
                    <a:pt x="154722" y="206865"/>
                  </a:cubicBezTo>
                  <a:cubicBezTo>
                    <a:pt x="172405" y="206865"/>
                    <a:pt x="194749" y="196686"/>
                    <a:pt x="214129" y="176340"/>
                  </a:cubicBezTo>
                  <a:cubicBezTo>
                    <a:pt x="229542" y="160157"/>
                    <a:pt x="228050" y="139582"/>
                    <a:pt x="223027" y="120341"/>
                  </a:cubicBezTo>
                  <a:cubicBezTo>
                    <a:pt x="219931" y="108481"/>
                    <a:pt x="217912" y="96332"/>
                    <a:pt x="215508" y="84284"/>
                  </a:cubicBezTo>
                  <a:cubicBezTo>
                    <a:pt x="213814" y="75793"/>
                    <a:pt x="211930" y="67350"/>
                    <a:pt x="209343" y="59095"/>
                  </a:cubicBezTo>
                  <a:cubicBezTo>
                    <a:pt x="201836" y="35128"/>
                    <a:pt x="186890" y="10878"/>
                    <a:pt x="161224" y="2726"/>
                  </a:cubicBezTo>
                  <a:cubicBezTo>
                    <a:pt x="155440" y="889"/>
                    <a:pt x="149516" y="0"/>
                    <a:pt x="143620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335;p54">
              <a:extLst>
                <a:ext uri="{FF2B5EF4-FFF2-40B4-BE49-F238E27FC236}">
                  <a16:creationId xmlns:a16="http://schemas.microsoft.com/office/drawing/2014/main" id="{FC33BEA5-EF9A-8E64-0DA8-8D5559465B29}"/>
                </a:ext>
              </a:extLst>
            </p:cNvPr>
            <p:cNvSpPr/>
            <p:nvPr/>
          </p:nvSpPr>
          <p:spPr>
            <a:xfrm>
              <a:off x="3106875" y="1384475"/>
              <a:ext cx="487175" cy="502725"/>
            </a:xfrm>
            <a:custGeom>
              <a:avLst/>
              <a:gdLst/>
              <a:ahLst/>
              <a:cxnLst/>
              <a:rect l="l" t="t" r="r" b="b"/>
              <a:pathLst>
                <a:path w="19487" h="20109" extrusionOk="0">
                  <a:moveTo>
                    <a:pt x="19421" y="0"/>
                  </a:moveTo>
                  <a:lnTo>
                    <a:pt x="19421" y="0"/>
                  </a:lnTo>
                  <a:cubicBezTo>
                    <a:pt x="19421" y="0"/>
                    <a:pt x="10690" y="268"/>
                    <a:pt x="5346" y="5820"/>
                  </a:cubicBezTo>
                  <a:cubicBezTo>
                    <a:pt x="1" y="11374"/>
                    <a:pt x="67" y="20108"/>
                    <a:pt x="67" y="20108"/>
                  </a:cubicBezTo>
                  <a:cubicBezTo>
                    <a:pt x="67" y="20108"/>
                    <a:pt x="8798" y="19840"/>
                    <a:pt x="14143" y="14288"/>
                  </a:cubicBezTo>
                  <a:cubicBezTo>
                    <a:pt x="19487" y="8735"/>
                    <a:pt x="19421" y="0"/>
                    <a:pt x="19421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336;p54">
              <a:extLst>
                <a:ext uri="{FF2B5EF4-FFF2-40B4-BE49-F238E27FC236}">
                  <a16:creationId xmlns:a16="http://schemas.microsoft.com/office/drawing/2014/main" id="{AE8B57EF-7195-2C3C-E4D5-83F12A6FCA4D}"/>
                </a:ext>
              </a:extLst>
            </p:cNvPr>
            <p:cNvSpPr/>
            <p:nvPr/>
          </p:nvSpPr>
          <p:spPr>
            <a:xfrm>
              <a:off x="3106875" y="1384475"/>
              <a:ext cx="487175" cy="502725"/>
            </a:xfrm>
            <a:custGeom>
              <a:avLst/>
              <a:gdLst/>
              <a:ahLst/>
              <a:cxnLst/>
              <a:rect l="l" t="t" r="r" b="b"/>
              <a:pathLst>
                <a:path w="19487" h="20109" extrusionOk="0">
                  <a:moveTo>
                    <a:pt x="19421" y="0"/>
                  </a:moveTo>
                  <a:lnTo>
                    <a:pt x="19421" y="0"/>
                  </a:lnTo>
                  <a:cubicBezTo>
                    <a:pt x="19421" y="0"/>
                    <a:pt x="10690" y="268"/>
                    <a:pt x="5346" y="5820"/>
                  </a:cubicBezTo>
                  <a:cubicBezTo>
                    <a:pt x="1" y="11374"/>
                    <a:pt x="67" y="20108"/>
                    <a:pt x="67" y="20108"/>
                  </a:cubicBezTo>
                  <a:cubicBezTo>
                    <a:pt x="67" y="20108"/>
                    <a:pt x="8798" y="19840"/>
                    <a:pt x="14143" y="14288"/>
                  </a:cubicBezTo>
                  <a:cubicBezTo>
                    <a:pt x="19487" y="8735"/>
                    <a:pt x="19421" y="0"/>
                    <a:pt x="194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337;p54">
              <a:extLst>
                <a:ext uri="{FF2B5EF4-FFF2-40B4-BE49-F238E27FC236}">
                  <a16:creationId xmlns:a16="http://schemas.microsoft.com/office/drawing/2014/main" id="{C5E8E037-E1B9-862E-2D18-EA2C63F1946A}"/>
                </a:ext>
              </a:extLst>
            </p:cNvPr>
            <p:cNvSpPr/>
            <p:nvPr/>
          </p:nvSpPr>
          <p:spPr>
            <a:xfrm>
              <a:off x="2446725" y="1374100"/>
              <a:ext cx="475450" cy="529225"/>
            </a:xfrm>
            <a:custGeom>
              <a:avLst/>
              <a:gdLst/>
              <a:ahLst/>
              <a:cxnLst/>
              <a:rect l="l" t="t" r="r" b="b"/>
              <a:pathLst>
                <a:path w="19018" h="21169" extrusionOk="0">
                  <a:moveTo>
                    <a:pt x="411" y="1"/>
                  </a:moveTo>
                  <a:lnTo>
                    <a:pt x="1" y="367"/>
                  </a:lnTo>
                  <a:lnTo>
                    <a:pt x="6211" y="7310"/>
                  </a:lnTo>
                  <a:lnTo>
                    <a:pt x="2280" y="7358"/>
                  </a:lnTo>
                  <a:lnTo>
                    <a:pt x="2286" y="7907"/>
                  </a:lnTo>
                  <a:lnTo>
                    <a:pt x="6697" y="7854"/>
                  </a:lnTo>
                  <a:lnTo>
                    <a:pt x="11052" y="12721"/>
                  </a:lnTo>
                  <a:lnTo>
                    <a:pt x="4903" y="12729"/>
                  </a:lnTo>
                  <a:lnTo>
                    <a:pt x="4905" y="13279"/>
                  </a:lnTo>
                  <a:lnTo>
                    <a:pt x="11544" y="13271"/>
                  </a:lnTo>
                  <a:lnTo>
                    <a:pt x="15503" y="17698"/>
                  </a:lnTo>
                  <a:lnTo>
                    <a:pt x="11166" y="17959"/>
                  </a:lnTo>
                  <a:lnTo>
                    <a:pt x="11199" y="18507"/>
                  </a:lnTo>
                  <a:lnTo>
                    <a:pt x="15970" y="18220"/>
                  </a:lnTo>
                  <a:lnTo>
                    <a:pt x="18608" y="21168"/>
                  </a:lnTo>
                  <a:lnTo>
                    <a:pt x="19018" y="20802"/>
                  </a:lnTo>
                  <a:lnTo>
                    <a:pt x="14374" y="15609"/>
                  </a:lnTo>
                  <a:lnTo>
                    <a:pt x="15122" y="9016"/>
                  </a:lnTo>
                  <a:lnTo>
                    <a:pt x="14576" y="8954"/>
                  </a:lnTo>
                  <a:lnTo>
                    <a:pt x="13882" y="15060"/>
                  </a:lnTo>
                  <a:lnTo>
                    <a:pt x="10201" y="10945"/>
                  </a:lnTo>
                  <a:lnTo>
                    <a:pt x="10207" y="10943"/>
                  </a:lnTo>
                  <a:lnTo>
                    <a:pt x="9274" y="3553"/>
                  </a:lnTo>
                  <a:lnTo>
                    <a:pt x="8729" y="3622"/>
                  </a:lnTo>
                  <a:lnTo>
                    <a:pt x="9563" y="10232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338;p54">
              <a:extLst>
                <a:ext uri="{FF2B5EF4-FFF2-40B4-BE49-F238E27FC236}">
                  <a16:creationId xmlns:a16="http://schemas.microsoft.com/office/drawing/2014/main" id="{22C73B6A-6B1B-DC33-9CA3-7D9C48CE025F}"/>
                </a:ext>
              </a:extLst>
            </p:cNvPr>
            <p:cNvSpPr/>
            <p:nvPr/>
          </p:nvSpPr>
          <p:spPr>
            <a:xfrm>
              <a:off x="3103600" y="1379700"/>
              <a:ext cx="493750" cy="512250"/>
            </a:xfrm>
            <a:custGeom>
              <a:avLst/>
              <a:gdLst/>
              <a:ahLst/>
              <a:cxnLst/>
              <a:rect l="l" t="t" r="r" b="b"/>
              <a:pathLst>
                <a:path w="19750" h="20490" extrusionOk="0">
                  <a:moveTo>
                    <a:pt x="19354" y="1"/>
                  </a:moveTo>
                  <a:lnTo>
                    <a:pt x="12895" y="6713"/>
                  </a:lnTo>
                  <a:lnTo>
                    <a:pt x="12553" y="2794"/>
                  </a:lnTo>
                  <a:lnTo>
                    <a:pt x="12006" y="2842"/>
                  </a:lnTo>
                  <a:lnTo>
                    <a:pt x="12388" y="7238"/>
                  </a:lnTo>
                  <a:lnTo>
                    <a:pt x="7859" y="11944"/>
                  </a:lnTo>
                  <a:lnTo>
                    <a:pt x="7392" y="5813"/>
                  </a:lnTo>
                  <a:lnTo>
                    <a:pt x="6844" y="5854"/>
                  </a:lnTo>
                  <a:lnTo>
                    <a:pt x="7348" y="12475"/>
                  </a:lnTo>
                  <a:lnTo>
                    <a:pt x="3229" y="16753"/>
                  </a:lnTo>
                  <a:lnTo>
                    <a:pt x="2645" y="12449"/>
                  </a:lnTo>
                  <a:lnTo>
                    <a:pt x="2100" y="12523"/>
                  </a:lnTo>
                  <a:lnTo>
                    <a:pt x="2742" y="17260"/>
                  </a:lnTo>
                  <a:lnTo>
                    <a:pt x="0" y="20109"/>
                  </a:lnTo>
                  <a:lnTo>
                    <a:pt x="395" y="20490"/>
                  </a:lnTo>
                  <a:lnTo>
                    <a:pt x="5226" y="15472"/>
                  </a:lnTo>
                  <a:lnTo>
                    <a:pt x="11858" y="15725"/>
                  </a:lnTo>
                  <a:lnTo>
                    <a:pt x="11879" y="15176"/>
                  </a:lnTo>
                  <a:lnTo>
                    <a:pt x="5737" y="14940"/>
                  </a:lnTo>
                  <a:lnTo>
                    <a:pt x="9567" y="10962"/>
                  </a:lnTo>
                  <a:lnTo>
                    <a:pt x="9569" y="10969"/>
                  </a:lnTo>
                  <a:lnTo>
                    <a:pt x="16869" y="9486"/>
                  </a:lnTo>
                  <a:lnTo>
                    <a:pt x="16760" y="8947"/>
                  </a:lnTo>
                  <a:lnTo>
                    <a:pt x="10229" y="10273"/>
                  </a:lnTo>
                  <a:lnTo>
                    <a:pt x="10229" y="10273"/>
                  </a:lnTo>
                  <a:lnTo>
                    <a:pt x="19749" y="383"/>
                  </a:lnTo>
                  <a:lnTo>
                    <a:pt x="19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339;p54">
              <a:extLst>
                <a:ext uri="{FF2B5EF4-FFF2-40B4-BE49-F238E27FC236}">
                  <a16:creationId xmlns:a16="http://schemas.microsoft.com/office/drawing/2014/main" id="{D7362B04-7EBE-C4AC-803F-E6CA8CB7F71D}"/>
                </a:ext>
              </a:extLst>
            </p:cNvPr>
            <p:cNvSpPr/>
            <p:nvPr/>
          </p:nvSpPr>
          <p:spPr>
            <a:xfrm>
              <a:off x="3306500" y="859800"/>
              <a:ext cx="259275" cy="261925"/>
            </a:xfrm>
            <a:custGeom>
              <a:avLst/>
              <a:gdLst/>
              <a:ahLst/>
              <a:cxnLst/>
              <a:rect l="l" t="t" r="r" b="b"/>
              <a:pathLst>
                <a:path w="10371" h="10477" extrusionOk="0">
                  <a:moveTo>
                    <a:pt x="5185" y="0"/>
                  </a:moveTo>
                  <a:cubicBezTo>
                    <a:pt x="2321" y="0"/>
                    <a:pt x="1" y="2345"/>
                    <a:pt x="1" y="5238"/>
                  </a:cubicBezTo>
                  <a:cubicBezTo>
                    <a:pt x="1" y="6627"/>
                    <a:pt x="547" y="7960"/>
                    <a:pt x="1519" y="8942"/>
                  </a:cubicBezTo>
                  <a:cubicBezTo>
                    <a:pt x="2492" y="9924"/>
                    <a:pt x="3810" y="10477"/>
                    <a:pt x="5185" y="10477"/>
                  </a:cubicBezTo>
                  <a:cubicBezTo>
                    <a:pt x="6561" y="10477"/>
                    <a:pt x="7879" y="9924"/>
                    <a:pt x="8852" y="8942"/>
                  </a:cubicBezTo>
                  <a:cubicBezTo>
                    <a:pt x="9824" y="7960"/>
                    <a:pt x="10371" y="6627"/>
                    <a:pt x="10371" y="5238"/>
                  </a:cubicBezTo>
                  <a:cubicBezTo>
                    <a:pt x="10371" y="3849"/>
                    <a:pt x="9824" y="2517"/>
                    <a:pt x="8852" y="1535"/>
                  </a:cubicBezTo>
                  <a:cubicBezTo>
                    <a:pt x="7879" y="552"/>
                    <a:pt x="6561" y="0"/>
                    <a:pt x="51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340;p54">
              <a:extLst>
                <a:ext uri="{FF2B5EF4-FFF2-40B4-BE49-F238E27FC236}">
                  <a16:creationId xmlns:a16="http://schemas.microsoft.com/office/drawing/2014/main" id="{BC2E847B-953D-C35C-5629-A9B6E84BA07D}"/>
                </a:ext>
              </a:extLst>
            </p:cNvPr>
            <p:cNvSpPr/>
            <p:nvPr/>
          </p:nvSpPr>
          <p:spPr>
            <a:xfrm>
              <a:off x="3298850" y="852150"/>
              <a:ext cx="274575" cy="277225"/>
            </a:xfrm>
            <a:custGeom>
              <a:avLst/>
              <a:gdLst/>
              <a:ahLst/>
              <a:cxnLst/>
              <a:rect l="l" t="t" r="r" b="b"/>
              <a:pathLst>
                <a:path w="10983" h="11089" extrusionOk="0">
                  <a:moveTo>
                    <a:pt x="5491" y="612"/>
                  </a:moveTo>
                  <a:lnTo>
                    <a:pt x="5491" y="613"/>
                  </a:lnTo>
                  <a:cubicBezTo>
                    <a:pt x="8182" y="613"/>
                    <a:pt x="10371" y="2824"/>
                    <a:pt x="10371" y="5544"/>
                  </a:cubicBezTo>
                  <a:cubicBezTo>
                    <a:pt x="10371" y="8263"/>
                    <a:pt x="8182" y="10476"/>
                    <a:pt x="5491" y="10476"/>
                  </a:cubicBezTo>
                  <a:cubicBezTo>
                    <a:pt x="2801" y="10476"/>
                    <a:pt x="612" y="8263"/>
                    <a:pt x="612" y="5544"/>
                  </a:cubicBezTo>
                  <a:cubicBezTo>
                    <a:pt x="612" y="2824"/>
                    <a:pt x="2801" y="612"/>
                    <a:pt x="5491" y="612"/>
                  </a:cubicBezTo>
                  <a:close/>
                  <a:moveTo>
                    <a:pt x="5491" y="1"/>
                  </a:moveTo>
                  <a:cubicBezTo>
                    <a:pt x="2464" y="1"/>
                    <a:pt x="1" y="2486"/>
                    <a:pt x="1" y="5544"/>
                  </a:cubicBezTo>
                  <a:cubicBezTo>
                    <a:pt x="1" y="8601"/>
                    <a:pt x="2464" y="11088"/>
                    <a:pt x="5491" y="11088"/>
                  </a:cubicBezTo>
                  <a:cubicBezTo>
                    <a:pt x="8520" y="11088"/>
                    <a:pt x="10982" y="8600"/>
                    <a:pt x="10982" y="5544"/>
                  </a:cubicBezTo>
                  <a:cubicBezTo>
                    <a:pt x="10982" y="2488"/>
                    <a:pt x="8519" y="1"/>
                    <a:pt x="54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341;p54">
              <a:extLst>
                <a:ext uri="{FF2B5EF4-FFF2-40B4-BE49-F238E27FC236}">
                  <a16:creationId xmlns:a16="http://schemas.microsoft.com/office/drawing/2014/main" id="{829C0728-7927-2ADB-59AD-537C6DFFC792}"/>
                </a:ext>
              </a:extLst>
            </p:cNvPr>
            <p:cNvSpPr/>
            <p:nvPr/>
          </p:nvSpPr>
          <p:spPr>
            <a:xfrm>
              <a:off x="3728725" y="1349175"/>
              <a:ext cx="233850" cy="646550"/>
            </a:xfrm>
            <a:custGeom>
              <a:avLst/>
              <a:gdLst/>
              <a:ahLst/>
              <a:cxnLst/>
              <a:rect l="l" t="t" r="r" b="b"/>
              <a:pathLst>
                <a:path w="9354" h="25862" extrusionOk="0">
                  <a:moveTo>
                    <a:pt x="2702" y="1"/>
                  </a:moveTo>
                  <a:cubicBezTo>
                    <a:pt x="2692" y="1"/>
                    <a:pt x="2687" y="1"/>
                    <a:pt x="2687" y="1"/>
                  </a:cubicBezTo>
                  <a:lnTo>
                    <a:pt x="1" y="9226"/>
                  </a:lnTo>
                  <a:cubicBezTo>
                    <a:pt x="1" y="9226"/>
                    <a:pt x="2052" y="22116"/>
                    <a:pt x="2264" y="23174"/>
                  </a:cubicBezTo>
                  <a:cubicBezTo>
                    <a:pt x="2446" y="24086"/>
                    <a:pt x="3414" y="25862"/>
                    <a:pt x="5168" y="25862"/>
                  </a:cubicBezTo>
                  <a:cubicBezTo>
                    <a:pt x="5449" y="25862"/>
                    <a:pt x="5751" y="25816"/>
                    <a:pt x="6074" y="25713"/>
                  </a:cubicBezTo>
                  <a:cubicBezTo>
                    <a:pt x="8401" y="24973"/>
                    <a:pt x="9354" y="23068"/>
                    <a:pt x="9142" y="21481"/>
                  </a:cubicBezTo>
                  <a:cubicBezTo>
                    <a:pt x="8931" y="19894"/>
                    <a:pt x="6390" y="8572"/>
                    <a:pt x="5756" y="4234"/>
                  </a:cubicBezTo>
                  <a:cubicBezTo>
                    <a:pt x="5150" y="96"/>
                    <a:pt x="2909" y="1"/>
                    <a:pt x="270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342;p54">
              <a:extLst>
                <a:ext uri="{FF2B5EF4-FFF2-40B4-BE49-F238E27FC236}">
                  <a16:creationId xmlns:a16="http://schemas.microsoft.com/office/drawing/2014/main" id="{94614497-2BF4-74C8-75C4-47F6CBFB1A45}"/>
                </a:ext>
              </a:extLst>
            </p:cNvPr>
            <p:cNvSpPr/>
            <p:nvPr/>
          </p:nvSpPr>
          <p:spPr>
            <a:xfrm>
              <a:off x="3721000" y="1341525"/>
              <a:ext cx="249275" cy="661900"/>
            </a:xfrm>
            <a:custGeom>
              <a:avLst/>
              <a:gdLst/>
              <a:ahLst/>
              <a:cxnLst/>
              <a:rect l="l" t="t" r="r" b="b"/>
              <a:pathLst>
                <a:path w="9971" h="26476" extrusionOk="0">
                  <a:moveTo>
                    <a:pt x="3220" y="635"/>
                  </a:moveTo>
                  <a:cubicBezTo>
                    <a:pt x="3778" y="737"/>
                    <a:pt x="5284" y="1316"/>
                    <a:pt x="5762" y="4584"/>
                  </a:cubicBezTo>
                  <a:cubicBezTo>
                    <a:pt x="6144" y="7198"/>
                    <a:pt x="7203" y="12274"/>
                    <a:pt x="8053" y="16353"/>
                  </a:cubicBezTo>
                  <a:cubicBezTo>
                    <a:pt x="8596" y="18956"/>
                    <a:pt x="9065" y="21204"/>
                    <a:pt x="9148" y="21828"/>
                  </a:cubicBezTo>
                  <a:cubicBezTo>
                    <a:pt x="9332" y="23210"/>
                    <a:pt x="8516" y="25020"/>
                    <a:pt x="6290" y="25728"/>
                  </a:cubicBezTo>
                  <a:cubicBezTo>
                    <a:pt x="6010" y="25817"/>
                    <a:pt x="5739" y="25861"/>
                    <a:pt x="5478" y="25861"/>
                  </a:cubicBezTo>
                  <a:cubicBezTo>
                    <a:pt x="5082" y="25861"/>
                    <a:pt x="4709" y="25759"/>
                    <a:pt x="4362" y="25554"/>
                  </a:cubicBezTo>
                  <a:cubicBezTo>
                    <a:pt x="3479" y="25035"/>
                    <a:pt x="2988" y="23993"/>
                    <a:pt x="2873" y="23421"/>
                  </a:cubicBezTo>
                  <a:cubicBezTo>
                    <a:pt x="2673" y="22419"/>
                    <a:pt x="784" y="10564"/>
                    <a:pt x="622" y="9552"/>
                  </a:cubicBezTo>
                  <a:lnTo>
                    <a:pt x="3220" y="635"/>
                  </a:lnTo>
                  <a:close/>
                  <a:moveTo>
                    <a:pt x="3007" y="1"/>
                  </a:moveTo>
                  <a:cubicBezTo>
                    <a:pt x="2995" y="1"/>
                    <a:pt x="2987" y="1"/>
                    <a:pt x="2983" y="1"/>
                  </a:cubicBezTo>
                  <a:cubicBezTo>
                    <a:pt x="2852" y="7"/>
                    <a:pt x="2739" y="95"/>
                    <a:pt x="2703" y="222"/>
                  </a:cubicBezTo>
                  <a:lnTo>
                    <a:pt x="16" y="9447"/>
                  </a:lnTo>
                  <a:cubicBezTo>
                    <a:pt x="3" y="9490"/>
                    <a:pt x="1" y="9536"/>
                    <a:pt x="7" y="9580"/>
                  </a:cubicBezTo>
                  <a:cubicBezTo>
                    <a:pt x="92" y="10107"/>
                    <a:pt x="2062" y="22488"/>
                    <a:pt x="2273" y="23540"/>
                  </a:cubicBezTo>
                  <a:cubicBezTo>
                    <a:pt x="2436" y="24356"/>
                    <a:pt x="3062" y="25500"/>
                    <a:pt x="4051" y="26083"/>
                  </a:cubicBezTo>
                  <a:cubicBezTo>
                    <a:pt x="4495" y="26344"/>
                    <a:pt x="4970" y="26476"/>
                    <a:pt x="5473" y="26476"/>
                  </a:cubicBezTo>
                  <a:cubicBezTo>
                    <a:pt x="5797" y="26476"/>
                    <a:pt x="6131" y="26420"/>
                    <a:pt x="6475" y="26312"/>
                  </a:cubicBezTo>
                  <a:cubicBezTo>
                    <a:pt x="9037" y="25497"/>
                    <a:pt x="9971" y="23374"/>
                    <a:pt x="9755" y="21747"/>
                  </a:cubicBezTo>
                  <a:cubicBezTo>
                    <a:pt x="9668" y="21102"/>
                    <a:pt x="9220" y="18951"/>
                    <a:pt x="8652" y="16228"/>
                  </a:cubicBezTo>
                  <a:cubicBezTo>
                    <a:pt x="7803" y="12157"/>
                    <a:pt x="6747" y="7092"/>
                    <a:pt x="6367" y="4495"/>
                  </a:cubicBezTo>
                  <a:cubicBezTo>
                    <a:pt x="5726" y="112"/>
                    <a:pt x="3295" y="1"/>
                    <a:pt x="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343;p54">
              <a:extLst>
                <a:ext uri="{FF2B5EF4-FFF2-40B4-BE49-F238E27FC236}">
                  <a16:creationId xmlns:a16="http://schemas.microsoft.com/office/drawing/2014/main" id="{D32023B4-C42C-D6FF-D74F-3EDB34E282E0}"/>
                </a:ext>
              </a:extLst>
            </p:cNvPr>
            <p:cNvSpPr/>
            <p:nvPr/>
          </p:nvSpPr>
          <p:spPr>
            <a:xfrm>
              <a:off x="2932025" y="1529925"/>
              <a:ext cx="876550" cy="681125"/>
            </a:xfrm>
            <a:custGeom>
              <a:avLst/>
              <a:gdLst/>
              <a:ahLst/>
              <a:cxnLst/>
              <a:rect l="l" t="t" r="r" b="b"/>
              <a:pathLst>
                <a:path w="35062" h="27245" extrusionOk="0">
                  <a:moveTo>
                    <a:pt x="25097" y="0"/>
                  </a:moveTo>
                  <a:cubicBezTo>
                    <a:pt x="21863" y="0"/>
                    <a:pt x="17233" y="782"/>
                    <a:pt x="10726" y="3321"/>
                  </a:cubicBezTo>
                  <a:cubicBezTo>
                    <a:pt x="10726" y="3321"/>
                    <a:pt x="0" y="7859"/>
                    <a:pt x="0" y="9508"/>
                  </a:cubicBezTo>
                  <a:cubicBezTo>
                    <a:pt x="0" y="11159"/>
                    <a:pt x="6600" y="27245"/>
                    <a:pt x="6600" y="27245"/>
                  </a:cubicBezTo>
                  <a:lnTo>
                    <a:pt x="35061" y="19822"/>
                  </a:lnTo>
                  <a:lnTo>
                    <a:pt x="31869" y="1997"/>
                  </a:lnTo>
                  <a:cubicBezTo>
                    <a:pt x="31869" y="1997"/>
                    <a:pt x="30267" y="0"/>
                    <a:pt x="250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344;p54">
              <a:extLst>
                <a:ext uri="{FF2B5EF4-FFF2-40B4-BE49-F238E27FC236}">
                  <a16:creationId xmlns:a16="http://schemas.microsoft.com/office/drawing/2014/main" id="{A95BE18C-08B2-88A5-B774-840B35919F0C}"/>
                </a:ext>
              </a:extLst>
            </p:cNvPr>
            <p:cNvSpPr/>
            <p:nvPr/>
          </p:nvSpPr>
          <p:spPr>
            <a:xfrm>
              <a:off x="2924375" y="1521975"/>
              <a:ext cx="892450" cy="696750"/>
            </a:xfrm>
            <a:custGeom>
              <a:avLst/>
              <a:gdLst/>
              <a:ahLst/>
              <a:cxnLst/>
              <a:rect l="l" t="t" r="r" b="b"/>
              <a:pathLst>
                <a:path w="35698" h="27870" extrusionOk="0">
                  <a:moveTo>
                    <a:pt x="25369" y="639"/>
                  </a:moveTo>
                  <a:cubicBezTo>
                    <a:pt x="29860" y="639"/>
                    <a:pt x="31593" y="2158"/>
                    <a:pt x="31890" y="2456"/>
                  </a:cubicBezTo>
                  <a:lnTo>
                    <a:pt x="35016" y="19914"/>
                  </a:lnTo>
                  <a:lnTo>
                    <a:pt x="7088" y="27199"/>
                  </a:lnTo>
                  <a:cubicBezTo>
                    <a:pt x="4446" y="20750"/>
                    <a:pt x="612" y="10977"/>
                    <a:pt x="612" y="9826"/>
                  </a:cubicBezTo>
                  <a:cubicBezTo>
                    <a:pt x="612" y="8933"/>
                    <a:pt x="6079" y="6066"/>
                    <a:pt x="11147" y="3923"/>
                  </a:cubicBezTo>
                  <a:cubicBezTo>
                    <a:pt x="17596" y="1406"/>
                    <a:pt x="22179" y="639"/>
                    <a:pt x="25369" y="639"/>
                  </a:cubicBezTo>
                  <a:close/>
                  <a:moveTo>
                    <a:pt x="25433" y="1"/>
                  </a:moveTo>
                  <a:cubicBezTo>
                    <a:pt x="22155" y="1"/>
                    <a:pt x="17479" y="795"/>
                    <a:pt x="10921" y="3355"/>
                  </a:cubicBezTo>
                  <a:lnTo>
                    <a:pt x="10912" y="3357"/>
                  </a:lnTo>
                  <a:cubicBezTo>
                    <a:pt x="8352" y="4440"/>
                    <a:pt x="1" y="8107"/>
                    <a:pt x="1" y="9826"/>
                  </a:cubicBezTo>
                  <a:cubicBezTo>
                    <a:pt x="1" y="11489"/>
                    <a:pt x="5946" y="26027"/>
                    <a:pt x="6624" y="27679"/>
                  </a:cubicBezTo>
                  <a:cubicBezTo>
                    <a:pt x="6671" y="27794"/>
                    <a:pt x="6782" y="27869"/>
                    <a:pt x="6906" y="27870"/>
                  </a:cubicBezTo>
                  <a:cubicBezTo>
                    <a:pt x="6933" y="27869"/>
                    <a:pt x="6959" y="27865"/>
                    <a:pt x="6984" y="27860"/>
                  </a:cubicBezTo>
                  <a:lnTo>
                    <a:pt x="35445" y="20434"/>
                  </a:lnTo>
                  <a:cubicBezTo>
                    <a:pt x="35600" y="20393"/>
                    <a:pt x="35698" y="20241"/>
                    <a:pt x="35669" y="20084"/>
                  </a:cubicBezTo>
                  <a:lnTo>
                    <a:pt x="32476" y="2260"/>
                  </a:lnTo>
                  <a:cubicBezTo>
                    <a:pt x="32467" y="2210"/>
                    <a:pt x="32445" y="2163"/>
                    <a:pt x="32413" y="2123"/>
                  </a:cubicBezTo>
                  <a:cubicBezTo>
                    <a:pt x="32304" y="1986"/>
                    <a:pt x="30615" y="1"/>
                    <a:pt x="254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345;p54">
              <a:extLst>
                <a:ext uri="{FF2B5EF4-FFF2-40B4-BE49-F238E27FC236}">
                  <a16:creationId xmlns:a16="http://schemas.microsoft.com/office/drawing/2014/main" id="{E6DAB09B-B5CA-9CCF-691A-E48FE25D3540}"/>
                </a:ext>
              </a:extLst>
            </p:cNvPr>
            <p:cNvSpPr/>
            <p:nvPr/>
          </p:nvSpPr>
          <p:spPr>
            <a:xfrm>
              <a:off x="3153575" y="1347275"/>
              <a:ext cx="693100" cy="849350"/>
            </a:xfrm>
            <a:custGeom>
              <a:avLst/>
              <a:gdLst/>
              <a:ahLst/>
              <a:cxnLst/>
              <a:rect l="l" t="t" r="r" b="b"/>
              <a:pathLst>
                <a:path w="27724" h="33974" extrusionOk="0">
                  <a:moveTo>
                    <a:pt x="20132" y="0"/>
                  </a:moveTo>
                  <a:cubicBezTo>
                    <a:pt x="17271" y="0"/>
                    <a:pt x="13861" y="179"/>
                    <a:pt x="11640" y="893"/>
                  </a:cubicBezTo>
                  <a:cubicBezTo>
                    <a:pt x="11640" y="893"/>
                    <a:pt x="8571" y="2798"/>
                    <a:pt x="6138" y="4173"/>
                  </a:cubicBezTo>
                  <a:cubicBezTo>
                    <a:pt x="3704" y="5549"/>
                    <a:pt x="1" y="7453"/>
                    <a:pt x="1" y="11263"/>
                  </a:cubicBezTo>
                  <a:cubicBezTo>
                    <a:pt x="1" y="15073"/>
                    <a:pt x="2752" y="30204"/>
                    <a:pt x="2752" y="31791"/>
                  </a:cubicBezTo>
                  <a:cubicBezTo>
                    <a:pt x="2752" y="33156"/>
                    <a:pt x="2830" y="33973"/>
                    <a:pt x="2852" y="33973"/>
                  </a:cubicBezTo>
                  <a:cubicBezTo>
                    <a:pt x="2855" y="33973"/>
                    <a:pt x="2857" y="33952"/>
                    <a:pt x="2857" y="33907"/>
                  </a:cubicBezTo>
                  <a:cubicBezTo>
                    <a:pt x="2857" y="33589"/>
                    <a:pt x="21480" y="27452"/>
                    <a:pt x="21480" y="27452"/>
                  </a:cubicBezTo>
                  <a:cubicBezTo>
                    <a:pt x="21480" y="27452"/>
                    <a:pt x="22645" y="22585"/>
                    <a:pt x="23597" y="20257"/>
                  </a:cubicBezTo>
                  <a:cubicBezTo>
                    <a:pt x="24549" y="17930"/>
                    <a:pt x="23597" y="15919"/>
                    <a:pt x="24655" y="12109"/>
                  </a:cubicBezTo>
                  <a:cubicBezTo>
                    <a:pt x="25713" y="8300"/>
                    <a:pt x="27724" y="5761"/>
                    <a:pt x="26877" y="2904"/>
                  </a:cubicBezTo>
                  <a:cubicBezTo>
                    <a:pt x="26031" y="47"/>
                    <a:pt x="25819" y="152"/>
                    <a:pt x="22751" y="47"/>
                  </a:cubicBezTo>
                  <a:cubicBezTo>
                    <a:pt x="21982" y="20"/>
                    <a:pt x="21088" y="0"/>
                    <a:pt x="2013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346;p54">
              <a:extLst>
                <a:ext uri="{FF2B5EF4-FFF2-40B4-BE49-F238E27FC236}">
                  <a16:creationId xmlns:a16="http://schemas.microsoft.com/office/drawing/2014/main" id="{FCB837DD-4E02-E1E8-BB0C-001C88A55296}"/>
                </a:ext>
              </a:extLst>
            </p:cNvPr>
            <p:cNvSpPr/>
            <p:nvPr/>
          </p:nvSpPr>
          <p:spPr>
            <a:xfrm>
              <a:off x="3145925" y="1339600"/>
              <a:ext cx="701900" cy="864675"/>
            </a:xfrm>
            <a:custGeom>
              <a:avLst/>
              <a:gdLst/>
              <a:ahLst/>
              <a:cxnLst/>
              <a:rect l="l" t="t" r="r" b="b"/>
              <a:pathLst>
                <a:path w="28076" h="34587" extrusionOk="0">
                  <a:moveTo>
                    <a:pt x="20491" y="614"/>
                  </a:moveTo>
                  <a:cubicBezTo>
                    <a:pt x="21446" y="614"/>
                    <a:pt x="22323" y="634"/>
                    <a:pt x="23047" y="659"/>
                  </a:cubicBezTo>
                  <a:lnTo>
                    <a:pt x="23387" y="671"/>
                  </a:lnTo>
                  <a:cubicBezTo>
                    <a:pt x="26088" y="759"/>
                    <a:pt x="26139" y="762"/>
                    <a:pt x="26891" y="3297"/>
                  </a:cubicBezTo>
                  <a:cubicBezTo>
                    <a:pt x="27428" y="5111"/>
                    <a:pt x="26752" y="6780"/>
                    <a:pt x="25897" y="8894"/>
                  </a:cubicBezTo>
                  <a:cubicBezTo>
                    <a:pt x="25486" y="9911"/>
                    <a:pt x="25020" y="11063"/>
                    <a:pt x="24666" y="12334"/>
                  </a:cubicBezTo>
                  <a:cubicBezTo>
                    <a:pt x="24115" y="14322"/>
                    <a:pt x="24100" y="15814"/>
                    <a:pt x="24086" y="17130"/>
                  </a:cubicBezTo>
                  <a:cubicBezTo>
                    <a:pt x="24074" y="18330"/>
                    <a:pt x="24064" y="19366"/>
                    <a:pt x="23621" y="20448"/>
                  </a:cubicBezTo>
                  <a:cubicBezTo>
                    <a:pt x="22758" y="22556"/>
                    <a:pt x="21745" y="26636"/>
                    <a:pt x="21529" y="27522"/>
                  </a:cubicBezTo>
                  <a:cubicBezTo>
                    <a:pt x="8640" y="31770"/>
                    <a:pt x="4648" y="33205"/>
                    <a:pt x="3412" y="33789"/>
                  </a:cubicBezTo>
                  <a:cubicBezTo>
                    <a:pt x="3388" y="33436"/>
                    <a:pt x="3364" y="32867"/>
                    <a:pt x="3364" y="32097"/>
                  </a:cubicBezTo>
                  <a:cubicBezTo>
                    <a:pt x="3364" y="31451"/>
                    <a:pt x="2949" y="28795"/>
                    <a:pt x="2422" y="25431"/>
                  </a:cubicBezTo>
                  <a:cubicBezTo>
                    <a:pt x="1616" y="20276"/>
                    <a:pt x="613" y="13861"/>
                    <a:pt x="613" y="11570"/>
                  </a:cubicBezTo>
                  <a:cubicBezTo>
                    <a:pt x="613" y="8108"/>
                    <a:pt x="3879" y="6273"/>
                    <a:pt x="6264" y="4933"/>
                  </a:cubicBezTo>
                  <a:lnTo>
                    <a:pt x="6595" y="4747"/>
                  </a:lnTo>
                  <a:cubicBezTo>
                    <a:pt x="8873" y="3459"/>
                    <a:pt x="11740" y="1688"/>
                    <a:pt x="12076" y="1481"/>
                  </a:cubicBezTo>
                  <a:cubicBezTo>
                    <a:pt x="14284" y="781"/>
                    <a:pt x="17714" y="614"/>
                    <a:pt x="20491" y="614"/>
                  </a:cubicBezTo>
                  <a:close/>
                  <a:moveTo>
                    <a:pt x="20390" y="0"/>
                  </a:moveTo>
                  <a:cubicBezTo>
                    <a:pt x="17381" y="0"/>
                    <a:pt x="14063" y="198"/>
                    <a:pt x="11853" y="909"/>
                  </a:cubicBezTo>
                  <a:cubicBezTo>
                    <a:pt x="11829" y="917"/>
                    <a:pt x="11806" y="927"/>
                    <a:pt x="11785" y="940"/>
                  </a:cubicBezTo>
                  <a:cubicBezTo>
                    <a:pt x="11754" y="960"/>
                    <a:pt x="8694" y="2857"/>
                    <a:pt x="6293" y="4215"/>
                  </a:cubicBezTo>
                  <a:lnTo>
                    <a:pt x="5964" y="4400"/>
                  </a:lnTo>
                  <a:cubicBezTo>
                    <a:pt x="3447" y="5813"/>
                    <a:pt x="1" y="7749"/>
                    <a:pt x="1" y="11570"/>
                  </a:cubicBezTo>
                  <a:cubicBezTo>
                    <a:pt x="1" y="13909"/>
                    <a:pt x="1008" y="20350"/>
                    <a:pt x="1818" y="25526"/>
                  </a:cubicBezTo>
                  <a:cubicBezTo>
                    <a:pt x="2318" y="28731"/>
                    <a:pt x="2751" y="31499"/>
                    <a:pt x="2751" y="32098"/>
                  </a:cubicBezTo>
                  <a:cubicBezTo>
                    <a:pt x="2751" y="34586"/>
                    <a:pt x="2862" y="34586"/>
                    <a:pt x="3158" y="34586"/>
                  </a:cubicBezTo>
                  <a:cubicBezTo>
                    <a:pt x="3281" y="34586"/>
                    <a:pt x="3389" y="34504"/>
                    <a:pt x="3440" y="34394"/>
                  </a:cubicBezTo>
                  <a:cubicBezTo>
                    <a:pt x="4559" y="33830"/>
                    <a:pt x="14964" y="30330"/>
                    <a:pt x="21883" y="28050"/>
                  </a:cubicBezTo>
                  <a:cubicBezTo>
                    <a:pt x="21983" y="28017"/>
                    <a:pt x="22060" y="27934"/>
                    <a:pt x="22084" y="27830"/>
                  </a:cubicBezTo>
                  <a:cubicBezTo>
                    <a:pt x="22095" y="27782"/>
                    <a:pt x="23254" y="22960"/>
                    <a:pt x="24187" y="20680"/>
                  </a:cubicBezTo>
                  <a:cubicBezTo>
                    <a:pt x="24674" y="19489"/>
                    <a:pt x="24685" y="18400"/>
                    <a:pt x="24698" y="17138"/>
                  </a:cubicBezTo>
                  <a:cubicBezTo>
                    <a:pt x="24711" y="15858"/>
                    <a:pt x="24726" y="14409"/>
                    <a:pt x="25257" y="12498"/>
                  </a:cubicBezTo>
                  <a:cubicBezTo>
                    <a:pt x="25600" y="11261"/>
                    <a:pt x="26040" y="10174"/>
                    <a:pt x="26464" y="9124"/>
                  </a:cubicBezTo>
                  <a:cubicBezTo>
                    <a:pt x="27328" y="6987"/>
                    <a:pt x="28075" y="5143"/>
                    <a:pt x="27477" y="3123"/>
                  </a:cubicBezTo>
                  <a:cubicBezTo>
                    <a:pt x="26628" y="261"/>
                    <a:pt x="26284" y="155"/>
                    <a:pt x="23406" y="59"/>
                  </a:cubicBezTo>
                  <a:lnTo>
                    <a:pt x="23067" y="48"/>
                  </a:lnTo>
                  <a:cubicBezTo>
                    <a:pt x="22233" y="19"/>
                    <a:pt x="21326" y="0"/>
                    <a:pt x="20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347;p54">
              <a:extLst>
                <a:ext uri="{FF2B5EF4-FFF2-40B4-BE49-F238E27FC236}">
                  <a16:creationId xmlns:a16="http://schemas.microsoft.com/office/drawing/2014/main" id="{06B846A3-0144-B6E0-C840-B7163904D01C}"/>
                </a:ext>
              </a:extLst>
            </p:cNvPr>
            <p:cNvSpPr/>
            <p:nvPr/>
          </p:nvSpPr>
          <p:spPr>
            <a:xfrm>
              <a:off x="3348825" y="1312750"/>
              <a:ext cx="338650" cy="322150"/>
            </a:xfrm>
            <a:custGeom>
              <a:avLst/>
              <a:gdLst/>
              <a:ahLst/>
              <a:cxnLst/>
              <a:rect l="l" t="t" r="r" b="b"/>
              <a:pathLst>
                <a:path w="13546" h="12886" extrusionOk="0">
                  <a:moveTo>
                    <a:pt x="4473" y="1"/>
                  </a:moveTo>
                  <a:cubicBezTo>
                    <a:pt x="3541" y="1"/>
                    <a:pt x="2787" y="200"/>
                    <a:pt x="2434" y="611"/>
                  </a:cubicBezTo>
                  <a:cubicBezTo>
                    <a:pt x="2434" y="611"/>
                    <a:pt x="1058" y="1351"/>
                    <a:pt x="530" y="4738"/>
                  </a:cubicBezTo>
                  <a:cubicBezTo>
                    <a:pt x="0" y="8123"/>
                    <a:pt x="0" y="12886"/>
                    <a:pt x="0" y="12886"/>
                  </a:cubicBezTo>
                  <a:cubicBezTo>
                    <a:pt x="0" y="12886"/>
                    <a:pt x="5714" y="9711"/>
                    <a:pt x="6561" y="9606"/>
                  </a:cubicBezTo>
                  <a:cubicBezTo>
                    <a:pt x="6578" y="9603"/>
                    <a:pt x="6598" y="9602"/>
                    <a:pt x="6619" y="9602"/>
                  </a:cubicBezTo>
                  <a:cubicBezTo>
                    <a:pt x="7657" y="9602"/>
                    <a:pt x="13545" y="12039"/>
                    <a:pt x="13545" y="12039"/>
                  </a:cubicBezTo>
                  <a:cubicBezTo>
                    <a:pt x="13545" y="12039"/>
                    <a:pt x="12699" y="7172"/>
                    <a:pt x="11428" y="3786"/>
                  </a:cubicBezTo>
                  <a:cubicBezTo>
                    <a:pt x="10512" y="1342"/>
                    <a:pt x="6893" y="1"/>
                    <a:pt x="44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348;p54">
              <a:extLst>
                <a:ext uri="{FF2B5EF4-FFF2-40B4-BE49-F238E27FC236}">
                  <a16:creationId xmlns:a16="http://schemas.microsoft.com/office/drawing/2014/main" id="{5F81FBE0-F128-F594-1ED8-29CC7CC5B845}"/>
                </a:ext>
              </a:extLst>
            </p:cNvPr>
            <p:cNvSpPr/>
            <p:nvPr/>
          </p:nvSpPr>
          <p:spPr>
            <a:xfrm>
              <a:off x="3341175" y="1305025"/>
              <a:ext cx="354675" cy="337525"/>
            </a:xfrm>
            <a:custGeom>
              <a:avLst/>
              <a:gdLst/>
              <a:ahLst/>
              <a:cxnLst/>
              <a:rect l="l" t="t" r="r" b="b"/>
              <a:pathLst>
                <a:path w="14187" h="13501" extrusionOk="0">
                  <a:moveTo>
                    <a:pt x="4784" y="616"/>
                  </a:moveTo>
                  <a:cubicBezTo>
                    <a:pt x="5202" y="616"/>
                    <a:pt x="5664" y="658"/>
                    <a:pt x="6149" y="743"/>
                  </a:cubicBezTo>
                  <a:cubicBezTo>
                    <a:pt x="8282" y="1120"/>
                    <a:pt x="10748" y="2336"/>
                    <a:pt x="11448" y="4203"/>
                  </a:cubicBezTo>
                  <a:cubicBezTo>
                    <a:pt x="12445" y="6860"/>
                    <a:pt x="13188" y="10487"/>
                    <a:pt x="13448" y="11852"/>
                  </a:cubicBezTo>
                  <a:cubicBezTo>
                    <a:pt x="11819" y="11188"/>
                    <a:pt x="7840" y="9607"/>
                    <a:pt x="6903" y="9607"/>
                  </a:cubicBezTo>
                  <a:cubicBezTo>
                    <a:pt x="6875" y="9607"/>
                    <a:pt x="6851" y="9608"/>
                    <a:pt x="6829" y="9611"/>
                  </a:cubicBezTo>
                  <a:cubicBezTo>
                    <a:pt x="6067" y="9706"/>
                    <a:pt x="2056" y="11883"/>
                    <a:pt x="618" y="12674"/>
                  </a:cubicBezTo>
                  <a:cubicBezTo>
                    <a:pt x="635" y="11348"/>
                    <a:pt x="721" y="7767"/>
                    <a:pt x="1138" y="5095"/>
                  </a:cubicBezTo>
                  <a:cubicBezTo>
                    <a:pt x="1629" y="1956"/>
                    <a:pt x="2864" y="1202"/>
                    <a:pt x="2889" y="1189"/>
                  </a:cubicBezTo>
                  <a:cubicBezTo>
                    <a:pt x="2921" y="1171"/>
                    <a:pt x="2949" y="1148"/>
                    <a:pt x="2973" y="1120"/>
                  </a:cubicBezTo>
                  <a:cubicBezTo>
                    <a:pt x="3254" y="792"/>
                    <a:pt x="3924" y="616"/>
                    <a:pt x="4784" y="616"/>
                  </a:cubicBezTo>
                  <a:close/>
                  <a:moveTo>
                    <a:pt x="4772" y="0"/>
                  </a:moveTo>
                  <a:cubicBezTo>
                    <a:pt x="3748" y="0"/>
                    <a:pt x="2956" y="236"/>
                    <a:pt x="2541" y="683"/>
                  </a:cubicBezTo>
                  <a:cubicBezTo>
                    <a:pt x="2264" y="865"/>
                    <a:pt x="1028" y="1838"/>
                    <a:pt x="533" y="4999"/>
                  </a:cubicBezTo>
                  <a:cubicBezTo>
                    <a:pt x="7" y="8370"/>
                    <a:pt x="1" y="13147"/>
                    <a:pt x="1" y="13195"/>
                  </a:cubicBezTo>
                  <a:cubicBezTo>
                    <a:pt x="1" y="13364"/>
                    <a:pt x="138" y="13500"/>
                    <a:pt x="306" y="13500"/>
                  </a:cubicBezTo>
                  <a:cubicBezTo>
                    <a:pt x="358" y="13500"/>
                    <a:pt x="409" y="13487"/>
                    <a:pt x="455" y="13462"/>
                  </a:cubicBezTo>
                  <a:cubicBezTo>
                    <a:pt x="2644" y="12245"/>
                    <a:pt x="6330" y="10290"/>
                    <a:pt x="6904" y="10218"/>
                  </a:cubicBezTo>
                  <a:cubicBezTo>
                    <a:pt x="6917" y="10216"/>
                    <a:pt x="6932" y="10215"/>
                    <a:pt x="6949" y="10215"/>
                  </a:cubicBezTo>
                  <a:cubicBezTo>
                    <a:pt x="7565" y="10215"/>
                    <a:pt x="10833" y="11430"/>
                    <a:pt x="13734" y="12631"/>
                  </a:cubicBezTo>
                  <a:cubicBezTo>
                    <a:pt x="13773" y="12647"/>
                    <a:pt x="13813" y="12654"/>
                    <a:pt x="13851" y="12654"/>
                  </a:cubicBezTo>
                  <a:cubicBezTo>
                    <a:pt x="14031" y="12654"/>
                    <a:pt x="14186" y="12491"/>
                    <a:pt x="14152" y="12295"/>
                  </a:cubicBezTo>
                  <a:cubicBezTo>
                    <a:pt x="14144" y="12247"/>
                    <a:pt x="13286" y="7361"/>
                    <a:pt x="12021" y="3987"/>
                  </a:cubicBezTo>
                  <a:cubicBezTo>
                    <a:pt x="11182" y="1752"/>
                    <a:pt x="8391" y="518"/>
                    <a:pt x="6255" y="141"/>
                  </a:cubicBezTo>
                  <a:cubicBezTo>
                    <a:pt x="5724" y="46"/>
                    <a:pt x="5225" y="0"/>
                    <a:pt x="47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349;p54">
              <a:extLst>
                <a:ext uri="{FF2B5EF4-FFF2-40B4-BE49-F238E27FC236}">
                  <a16:creationId xmlns:a16="http://schemas.microsoft.com/office/drawing/2014/main" id="{D94C6313-B8AE-8B1C-72BE-8CB43A83995D}"/>
                </a:ext>
              </a:extLst>
            </p:cNvPr>
            <p:cNvSpPr/>
            <p:nvPr/>
          </p:nvSpPr>
          <p:spPr>
            <a:xfrm>
              <a:off x="3383225" y="1306875"/>
              <a:ext cx="179900" cy="351850"/>
            </a:xfrm>
            <a:custGeom>
              <a:avLst/>
              <a:gdLst/>
              <a:ahLst/>
              <a:cxnLst/>
              <a:rect l="l" t="t" r="r" b="b"/>
              <a:pathLst>
                <a:path w="7196" h="14074" extrusionOk="0">
                  <a:moveTo>
                    <a:pt x="0" y="0"/>
                  </a:moveTo>
                  <a:cubicBezTo>
                    <a:pt x="0" y="0"/>
                    <a:pt x="38" y="130"/>
                    <a:pt x="104" y="362"/>
                  </a:cubicBezTo>
                  <a:cubicBezTo>
                    <a:pt x="516" y="1794"/>
                    <a:pt x="2053" y="7095"/>
                    <a:pt x="2964" y="9735"/>
                  </a:cubicBezTo>
                  <a:cubicBezTo>
                    <a:pt x="4021" y="12804"/>
                    <a:pt x="5608" y="14073"/>
                    <a:pt x="5608" y="14073"/>
                  </a:cubicBezTo>
                  <a:lnTo>
                    <a:pt x="7195" y="7725"/>
                  </a:lnTo>
                  <a:cubicBezTo>
                    <a:pt x="7195" y="7725"/>
                    <a:pt x="953" y="169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350;p54">
              <a:extLst>
                <a:ext uri="{FF2B5EF4-FFF2-40B4-BE49-F238E27FC236}">
                  <a16:creationId xmlns:a16="http://schemas.microsoft.com/office/drawing/2014/main" id="{8E40BF87-FE1D-B155-9EE5-3C895E9D6AEA}"/>
                </a:ext>
              </a:extLst>
            </p:cNvPr>
            <p:cNvSpPr/>
            <p:nvPr/>
          </p:nvSpPr>
          <p:spPr>
            <a:xfrm>
              <a:off x="3374800" y="1299200"/>
              <a:ext cx="196400" cy="367200"/>
            </a:xfrm>
            <a:custGeom>
              <a:avLst/>
              <a:gdLst/>
              <a:ahLst/>
              <a:cxnLst/>
              <a:rect l="l" t="t" r="r" b="b"/>
              <a:pathLst>
                <a:path w="7856" h="14688" extrusionOk="0">
                  <a:moveTo>
                    <a:pt x="1089" y="1808"/>
                  </a:moveTo>
                  <a:lnTo>
                    <a:pt x="1089" y="1808"/>
                  </a:lnTo>
                  <a:cubicBezTo>
                    <a:pt x="2944" y="3983"/>
                    <a:pt x="6461" y="7418"/>
                    <a:pt x="7193" y="8128"/>
                  </a:cubicBezTo>
                  <a:lnTo>
                    <a:pt x="5777" y="13790"/>
                  </a:lnTo>
                  <a:cubicBezTo>
                    <a:pt x="5262" y="13236"/>
                    <a:pt x="4301" y="12004"/>
                    <a:pt x="3590" y="9943"/>
                  </a:cubicBezTo>
                  <a:cubicBezTo>
                    <a:pt x="2856" y="7816"/>
                    <a:pt x="1700" y="3903"/>
                    <a:pt x="1089" y="1808"/>
                  </a:cubicBezTo>
                  <a:close/>
                  <a:moveTo>
                    <a:pt x="338" y="1"/>
                  </a:moveTo>
                  <a:cubicBezTo>
                    <a:pt x="298" y="1"/>
                    <a:pt x="258" y="9"/>
                    <a:pt x="220" y="25"/>
                  </a:cubicBezTo>
                  <a:cubicBezTo>
                    <a:pt x="77" y="83"/>
                    <a:pt x="0" y="242"/>
                    <a:pt x="43" y="390"/>
                  </a:cubicBezTo>
                  <a:lnTo>
                    <a:pt x="148" y="755"/>
                  </a:lnTo>
                  <a:cubicBezTo>
                    <a:pt x="589" y="2288"/>
                    <a:pt x="2099" y="7498"/>
                    <a:pt x="3011" y="10142"/>
                  </a:cubicBezTo>
                  <a:cubicBezTo>
                    <a:pt x="4085" y="13258"/>
                    <a:pt x="5687" y="14565"/>
                    <a:pt x="5754" y="14620"/>
                  </a:cubicBezTo>
                  <a:cubicBezTo>
                    <a:pt x="5809" y="14663"/>
                    <a:pt x="5876" y="14686"/>
                    <a:pt x="5945" y="14686"/>
                  </a:cubicBezTo>
                  <a:lnTo>
                    <a:pt x="5946" y="14687"/>
                  </a:lnTo>
                  <a:cubicBezTo>
                    <a:pt x="6087" y="14687"/>
                    <a:pt x="6208" y="14591"/>
                    <a:pt x="6243" y="14456"/>
                  </a:cubicBezTo>
                  <a:lnTo>
                    <a:pt x="7829" y="8105"/>
                  </a:lnTo>
                  <a:cubicBezTo>
                    <a:pt x="7856" y="8000"/>
                    <a:pt x="7824" y="7887"/>
                    <a:pt x="7745" y="7811"/>
                  </a:cubicBezTo>
                  <a:cubicBezTo>
                    <a:pt x="7683" y="7751"/>
                    <a:pt x="1524" y="1792"/>
                    <a:pt x="604" y="156"/>
                  </a:cubicBezTo>
                  <a:cubicBezTo>
                    <a:pt x="548" y="58"/>
                    <a:pt x="445" y="1"/>
                    <a:pt x="3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351;p54">
              <a:extLst>
                <a:ext uri="{FF2B5EF4-FFF2-40B4-BE49-F238E27FC236}">
                  <a16:creationId xmlns:a16="http://schemas.microsoft.com/office/drawing/2014/main" id="{DCC7DA2B-955D-77E6-C21C-1BC1CBB24182}"/>
                </a:ext>
              </a:extLst>
            </p:cNvPr>
            <p:cNvSpPr/>
            <p:nvPr/>
          </p:nvSpPr>
          <p:spPr>
            <a:xfrm>
              <a:off x="3303850" y="967400"/>
              <a:ext cx="410075" cy="571100"/>
            </a:xfrm>
            <a:custGeom>
              <a:avLst/>
              <a:gdLst/>
              <a:ahLst/>
              <a:cxnLst/>
              <a:rect l="l" t="t" r="r" b="b"/>
              <a:pathLst>
                <a:path w="16403" h="22844" extrusionOk="0">
                  <a:moveTo>
                    <a:pt x="8230" y="1"/>
                  </a:moveTo>
                  <a:cubicBezTo>
                    <a:pt x="6845" y="1"/>
                    <a:pt x="3239" y="542"/>
                    <a:pt x="1799" y="5960"/>
                  </a:cubicBezTo>
                  <a:cubicBezTo>
                    <a:pt x="0" y="12733"/>
                    <a:pt x="5821" y="18552"/>
                    <a:pt x="7513" y="20774"/>
                  </a:cubicBezTo>
                  <a:cubicBezTo>
                    <a:pt x="8496" y="22063"/>
                    <a:pt x="9729" y="22843"/>
                    <a:pt x="10859" y="22843"/>
                  </a:cubicBezTo>
                  <a:cubicBezTo>
                    <a:pt x="11677" y="22843"/>
                    <a:pt x="12441" y="22435"/>
                    <a:pt x="13016" y="21515"/>
                  </a:cubicBezTo>
                  <a:cubicBezTo>
                    <a:pt x="15133" y="18129"/>
                    <a:pt x="15767" y="16436"/>
                    <a:pt x="16084" y="11992"/>
                  </a:cubicBezTo>
                  <a:cubicBezTo>
                    <a:pt x="16402" y="7547"/>
                    <a:pt x="15873" y="4585"/>
                    <a:pt x="13862" y="2258"/>
                  </a:cubicBezTo>
                  <a:cubicBezTo>
                    <a:pt x="12019" y="122"/>
                    <a:pt x="9285" y="34"/>
                    <a:pt x="8845" y="34"/>
                  </a:cubicBezTo>
                  <a:cubicBezTo>
                    <a:pt x="8805" y="34"/>
                    <a:pt x="8784" y="34"/>
                    <a:pt x="8784" y="34"/>
                  </a:cubicBezTo>
                  <a:cubicBezTo>
                    <a:pt x="8784" y="34"/>
                    <a:pt x="8577" y="1"/>
                    <a:pt x="82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52;p54">
              <a:extLst>
                <a:ext uri="{FF2B5EF4-FFF2-40B4-BE49-F238E27FC236}">
                  <a16:creationId xmlns:a16="http://schemas.microsoft.com/office/drawing/2014/main" id="{984320F9-F4CC-4CC8-B1C6-7888501F7460}"/>
                </a:ext>
              </a:extLst>
            </p:cNvPr>
            <p:cNvSpPr/>
            <p:nvPr/>
          </p:nvSpPr>
          <p:spPr>
            <a:xfrm>
              <a:off x="3300900" y="959900"/>
              <a:ext cx="421275" cy="586250"/>
            </a:xfrm>
            <a:custGeom>
              <a:avLst/>
              <a:gdLst/>
              <a:ahLst/>
              <a:cxnLst/>
              <a:rect l="l" t="t" r="r" b="b"/>
              <a:pathLst>
                <a:path w="16851" h="23450" extrusionOk="0">
                  <a:moveTo>
                    <a:pt x="8307" y="601"/>
                  </a:moveTo>
                  <a:lnTo>
                    <a:pt x="8307" y="602"/>
                  </a:lnTo>
                  <a:cubicBezTo>
                    <a:pt x="8616" y="602"/>
                    <a:pt x="8815" y="631"/>
                    <a:pt x="8852" y="637"/>
                  </a:cubicBezTo>
                  <a:cubicBezTo>
                    <a:pt x="8867" y="639"/>
                    <a:pt x="8882" y="641"/>
                    <a:pt x="8897" y="641"/>
                  </a:cubicBezTo>
                  <a:cubicBezTo>
                    <a:pt x="8902" y="641"/>
                    <a:pt x="8907" y="640"/>
                    <a:pt x="8912" y="640"/>
                  </a:cubicBezTo>
                  <a:cubicBezTo>
                    <a:pt x="8914" y="640"/>
                    <a:pt x="8928" y="640"/>
                    <a:pt x="8952" y="640"/>
                  </a:cubicBezTo>
                  <a:cubicBezTo>
                    <a:pt x="9311" y="640"/>
                    <a:pt x="11977" y="705"/>
                    <a:pt x="13748" y="2757"/>
                  </a:cubicBezTo>
                  <a:cubicBezTo>
                    <a:pt x="15604" y="4905"/>
                    <a:pt x="16226" y="7661"/>
                    <a:pt x="15897" y="12270"/>
                  </a:cubicBezTo>
                  <a:cubicBezTo>
                    <a:pt x="15578" y="16729"/>
                    <a:pt x="14933" y="18360"/>
                    <a:pt x="12874" y="21652"/>
                  </a:cubicBezTo>
                  <a:cubicBezTo>
                    <a:pt x="12405" y="22403"/>
                    <a:pt x="11800" y="22801"/>
                    <a:pt x="11075" y="22835"/>
                  </a:cubicBezTo>
                  <a:cubicBezTo>
                    <a:pt x="11045" y="22837"/>
                    <a:pt x="11015" y="22837"/>
                    <a:pt x="10985" y="22837"/>
                  </a:cubicBezTo>
                  <a:cubicBezTo>
                    <a:pt x="9968" y="22837"/>
                    <a:pt x="8812" y="22119"/>
                    <a:pt x="7875" y="20889"/>
                  </a:cubicBezTo>
                  <a:cubicBezTo>
                    <a:pt x="7668" y="20617"/>
                    <a:pt x="7400" y="20291"/>
                    <a:pt x="7092" y="19918"/>
                  </a:cubicBezTo>
                  <a:cubicBezTo>
                    <a:pt x="4849" y="17199"/>
                    <a:pt x="673" y="12138"/>
                    <a:pt x="2214" y="6339"/>
                  </a:cubicBezTo>
                  <a:cubicBezTo>
                    <a:pt x="3596" y="1136"/>
                    <a:pt x="6975" y="601"/>
                    <a:pt x="8307" y="601"/>
                  </a:cubicBezTo>
                  <a:close/>
                  <a:moveTo>
                    <a:pt x="8393" y="1"/>
                  </a:moveTo>
                  <a:cubicBezTo>
                    <a:pt x="6952" y="1"/>
                    <a:pt x="3117" y="552"/>
                    <a:pt x="1622" y="6181"/>
                  </a:cubicBezTo>
                  <a:cubicBezTo>
                    <a:pt x="1" y="12285"/>
                    <a:pt x="4307" y="17504"/>
                    <a:pt x="6619" y="20308"/>
                  </a:cubicBezTo>
                  <a:cubicBezTo>
                    <a:pt x="6922" y="20674"/>
                    <a:pt x="7185" y="20993"/>
                    <a:pt x="7388" y="21260"/>
                  </a:cubicBezTo>
                  <a:cubicBezTo>
                    <a:pt x="8439" y="22639"/>
                    <a:pt x="9773" y="23449"/>
                    <a:pt x="10981" y="23449"/>
                  </a:cubicBezTo>
                  <a:cubicBezTo>
                    <a:pt x="11022" y="23449"/>
                    <a:pt x="11063" y="23448"/>
                    <a:pt x="11104" y="23446"/>
                  </a:cubicBezTo>
                  <a:cubicBezTo>
                    <a:pt x="12028" y="23403"/>
                    <a:pt x="12819" y="22895"/>
                    <a:pt x="13393" y="21977"/>
                  </a:cubicBezTo>
                  <a:cubicBezTo>
                    <a:pt x="15481" y="18638"/>
                    <a:pt x="16182" y="16869"/>
                    <a:pt x="16508" y="12313"/>
                  </a:cubicBezTo>
                  <a:cubicBezTo>
                    <a:pt x="16850" y="7525"/>
                    <a:pt x="16184" y="4641"/>
                    <a:pt x="14211" y="2357"/>
                  </a:cubicBezTo>
                  <a:cubicBezTo>
                    <a:pt x="12261" y="97"/>
                    <a:pt x="9413" y="29"/>
                    <a:pt x="8950" y="29"/>
                  </a:cubicBezTo>
                  <a:cubicBezTo>
                    <a:pt x="8937" y="29"/>
                    <a:pt x="8926" y="29"/>
                    <a:pt x="8917" y="29"/>
                  </a:cubicBezTo>
                  <a:cubicBezTo>
                    <a:pt x="8845" y="20"/>
                    <a:pt x="8660" y="1"/>
                    <a:pt x="8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53;p54">
              <a:extLst>
                <a:ext uri="{FF2B5EF4-FFF2-40B4-BE49-F238E27FC236}">
                  <a16:creationId xmlns:a16="http://schemas.microsoft.com/office/drawing/2014/main" id="{6C1D041B-7CB9-F49F-5269-67D66DCDA791}"/>
                </a:ext>
              </a:extLst>
            </p:cNvPr>
            <p:cNvSpPr/>
            <p:nvPr/>
          </p:nvSpPr>
          <p:spPr>
            <a:xfrm>
              <a:off x="3335175" y="967400"/>
              <a:ext cx="369675" cy="315775"/>
            </a:xfrm>
            <a:custGeom>
              <a:avLst/>
              <a:gdLst/>
              <a:ahLst/>
              <a:cxnLst/>
              <a:rect l="l" t="t" r="r" b="b"/>
              <a:pathLst>
                <a:path w="14787" h="12631" extrusionOk="0">
                  <a:moveTo>
                    <a:pt x="6977" y="1"/>
                  </a:moveTo>
                  <a:cubicBezTo>
                    <a:pt x="5592" y="1"/>
                    <a:pt x="1986" y="542"/>
                    <a:pt x="546" y="5960"/>
                  </a:cubicBezTo>
                  <a:cubicBezTo>
                    <a:pt x="0" y="8017"/>
                    <a:pt x="159" y="9986"/>
                    <a:pt x="689" y="11792"/>
                  </a:cubicBezTo>
                  <a:cubicBezTo>
                    <a:pt x="878" y="11308"/>
                    <a:pt x="1163" y="10934"/>
                    <a:pt x="1604" y="10934"/>
                  </a:cubicBezTo>
                  <a:cubicBezTo>
                    <a:pt x="2838" y="10934"/>
                    <a:pt x="2973" y="12631"/>
                    <a:pt x="3368" y="12631"/>
                  </a:cubicBezTo>
                  <a:cubicBezTo>
                    <a:pt x="3379" y="12631"/>
                    <a:pt x="3391" y="12630"/>
                    <a:pt x="3403" y="12626"/>
                  </a:cubicBezTo>
                  <a:cubicBezTo>
                    <a:pt x="3826" y="12521"/>
                    <a:pt x="5520" y="11040"/>
                    <a:pt x="5202" y="9664"/>
                  </a:cubicBezTo>
                  <a:cubicBezTo>
                    <a:pt x="4886" y="8288"/>
                    <a:pt x="5309" y="7654"/>
                    <a:pt x="7531" y="7654"/>
                  </a:cubicBezTo>
                  <a:cubicBezTo>
                    <a:pt x="9530" y="7654"/>
                    <a:pt x="10159" y="8425"/>
                    <a:pt x="10805" y="8425"/>
                  </a:cubicBezTo>
                  <a:cubicBezTo>
                    <a:pt x="10877" y="8425"/>
                    <a:pt x="10949" y="8416"/>
                    <a:pt x="11023" y="8395"/>
                  </a:cubicBezTo>
                  <a:cubicBezTo>
                    <a:pt x="11763" y="8183"/>
                    <a:pt x="12292" y="6701"/>
                    <a:pt x="13033" y="6701"/>
                  </a:cubicBezTo>
                  <a:cubicBezTo>
                    <a:pt x="13502" y="6701"/>
                    <a:pt x="14141" y="6873"/>
                    <a:pt x="14787" y="7507"/>
                  </a:cubicBezTo>
                  <a:cubicBezTo>
                    <a:pt x="14526" y="5382"/>
                    <a:pt x="13853" y="3697"/>
                    <a:pt x="12609" y="2257"/>
                  </a:cubicBezTo>
                  <a:cubicBezTo>
                    <a:pt x="10766" y="122"/>
                    <a:pt x="8033" y="34"/>
                    <a:pt x="7592" y="34"/>
                  </a:cubicBezTo>
                  <a:cubicBezTo>
                    <a:pt x="7552" y="34"/>
                    <a:pt x="7531" y="34"/>
                    <a:pt x="7531" y="34"/>
                  </a:cubicBezTo>
                  <a:cubicBezTo>
                    <a:pt x="7531" y="34"/>
                    <a:pt x="7324" y="1"/>
                    <a:pt x="6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54;p54">
              <a:extLst>
                <a:ext uri="{FF2B5EF4-FFF2-40B4-BE49-F238E27FC236}">
                  <a16:creationId xmlns:a16="http://schemas.microsoft.com/office/drawing/2014/main" id="{24397346-BE8A-68F9-6DFB-657CD35384B8}"/>
                </a:ext>
              </a:extLst>
            </p:cNvPr>
            <p:cNvSpPr/>
            <p:nvPr/>
          </p:nvSpPr>
          <p:spPr>
            <a:xfrm>
              <a:off x="3328725" y="959875"/>
              <a:ext cx="384125" cy="331000"/>
            </a:xfrm>
            <a:custGeom>
              <a:avLst/>
              <a:gdLst/>
              <a:ahLst/>
              <a:cxnLst/>
              <a:rect l="l" t="t" r="r" b="b"/>
              <a:pathLst>
                <a:path w="15365" h="13240" extrusionOk="0">
                  <a:moveTo>
                    <a:pt x="7218" y="606"/>
                  </a:moveTo>
                  <a:cubicBezTo>
                    <a:pt x="7539" y="606"/>
                    <a:pt x="7749" y="635"/>
                    <a:pt x="7799" y="642"/>
                  </a:cubicBezTo>
                  <a:cubicBezTo>
                    <a:pt x="7801" y="642"/>
                    <a:pt x="7815" y="642"/>
                    <a:pt x="7840" y="642"/>
                  </a:cubicBezTo>
                  <a:cubicBezTo>
                    <a:pt x="8204" y="642"/>
                    <a:pt x="10866" y="708"/>
                    <a:pt x="12635" y="2758"/>
                  </a:cubicBezTo>
                  <a:cubicBezTo>
                    <a:pt x="13670" y="3956"/>
                    <a:pt x="14311" y="5347"/>
                    <a:pt x="14628" y="7092"/>
                  </a:cubicBezTo>
                  <a:cubicBezTo>
                    <a:pt x="14111" y="6776"/>
                    <a:pt x="13637" y="6696"/>
                    <a:pt x="13291" y="6696"/>
                  </a:cubicBezTo>
                  <a:cubicBezTo>
                    <a:pt x="12749" y="6696"/>
                    <a:pt x="12361" y="7185"/>
                    <a:pt x="11984" y="7656"/>
                  </a:cubicBezTo>
                  <a:cubicBezTo>
                    <a:pt x="11720" y="7987"/>
                    <a:pt x="11448" y="8329"/>
                    <a:pt x="11196" y="8401"/>
                  </a:cubicBezTo>
                  <a:cubicBezTo>
                    <a:pt x="11152" y="8414"/>
                    <a:pt x="11108" y="8420"/>
                    <a:pt x="11062" y="8420"/>
                  </a:cubicBezTo>
                  <a:cubicBezTo>
                    <a:pt x="10902" y="8420"/>
                    <a:pt x="10720" y="8344"/>
                    <a:pt x="10424" y="8215"/>
                  </a:cubicBezTo>
                  <a:cubicBezTo>
                    <a:pt x="9877" y="7977"/>
                    <a:pt x="9128" y="7649"/>
                    <a:pt x="7789" y="7649"/>
                  </a:cubicBezTo>
                  <a:cubicBezTo>
                    <a:pt x="6485" y="7649"/>
                    <a:pt x="5732" y="7864"/>
                    <a:pt x="5347" y="8347"/>
                  </a:cubicBezTo>
                  <a:cubicBezTo>
                    <a:pt x="4953" y="8843"/>
                    <a:pt x="5042" y="9509"/>
                    <a:pt x="5162" y="10034"/>
                  </a:cubicBezTo>
                  <a:cubicBezTo>
                    <a:pt x="5414" y="11125"/>
                    <a:pt x="4113" y="12360"/>
                    <a:pt x="3670" y="12595"/>
                  </a:cubicBezTo>
                  <a:cubicBezTo>
                    <a:pt x="3623" y="12520"/>
                    <a:pt x="3559" y="12392"/>
                    <a:pt x="3511" y="12293"/>
                  </a:cubicBezTo>
                  <a:cubicBezTo>
                    <a:pt x="3260" y="11783"/>
                    <a:pt x="2842" y="10929"/>
                    <a:pt x="1863" y="10929"/>
                  </a:cubicBezTo>
                  <a:cubicBezTo>
                    <a:pt x="1626" y="10929"/>
                    <a:pt x="1329" y="11008"/>
                    <a:pt x="1057" y="11307"/>
                  </a:cubicBezTo>
                  <a:cubicBezTo>
                    <a:pt x="664" y="9597"/>
                    <a:pt x="678" y="7930"/>
                    <a:pt x="1101" y="6341"/>
                  </a:cubicBezTo>
                  <a:cubicBezTo>
                    <a:pt x="2480" y="1148"/>
                    <a:pt x="5849" y="606"/>
                    <a:pt x="7218" y="606"/>
                  </a:cubicBezTo>
                  <a:close/>
                  <a:moveTo>
                    <a:pt x="7281" y="1"/>
                  </a:moveTo>
                  <a:cubicBezTo>
                    <a:pt x="5842" y="1"/>
                    <a:pt x="2005" y="550"/>
                    <a:pt x="509" y="6182"/>
                  </a:cubicBezTo>
                  <a:cubicBezTo>
                    <a:pt x="0" y="8099"/>
                    <a:pt x="49" y="10117"/>
                    <a:pt x="654" y="12179"/>
                  </a:cubicBezTo>
                  <a:cubicBezTo>
                    <a:pt x="690" y="12305"/>
                    <a:pt x="803" y="12392"/>
                    <a:pt x="935" y="12399"/>
                  </a:cubicBezTo>
                  <a:cubicBezTo>
                    <a:pt x="941" y="12399"/>
                    <a:pt x="947" y="12400"/>
                    <a:pt x="954" y="12400"/>
                  </a:cubicBezTo>
                  <a:cubicBezTo>
                    <a:pt x="1072" y="12400"/>
                    <a:pt x="1188" y="12320"/>
                    <a:pt x="1233" y="12203"/>
                  </a:cubicBezTo>
                  <a:cubicBezTo>
                    <a:pt x="1404" y="11763"/>
                    <a:pt x="1615" y="11541"/>
                    <a:pt x="1863" y="11541"/>
                  </a:cubicBezTo>
                  <a:cubicBezTo>
                    <a:pt x="2416" y="11541"/>
                    <a:pt x="2676" y="11983"/>
                    <a:pt x="2961" y="12562"/>
                  </a:cubicBezTo>
                  <a:cubicBezTo>
                    <a:pt x="3117" y="12882"/>
                    <a:pt x="3294" y="13240"/>
                    <a:pt x="3616" y="13240"/>
                  </a:cubicBezTo>
                  <a:cubicBezTo>
                    <a:pt x="3656" y="13239"/>
                    <a:pt x="3697" y="13234"/>
                    <a:pt x="3736" y="13224"/>
                  </a:cubicBezTo>
                  <a:cubicBezTo>
                    <a:pt x="4246" y="13096"/>
                    <a:pt x="6128" y="11498"/>
                    <a:pt x="5758" y="9895"/>
                  </a:cubicBezTo>
                  <a:cubicBezTo>
                    <a:pt x="5626" y="9323"/>
                    <a:pt x="5648" y="8952"/>
                    <a:pt x="5826" y="8728"/>
                  </a:cubicBezTo>
                  <a:cubicBezTo>
                    <a:pt x="6076" y="8412"/>
                    <a:pt x="6718" y="8260"/>
                    <a:pt x="7788" y="8260"/>
                  </a:cubicBezTo>
                  <a:cubicBezTo>
                    <a:pt x="9000" y="8260"/>
                    <a:pt x="9681" y="8558"/>
                    <a:pt x="10178" y="8776"/>
                  </a:cubicBezTo>
                  <a:cubicBezTo>
                    <a:pt x="10487" y="8911"/>
                    <a:pt x="10765" y="9032"/>
                    <a:pt x="11063" y="9032"/>
                  </a:cubicBezTo>
                  <a:cubicBezTo>
                    <a:pt x="11161" y="9032"/>
                    <a:pt x="11260" y="9019"/>
                    <a:pt x="11364" y="8989"/>
                  </a:cubicBezTo>
                  <a:cubicBezTo>
                    <a:pt x="11805" y="8863"/>
                    <a:pt x="12139" y="8443"/>
                    <a:pt x="12463" y="8037"/>
                  </a:cubicBezTo>
                  <a:cubicBezTo>
                    <a:pt x="12735" y="7695"/>
                    <a:pt x="13044" y="7308"/>
                    <a:pt x="13291" y="7308"/>
                  </a:cubicBezTo>
                  <a:cubicBezTo>
                    <a:pt x="13659" y="7308"/>
                    <a:pt x="14226" y="7432"/>
                    <a:pt x="14831" y="8026"/>
                  </a:cubicBezTo>
                  <a:cubicBezTo>
                    <a:pt x="14890" y="8083"/>
                    <a:pt x="14967" y="8113"/>
                    <a:pt x="15045" y="8113"/>
                  </a:cubicBezTo>
                  <a:cubicBezTo>
                    <a:pt x="15091" y="8113"/>
                    <a:pt x="15138" y="8102"/>
                    <a:pt x="15181" y="8081"/>
                  </a:cubicBezTo>
                  <a:cubicBezTo>
                    <a:pt x="15297" y="8023"/>
                    <a:pt x="15365" y="7899"/>
                    <a:pt x="15349" y="7770"/>
                  </a:cubicBezTo>
                  <a:cubicBezTo>
                    <a:pt x="15076" y="5537"/>
                    <a:pt x="14360" y="3818"/>
                    <a:pt x="13098" y="2357"/>
                  </a:cubicBezTo>
                  <a:cubicBezTo>
                    <a:pt x="11192" y="150"/>
                    <a:pt x="8428" y="31"/>
                    <a:pt x="7919" y="31"/>
                  </a:cubicBezTo>
                  <a:cubicBezTo>
                    <a:pt x="7872" y="31"/>
                    <a:pt x="7844" y="32"/>
                    <a:pt x="7838" y="33"/>
                  </a:cubicBezTo>
                  <a:cubicBezTo>
                    <a:pt x="7827" y="31"/>
                    <a:pt x="7621" y="1"/>
                    <a:pt x="72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355;p54">
              <a:extLst>
                <a:ext uri="{FF2B5EF4-FFF2-40B4-BE49-F238E27FC236}">
                  <a16:creationId xmlns:a16="http://schemas.microsoft.com/office/drawing/2014/main" id="{95C2B87B-1945-1BC8-F5DA-71F274CF4E6A}"/>
                </a:ext>
              </a:extLst>
            </p:cNvPr>
            <p:cNvSpPr/>
            <p:nvPr/>
          </p:nvSpPr>
          <p:spPr>
            <a:xfrm>
              <a:off x="3339850" y="1239750"/>
              <a:ext cx="80425" cy="120025"/>
            </a:xfrm>
            <a:custGeom>
              <a:avLst/>
              <a:gdLst/>
              <a:ahLst/>
              <a:cxnLst/>
              <a:rect l="l" t="t" r="r" b="b"/>
              <a:pathLst>
                <a:path w="3217" h="4801" extrusionOk="0">
                  <a:moveTo>
                    <a:pt x="1089" y="1"/>
                  </a:moveTo>
                  <a:cubicBezTo>
                    <a:pt x="352" y="1"/>
                    <a:pt x="1" y="683"/>
                    <a:pt x="466" y="2262"/>
                  </a:cubicBezTo>
                  <a:cubicBezTo>
                    <a:pt x="995" y="4061"/>
                    <a:pt x="1735" y="4801"/>
                    <a:pt x="2158" y="4801"/>
                  </a:cubicBezTo>
                  <a:cubicBezTo>
                    <a:pt x="2582" y="4801"/>
                    <a:pt x="2793" y="4166"/>
                    <a:pt x="2793" y="4166"/>
                  </a:cubicBezTo>
                  <a:lnTo>
                    <a:pt x="3216" y="2367"/>
                  </a:lnTo>
                  <a:cubicBezTo>
                    <a:pt x="3216" y="2367"/>
                    <a:pt x="2370" y="251"/>
                    <a:pt x="1417" y="40"/>
                  </a:cubicBezTo>
                  <a:cubicBezTo>
                    <a:pt x="1301" y="14"/>
                    <a:pt x="1191" y="1"/>
                    <a:pt x="10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356;p54">
              <a:extLst>
                <a:ext uri="{FF2B5EF4-FFF2-40B4-BE49-F238E27FC236}">
                  <a16:creationId xmlns:a16="http://schemas.microsoft.com/office/drawing/2014/main" id="{E53875AA-2D37-B60A-725C-1EEE8A76780A}"/>
                </a:ext>
              </a:extLst>
            </p:cNvPr>
            <p:cNvSpPr/>
            <p:nvPr/>
          </p:nvSpPr>
          <p:spPr>
            <a:xfrm>
              <a:off x="3335925" y="1232100"/>
              <a:ext cx="92950" cy="135350"/>
            </a:xfrm>
            <a:custGeom>
              <a:avLst/>
              <a:gdLst/>
              <a:ahLst/>
              <a:cxnLst/>
              <a:rect l="l" t="t" r="r" b="b"/>
              <a:pathLst>
                <a:path w="3718" h="5414" extrusionOk="0">
                  <a:moveTo>
                    <a:pt x="1242" y="1"/>
                  </a:moveTo>
                  <a:cubicBezTo>
                    <a:pt x="837" y="1"/>
                    <a:pt x="587" y="165"/>
                    <a:pt x="438" y="325"/>
                  </a:cubicBezTo>
                  <a:cubicBezTo>
                    <a:pt x="37" y="753"/>
                    <a:pt x="0" y="1537"/>
                    <a:pt x="329" y="2654"/>
                  </a:cubicBezTo>
                  <a:cubicBezTo>
                    <a:pt x="822" y="4330"/>
                    <a:pt x="1602" y="5414"/>
                    <a:pt x="2315" y="5414"/>
                  </a:cubicBezTo>
                  <a:cubicBezTo>
                    <a:pt x="2941" y="5414"/>
                    <a:pt x="3212" y="4656"/>
                    <a:pt x="3240" y="4569"/>
                  </a:cubicBezTo>
                  <a:cubicBezTo>
                    <a:pt x="3288" y="4410"/>
                    <a:pt x="3202" y="4243"/>
                    <a:pt x="3044" y="4191"/>
                  </a:cubicBezTo>
                  <a:cubicBezTo>
                    <a:pt x="3012" y="4180"/>
                    <a:pt x="2980" y="4175"/>
                    <a:pt x="2947" y="4175"/>
                  </a:cubicBezTo>
                  <a:cubicBezTo>
                    <a:pt x="2823" y="4175"/>
                    <a:pt x="2706" y="4251"/>
                    <a:pt x="2661" y="4375"/>
                  </a:cubicBezTo>
                  <a:cubicBezTo>
                    <a:pt x="2601" y="4549"/>
                    <a:pt x="2444" y="4801"/>
                    <a:pt x="2315" y="4801"/>
                  </a:cubicBezTo>
                  <a:cubicBezTo>
                    <a:pt x="2124" y="4801"/>
                    <a:pt x="1437" y="4251"/>
                    <a:pt x="916" y="2482"/>
                  </a:cubicBezTo>
                  <a:cubicBezTo>
                    <a:pt x="558" y="1264"/>
                    <a:pt x="776" y="860"/>
                    <a:pt x="885" y="742"/>
                  </a:cubicBezTo>
                  <a:cubicBezTo>
                    <a:pt x="966" y="655"/>
                    <a:pt x="1086" y="612"/>
                    <a:pt x="1243" y="612"/>
                  </a:cubicBezTo>
                  <a:cubicBezTo>
                    <a:pt x="1323" y="612"/>
                    <a:pt x="1411" y="623"/>
                    <a:pt x="1509" y="645"/>
                  </a:cubicBezTo>
                  <a:cubicBezTo>
                    <a:pt x="2086" y="773"/>
                    <a:pt x="2785" y="2027"/>
                    <a:pt x="3090" y="2787"/>
                  </a:cubicBezTo>
                  <a:cubicBezTo>
                    <a:pt x="3139" y="2905"/>
                    <a:pt x="3252" y="2976"/>
                    <a:pt x="3372" y="2976"/>
                  </a:cubicBezTo>
                  <a:cubicBezTo>
                    <a:pt x="3410" y="2976"/>
                    <a:pt x="3448" y="2969"/>
                    <a:pt x="3485" y="2955"/>
                  </a:cubicBezTo>
                  <a:cubicBezTo>
                    <a:pt x="3641" y="2893"/>
                    <a:pt x="3718" y="2716"/>
                    <a:pt x="3658" y="2560"/>
                  </a:cubicBezTo>
                  <a:cubicBezTo>
                    <a:pt x="3565" y="2329"/>
                    <a:pt x="2720" y="287"/>
                    <a:pt x="1641" y="48"/>
                  </a:cubicBezTo>
                  <a:cubicBezTo>
                    <a:pt x="1493" y="15"/>
                    <a:pt x="1361" y="1"/>
                    <a:pt x="12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357;p54">
              <a:extLst>
                <a:ext uri="{FF2B5EF4-FFF2-40B4-BE49-F238E27FC236}">
                  <a16:creationId xmlns:a16="http://schemas.microsoft.com/office/drawing/2014/main" id="{1DE60B9F-052F-2875-11C6-077662C5ABBA}"/>
                </a:ext>
              </a:extLst>
            </p:cNvPr>
            <p:cNvSpPr/>
            <p:nvPr/>
          </p:nvSpPr>
          <p:spPr>
            <a:xfrm>
              <a:off x="3218925" y="1833550"/>
              <a:ext cx="225975" cy="160275"/>
            </a:xfrm>
            <a:custGeom>
              <a:avLst/>
              <a:gdLst/>
              <a:ahLst/>
              <a:cxnLst/>
              <a:rect l="l" t="t" r="r" b="b"/>
              <a:pathLst>
                <a:path w="9039" h="6411" extrusionOk="0">
                  <a:moveTo>
                    <a:pt x="333" y="1"/>
                  </a:moveTo>
                  <a:cubicBezTo>
                    <a:pt x="316" y="1"/>
                    <a:pt x="299" y="2"/>
                    <a:pt x="281" y="5"/>
                  </a:cubicBezTo>
                  <a:cubicBezTo>
                    <a:pt x="115" y="31"/>
                    <a:pt x="1" y="187"/>
                    <a:pt x="26" y="354"/>
                  </a:cubicBezTo>
                  <a:cubicBezTo>
                    <a:pt x="49" y="498"/>
                    <a:pt x="605" y="3895"/>
                    <a:pt x="3022" y="5433"/>
                  </a:cubicBezTo>
                  <a:cubicBezTo>
                    <a:pt x="4250" y="6214"/>
                    <a:pt x="5682" y="6410"/>
                    <a:pt x="6807" y="6410"/>
                  </a:cubicBezTo>
                  <a:cubicBezTo>
                    <a:pt x="7890" y="6410"/>
                    <a:pt x="8692" y="6229"/>
                    <a:pt x="8758" y="6213"/>
                  </a:cubicBezTo>
                  <a:cubicBezTo>
                    <a:pt x="8928" y="6180"/>
                    <a:pt x="9038" y="6012"/>
                    <a:pt x="8999" y="5842"/>
                  </a:cubicBezTo>
                  <a:cubicBezTo>
                    <a:pt x="8966" y="5700"/>
                    <a:pt x="8840" y="5606"/>
                    <a:pt x="8701" y="5606"/>
                  </a:cubicBezTo>
                  <a:cubicBezTo>
                    <a:pt x="8674" y="5606"/>
                    <a:pt x="8646" y="5610"/>
                    <a:pt x="8618" y="5617"/>
                  </a:cubicBezTo>
                  <a:cubicBezTo>
                    <a:pt x="8603" y="5621"/>
                    <a:pt x="7841" y="5793"/>
                    <a:pt x="6808" y="5793"/>
                  </a:cubicBezTo>
                  <a:cubicBezTo>
                    <a:pt x="5767" y="5793"/>
                    <a:pt x="4452" y="5618"/>
                    <a:pt x="3351" y="4917"/>
                  </a:cubicBezTo>
                  <a:cubicBezTo>
                    <a:pt x="1170" y="3529"/>
                    <a:pt x="637" y="292"/>
                    <a:pt x="631" y="260"/>
                  </a:cubicBezTo>
                  <a:cubicBezTo>
                    <a:pt x="607" y="110"/>
                    <a:pt x="478" y="1"/>
                    <a:pt x="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358;p54">
              <a:extLst>
                <a:ext uri="{FF2B5EF4-FFF2-40B4-BE49-F238E27FC236}">
                  <a16:creationId xmlns:a16="http://schemas.microsoft.com/office/drawing/2014/main" id="{E4D90A43-2FCE-EF17-F7E0-B42B0C8AD6AA}"/>
                </a:ext>
              </a:extLst>
            </p:cNvPr>
            <p:cNvSpPr/>
            <p:nvPr/>
          </p:nvSpPr>
          <p:spPr>
            <a:xfrm>
              <a:off x="3514925" y="1651050"/>
              <a:ext cx="53225" cy="216375"/>
            </a:xfrm>
            <a:custGeom>
              <a:avLst/>
              <a:gdLst/>
              <a:ahLst/>
              <a:cxnLst/>
              <a:rect l="l" t="t" r="r" b="b"/>
              <a:pathLst>
                <a:path w="2129" h="8655" extrusionOk="0">
                  <a:moveTo>
                    <a:pt x="340" y="0"/>
                  </a:moveTo>
                  <a:cubicBezTo>
                    <a:pt x="315" y="0"/>
                    <a:pt x="288" y="4"/>
                    <a:pt x="262" y="11"/>
                  </a:cubicBezTo>
                  <a:cubicBezTo>
                    <a:pt x="98" y="54"/>
                    <a:pt x="1" y="221"/>
                    <a:pt x="44" y="385"/>
                  </a:cubicBezTo>
                  <a:cubicBezTo>
                    <a:pt x="59" y="440"/>
                    <a:pt x="1507" y="5962"/>
                    <a:pt x="1201" y="8309"/>
                  </a:cubicBezTo>
                  <a:cubicBezTo>
                    <a:pt x="1179" y="8476"/>
                    <a:pt x="1297" y="8630"/>
                    <a:pt x="1465" y="8651"/>
                  </a:cubicBezTo>
                  <a:cubicBezTo>
                    <a:pt x="1479" y="8653"/>
                    <a:pt x="1492" y="8655"/>
                    <a:pt x="1505" y="8655"/>
                  </a:cubicBezTo>
                  <a:cubicBezTo>
                    <a:pt x="1658" y="8653"/>
                    <a:pt x="1788" y="8540"/>
                    <a:pt x="1808" y="8388"/>
                  </a:cubicBezTo>
                  <a:cubicBezTo>
                    <a:pt x="2129" y="5923"/>
                    <a:pt x="698" y="459"/>
                    <a:pt x="636" y="228"/>
                  </a:cubicBezTo>
                  <a:cubicBezTo>
                    <a:pt x="599" y="91"/>
                    <a:pt x="476" y="0"/>
                    <a:pt x="3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359;p54">
              <a:extLst>
                <a:ext uri="{FF2B5EF4-FFF2-40B4-BE49-F238E27FC236}">
                  <a16:creationId xmlns:a16="http://schemas.microsoft.com/office/drawing/2014/main" id="{C5C3F357-0FCA-51D9-9FD3-7146397F107B}"/>
                </a:ext>
              </a:extLst>
            </p:cNvPr>
            <p:cNvSpPr/>
            <p:nvPr/>
          </p:nvSpPr>
          <p:spPr>
            <a:xfrm>
              <a:off x="2641850" y="1621350"/>
              <a:ext cx="267825" cy="546700"/>
            </a:xfrm>
            <a:custGeom>
              <a:avLst/>
              <a:gdLst/>
              <a:ahLst/>
              <a:cxnLst/>
              <a:rect l="l" t="t" r="r" b="b"/>
              <a:pathLst>
                <a:path w="10713" h="21868" extrusionOk="0">
                  <a:moveTo>
                    <a:pt x="3260" y="0"/>
                  </a:moveTo>
                  <a:cubicBezTo>
                    <a:pt x="2177" y="0"/>
                    <a:pt x="1014" y="1589"/>
                    <a:pt x="535" y="4461"/>
                  </a:cubicBezTo>
                  <a:cubicBezTo>
                    <a:pt x="0" y="7675"/>
                    <a:pt x="1071" y="13673"/>
                    <a:pt x="1500" y="14316"/>
                  </a:cubicBezTo>
                  <a:cubicBezTo>
                    <a:pt x="1908" y="14929"/>
                    <a:pt x="4652" y="21867"/>
                    <a:pt x="7320" y="21867"/>
                  </a:cubicBezTo>
                  <a:cubicBezTo>
                    <a:pt x="7451" y="21867"/>
                    <a:pt x="7582" y="21850"/>
                    <a:pt x="7712" y="21815"/>
                  </a:cubicBezTo>
                  <a:cubicBezTo>
                    <a:pt x="10497" y="21065"/>
                    <a:pt x="10712" y="18067"/>
                    <a:pt x="10070" y="15709"/>
                  </a:cubicBezTo>
                  <a:cubicBezTo>
                    <a:pt x="9426" y="13352"/>
                    <a:pt x="6856" y="7246"/>
                    <a:pt x="5891" y="3925"/>
                  </a:cubicBezTo>
                  <a:cubicBezTo>
                    <a:pt x="4927" y="604"/>
                    <a:pt x="3642" y="69"/>
                    <a:pt x="3642" y="69"/>
                  </a:cubicBezTo>
                  <a:cubicBezTo>
                    <a:pt x="3517" y="23"/>
                    <a:pt x="3389" y="0"/>
                    <a:pt x="32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360;p54">
              <a:extLst>
                <a:ext uri="{FF2B5EF4-FFF2-40B4-BE49-F238E27FC236}">
                  <a16:creationId xmlns:a16="http://schemas.microsoft.com/office/drawing/2014/main" id="{FF87F488-34D7-8C08-C7DD-D3E7D9C66EB7}"/>
                </a:ext>
              </a:extLst>
            </p:cNvPr>
            <p:cNvSpPr/>
            <p:nvPr/>
          </p:nvSpPr>
          <p:spPr>
            <a:xfrm>
              <a:off x="2634300" y="1613675"/>
              <a:ext cx="279225" cy="562000"/>
            </a:xfrm>
            <a:custGeom>
              <a:avLst/>
              <a:gdLst/>
              <a:ahLst/>
              <a:cxnLst/>
              <a:rect l="l" t="t" r="r" b="b"/>
              <a:pathLst>
                <a:path w="11169" h="22480" extrusionOk="0">
                  <a:moveTo>
                    <a:pt x="3561" y="614"/>
                  </a:moveTo>
                  <a:cubicBezTo>
                    <a:pt x="3652" y="614"/>
                    <a:pt x="3742" y="629"/>
                    <a:pt x="3827" y="659"/>
                  </a:cubicBezTo>
                  <a:cubicBezTo>
                    <a:pt x="3917" y="706"/>
                    <a:pt x="5036" y="1340"/>
                    <a:pt x="5900" y="4318"/>
                  </a:cubicBezTo>
                  <a:cubicBezTo>
                    <a:pt x="6404" y="6055"/>
                    <a:pt x="7325" y="8497"/>
                    <a:pt x="8217" y="10858"/>
                  </a:cubicBezTo>
                  <a:cubicBezTo>
                    <a:pt x="9016" y="12977"/>
                    <a:pt x="9771" y="14978"/>
                    <a:pt x="10076" y="16096"/>
                  </a:cubicBezTo>
                  <a:cubicBezTo>
                    <a:pt x="10536" y="17780"/>
                    <a:pt x="10452" y="19351"/>
                    <a:pt x="9846" y="20406"/>
                  </a:cubicBezTo>
                  <a:cubicBezTo>
                    <a:pt x="9438" y="21118"/>
                    <a:pt x="8795" y="21595"/>
                    <a:pt x="7935" y="21827"/>
                  </a:cubicBezTo>
                  <a:cubicBezTo>
                    <a:pt x="7829" y="21855"/>
                    <a:pt x="7722" y="21869"/>
                    <a:pt x="7614" y="21869"/>
                  </a:cubicBezTo>
                  <a:cubicBezTo>
                    <a:pt x="5613" y="21869"/>
                    <a:pt x="3361" y="17146"/>
                    <a:pt x="2487" y="15310"/>
                  </a:cubicBezTo>
                  <a:cubicBezTo>
                    <a:pt x="2252" y="14815"/>
                    <a:pt x="2135" y="14573"/>
                    <a:pt x="2056" y="14453"/>
                  </a:cubicBezTo>
                  <a:cubicBezTo>
                    <a:pt x="1714" y="13941"/>
                    <a:pt x="602" y="8039"/>
                    <a:pt x="1140" y="4818"/>
                  </a:cubicBezTo>
                  <a:cubicBezTo>
                    <a:pt x="1538" y="2422"/>
                    <a:pt x="2389" y="1153"/>
                    <a:pt x="3053" y="767"/>
                  </a:cubicBezTo>
                  <a:cubicBezTo>
                    <a:pt x="3226" y="665"/>
                    <a:pt x="3396" y="614"/>
                    <a:pt x="3561" y="614"/>
                  </a:cubicBezTo>
                  <a:close/>
                  <a:moveTo>
                    <a:pt x="3562" y="1"/>
                  </a:moveTo>
                  <a:cubicBezTo>
                    <a:pt x="3289" y="1"/>
                    <a:pt x="3013" y="80"/>
                    <a:pt x="2744" y="237"/>
                  </a:cubicBezTo>
                  <a:cubicBezTo>
                    <a:pt x="1714" y="838"/>
                    <a:pt x="909" y="2470"/>
                    <a:pt x="536" y="4717"/>
                  </a:cubicBezTo>
                  <a:cubicBezTo>
                    <a:pt x="1" y="7925"/>
                    <a:pt x="1022" y="14007"/>
                    <a:pt x="1546" y="14792"/>
                  </a:cubicBezTo>
                  <a:cubicBezTo>
                    <a:pt x="1605" y="14881"/>
                    <a:pt x="1758" y="15201"/>
                    <a:pt x="1934" y="15572"/>
                  </a:cubicBezTo>
                  <a:cubicBezTo>
                    <a:pt x="2943" y="17690"/>
                    <a:pt x="5222" y="22479"/>
                    <a:pt x="7627" y="22479"/>
                  </a:cubicBezTo>
                  <a:cubicBezTo>
                    <a:pt x="7784" y="22479"/>
                    <a:pt x="7941" y="22458"/>
                    <a:pt x="8094" y="22417"/>
                  </a:cubicBezTo>
                  <a:cubicBezTo>
                    <a:pt x="9118" y="22141"/>
                    <a:pt x="9885" y="21567"/>
                    <a:pt x="10376" y="20710"/>
                  </a:cubicBezTo>
                  <a:cubicBezTo>
                    <a:pt x="11063" y="19514"/>
                    <a:pt x="11168" y="17773"/>
                    <a:pt x="10666" y="15934"/>
                  </a:cubicBezTo>
                  <a:cubicBezTo>
                    <a:pt x="10354" y="14789"/>
                    <a:pt x="9594" y="12774"/>
                    <a:pt x="8789" y="10641"/>
                  </a:cubicBezTo>
                  <a:cubicBezTo>
                    <a:pt x="7903" y="8292"/>
                    <a:pt x="6985" y="5861"/>
                    <a:pt x="6487" y="4146"/>
                  </a:cubicBezTo>
                  <a:cubicBezTo>
                    <a:pt x="5494" y="725"/>
                    <a:pt x="4119" y="117"/>
                    <a:pt x="4062" y="93"/>
                  </a:cubicBezTo>
                  <a:cubicBezTo>
                    <a:pt x="4057" y="91"/>
                    <a:pt x="4053" y="90"/>
                    <a:pt x="4049" y="88"/>
                  </a:cubicBezTo>
                  <a:cubicBezTo>
                    <a:pt x="3889" y="30"/>
                    <a:pt x="3726" y="1"/>
                    <a:pt x="3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361;p54">
              <a:extLst>
                <a:ext uri="{FF2B5EF4-FFF2-40B4-BE49-F238E27FC236}">
                  <a16:creationId xmlns:a16="http://schemas.microsoft.com/office/drawing/2014/main" id="{1260143D-17B0-7377-1B3F-AA0DE8D21146}"/>
                </a:ext>
              </a:extLst>
            </p:cNvPr>
            <p:cNvSpPr/>
            <p:nvPr/>
          </p:nvSpPr>
          <p:spPr>
            <a:xfrm>
              <a:off x="1933175" y="1901175"/>
              <a:ext cx="693750" cy="1025525"/>
            </a:xfrm>
            <a:custGeom>
              <a:avLst/>
              <a:gdLst/>
              <a:ahLst/>
              <a:cxnLst/>
              <a:rect l="l" t="t" r="r" b="b"/>
              <a:pathLst>
                <a:path w="27750" h="41021" extrusionOk="0">
                  <a:moveTo>
                    <a:pt x="16732" y="1"/>
                  </a:moveTo>
                  <a:cubicBezTo>
                    <a:pt x="16732" y="1"/>
                    <a:pt x="0" y="16324"/>
                    <a:pt x="0" y="18772"/>
                  </a:cubicBezTo>
                  <a:cubicBezTo>
                    <a:pt x="0" y="21193"/>
                    <a:pt x="9627" y="41021"/>
                    <a:pt x="12505" y="41021"/>
                  </a:cubicBezTo>
                  <a:cubicBezTo>
                    <a:pt x="12538" y="41021"/>
                    <a:pt x="12569" y="41018"/>
                    <a:pt x="12600" y="41013"/>
                  </a:cubicBezTo>
                  <a:cubicBezTo>
                    <a:pt x="15354" y="40554"/>
                    <a:pt x="27750" y="27342"/>
                    <a:pt x="27750" y="27342"/>
                  </a:cubicBezTo>
                  <a:lnTo>
                    <a:pt x="167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362;p54">
              <a:extLst>
                <a:ext uri="{FF2B5EF4-FFF2-40B4-BE49-F238E27FC236}">
                  <a16:creationId xmlns:a16="http://schemas.microsoft.com/office/drawing/2014/main" id="{51E5E437-36C1-81D6-CC3B-7B518626373C}"/>
                </a:ext>
              </a:extLst>
            </p:cNvPr>
            <p:cNvSpPr/>
            <p:nvPr/>
          </p:nvSpPr>
          <p:spPr>
            <a:xfrm>
              <a:off x="1925500" y="1893525"/>
              <a:ext cx="709625" cy="1040825"/>
            </a:xfrm>
            <a:custGeom>
              <a:avLst/>
              <a:gdLst/>
              <a:ahLst/>
              <a:cxnLst/>
              <a:rect l="l" t="t" r="r" b="b"/>
              <a:pathLst>
                <a:path w="28385" h="41633" extrusionOk="0">
                  <a:moveTo>
                    <a:pt x="16926" y="845"/>
                  </a:moveTo>
                  <a:lnTo>
                    <a:pt x="27700" y="27582"/>
                  </a:lnTo>
                  <a:cubicBezTo>
                    <a:pt x="24169" y="31335"/>
                    <a:pt x="15005" y="40659"/>
                    <a:pt x="12857" y="41018"/>
                  </a:cubicBezTo>
                  <a:cubicBezTo>
                    <a:pt x="12847" y="41019"/>
                    <a:pt x="12834" y="41020"/>
                    <a:pt x="12818" y="41020"/>
                  </a:cubicBezTo>
                  <a:cubicBezTo>
                    <a:pt x="12708" y="41020"/>
                    <a:pt x="12466" y="40965"/>
                    <a:pt x="12036" y="40602"/>
                  </a:cubicBezTo>
                  <a:cubicBezTo>
                    <a:pt x="8304" y="37440"/>
                    <a:pt x="614" y="21037"/>
                    <a:pt x="614" y="19078"/>
                  </a:cubicBezTo>
                  <a:cubicBezTo>
                    <a:pt x="614" y="17404"/>
                    <a:pt x="10245" y="7382"/>
                    <a:pt x="16926" y="845"/>
                  </a:cubicBezTo>
                  <a:close/>
                  <a:moveTo>
                    <a:pt x="17038" y="1"/>
                  </a:moveTo>
                  <a:cubicBezTo>
                    <a:pt x="16962" y="1"/>
                    <a:pt x="16886" y="28"/>
                    <a:pt x="16825" y="88"/>
                  </a:cubicBezTo>
                  <a:cubicBezTo>
                    <a:pt x="15103" y="1767"/>
                    <a:pt x="0" y="16572"/>
                    <a:pt x="0" y="19078"/>
                  </a:cubicBezTo>
                  <a:cubicBezTo>
                    <a:pt x="0" y="20360"/>
                    <a:pt x="2234" y="25426"/>
                    <a:pt x="4440" y="29767"/>
                  </a:cubicBezTo>
                  <a:cubicBezTo>
                    <a:pt x="7348" y="35488"/>
                    <a:pt x="10040" y="39713"/>
                    <a:pt x="11641" y="41069"/>
                  </a:cubicBezTo>
                  <a:cubicBezTo>
                    <a:pt x="12087" y="41446"/>
                    <a:pt x="12472" y="41633"/>
                    <a:pt x="12811" y="41633"/>
                  </a:cubicBezTo>
                  <a:cubicBezTo>
                    <a:pt x="12859" y="41633"/>
                    <a:pt x="12908" y="41628"/>
                    <a:pt x="12957" y="41620"/>
                  </a:cubicBezTo>
                  <a:cubicBezTo>
                    <a:pt x="15781" y="41150"/>
                    <a:pt x="27771" y="28400"/>
                    <a:pt x="28280" y="27857"/>
                  </a:cubicBezTo>
                  <a:cubicBezTo>
                    <a:pt x="28362" y="27771"/>
                    <a:pt x="28385" y="27645"/>
                    <a:pt x="28341" y="27534"/>
                  </a:cubicBezTo>
                  <a:lnTo>
                    <a:pt x="17323" y="192"/>
                  </a:lnTo>
                  <a:cubicBezTo>
                    <a:pt x="17273" y="69"/>
                    <a:pt x="17156" y="1"/>
                    <a:pt x="17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363;p54">
              <a:extLst>
                <a:ext uri="{FF2B5EF4-FFF2-40B4-BE49-F238E27FC236}">
                  <a16:creationId xmlns:a16="http://schemas.microsoft.com/office/drawing/2014/main" id="{86605D5B-954A-D08A-67C3-B3B7A3822A51}"/>
                </a:ext>
              </a:extLst>
            </p:cNvPr>
            <p:cNvSpPr/>
            <p:nvPr/>
          </p:nvSpPr>
          <p:spPr>
            <a:xfrm>
              <a:off x="2044600" y="1622200"/>
              <a:ext cx="669575" cy="1206875"/>
            </a:xfrm>
            <a:custGeom>
              <a:avLst/>
              <a:gdLst/>
              <a:ahLst/>
              <a:cxnLst/>
              <a:rect l="l" t="t" r="r" b="b"/>
              <a:pathLst>
                <a:path w="26783" h="48275" extrusionOk="0">
                  <a:moveTo>
                    <a:pt x="20989" y="1"/>
                  </a:moveTo>
                  <a:cubicBezTo>
                    <a:pt x="18243" y="1"/>
                    <a:pt x="13589" y="1953"/>
                    <a:pt x="12749" y="2606"/>
                  </a:cubicBezTo>
                  <a:cubicBezTo>
                    <a:pt x="12749" y="2606"/>
                    <a:pt x="7499" y="7213"/>
                    <a:pt x="3751" y="11604"/>
                  </a:cubicBezTo>
                  <a:cubicBezTo>
                    <a:pt x="1" y="15995"/>
                    <a:pt x="322" y="23388"/>
                    <a:pt x="1501" y="28422"/>
                  </a:cubicBezTo>
                  <a:cubicBezTo>
                    <a:pt x="2680" y="33456"/>
                    <a:pt x="4822" y="47704"/>
                    <a:pt x="7499" y="48239"/>
                  </a:cubicBezTo>
                  <a:cubicBezTo>
                    <a:pt x="7618" y="48263"/>
                    <a:pt x="7736" y="48275"/>
                    <a:pt x="7853" y="48275"/>
                  </a:cubicBezTo>
                  <a:cubicBezTo>
                    <a:pt x="10373" y="48275"/>
                    <a:pt x="12530" y="42918"/>
                    <a:pt x="17034" y="39027"/>
                  </a:cubicBezTo>
                  <a:cubicBezTo>
                    <a:pt x="21748" y="34956"/>
                    <a:pt x="25496" y="31529"/>
                    <a:pt x="25818" y="28851"/>
                  </a:cubicBezTo>
                  <a:cubicBezTo>
                    <a:pt x="26139" y="26173"/>
                    <a:pt x="25711" y="17603"/>
                    <a:pt x="25925" y="16960"/>
                  </a:cubicBezTo>
                  <a:cubicBezTo>
                    <a:pt x="26139" y="16317"/>
                    <a:pt x="26782" y="10532"/>
                    <a:pt x="26782" y="7426"/>
                  </a:cubicBezTo>
                  <a:cubicBezTo>
                    <a:pt x="26782" y="4319"/>
                    <a:pt x="24425" y="891"/>
                    <a:pt x="22069" y="141"/>
                  </a:cubicBezTo>
                  <a:cubicBezTo>
                    <a:pt x="21764" y="44"/>
                    <a:pt x="21397" y="1"/>
                    <a:pt x="209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364;p54">
              <a:extLst>
                <a:ext uri="{FF2B5EF4-FFF2-40B4-BE49-F238E27FC236}">
                  <a16:creationId xmlns:a16="http://schemas.microsoft.com/office/drawing/2014/main" id="{F2E6F555-B546-8D91-F055-C4755E2D5E79}"/>
                </a:ext>
              </a:extLst>
            </p:cNvPr>
            <p:cNvSpPr/>
            <p:nvPr/>
          </p:nvSpPr>
          <p:spPr>
            <a:xfrm>
              <a:off x="2017575" y="1614650"/>
              <a:ext cx="704250" cy="1222100"/>
            </a:xfrm>
            <a:custGeom>
              <a:avLst/>
              <a:gdLst/>
              <a:ahLst/>
              <a:cxnLst/>
              <a:rect l="l" t="t" r="r" b="b"/>
              <a:pathLst>
                <a:path w="28170" h="48884" extrusionOk="0">
                  <a:moveTo>
                    <a:pt x="22071" y="608"/>
                  </a:moveTo>
                  <a:cubicBezTo>
                    <a:pt x="22446" y="608"/>
                    <a:pt x="22780" y="647"/>
                    <a:pt x="23057" y="735"/>
                  </a:cubicBezTo>
                  <a:cubicBezTo>
                    <a:pt x="25370" y="1471"/>
                    <a:pt x="27557" y="4870"/>
                    <a:pt x="27557" y="7728"/>
                  </a:cubicBezTo>
                  <a:cubicBezTo>
                    <a:pt x="27557" y="10802"/>
                    <a:pt x="26910" y="16583"/>
                    <a:pt x="26716" y="17165"/>
                  </a:cubicBezTo>
                  <a:cubicBezTo>
                    <a:pt x="26615" y="17467"/>
                    <a:pt x="26625" y="18666"/>
                    <a:pt x="26672" y="21535"/>
                  </a:cubicBezTo>
                  <a:cubicBezTo>
                    <a:pt x="26717" y="24253"/>
                    <a:pt x="26772" y="27635"/>
                    <a:pt x="26595" y="29117"/>
                  </a:cubicBezTo>
                  <a:cubicBezTo>
                    <a:pt x="26288" y="31680"/>
                    <a:pt x="22482" y="35154"/>
                    <a:pt x="17916" y="39098"/>
                  </a:cubicBezTo>
                  <a:cubicBezTo>
                    <a:pt x="15923" y="40819"/>
                    <a:pt x="14415" y="42782"/>
                    <a:pt x="13086" y="44515"/>
                  </a:cubicBezTo>
                  <a:cubicBezTo>
                    <a:pt x="11486" y="46598"/>
                    <a:pt x="10196" y="48270"/>
                    <a:pt x="8922" y="48270"/>
                  </a:cubicBezTo>
                  <a:cubicBezTo>
                    <a:pt x="8829" y="48270"/>
                    <a:pt x="8735" y="48261"/>
                    <a:pt x="8641" y="48242"/>
                  </a:cubicBezTo>
                  <a:cubicBezTo>
                    <a:pt x="6724" y="47858"/>
                    <a:pt x="4859" y="38451"/>
                    <a:pt x="3745" y="32831"/>
                  </a:cubicBezTo>
                  <a:cubicBezTo>
                    <a:pt x="3415" y="31158"/>
                    <a:pt x="3128" y="29714"/>
                    <a:pt x="2880" y="28655"/>
                  </a:cubicBezTo>
                  <a:cubicBezTo>
                    <a:pt x="2277" y="26078"/>
                    <a:pt x="653" y="17272"/>
                    <a:pt x="5064" y="12104"/>
                  </a:cubicBezTo>
                  <a:cubicBezTo>
                    <a:pt x="8693" y="7854"/>
                    <a:pt x="13803" y="3340"/>
                    <a:pt x="14025" y="3144"/>
                  </a:cubicBezTo>
                  <a:cubicBezTo>
                    <a:pt x="14822" y="2534"/>
                    <a:pt x="19445" y="608"/>
                    <a:pt x="22071" y="608"/>
                  </a:cubicBezTo>
                  <a:close/>
                  <a:moveTo>
                    <a:pt x="22083" y="1"/>
                  </a:moveTo>
                  <a:cubicBezTo>
                    <a:pt x="19224" y="1"/>
                    <a:pt x="14506" y="1993"/>
                    <a:pt x="13642" y="2666"/>
                  </a:cubicBezTo>
                  <a:cubicBezTo>
                    <a:pt x="13637" y="2670"/>
                    <a:pt x="13633" y="2673"/>
                    <a:pt x="13629" y="2677"/>
                  </a:cubicBezTo>
                  <a:cubicBezTo>
                    <a:pt x="13577" y="2724"/>
                    <a:pt x="8319" y="7349"/>
                    <a:pt x="4598" y="11707"/>
                  </a:cubicBezTo>
                  <a:cubicBezTo>
                    <a:pt x="1" y="17093"/>
                    <a:pt x="1665" y="26147"/>
                    <a:pt x="2284" y="28793"/>
                  </a:cubicBezTo>
                  <a:cubicBezTo>
                    <a:pt x="2529" y="29843"/>
                    <a:pt x="2814" y="31282"/>
                    <a:pt x="3145" y="32949"/>
                  </a:cubicBezTo>
                  <a:cubicBezTo>
                    <a:pt x="4817" y="41391"/>
                    <a:pt x="6377" y="48414"/>
                    <a:pt x="8521" y="48842"/>
                  </a:cubicBezTo>
                  <a:cubicBezTo>
                    <a:pt x="8657" y="48869"/>
                    <a:pt x="8796" y="48884"/>
                    <a:pt x="8936" y="48884"/>
                  </a:cubicBezTo>
                  <a:cubicBezTo>
                    <a:pt x="10504" y="48884"/>
                    <a:pt x="11873" y="47099"/>
                    <a:pt x="13571" y="44887"/>
                  </a:cubicBezTo>
                  <a:cubicBezTo>
                    <a:pt x="14884" y="43178"/>
                    <a:pt x="16370" y="41240"/>
                    <a:pt x="18316" y="39561"/>
                  </a:cubicBezTo>
                  <a:cubicBezTo>
                    <a:pt x="23147" y="35389"/>
                    <a:pt x="26869" y="31975"/>
                    <a:pt x="27203" y="29189"/>
                  </a:cubicBezTo>
                  <a:cubicBezTo>
                    <a:pt x="27386" y="27668"/>
                    <a:pt x="27330" y="24261"/>
                    <a:pt x="27284" y="21524"/>
                  </a:cubicBezTo>
                  <a:cubicBezTo>
                    <a:pt x="27252" y="19609"/>
                    <a:pt x="27220" y="17628"/>
                    <a:pt x="27296" y="17359"/>
                  </a:cubicBezTo>
                  <a:cubicBezTo>
                    <a:pt x="27530" y="16657"/>
                    <a:pt x="28169" y="10765"/>
                    <a:pt x="28169" y="7728"/>
                  </a:cubicBezTo>
                  <a:cubicBezTo>
                    <a:pt x="28169" y="4583"/>
                    <a:pt x="25821" y="972"/>
                    <a:pt x="23242" y="152"/>
                  </a:cubicBezTo>
                  <a:cubicBezTo>
                    <a:pt x="22912" y="47"/>
                    <a:pt x="22520" y="1"/>
                    <a:pt x="220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365;p54">
              <a:extLst>
                <a:ext uri="{FF2B5EF4-FFF2-40B4-BE49-F238E27FC236}">
                  <a16:creationId xmlns:a16="http://schemas.microsoft.com/office/drawing/2014/main" id="{F676CF21-D1AD-A1BF-1CC8-4E395730EA47}"/>
                </a:ext>
              </a:extLst>
            </p:cNvPr>
            <p:cNvSpPr/>
            <p:nvPr/>
          </p:nvSpPr>
          <p:spPr>
            <a:xfrm>
              <a:off x="2133825" y="4160525"/>
              <a:ext cx="772050" cy="747925"/>
            </a:xfrm>
            <a:custGeom>
              <a:avLst/>
              <a:gdLst/>
              <a:ahLst/>
              <a:cxnLst/>
              <a:rect l="l" t="t" r="r" b="b"/>
              <a:pathLst>
                <a:path w="30882" h="29917" extrusionOk="0">
                  <a:moveTo>
                    <a:pt x="25503" y="0"/>
                  </a:moveTo>
                  <a:cubicBezTo>
                    <a:pt x="22546" y="0"/>
                    <a:pt x="19978" y="1301"/>
                    <a:pt x="19437" y="1841"/>
                  </a:cubicBezTo>
                  <a:cubicBezTo>
                    <a:pt x="18573" y="2706"/>
                    <a:pt x="8638" y="18902"/>
                    <a:pt x="6047" y="21495"/>
                  </a:cubicBezTo>
                  <a:cubicBezTo>
                    <a:pt x="3455" y="24086"/>
                    <a:pt x="0" y="27325"/>
                    <a:pt x="216" y="28621"/>
                  </a:cubicBezTo>
                  <a:cubicBezTo>
                    <a:pt x="432" y="29917"/>
                    <a:pt x="3887" y="29917"/>
                    <a:pt x="9287" y="29917"/>
                  </a:cubicBezTo>
                  <a:cubicBezTo>
                    <a:pt x="14685" y="29917"/>
                    <a:pt x="17060" y="29268"/>
                    <a:pt x="19004" y="28405"/>
                  </a:cubicBezTo>
                  <a:cubicBezTo>
                    <a:pt x="20947" y="27541"/>
                    <a:pt x="21379" y="26677"/>
                    <a:pt x="19652" y="26461"/>
                  </a:cubicBezTo>
                  <a:cubicBezTo>
                    <a:pt x="17924" y="26245"/>
                    <a:pt x="9717" y="23654"/>
                    <a:pt x="9717" y="23654"/>
                  </a:cubicBezTo>
                  <a:cubicBezTo>
                    <a:pt x="9717" y="23654"/>
                    <a:pt x="17492" y="18039"/>
                    <a:pt x="22459" y="13504"/>
                  </a:cubicBezTo>
                  <a:cubicBezTo>
                    <a:pt x="27426" y="8969"/>
                    <a:pt x="30881" y="1841"/>
                    <a:pt x="30881" y="1841"/>
                  </a:cubicBezTo>
                  <a:cubicBezTo>
                    <a:pt x="29183" y="467"/>
                    <a:pt x="27273" y="0"/>
                    <a:pt x="25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366;p54">
              <a:extLst>
                <a:ext uri="{FF2B5EF4-FFF2-40B4-BE49-F238E27FC236}">
                  <a16:creationId xmlns:a16="http://schemas.microsoft.com/office/drawing/2014/main" id="{388CDEF8-4EA3-5DB2-0168-9565E5758299}"/>
                </a:ext>
              </a:extLst>
            </p:cNvPr>
            <p:cNvSpPr/>
            <p:nvPr/>
          </p:nvSpPr>
          <p:spPr>
            <a:xfrm>
              <a:off x="2126575" y="4152525"/>
              <a:ext cx="787750" cy="763575"/>
            </a:xfrm>
            <a:custGeom>
              <a:avLst/>
              <a:gdLst/>
              <a:ahLst/>
              <a:cxnLst/>
              <a:rect l="l" t="t" r="r" b="b"/>
              <a:pathLst>
                <a:path w="31510" h="30543" extrusionOk="0">
                  <a:moveTo>
                    <a:pt x="25799" y="625"/>
                  </a:moveTo>
                  <a:cubicBezTo>
                    <a:pt x="27434" y="625"/>
                    <a:pt x="29196" y="1038"/>
                    <a:pt x="30786" y="2248"/>
                  </a:cubicBezTo>
                  <a:cubicBezTo>
                    <a:pt x="30159" y="3479"/>
                    <a:pt x="26925" y="9596"/>
                    <a:pt x="22543" y="13598"/>
                  </a:cubicBezTo>
                  <a:cubicBezTo>
                    <a:pt x="17647" y="18068"/>
                    <a:pt x="9907" y="23670"/>
                    <a:pt x="9828" y="23725"/>
                  </a:cubicBezTo>
                  <a:cubicBezTo>
                    <a:pt x="9624" y="23873"/>
                    <a:pt x="9675" y="24191"/>
                    <a:pt x="9916" y="24266"/>
                  </a:cubicBezTo>
                  <a:cubicBezTo>
                    <a:pt x="10251" y="24372"/>
                    <a:pt x="18168" y="26868"/>
                    <a:pt x="19904" y="27085"/>
                  </a:cubicBezTo>
                  <a:cubicBezTo>
                    <a:pt x="20633" y="27176"/>
                    <a:pt x="20719" y="27358"/>
                    <a:pt x="20719" y="27360"/>
                  </a:cubicBezTo>
                  <a:cubicBezTo>
                    <a:pt x="20730" y="27439"/>
                    <a:pt x="20501" y="27854"/>
                    <a:pt x="19170" y="28446"/>
                  </a:cubicBezTo>
                  <a:cubicBezTo>
                    <a:pt x="17165" y="29336"/>
                    <a:pt x="14765" y="29930"/>
                    <a:pt x="9575" y="29930"/>
                  </a:cubicBezTo>
                  <a:cubicBezTo>
                    <a:pt x="4774" y="29930"/>
                    <a:pt x="981" y="29930"/>
                    <a:pt x="807" y="28891"/>
                  </a:cubicBezTo>
                  <a:cubicBezTo>
                    <a:pt x="641" y="27893"/>
                    <a:pt x="3551" y="25007"/>
                    <a:pt x="5677" y="22901"/>
                  </a:cubicBezTo>
                  <a:lnTo>
                    <a:pt x="6553" y="22031"/>
                  </a:lnTo>
                  <a:cubicBezTo>
                    <a:pt x="8218" y="20364"/>
                    <a:pt x="12828" y="13229"/>
                    <a:pt x="16194" y="8021"/>
                  </a:cubicBezTo>
                  <a:cubicBezTo>
                    <a:pt x="18048" y="5150"/>
                    <a:pt x="19650" y="2671"/>
                    <a:pt x="19942" y="2379"/>
                  </a:cubicBezTo>
                  <a:cubicBezTo>
                    <a:pt x="20403" y="1918"/>
                    <a:pt x="22904" y="625"/>
                    <a:pt x="25799" y="625"/>
                  </a:cubicBezTo>
                  <a:close/>
                  <a:moveTo>
                    <a:pt x="25792" y="0"/>
                  </a:moveTo>
                  <a:cubicBezTo>
                    <a:pt x="22723" y="0"/>
                    <a:pt x="20076" y="1381"/>
                    <a:pt x="19510" y="1945"/>
                  </a:cubicBezTo>
                  <a:cubicBezTo>
                    <a:pt x="19186" y="2269"/>
                    <a:pt x="17909" y="4237"/>
                    <a:pt x="15680" y="7688"/>
                  </a:cubicBezTo>
                  <a:cubicBezTo>
                    <a:pt x="12329" y="12875"/>
                    <a:pt x="7741" y="19978"/>
                    <a:pt x="6120" y="21599"/>
                  </a:cubicBezTo>
                  <a:lnTo>
                    <a:pt x="5246" y="22467"/>
                  </a:lnTo>
                  <a:cubicBezTo>
                    <a:pt x="2068" y="25616"/>
                    <a:pt x="1" y="27772"/>
                    <a:pt x="204" y="28992"/>
                  </a:cubicBezTo>
                  <a:cubicBezTo>
                    <a:pt x="463" y="30543"/>
                    <a:pt x="3700" y="30543"/>
                    <a:pt x="9577" y="30543"/>
                  </a:cubicBezTo>
                  <a:cubicBezTo>
                    <a:pt x="14873" y="30543"/>
                    <a:pt x="17341" y="29928"/>
                    <a:pt x="19418" y="29005"/>
                  </a:cubicBezTo>
                  <a:cubicBezTo>
                    <a:pt x="20765" y="28407"/>
                    <a:pt x="21405" y="27823"/>
                    <a:pt x="21323" y="27270"/>
                  </a:cubicBezTo>
                  <a:cubicBezTo>
                    <a:pt x="21230" y="26634"/>
                    <a:pt x="20290" y="26517"/>
                    <a:pt x="19981" y="26478"/>
                  </a:cubicBezTo>
                  <a:cubicBezTo>
                    <a:pt x="18564" y="26301"/>
                    <a:pt x="12576" y="24455"/>
                    <a:pt x="10679" y="23864"/>
                  </a:cubicBezTo>
                  <a:cubicBezTo>
                    <a:pt x="12470" y="22551"/>
                    <a:pt x="18751" y="17890"/>
                    <a:pt x="22956" y="14050"/>
                  </a:cubicBezTo>
                  <a:cubicBezTo>
                    <a:pt x="27909" y="9527"/>
                    <a:pt x="31413" y="2368"/>
                    <a:pt x="31447" y="2296"/>
                  </a:cubicBezTo>
                  <a:cubicBezTo>
                    <a:pt x="31509" y="2167"/>
                    <a:pt x="31475" y="2014"/>
                    <a:pt x="31364" y="1924"/>
                  </a:cubicBezTo>
                  <a:cubicBezTo>
                    <a:pt x="29590" y="488"/>
                    <a:pt x="27617" y="0"/>
                    <a:pt x="257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367;p54">
              <a:extLst>
                <a:ext uri="{FF2B5EF4-FFF2-40B4-BE49-F238E27FC236}">
                  <a16:creationId xmlns:a16="http://schemas.microsoft.com/office/drawing/2014/main" id="{B125A316-1647-83E5-9B05-424EA96E7289}"/>
                </a:ext>
              </a:extLst>
            </p:cNvPr>
            <p:cNvSpPr/>
            <p:nvPr/>
          </p:nvSpPr>
          <p:spPr>
            <a:xfrm>
              <a:off x="2136300" y="4757250"/>
              <a:ext cx="532025" cy="151200"/>
            </a:xfrm>
            <a:custGeom>
              <a:avLst/>
              <a:gdLst/>
              <a:ahLst/>
              <a:cxnLst/>
              <a:rect l="l" t="t" r="r" b="b"/>
              <a:pathLst>
                <a:path w="21281" h="6048" extrusionOk="0">
                  <a:moveTo>
                    <a:pt x="10310" y="1"/>
                  </a:moveTo>
                  <a:lnTo>
                    <a:pt x="8754" y="3456"/>
                  </a:lnTo>
                  <a:cubicBezTo>
                    <a:pt x="8754" y="3456"/>
                    <a:pt x="8300" y="3554"/>
                    <a:pt x="7582" y="3554"/>
                  </a:cubicBezTo>
                  <a:cubicBezTo>
                    <a:pt x="6281" y="3554"/>
                    <a:pt x="4114" y="3230"/>
                    <a:pt x="2223" y="1407"/>
                  </a:cubicBezTo>
                  <a:cubicBezTo>
                    <a:pt x="935" y="2813"/>
                    <a:pt x="1" y="4059"/>
                    <a:pt x="116" y="4752"/>
                  </a:cubicBezTo>
                  <a:cubicBezTo>
                    <a:pt x="332" y="6048"/>
                    <a:pt x="3787" y="6048"/>
                    <a:pt x="9186" y="6048"/>
                  </a:cubicBezTo>
                  <a:cubicBezTo>
                    <a:pt x="14585" y="6048"/>
                    <a:pt x="16961" y="5400"/>
                    <a:pt x="18905" y="4536"/>
                  </a:cubicBezTo>
                  <a:cubicBezTo>
                    <a:pt x="20848" y="3672"/>
                    <a:pt x="21280" y="2808"/>
                    <a:pt x="19553" y="2592"/>
                  </a:cubicBezTo>
                  <a:cubicBezTo>
                    <a:pt x="18131" y="2414"/>
                    <a:pt x="12319" y="628"/>
                    <a:pt x="103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368;p54">
              <a:extLst>
                <a:ext uri="{FF2B5EF4-FFF2-40B4-BE49-F238E27FC236}">
                  <a16:creationId xmlns:a16="http://schemas.microsoft.com/office/drawing/2014/main" id="{8C79E2C9-5649-C4BA-367E-C5418F8A9B00}"/>
                </a:ext>
              </a:extLst>
            </p:cNvPr>
            <p:cNvSpPr/>
            <p:nvPr/>
          </p:nvSpPr>
          <p:spPr>
            <a:xfrm>
              <a:off x="2128625" y="4749600"/>
              <a:ext cx="533100" cy="166500"/>
            </a:xfrm>
            <a:custGeom>
              <a:avLst/>
              <a:gdLst/>
              <a:ahLst/>
              <a:cxnLst/>
              <a:rect l="l" t="t" r="r" b="b"/>
              <a:pathLst>
                <a:path w="21324" h="6660" extrusionOk="0">
                  <a:moveTo>
                    <a:pt x="10785" y="680"/>
                  </a:moveTo>
                  <a:cubicBezTo>
                    <a:pt x="13235" y="1441"/>
                    <a:pt x="18449" y="3031"/>
                    <a:pt x="19822" y="3202"/>
                  </a:cubicBezTo>
                  <a:cubicBezTo>
                    <a:pt x="20551" y="3293"/>
                    <a:pt x="20637" y="3475"/>
                    <a:pt x="20637" y="3477"/>
                  </a:cubicBezTo>
                  <a:cubicBezTo>
                    <a:pt x="20648" y="3556"/>
                    <a:pt x="20419" y="3971"/>
                    <a:pt x="19088" y="4563"/>
                  </a:cubicBezTo>
                  <a:cubicBezTo>
                    <a:pt x="17083" y="5453"/>
                    <a:pt x="14683" y="6047"/>
                    <a:pt x="9495" y="6047"/>
                  </a:cubicBezTo>
                  <a:cubicBezTo>
                    <a:pt x="4692" y="6047"/>
                    <a:pt x="899" y="6047"/>
                    <a:pt x="725" y="5008"/>
                  </a:cubicBezTo>
                  <a:cubicBezTo>
                    <a:pt x="672" y="4685"/>
                    <a:pt x="952" y="3928"/>
                    <a:pt x="2549" y="2149"/>
                  </a:cubicBezTo>
                  <a:cubicBezTo>
                    <a:pt x="4455" y="3854"/>
                    <a:pt x="6564" y="4171"/>
                    <a:pt x="7868" y="4171"/>
                  </a:cubicBezTo>
                  <a:cubicBezTo>
                    <a:pt x="8595" y="4171"/>
                    <a:pt x="9073" y="4073"/>
                    <a:pt x="9127" y="4061"/>
                  </a:cubicBezTo>
                  <a:cubicBezTo>
                    <a:pt x="9222" y="4040"/>
                    <a:pt x="9302" y="3976"/>
                    <a:pt x="9342" y="3888"/>
                  </a:cubicBezTo>
                  <a:lnTo>
                    <a:pt x="10785" y="680"/>
                  </a:lnTo>
                  <a:close/>
                  <a:moveTo>
                    <a:pt x="10615" y="1"/>
                  </a:moveTo>
                  <a:cubicBezTo>
                    <a:pt x="10498" y="1"/>
                    <a:pt x="10388" y="69"/>
                    <a:pt x="10338" y="181"/>
                  </a:cubicBezTo>
                  <a:lnTo>
                    <a:pt x="8850" y="3488"/>
                  </a:lnTo>
                  <a:cubicBezTo>
                    <a:pt x="8672" y="3514"/>
                    <a:pt x="8344" y="3551"/>
                    <a:pt x="7911" y="3551"/>
                  </a:cubicBezTo>
                  <a:cubicBezTo>
                    <a:pt x="6665" y="3551"/>
                    <a:pt x="4561" y="3245"/>
                    <a:pt x="2743" y="1493"/>
                  </a:cubicBezTo>
                  <a:cubicBezTo>
                    <a:pt x="2683" y="1435"/>
                    <a:pt x="2606" y="1410"/>
                    <a:pt x="2521" y="1408"/>
                  </a:cubicBezTo>
                  <a:cubicBezTo>
                    <a:pt x="2438" y="1410"/>
                    <a:pt x="2360" y="1446"/>
                    <a:pt x="2305" y="1507"/>
                  </a:cubicBezTo>
                  <a:cubicBezTo>
                    <a:pt x="655" y="3310"/>
                    <a:pt x="1" y="4387"/>
                    <a:pt x="122" y="5109"/>
                  </a:cubicBezTo>
                  <a:cubicBezTo>
                    <a:pt x="380" y="6660"/>
                    <a:pt x="3618" y="6660"/>
                    <a:pt x="9495" y="6660"/>
                  </a:cubicBezTo>
                  <a:cubicBezTo>
                    <a:pt x="14791" y="6660"/>
                    <a:pt x="17259" y="6045"/>
                    <a:pt x="19336" y="5122"/>
                  </a:cubicBezTo>
                  <a:cubicBezTo>
                    <a:pt x="20682" y="4524"/>
                    <a:pt x="21323" y="3940"/>
                    <a:pt x="21241" y="3387"/>
                  </a:cubicBezTo>
                  <a:cubicBezTo>
                    <a:pt x="21147" y="2751"/>
                    <a:pt x="20207" y="2634"/>
                    <a:pt x="19898" y="2595"/>
                  </a:cubicBezTo>
                  <a:cubicBezTo>
                    <a:pt x="18484" y="2419"/>
                    <a:pt x="12507" y="576"/>
                    <a:pt x="10708" y="15"/>
                  </a:cubicBezTo>
                  <a:cubicBezTo>
                    <a:pt x="10677" y="5"/>
                    <a:pt x="10646" y="1"/>
                    <a:pt x="10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369;p54">
              <a:extLst>
                <a:ext uri="{FF2B5EF4-FFF2-40B4-BE49-F238E27FC236}">
                  <a16:creationId xmlns:a16="http://schemas.microsoft.com/office/drawing/2014/main" id="{D746018D-06EC-C7E1-0AA7-FC0D94E9FFCB}"/>
                </a:ext>
              </a:extLst>
            </p:cNvPr>
            <p:cNvSpPr/>
            <p:nvPr/>
          </p:nvSpPr>
          <p:spPr>
            <a:xfrm>
              <a:off x="4454825" y="4160525"/>
              <a:ext cx="772050" cy="747925"/>
            </a:xfrm>
            <a:custGeom>
              <a:avLst/>
              <a:gdLst/>
              <a:ahLst/>
              <a:cxnLst/>
              <a:rect l="l" t="t" r="r" b="b"/>
              <a:pathLst>
                <a:path w="30882" h="29917" extrusionOk="0">
                  <a:moveTo>
                    <a:pt x="5379" y="0"/>
                  </a:moveTo>
                  <a:cubicBezTo>
                    <a:pt x="3609" y="0"/>
                    <a:pt x="1698" y="467"/>
                    <a:pt x="0" y="1841"/>
                  </a:cubicBezTo>
                  <a:cubicBezTo>
                    <a:pt x="0" y="1841"/>
                    <a:pt x="3456" y="8969"/>
                    <a:pt x="8423" y="13504"/>
                  </a:cubicBezTo>
                  <a:cubicBezTo>
                    <a:pt x="13389" y="18039"/>
                    <a:pt x="21164" y="23654"/>
                    <a:pt x="21164" y="23654"/>
                  </a:cubicBezTo>
                  <a:cubicBezTo>
                    <a:pt x="21164" y="23654"/>
                    <a:pt x="12958" y="26245"/>
                    <a:pt x="11230" y="26461"/>
                  </a:cubicBezTo>
                  <a:cubicBezTo>
                    <a:pt x="9503" y="26677"/>
                    <a:pt x="9934" y="27541"/>
                    <a:pt x="11878" y="28405"/>
                  </a:cubicBezTo>
                  <a:cubicBezTo>
                    <a:pt x="13821" y="29268"/>
                    <a:pt x="16197" y="29917"/>
                    <a:pt x="21596" y="29917"/>
                  </a:cubicBezTo>
                  <a:cubicBezTo>
                    <a:pt x="26996" y="29917"/>
                    <a:pt x="30451" y="29917"/>
                    <a:pt x="30666" y="28621"/>
                  </a:cubicBezTo>
                  <a:cubicBezTo>
                    <a:pt x="30882" y="27325"/>
                    <a:pt x="27427" y="24086"/>
                    <a:pt x="24836" y="21495"/>
                  </a:cubicBezTo>
                  <a:cubicBezTo>
                    <a:pt x="22243" y="18902"/>
                    <a:pt x="12309" y="2706"/>
                    <a:pt x="11445" y="1841"/>
                  </a:cubicBezTo>
                  <a:cubicBezTo>
                    <a:pt x="10904" y="1301"/>
                    <a:pt x="8336" y="0"/>
                    <a:pt x="5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370;p54">
              <a:extLst>
                <a:ext uri="{FF2B5EF4-FFF2-40B4-BE49-F238E27FC236}">
                  <a16:creationId xmlns:a16="http://schemas.microsoft.com/office/drawing/2014/main" id="{CA7D18EF-905C-8853-90E8-6FFD948CA32C}"/>
                </a:ext>
              </a:extLst>
            </p:cNvPr>
            <p:cNvSpPr/>
            <p:nvPr/>
          </p:nvSpPr>
          <p:spPr>
            <a:xfrm>
              <a:off x="4446375" y="4152525"/>
              <a:ext cx="787775" cy="763575"/>
            </a:xfrm>
            <a:custGeom>
              <a:avLst/>
              <a:gdLst/>
              <a:ahLst/>
              <a:cxnLst/>
              <a:rect l="l" t="t" r="r" b="b"/>
              <a:pathLst>
                <a:path w="31511" h="30543" extrusionOk="0">
                  <a:moveTo>
                    <a:pt x="5712" y="625"/>
                  </a:moveTo>
                  <a:cubicBezTo>
                    <a:pt x="8606" y="625"/>
                    <a:pt x="11107" y="1918"/>
                    <a:pt x="11568" y="2379"/>
                  </a:cubicBezTo>
                  <a:cubicBezTo>
                    <a:pt x="11860" y="2672"/>
                    <a:pt x="13462" y="5151"/>
                    <a:pt x="15317" y="8022"/>
                  </a:cubicBezTo>
                  <a:cubicBezTo>
                    <a:pt x="18682" y="13230"/>
                    <a:pt x="23292" y="20366"/>
                    <a:pt x="24956" y="22032"/>
                  </a:cubicBezTo>
                  <a:lnTo>
                    <a:pt x="25835" y="22903"/>
                  </a:lnTo>
                  <a:cubicBezTo>
                    <a:pt x="27960" y="25009"/>
                    <a:pt x="30869" y="27894"/>
                    <a:pt x="30703" y="28891"/>
                  </a:cubicBezTo>
                  <a:cubicBezTo>
                    <a:pt x="30529" y="29930"/>
                    <a:pt x="26736" y="29930"/>
                    <a:pt x="21934" y="29930"/>
                  </a:cubicBezTo>
                  <a:cubicBezTo>
                    <a:pt x="16745" y="29930"/>
                    <a:pt x="14345" y="29337"/>
                    <a:pt x="12340" y="28446"/>
                  </a:cubicBezTo>
                  <a:cubicBezTo>
                    <a:pt x="11009" y="27854"/>
                    <a:pt x="10780" y="27439"/>
                    <a:pt x="10791" y="27360"/>
                  </a:cubicBezTo>
                  <a:cubicBezTo>
                    <a:pt x="10792" y="27358"/>
                    <a:pt x="10877" y="27176"/>
                    <a:pt x="11606" y="27085"/>
                  </a:cubicBezTo>
                  <a:cubicBezTo>
                    <a:pt x="13341" y="26868"/>
                    <a:pt x="21258" y="24372"/>
                    <a:pt x="21594" y="24266"/>
                  </a:cubicBezTo>
                  <a:cubicBezTo>
                    <a:pt x="21834" y="24191"/>
                    <a:pt x="21885" y="23874"/>
                    <a:pt x="21681" y="23727"/>
                  </a:cubicBezTo>
                  <a:cubicBezTo>
                    <a:pt x="21603" y="23670"/>
                    <a:pt x="13863" y="18069"/>
                    <a:pt x="8967" y="13598"/>
                  </a:cubicBezTo>
                  <a:cubicBezTo>
                    <a:pt x="4587" y="9599"/>
                    <a:pt x="1350" y="3481"/>
                    <a:pt x="723" y="2248"/>
                  </a:cubicBezTo>
                  <a:cubicBezTo>
                    <a:pt x="2313" y="1038"/>
                    <a:pt x="4075" y="625"/>
                    <a:pt x="5712" y="625"/>
                  </a:cubicBezTo>
                  <a:close/>
                  <a:moveTo>
                    <a:pt x="5718" y="0"/>
                  </a:moveTo>
                  <a:cubicBezTo>
                    <a:pt x="3893" y="0"/>
                    <a:pt x="1920" y="488"/>
                    <a:pt x="146" y="1924"/>
                  </a:cubicBezTo>
                  <a:cubicBezTo>
                    <a:pt x="35" y="2014"/>
                    <a:pt x="1" y="2168"/>
                    <a:pt x="63" y="2296"/>
                  </a:cubicBezTo>
                  <a:cubicBezTo>
                    <a:pt x="97" y="2368"/>
                    <a:pt x="3601" y="9527"/>
                    <a:pt x="8554" y="14050"/>
                  </a:cubicBezTo>
                  <a:cubicBezTo>
                    <a:pt x="12760" y="17890"/>
                    <a:pt x="19041" y="22551"/>
                    <a:pt x="20831" y="23864"/>
                  </a:cubicBezTo>
                  <a:cubicBezTo>
                    <a:pt x="18934" y="24457"/>
                    <a:pt x="12946" y="26301"/>
                    <a:pt x="11530" y="26478"/>
                  </a:cubicBezTo>
                  <a:cubicBezTo>
                    <a:pt x="11221" y="26517"/>
                    <a:pt x="10281" y="26634"/>
                    <a:pt x="10187" y="27270"/>
                  </a:cubicBezTo>
                  <a:cubicBezTo>
                    <a:pt x="10105" y="27823"/>
                    <a:pt x="10745" y="28407"/>
                    <a:pt x="12091" y="29005"/>
                  </a:cubicBezTo>
                  <a:cubicBezTo>
                    <a:pt x="14168" y="29928"/>
                    <a:pt x="16637" y="30543"/>
                    <a:pt x="21934" y="30543"/>
                  </a:cubicBezTo>
                  <a:cubicBezTo>
                    <a:pt x="27811" y="30543"/>
                    <a:pt x="31048" y="30543"/>
                    <a:pt x="31306" y="28992"/>
                  </a:cubicBezTo>
                  <a:cubicBezTo>
                    <a:pt x="31510" y="27773"/>
                    <a:pt x="29443" y="25618"/>
                    <a:pt x="26266" y="22469"/>
                  </a:cubicBezTo>
                  <a:lnTo>
                    <a:pt x="25390" y="21599"/>
                  </a:lnTo>
                  <a:cubicBezTo>
                    <a:pt x="23770" y="19979"/>
                    <a:pt x="19182" y="12876"/>
                    <a:pt x="15831" y="7689"/>
                  </a:cubicBezTo>
                  <a:cubicBezTo>
                    <a:pt x="13601" y="4237"/>
                    <a:pt x="12323" y="2269"/>
                    <a:pt x="12000" y="1947"/>
                  </a:cubicBezTo>
                  <a:cubicBezTo>
                    <a:pt x="11434" y="1380"/>
                    <a:pt x="8787" y="0"/>
                    <a:pt x="57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371;p54">
              <a:extLst>
                <a:ext uri="{FF2B5EF4-FFF2-40B4-BE49-F238E27FC236}">
                  <a16:creationId xmlns:a16="http://schemas.microsoft.com/office/drawing/2014/main" id="{A6BB4BBB-F992-747B-9772-D4BBC99FCFCB}"/>
                </a:ext>
              </a:extLst>
            </p:cNvPr>
            <p:cNvSpPr/>
            <p:nvPr/>
          </p:nvSpPr>
          <p:spPr>
            <a:xfrm>
              <a:off x="4692350" y="4757250"/>
              <a:ext cx="532050" cy="151200"/>
            </a:xfrm>
            <a:custGeom>
              <a:avLst/>
              <a:gdLst/>
              <a:ahLst/>
              <a:cxnLst/>
              <a:rect l="l" t="t" r="r" b="b"/>
              <a:pathLst>
                <a:path w="21282" h="6048" extrusionOk="0">
                  <a:moveTo>
                    <a:pt x="10972" y="1"/>
                  </a:moveTo>
                  <a:cubicBezTo>
                    <a:pt x="8963" y="628"/>
                    <a:pt x="3151" y="2414"/>
                    <a:pt x="1729" y="2592"/>
                  </a:cubicBezTo>
                  <a:cubicBezTo>
                    <a:pt x="1" y="2808"/>
                    <a:pt x="434" y="3672"/>
                    <a:pt x="2377" y="4536"/>
                  </a:cubicBezTo>
                  <a:cubicBezTo>
                    <a:pt x="4321" y="5400"/>
                    <a:pt x="6697" y="6048"/>
                    <a:pt x="12095" y="6048"/>
                  </a:cubicBezTo>
                  <a:cubicBezTo>
                    <a:pt x="17494" y="6048"/>
                    <a:pt x="20950" y="6048"/>
                    <a:pt x="21166" y="4752"/>
                  </a:cubicBezTo>
                  <a:cubicBezTo>
                    <a:pt x="21281" y="4059"/>
                    <a:pt x="20346" y="2813"/>
                    <a:pt x="19059" y="1407"/>
                  </a:cubicBezTo>
                  <a:cubicBezTo>
                    <a:pt x="17167" y="3230"/>
                    <a:pt x="15000" y="3554"/>
                    <a:pt x="13699" y="3554"/>
                  </a:cubicBezTo>
                  <a:cubicBezTo>
                    <a:pt x="12982" y="3554"/>
                    <a:pt x="12528" y="3456"/>
                    <a:pt x="12528" y="3456"/>
                  </a:cubicBezTo>
                  <a:lnTo>
                    <a:pt x="109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372;p54">
              <a:extLst>
                <a:ext uri="{FF2B5EF4-FFF2-40B4-BE49-F238E27FC236}">
                  <a16:creationId xmlns:a16="http://schemas.microsoft.com/office/drawing/2014/main" id="{6467B9E2-3B75-031D-621E-0151D95C86CC}"/>
                </a:ext>
              </a:extLst>
            </p:cNvPr>
            <p:cNvSpPr/>
            <p:nvPr/>
          </p:nvSpPr>
          <p:spPr>
            <a:xfrm>
              <a:off x="4698975" y="4749625"/>
              <a:ext cx="533075" cy="166475"/>
            </a:xfrm>
            <a:custGeom>
              <a:avLst/>
              <a:gdLst/>
              <a:ahLst/>
              <a:cxnLst/>
              <a:rect l="l" t="t" r="r" b="b"/>
              <a:pathLst>
                <a:path w="21323" h="6659" extrusionOk="0">
                  <a:moveTo>
                    <a:pt x="10540" y="679"/>
                  </a:moveTo>
                  <a:lnTo>
                    <a:pt x="11983" y="3887"/>
                  </a:lnTo>
                  <a:cubicBezTo>
                    <a:pt x="12023" y="3975"/>
                    <a:pt x="12103" y="4039"/>
                    <a:pt x="12197" y="4060"/>
                  </a:cubicBezTo>
                  <a:cubicBezTo>
                    <a:pt x="12250" y="4072"/>
                    <a:pt x="12728" y="4170"/>
                    <a:pt x="13455" y="4170"/>
                  </a:cubicBezTo>
                  <a:cubicBezTo>
                    <a:pt x="14759" y="4170"/>
                    <a:pt x="16869" y="3853"/>
                    <a:pt x="18775" y="2148"/>
                  </a:cubicBezTo>
                  <a:cubicBezTo>
                    <a:pt x="20371" y="3926"/>
                    <a:pt x="20652" y="4684"/>
                    <a:pt x="20599" y="5007"/>
                  </a:cubicBezTo>
                  <a:cubicBezTo>
                    <a:pt x="20425" y="6046"/>
                    <a:pt x="16632" y="6046"/>
                    <a:pt x="11830" y="6046"/>
                  </a:cubicBezTo>
                  <a:cubicBezTo>
                    <a:pt x="6641" y="6046"/>
                    <a:pt x="4241" y="5452"/>
                    <a:pt x="2236" y="4562"/>
                  </a:cubicBezTo>
                  <a:cubicBezTo>
                    <a:pt x="905" y="3970"/>
                    <a:pt x="676" y="3555"/>
                    <a:pt x="687" y="3476"/>
                  </a:cubicBezTo>
                  <a:cubicBezTo>
                    <a:pt x="688" y="3474"/>
                    <a:pt x="773" y="3292"/>
                    <a:pt x="1502" y="3201"/>
                  </a:cubicBezTo>
                  <a:lnTo>
                    <a:pt x="1503" y="3201"/>
                  </a:lnTo>
                  <a:cubicBezTo>
                    <a:pt x="2876" y="3030"/>
                    <a:pt x="8088" y="1440"/>
                    <a:pt x="10540" y="679"/>
                  </a:cubicBezTo>
                  <a:close/>
                  <a:moveTo>
                    <a:pt x="10708" y="0"/>
                  </a:moveTo>
                  <a:cubicBezTo>
                    <a:pt x="10677" y="0"/>
                    <a:pt x="10647" y="5"/>
                    <a:pt x="10616" y="14"/>
                  </a:cubicBezTo>
                  <a:cubicBezTo>
                    <a:pt x="8817" y="575"/>
                    <a:pt x="2840" y="2418"/>
                    <a:pt x="1426" y="2594"/>
                  </a:cubicBezTo>
                  <a:cubicBezTo>
                    <a:pt x="1117" y="2633"/>
                    <a:pt x="177" y="2750"/>
                    <a:pt x="83" y="3386"/>
                  </a:cubicBezTo>
                  <a:cubicBezTo>
                    <a:pt x="1" y="3939"/>
                    <a:pt x="641" y="4523"/>
                    <a:pt x="1987" y="5121"/>
                  </a:cubicBezTo>
                  <a:cubicBezTo>
                    <a:pt x="4064" y="6044"/>
                    <a:pt x="6533" y="6659"/>
                    <a:pt x="11830" y="6659"/>
                  </a:cubicBezTo>
                  <a:cubicBezTo>
                    <a:pt x="17707" y="6659"/>
                    <a:pt x="20944" y="6659"/>
                    <a:pt x="21202" y="5107"/>
                  </a:cubicBezTo>
                  <a:cubicBezTo>
                    <a:pt x="21323" y="4384"/>
                    <a:pt x="20669" y="3307"/>
                    <a:pt x="19019" y="1505"/>
                  </a:cubicBezTo>
                  <a:cubicBezTo>
                    <a:pt x="18963" y="1444"/>
                    <a:pt x="18885" y="1409"/>
                    <a:pt x="18803" y="1406"/>
                  </a:cubicBezTo>
                  <a:cubicBezTo>
                    <a:pt x="18800" y="1406"/>
                    <a:pt x="18797" y="1405"/>
                    <a:pt x="18795" y="1405"/>
                  </a:cubicBezTo>
                  <a:cubicBezTo>
                    <a:pt x="18716" y="1405"/>
                    <a:pt x="18639" y="1436"/>
                    <a:pt x="18581" y="1491"/>
                  </a:cubicBezTo>
                  <a:cubicBezTo>
                    <a:pt x="16764" y="3243"/>
                    <a:pt x="14660" y="3549"/>
                    <a:pt x="13414" y="3549"/>
                  </a:cubicBezTo>
                  <a:cubicBezTo>
                    <a:pt x="12981" y="3549"/>
                    <a:pt x="12652" y="3512"/>
                    <a:pt x="12474" y="3486"/>
                  </a:cubicBezTo>
                  <a:lnTo>
                    <a:pt x="10986" y="180"/>
                  </a:lnTo>
                  <a:cubicBezTo>
                    <a:pt x="10935" y="69"/>
                    <a:pt x="10825" y="0"/>
                    <a:pt x="10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373;p54">
              <a:extLst>
                <a:ext uri="{FF2B5EF4-FFF2-40B4-BE49-F238E27FC236}">
                  <a16:creationId xmlns:a16="http://schemas.microsoft.com/office/drawing/2014/main" id="{227E3088-BA7A-9128-D8A4-D90B7FFA23ED}"/>
                </a:ext>
              </a:extLst>
            </p:cNvPr>
            <p:cNvSpPr/>
            <p:nvPr/>
          </p:nvSpPr>
          <p:spPr>
            <a:xfrm>
              <a:off x="1589875" y="4217350"/>
              <a:ext cx="1146850" cy="742900"/>
            </a:xfrm>
            <a:custGeom>
              <a:avLst/>
              <a:gdLst/>
              <a:ahLst/>
              <a:cxnLst/>
              <a:rect l="l" t="t" r="r" b="b"/>
              <a:pathLst>
                <a:path w="45874" h="29716" extrusionOk="0">
                  <a:moveTo>
                    <a:pt x="3832" y="1"/>
                  </a:moveTo>
                  <a:cubicBezTo>
                    <a:pt x="3832" y="1"/>
                    <a:pt x="2537" y="1"/>
                    <a:pt x="2753" y="2592"/>
                  </a:cubicBezTo>
                  <a:cubicBezTo>
                    <a:pt x="2753" y="2592"/>
                    <a:pt x="5776" y="8207"/>
                    <a:pt x="5560" y="10151"/>
                  </a:cubicBezTo>
                  <a:cubicBezTo>
                    <a:pt x="5384" y="11739"/>
                    <a:pt x="1605" y="23842"/>
                    <a:pt x="227" y="28226"/>
                  </a:cubicBezTo>
                  <a:cubicBezTo>
                    <a:pt x="1" y="28943"/>
                    <a:pt x="544" y="29658"/>
                    <a:pt x="1277" y="29658"/>
                  </a:cubicBezTo>
                  <a:cubicBezTo>
                    <a:pt x="1311" y="29658"/>
                    <a:pt x="1346" y="29657"/>
                    <a:pt x="1381" y="29653"/>
                  </a:cubicBezTo>
                  <a:cubicBezTo>
                    <a:pt x="1820" y="29614"/>
                    <a:pt x="2194" y="29316"/>
                    <a:pt x="2330" y="28896"/>
                  </a:cubicBezTo>
                  <a:lnTo>
                    <a:pt x="8367" y="10367"/>
                  </a:lnTo>
                  <a:cubicBezTo>
                    <a:pt x="8367" y="10367"/>
                    <a:pt x="9447" y="9071"/>
                    <a:pt x="12903" y="8423"/>
                  </a:cubicBezTo>
                  <a:cubicBezTo>
                    <a:pt x="15550" y="7927"/>
                    <a:pt x="28720" y="7303"/>
                    <a:pt x="34735" y="7039"/>
                  </a:cubicBezTo>
                  <a:cubicBezTo>
                    <a:pt x="34799" y="7036"/>
                    <a:pt x="34864" y="7035"/>
                    <a:pt x="34929" y="7035"/>
                  </a:cubicBezTo>
                  <a:cubicBezTo>
                    <a:pt x="37143" y="7035"/>
                    <a:pt x="39053" y="8703"/>
                    <a:pt x="39243" y="10929"/>
                  </a:cubicBezTo>
                  <a:cubicBezTo>
                    <a:pt x="39245" y="10956"/>
                    <a:pt x="39248" y="10985"/>
                    <a:pt x="39250" y="11015"/>
                  </a:cubicBezTo>
                  <a:cubicBezTo>
                    <a:pt x="39441" y="13508"/>
                    <a:pt x="43551" y="26391"/>
                    <a:pt x="44469" y="29244"/>
                  </a:cubicBezTo>
                  <a:cubicBezTo>
                    <a:pt x="44561" y="29528"/>
                    <a:pt x="44825" y="29715"/>
                    <a:pt x="45116" y="29715"/>
                  </a:cubicBezTo>
                  <a:cubicBezTo>
                    <a:pt x="45154" y="29715"/>
                    <a:pt x="45193" y="29712"/>
                    <a:pt x="45232" y="29705"/>
                  </a:cubicBezTo>
                  <a:cubicBezTo>
                    <a:pt x="45618" y="29643"/>
                    <a:pt x="45873" y="29269"/>
                    <a:pt x="45790" y="28886"/>
                  </a:cubicBezTo>
                  <a:cubicBezTo>
                    <a:pt x="45055" y="25547"/>
                    <a:pt x="41903" y="11116"/>
                    <a:pt x="40762" y="3888"/>
                  </a:cubicBezTo>
                  <a:cubicBezTo>
                    <a:pt x="40762" y="3888"/>
                    <a:pt x="31820" y="4310"/>
                    <a:pt x="23848" y="4310"/>
                  </a:cubicBezTo>
                  <a:cubicBezTo>
                    <a:pt x="19064" y="4310"/>
                    <a:pt x="14630" y="4158"/>
                    <a:pt x="12687" y="3672"/>
                  </a:cubicBezTo>
                  <a:cubicBezTo>
                    <a:pt x="7503" y="2376"/>
                    <a:pt x="3832" y="1"/>
                    <a:pt x="38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374;p54">
              <a:extLst>
                <a:ext uri="{FF2B5EF4-FFF2-40B4-BE49-F238E27FC236}">
                  <a16:creationId xmlns:a16="http://schemas.microsoft.com/office/drawing/2014/main" id="{A127FF1C-F773-0DF0-6B1F-71E6C37966B0}"/>
                </a:ext>
              </a:extLst>
            </p:cNvPr>
            <p:cNvSpPr/>
            <p:nvPr/>
          </p:nvSpPr>
          <p:spPr>
            <a:xfrm>
              <a:off x="1584700" y="4209700"/>
              <a:ext cx="1158875" cy="758225"/>
            </a:xfrm>
            <a:custGeom>
              <a:avLst/>
              <a:gdLst/>
              <a:ahLst/>
              <a:cxnLst/>
              <a:rect l="l" t="t" r="r" b="b"/>
              <a:pathLst>
                <a:path w="46355" h="30329" extrusionOk="0">
                  <a:moveTo>
                    <a:pt x="3973" y="626"/>
                  </a:moveTo>
                  <a:cubicBezTo>
                    <a:pt x="4598" y="1012"/>
                    <a:pt x="8115" y="3098"/>
                    <a:pt x="12819" y="4276"/>
                  </a:cubicBezTo>
                  <a:cubicBezTo>
                    <a:pt x="14802" y="4771"/>
                    <a:pt x="19272" y="4926"/>
                    <a:pt x="24082" y="4926"/>
                  </a:cubicBezTo>
                  <a:cubicBezTo>
                    <a:pt x="31209" y="4926"/>
                    <a:pt x="39081" y="4586"/>
                    <a:pt x="40710" y="4513"/>
                  </a:cubicBezTo>
                  <a:cubicBezTo>
                    <a:pt x="41899" y="11909"/>
                    <a:pt x="45068" y="26398"/>
                    <a:pt x="45698" y="29257"/>
                  </a:cubicBezTo>
                  <a:cubicBezTo>
                    <a:pt x="45721" y="29358"/>
                    <a:pt x="45700" y="29463"/>
                    <a:pt x="45643" y="29548"/>
                  </a:cubicBezTo>
                  <a:cubicBezTo>
                    <a:pt x="45566" y="29662"/>
                    <a:pt x="45447" y="29715"/>
                    <a:pt x="45329" y="29715"/>
                  </a:cubicBezTo>
                  <a:cubicBezTo>
                    <a:pt x="45176" y="29715"/>
                    <a:pt x="45023" y="29624"/>
                    <a:pt x="44967" y="29455"/>
                  </a:cubicBezTo>
                  <a:cubicBezTo>
                    <a:pt x="44131" y="26857"/>
                    <a:pt x="39952" y="13766"/>
                    <a:pt x="39763" y="11298"/>
                  </a:cubicBezTo>
                  <a:lnTo>
                    <a:pt x="39755" y="11208"/>
                  </a:lnTo>
                  <a:cubicBezTo>
                    <a:pt x="39551" y="8831"/>
                    <a:pt x="37545" y="7035"/>
                    <a:pt x="35141" y="7035"/>
                  </a:cubicBezTo>
                  <a:cubicBezTo>
                    <a:pt x="35070" y="7035"/>
                    <a:pt x="34999" y="7036"/>
                    <a:pt x="34927" y="7040"/>
                  </a:cubicBezTo>
                  <a:cubicBezTo>
                    <a:pt x="29246" y="7289"/>
                    <a:pt x="15744" y="7925"/>
                    <a:pt x="13052" y="8429"/>
                  </a:cubicBezTo>
                  <a:cubicBezTo>
                    <a:pt x="9529" y="9089"/>
                    <a:pt x="8386" y="10421"/>
                    <a:pt x="8338" y="10477"/>
                  </a:cubicBezTo>
                  <a:cubicBezTo>
                    <a:pt x="8314" y="10507"/>
                    <a:pt x="8295" y="10541"/>
                    <a:pt x="8283" y="10578"/>
                  </a:cubicBezTo>
                  <a:lnTo>
                    <a:pt x="2246" y="29108"/>
                  </a:lnTo>
                  <a:cubicBezTo>
                    <a:pt x="2147" y="29411"/>
                    <a:pt x="1877" y="29626"/>
                    <a:pt x="1560" y="29655"/>
                  </a:cubicBezTo>
                  <a:cubicBezTo>
                    <a:pt x="1534" y="29657"/>
                    <a:pt x="1508" y="29658"/>
                    <a:pt x="1483" y="29658"/>
                  </a:cubicBezTo>
                  <a:cubicBezTo>
                    <a:pt x="954" y="29658"/>
                    <a:pt x="563" y="29141"/>
                    <a:pt x="726" y="28623"/>
                  </a:cubicBezTo>
                  <a:cubicBezTo>
                    <a:pt x="2273" y="23702"/>
                    <a:pt x="5893" y="12082"/>
                    <a:pt x="6071" y="10491"/>
                  </a:cubicBezTo>
                  <a:cubicBezTo>
                    <a:pt x="6286" y="8561"/>
                    <a:pt x="3597" y="3444"/>
                    <a:pt x="3260" y="2810"/>
                  </a:cubicBezTo>
                  <a:cubicBezTo>
                    <a:pt x="3173" y="1644"/>
                    <a:pt x="3412" y="1102"/>
                    <a:pt x="3630" y="853"/>
                  </a:cubicBezTo>
                  <a:cubicBezTo>
                    <a:pt x="3761" y="704"/>
                    <a:pt x="3895" y="648"/>
                    <a:pt x="3973" y="626"/>
                  </a:cubicBezTo>
                  <a:close/>
                  <a:moveTo>
                    <a:pt x="4039" y="1"/>
                  </a:moveTo>
                  <a:cubicBezTo>
                    <a:pt x="3993" y="1"/>
                    <a:pt x="3572" y="12"/>
                    <a:pt x="3195" y="422"/>
                  </a:cubicBezTo>
                  <a:cubicBezTo>
                    <a:pt x="2740" y="917"/>
                    <a:pt x="2558" y="1759"/>
                    <a:pt x="2654" y="2923"/>
                  </a:cubicBezTo>
                  <a:cubicBezTo>
                    <a:pt x="2658" y="2965"/>
                    <a:pt x="2670" y="3006"/>
                    <a:pt x="2690" y="3043"/>
                  </a:cubicBezTo>
                  <a:cubicBezTo>
                    <a:pt x="3518" y="4581"/>
                    <a:pt x="5631" y="8907"/>
                    <a:pt x="5463" y="10423"/>
                  </a:cubicBezTo>
                  <a:cubicBezTo>
                    <a:pt x="5288" y="12004"/>
                    <a:pt x="1346" y="24612"/>
                    <a:pt x="142" y="28438"/>
                  </a:cubicBezTo>
                  <a:cubicBezTo>
                    <a:pt x="0" y="28888"/>
                    <a:pt x="93" y="29378"/>
                    <a:pt x="388" y="29745"/>
                  </a:cubicBezTo>
                  <a:cubicBezTo>
                    <a:pt x="659" y="30080"/>
                    <a:pt x="1067" y="30269"/>
                    <a:pt x="1495" y="30269"/>
                  </a:cubicBezTo>
                  <a:cubicBezTo>
                    <a:pt x="1535" y="30269"/>
                    <a:pt x="1575" y="30267"/>
                    <a:pt x="1615" y="30264"/>
                  </a:cubicBezTo>
                  <a:cubicBezTo>
                    <a:pt x="2177" y="30213"/>
                    <a:pt x="2653" y="29833"/>
                    <a:pt x="2828" y="29297"/>
                  </a:cubicBezTo>
                  <a:lnTo>
                    <a:pt x="8845" y="10833"/>
                  </a:lnTo>
                  <a:cubicBezTo>
                    <a:pt x="9055" y="10622"/>
                    <a:pt x="10217" y="9583"/>
                    <a:pt x="13166" y="9030"/>
                  </a:cubicBezTo>
                  <a:cubicBezTo>
                    <a:pt x="15818" y="8534"/>
                    <a:pt x="29287" y="7901"/>
                    <a:pt x="34955" y="7652"/>
                  </a:cubicBezTo>
                  <a:cubicBezTo>
                    <a:pt x="35025" y="7649"/>
                    <a:pt x="35096" y="7647"/>
                    <a:pt x="35166" y="7647"/>
                  </a:cubicBezTo>
                  <a:cubicBezTo>
                    <a:pt x="37231" y="7647"/>
                    <a:pt x="38969" y="9211"/>
                    <a:pt x="39146" y="11260"/>
                  </a:cubicBezTo>
                  <a:lnTo>
                    <a:pt x="39152" y="11343"/>
                  </a:lnTo>
                  <a:cubicBezTo>
                    <a:pt x="39343" y="13817"/>
                    <a:pt x="43204" y="25976"/>
                    <a:pt x="44384" y="29644"/>
                  </a:cubicBezTo>
                  <a:cubicBezTo>
                    <a:pt x="44514" y="30052"/>
                    <a:pt x="44892" y="30328"/>
                    <a:pt x="45320" y="30328"/>
                  </a:cubicBezTo>
                  <a:cubicBezTo>
                    <a:pt x="45321" y="30328"/>
                    <a:pt x="45322" y="30328"/>
                    <a:pt x="45322" y="30328"/>
                  </a:cubicBezTo>
                  <a:cubicBezTo>
                    <a:pt x="45654" y="30328"/>
                    <a:pt x="45964" y="30165"/>
                    <a:pt x="46149" y="29891"/>
                  </a:cubicBezTo>
                  <a:cubicBezTo>
                    <a:pt x="46302" y="29668"/>
                    <a:pt x="46355" y="29391"/>
                    <a:pt x="46295" y="29126"/>
                  </a:cubicBezTo>
                  <a:cubicBezTo>
                    <a:pt x="45658" y="26234"/>
                    <a:pt x="42422" y="11436"/>
                    <a:pt x="41270" y="4146"/>
                  </a:cubicBezTo>
                  <a:cubicBezTo>
                    <a:pt x="41248" y="4002"/>
                    <a:pt x="41122" y="3888"/>
                    <a:pt x="40983" y="3888"/>
                  </a:cubicBezTo>
                  <a:cubicBezTo>
                    <a:pt x="40973" y="3888"/>
                    <a:pt x="40964" y="3888"/>
                    <a:pt x="40955" y="3889"/>
                  </a:cubicBezTo>
                  <a:cubicBezTo>
                    <a:pt x="40811" y="3895"/>
                    <a:pt x="31922" y="4307"/>
                    <a:pt x="24026" y="4307"/>
                  </a:cubicBezTo>
                  <a:cubicBezTo>
                    <a:pt x="19271" y="4307"/>
                    <a:pt x="14877" y="4158"/>
                    <a:pt x="12968" y="3681"/>
                  </a:cubicBezTo>
                  <a:cubicBezTo>
                    <a:pt x="7899" y="2414"/>
                    <a:pt x="4242" y="73"/>
                    <a:pt x="4205" y="50"/>
                  </a:cubicBezTo>
                  <a:cubicBezTo>
                    <a:pt x="4155" y="17"/>
                    <a:pt x="4098" y="1"/>
                    <a:pt x="40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375;p54">
              <a:extLst>
                <a:ext uri="{FF2B5EF4-FFF2-40B4-BE49-F238E27FC236}">
                  <a16:creationId xmlns:a16="http://schemas.microsoft.com/office/drawing/2014/main" id="{0F2D4A30-2226-3D76-F5EF-E707C0DF5058}"/>
                </a:ext>
              </a:extLst>
            </p:cNvPr>
            <p:cNvSpPr/>
            <p:nvPr/>
          </p:nvSpPr>
          <p:spPr>
            <a:xfrm>
              <a:off x="1415725" y="3295925"/>
              <a:ext cx="388775" cy="1013250"/>
            </a:xfrm>
            <a:custGeom>
              <a:avLst/>
              <a:gdLst/>
              <a:ahLst/>
              <a:cxnLst/>
              <a:rect l="l" t="t" r="r" b="b"/>
              <a:pathLst>
                <a:path w="15551" h="40530" extrusionOk="0">
                  <a:moveTo>
                    <a:pt x="8959" y="0"/>
                  </a:moveTo>
                  <a:cubicBezTo>
                    <a:pt x="8255" y="0"/>
                    <a:pt x="7775" y="1441"/>
                    <a:pt x="7775" y="1441"/>
                  </a:cubicBezTo>
                  <a:cubicBezTo>
                    <a:pt x="7775" y="1441"/>
                    <a:pt x="1" y="25844"/>
                    <a:pt x="1296" y="30163"/>
                  </a:cubicBezTo>
                  <a:cubicBezTo>
                    <a:pt x="2592" y="34482"/>
                    <a:pt x="8855" y="40530"/>
                    <a:pt x="11230" y="40530"/>
                  </a:cubicBezTo>
                  <a:cubicBezTo>
                    <a:pt x="13606" y="40530"/>
                    <a:pt x="15550" y="16774"/>
                    <a:pt x="15550" y="14613"/>
                  </a:cubicBezTo>
                  <a:cubicBezTo>
                    <a:pt x="15550" y="12454"/>
                    <a:pt x="11447" y="4679"/>
                    <a:pt x="10151" y="1440"/>
                  </a:cubicBezTo>
                  <a:cubicBezTo>
                    <a:pt x="9719" y="360"/>
                    <a:pt x="9311" y="0"/>
                    <a:pt x="8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376;p54">
              <a:extLst>
                <a:ext uri="{FF2B5EF4-FFF2-40B4-BE49-F238E27FC236}">
                  <a16:creationId xmlns:a16="http://schemas.microsoft.com/office/drawing/2014/main" id="{423125DD-1F13-8179-6B23-D6D48AA3A9A0}"/>
                </a:ext>
              </a:extLst>
            </p:cNvPr>
            <p:cNvSpPr/>
            <p:nvPr/>
          </p:nvSpPr>
          <p:spPr>
            <a:xfrm>
              <a:off x="1408075" y="3288275"/>
              <a:ext cx="404075" cy="1028550"/>
            </a:xfrm>
            <a:custGeom>
              <a:avLst/>
              <a:gdLst/>
              <a:ahLst/>
              <a:cxnLst/>
              <a:rect l="l" t="t" r="r" b="b"/>
              <a:pathLst>
                <a:path w="16163" h="41142" extrusionOk="0">
                  <a:moveTo>
                    <a:pt x="9277" y="612"/>
                  </a:moveTo>
                  <a:cubicBezTo>
                    <a:pt x="9402" y="612"/>
                    <a:pt x="9730" y="755"/>
                    <a:pt x="10171" y="1860"/>
                  </a:cubicBezTo>
                  <a:cubicBezTo>
                    <a:pt x="10587" y="2896"/>
                    <a:pt x="11293" y="4408"/>
                    <a:pt x="12041" y="6007"/>
                  </a:cubicBezTo>
                  <a:cubicBezTo>
                    <a:pt x="13604" y="9352"/>
                    <a:pt x="15550" y="13514"/>
                    <a:pt x="15550" y="14919"/>
                  </a:cubicBezTo>
                  <a:cubicBezTo>
                    <a:pt x="15550" y="16014"/>
                    <a:pt x="15059" y="22503"/>
                    <a:pt x="14283" y="28649"/>
                  </a:cubicBezTo>
                  <a:cubicBezTo>
                    <a:pt x="12828" y="40195"/>
                    <a:pt x="11665" y="40529"/>
                    <a:pt x="11536" y="40529"/>
                  </a:cubicBezTo>
                  <a:cubicBezTo>
                    <a:pt x="9466" y="40529"/>
                    <a:pt x="3202" y="34739"/>
                    <a:pt x="1895" y="30381"/>
                  </a:cubicBezTo>
                  <a:cubicBezTo>
                    <a:pt x="644" y="26210"/>
                    <a:pt x="8262" y="2187"/>
                    <a:pt x="8372" y="1841"/>
                  </a:cubicBezTo>
                  <a:cubicBezTo>
                    <a:pt x="8543" y="1331"/>
                    <a:pt x="8945" y="621"/>
                    <a:pt x="9257" y="614"/>
                  </a:cubicBezTo>
                  <a:cubicBezTo>
                    <a:pt x="9263" y="613"/>
                    <a:pt x="9270" y="612"/>
                    <a:pt x="9277" y="612"/>
                  </a:cubicBezTo>
                  <a:close/>
                  <a:moveTo>
                    <a:pt x="9241" y="1"/>
                  </a:moveTo>
                  <a:cubicBezTo>
                    <a:pt x="8375" y="26"/>
                    <a:pt x="7880" y="1379"/>
                    <a:pt x="7791" y="1649"/>
                  </a:cubicBezTo>
                  <a:cubicBezTo>
                    <a:pt x="7790" y="1650"/>
                    <a:pt x="7790" y="1653"/>
                    <a:pt x="7790" y="1654"/>
                  </a:cubicBezTo>
                  <a:cubicBezTo>
                    <a:pt x="7471" y="2654"/>
                    <a:pt x="1" y="26198"/>
                    <a:pt x="1309" y="30558"/>
                  </a:cubicBezTo>
                  <a:cubicBezTo>
                    <a:pt x="2648" y="35023"/>
                    <a:pt x="8983" y="41142"/>
                    <a:pt x="11536" y="41142"/>
                  </a:cubicBezTo>
                  <a:cubicBezTo>
                    <a:pt x="12071" y="41142"/>
                    <a:pt x="13325" y="41142"/>
                    <a:pt x="14892" y="28726"/>
                  </a:cubicBezTo>
                  <a:cubicBezTo>
                    <a:pt x="15669" y="22556"/>
                    <a:pt x="16162" y="16025"/>
                    <a:pt x="16162" y="14921"/>
                  </a:cubicBezTo>
                  <a:cubicBezTo>
                    <a:pt x="16162" y="13378"/>
                    <a:pt x="14268" y="9324"/>
                    <a:pt x="12596" y="5748"/>
                  </a:cubicBezTo>
                  <a:cubicBezTo>
                    <a:pt x="11852" y="4156"/>
                    <a:pt x="11148" y="2653"/>
                    <a:pt x="10741" y="1633"/>
                  </a:cubicBezTo>
                  <a:cubicBezTo>
                    <a:pt x="10295" y="518"/>
                    <a:pt x="9811" y="1"/>
                    <a:pt x="9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377;p54">
              <a:extLst>
                <a:ext uri="{FF2B5EF4-FFF2-40B4-BE49-F238E27FC236}">
                  <a16:creationId xmlns:a16="http://schemas.microsoft.com/office/drawing/2014/main" id="{57349267-89AD-CC41-B725-104C4AB53822}"/>
                </a:ext>
              </a:extLst>
            </p:cNvPr>
            <p:cNvSpPr/>
            <p:nvPr/>
          </p:nvSpPr>
          <p:spPr>
            <a:xfrm>
              <a:off x="1718075" y="3628875"/>
              <a:ext cx="957850" cy="772475"/>
            </a:xfrm>
            <a:custGeom>
              <a:avLst/>
              <a:gdLst/>
              <a:ahLst/>
              <a:cxnLst/>
              <a:rect l="l" t="t" r="r" b="b"/>
              <a:pathLst>
                <a:path w="38314" h="30899" extrusionOk="0">
                  <a:moveTo>
                    <a:pt x="31532" y="0"/>
                  </a:moveTo>
                  <a:cubicBezTo>
                    <a:pt x="26996" y="0"/>
                    <a:pt x="7559" y="216"/>
                    <a:pt x="3887" y="2375"/>
                  </a:cubicBezTo>
                  <a:cubicBezTo>
                    <a:pt x="216" y="4536"/>
                    <a:pt x="0" y="20732"/>
                    <a:pt x="0" y="24404"/>
                  </a:cubicBezTo>
                  <a:cubicBezTo>
                    <a:pt x="0" y="28075"/>
                    <a:pt x="3671" y="30666"/>
                    <a:pt x="8639" y="30883"/>
                  </a:cubicBezTo>
                  <a:cubicBezTo>
                    <a:pt x="8875" y="30893"/>
                    <a:pt x="9148" y="30898"/>
                    <a:pt x="9455" y="30898"/>
                  </a:cubicBezTo>
                  <a:cubicBezTo>
                    <a:pt x="15578" y="30898"/>
                    <a:pt x="34862" y="28939"/>
                    <a:pt x="36713" y="28939"/>
                  </a:cubicBezTo>
                  <a:cubicBezTo>
                    <a:pt x="37733" y="28939"/>
                    <a:pt x="38114" y="27046"/>
                    <a:pt x="38191" y="24618"/>
                  </a:cubicBezTo>
                  <a:cubicBezTo>
                    <a:pt x="38314" y="20748"/>
                    <a:pt x="37661" y="15519"/>
                    <a:pt x="37592" y="14442"/>
                  </a:cubicBezTo>
                  <a:cubicBezTo>
                    <a:pt x="37357" y="10787"/>
                    <a:pt x="37114" y="0"/>
                    <a:pt x="315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78;p54">
              <a:extLst>
                <a:ext uri="{FF2B5EF4-FFF2-40B4-BE49-F238E27FC236}">
                  <a16:creationId xmlns:a16="http://schemas.microsoft.com/office/drawing/2014/main" id="{AAF5CD9C-6001-A087-5901-37152C12B8C4}"/>
                </a:ext>
              </a:extLst>
            </p:cNvPr>
            <p:cNvSpPr/>
            <p:nvPr/>
          </p:nvSpPr>
          <p:spPr>
            <a:xfrm>
              <a:off x="1710425" y="3621200"/>
              <a:ext cx="972500" cy="787800"/>
            </a:xfrm>
            <a:custGeom>
              <a:avLst/>
              <a:gdLst/>
              <a:ahLst/>
              <a:cxnLst/>
              <a:rect l="l" t="t" r="r" b="b"/>
              <a:pathLst>
                <a:path w="38900" h="31512" extrusionOk="0">
                  <a:moveTo>
                    <a:pt x="31838" y="613"/>
                  </a:moveTo>
                  <a:cubicBezTo>
                    <a:pt x="36777" y="614"/>
                    <a:pt x="37316" y="9987"/>
                    <a:pt x="37546" y="13990"/>
                  </a:cubicBezTo>
                  <a:lnTo>
                    <a:pt x="37593" y="14768"/>
                  </a:lnTo>
                  <a:cubicBezTo>
                    <a:pt x="37607" y="15000"/>
                    <a:pt x="37649" y="15419"/>
                    <a:pt x="37704" y="15974"/>
                  </a:cubicBezTo>
                  <a:cubicBezTo>
                    <a:pt x="37907" y="18040"/>
                    <a:pt x="38286" y="21887"/>
                    <a:pt x="38191" y="24916"/>
                  </a:cubicBezTo>
                  <a:cubicBezTo>
                    <a:pt x="38077" y="28547"/>
                    <a:pt x="37334" y="28939"/>
                    <a:pt x="37020" y="28939"/>
                  </a:cubicBezTo>
                  <a:cubicBezTo>
                    <a:pt x="36350" y="28939"/>
                    <a:pt x="33605" y="29177"/>
                    <a:pt x="29805" y="29506"/>
                  </a:cubicBezTo>
                  <a:cubicBezTo>
                    <a:pt x="23303" y="30068"/>
                    <a:pt x="13712" y="30898"/>
                    <a:pt x="9763" y="30898"/>
                  </a:cubicBezTo>
                  <a:cubicBezTo>
                    <a:pt x="9460" y="30898"/>
                    <a:pt x="9190" y="30893"/>
                    <a:pt x="8958" y="30883"/>
                  </a:cubicBezTo>
                  <a:cubicBezTo>
                    <a:pt x="4044" y="30669"/>
                    <a:pt x="612" y="28131"/>
                    <a:pt x="612" y="24711"/>
                  </a:cubicBezTo>
                  <a:cubicBezTo>
                    <a:pt x="612" y="15684"/>
                    <a:pt x="1591" y="4568"/>
                    <a:pt x="4348" y="2946"/>
                  </a:cubicBezTo>
                  <a:cubicBezTo>
                    <a:pt x="7479" y="1104"/>
                    <a:pt x="23101" y="613"/>
                    <a:pt x="31838" y="613"/>
                  </a:cubicBezTo>
                  <a:close/>
                  <a:moveTo>
                    <a:pt x="31838" y="1"/>
                  </a:moveTo>
                  <a:cubicBezTo>
                    <a:pt x="29413" y="1"/>
                    <a:pt x="8033" y="68"/>
                    <a:pt x="4038" y="2419"/>
                  </a:cubicBezTo>
                  <a:cubicBezTo>
                    <a:pt x="291" y="4623"/>
                    <a:pt x="0" y="20038"/>
                    <a:pt x="0" y="24711"/>
                  </a:cubicBezTo>
                  <a:cubicBezTo>
                    <a:pt x="0" y="28476"/>
                    <a:pt x="3673" y="31266"/>
                    <a:pt x="8931" y="31496"/>
                  </a:cubicBezTo>
                  <a:cubicBezTo>
                    <a:pt x="9175" y="31506"/>
                    <a:pt x="9455" y="31511"/>
                    <a:pt x="9769" y="31511"/>
                  </a:cubicBezTo>
                  <a:cubicBezTo>
                    <a:pt x="13721" y="31511"/>
                    <a:pt x="22969" y="30711"/>
                    <a:pt x="29858" y="30115"/>
                  </a:cubicBezTo>
                  <a:cubicBezTo>
                    <a:pt x="33500" y="29801"/>
                    <a:pt x="36376" y="29552"/>
                    <a:pt x="37020" y="29552"/>
                  </a:cubicBezTo>
                  <a:cubicBezTo>
                    <a:pt x="38137" y="29552"/>
                    <a:pt x="38704" y="28085"/>
                    <a:pt x="38802" y="24935"/>
                  </a:cubicBezTo>
                  <a:cubicBezTo>
                    <a:pt x="38900" y="21867"/>
                    <a:pt x="38518" y="17994"/>
                    <a:pt x="38313" y="15913"/>
                  </a:cubicBezTo>
                  <a:cubicBezTo>
                    <a:pt x="38259" y="15368"/>
                    <a:pt x="38218" y="14956"/>
                    <a:pt x="38203" y="14730"/>
                  </a:cubicBezTo>
                  <a:lnTo>
                    <a:pt x="38158" y="13954"/>
                  </a:lnTo>
                  <a:cubicBezTo>
                    <a:pt x="37917" y="9779"/>
                    <a:pt x="37355" y="2"/>
                    <a:pt x="31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379;p54">
              <a:extLst>
                <a:ext uri="{FF2B5EF4-FFF2-40B4-BE49-F238E27FC236}">
                  <a16:creationId xmlns:a16="http://schemas.microsoft.com/office/drawing/2014/main" id="{2A1467AA-C9C6-C055-AD37-524E7AC0768C}"/>
                </a:ext>
              </a:extLst>
            </p:cNvPr>
            <p:cNvSpPr/>
            <p:nvPr/>
          </p:nvSpPr>
          <p:spPr>
            <a:xfrm>
              <a:off x="2473925" y="4006350"/>
              <a:ext cx="458950" cy="244300"/>
            </a:xfrm>
            <a:custGeom>
              <a:avLst/>
              <a:gdLst/>
              <a:ahLst/>
              <a:cxnLst/>
              <a:rect l="l" t="t" r="r" b="b"/>
              <a:pathLst>
                <a:path w="18358" h="9772" extrusionOk="0">
                  <a:moveTo>
                    <a:pt x="8164" y="1"/>
                  </a:moveTo>
                  <a:cubicBezTo>
                    <a:pt x="4199" y="1"/>
                    <a:pt x="1" y="234"/>
                    <a:pt x="1" y="234"/>
                  </a:cubicBezTo>
                  <a:lnTo>
                    <a:pt x="2376" y="9737"/>
                  </a:lnTo>
                  <a:cubicBezTo>
                    <a:pt x="2376" y="9737"/>
                    <a:pt x="3504" y="9772"/>
                    <a:pt x="5141" y="9772"/>
                  </a:cubicBezTo>
                  <a:cubicBezTo>
                    <a:pt x="9234" y="9772"/>
                    <a:pt x="16506" y="9551"/>
                    <a:pt x="17277" y="8008"/>
                  </a:cubicBezTo>
                  <a:cubicBezTo>
                    <a:pt x="18358" y="5849"/>
                    <a:pt x="17277" y="1314"/>
                    <a:pt x="14470" y="450"/>
                  </a:cubicBezTo>
                  <a:cubicBezTo>
                    <a:pt x="13347" y="105"/>
                    <a:pt x="10807" y="1"/>
                    <a:pt x="81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380;p54">
              <a:extLst>
                <a:ext uri="{FF2B5EF4-FFF2-40B4-BE49-F238E27FC236}">
                  <a16:creationId xmlns:a16="http://schemas.microsoft.com/office/drawing/2014/main" id="{D371A674-2531-F249-431C-62777A9144AB}"/>
                </a:ext>
              </a:extLst>
            </p:cNvPr>
            <p:cNvSpPr/>
            <p:nvPr/>
          </p:nvSpPr>
          <p:spPr>
            <a:xfrm>
              <a:off x="2465350" y="3998650"/>
              <a:ext cx="463725" cy="259800"/>
            </a:xfrm>
            <a:custGeom>
              <a:avLst/>
              <a:gdLst/>
              <a:ahLst/>
              <a:cxnLst/>
              <a:rect l="l" t="t" r="r" b="b"/>
              <a:pathLst>
                <a:path w="18549" h="10392" extrusionOk="0">
                  <a:moveTo>
                    <a:pt x="8542" y="615"/>
                  </a:moveTo>
                  <a:cubicBezTo>
                    <a:pt x="11148" y="615"/>
                    <a:pt x="13637" y="716"/>
                    <a:pt x="14724" y="1051"/>
                  </a:cubicBezTo>
                  <a:cubicBezTo>
                    <a:pt x="15739" y="1364"/>
                    <a:pt x="16605" y="2250"/>
                    <a:pt x="17161" y="3548"/>
                  </a:cubicBezTo>
                  <a:cubicBezTo>
                    <a:pt x="17840" y="5135"/>
                    <a:pt x="17916" y="7040"/>
                    <a:pt x="17347" y="8180"/>
                  </a:cubicBezTo>
                  <a:cubicBezTo>
                    <a:pt x="16743" y="9389"/>
                    <a:pt x="10617" y="9781"/>
                    <a:pt x="5545" y="9781"/>
                  </a:cubicBezTo>
                  <a:cubicBezTo>
                    <a:pt x="4637" y="9781"/>
                    <a:pt x="3763" y="9768"/>
                    <a:pt x="2960" y="9746"/>
                  </a:cubicBezTo>
                  <a:lnTo>
                    <a:pt x="731" y="829"/>
                  </a:lnTo>
                  <a:cubicBezTo>
                    <a:pt x="1845" y="773"/>
                    <a:pt x="5285" y="615"/>
                    <a:pt x="8542" y="615"/>
                  </a:cubicBezTo>
                  <a:close/>
                  <a:moveTo>
                    <a:pt x="8475" y="1"/>
                  </a:moveTo>
                  <a:cubicBezTo>
                    <a:pt x="4635" y="1"/>
                    <a:pt x="608" y="221"/>
                    <a:pt x="326" y="236"/>
                  </a:cubicBezTo>
                  <a:cubicBezTo>
                    <a:pt x="134" y="246"/>
                    <a:pt x="0" y="429"/>
                    <a:pt x="47" y="616"/>
                  </a:cubicBezTo>
                  <a:lnTo>
                    <a:pt x="2422" y="10118"/>
                  </a:lnTo>
                  <a:cubicBezTo>
                    <a:pt x="2455" y="10251"/>
                    <a:pt x="2572" y="10346"/>
                    <a:pt x="2710" y="10350"/>
                  </a:cubicBezTo>
                  <a:cubicBezTo>
                    <a:pt x="3079" y="10361"/>
                    <a:pt x="4184" y="10391"/>
                    <a:pt x="5645" y="10391"/>
                  </a:cubicBezTo>
                  <a:cubicBezTo>
                    <a:pt x="9869" y="10391"/>
                    <a:pt x="17051" y="10140"/>
                    <a:pt x="17894" y="8454"/>
                  </a:cubicBezTo>
                  <a:cubicBezTo>
                    <a:pt x="18549" y="7144"/>
                    <a:pt x="18480" y="5076"/>
                    <a:pt x="17722" y="3307"/>
                  </a:cubicBezTo>
                  <a:cubicBezTo>
                    <a:pt x="17095" y="1840"/>
                    <a:pt x="16094" y="832"/>
                    <a:pt x="14903" y="466"/>
                  </a:cubicBezTo>
                  <a:cubicBezTo>
                    <a:pt x="13741" y="108"/>
                    <a:pt x="11153" y="1"/>
                    <a:pt x="84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381;p54">
              <a:extLst>
                <a:ext uri="{FF2B5EF4-FFF2-40B4-BE49-F238E27FC236}">
                  <a16:creationId xmlns:a16="http://schemas.microsoft.com/office/drawing/2014/main" id="{D75374BA-8D27-F3D1-115C-253987BD5494}"/>
                </a:ext>
              </a:extLst>
            </p:cNvPr>
            <p:cNvSpPr/>
            <p:nvPr/>
          </p:nvSpPr>
          <p:spPr>
            <a:xfrm>
              <a:off x="1664075" y="3553950"/>
              <a:ext cx="896250" cy="783800"/>
            </a:xfrm>
            <a:custGeom>
              <a:avLst/>
              <a:gdLst/>
              <a:ahLst/>
              <a:cxnLst/>
              <a:rect l="l" t="t" r="r" b="b"/>
              <a:pathLst>
                <a:path w="35850" h="31352" extrusionOk="0">
                  <a:moveTo>
                    <a:pt x="20793" y="1"/>
                  </a:moveTo>
                  <a:cubicBezTo>
                    <a:pt x="17839" y="1"/>
                    <a:pt x="14893" y="161"/>
                    <a:pt x="12527" y="621"/>
                  </a:cubicBezTo>
                  <a:cubicBezTo>
                    <a:pt x="4752" y="2133"/>
                    <a:pt x="1512" y="6667"/>
                    <a:pt x="1296" y="7532"/>
                  </a:cubicBezTo>
                  <a:cubicBezTo>
                    <a:pt x="1296" y="7532"/>
                    <a:pt x="0" y="11635"/>
                    <a:pt x="216" y="16386"/>
                  </a:cubicBezTo>
                  <a:cubicBezTo>
                    <a:pt x="432" y="21137"/>
                    <a:pt x="1728" y="25888"/>
                    <a:pt x="8206" y="29777"/>
                  </a:cubicBezTo>
                  <a:cubicBezTo>
                    <a:pt x="10150" y="30943"/>
                    <a:pt x="13415" y="31351"/>
                    <a:pt x="17034" y="31351"/>
                  </a:cubicBezTo>
                  <a:cubicBezTo>
                    <a:pt x="25479" y="31351"/>
                    <a:pt x="35850" y="29129"/>
                    <a:pt x="35850" y="29129"/>
                  </a:cubicBezTo>
                  <a:lnTo>
                    <a:pt x="34339" y="837"/>
                  </a:lnTo>
                  <a:cubicBezTo>
                    <a:pt x="34339" y="837"/>
                    <a:pt x="27545" y="1"/>
                    <a:pt x="207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382;p54">
              <a:extLst>
                <a:ext uri="{FF2B5EF4-FFF2-40B4-BE49-F238E27FC236}">
                  <a16:creationId xmlns:a16="http://schemas.microsoft.com/office/drawing/2014/main" id="{27D5C3D1-DCAC-C510-E35E-99F3669F263D}"/>
                </a:ext>
              </a:extLst>
            </p:cNvPr>
            <p:cNvSpPr/>
            <p:nvPr/>
          </p:nvSpPr>
          <p:spPr>
            <a:xfrm>
              <a:off x="1656550" y="3546425"/>
              <a:ext cx="911625" cy="799150"/>
            </a:xfrm>
            <a:custGeom>
              <a:avLst/>
              <a:gdLst/>
              <a:ahLst/>
              <a:cxnLst/>
              <a:rect l="l" t="t" r="r" b="b"/>
              <a:pathLst>
                <a:path w="36465" h="31966" extrusionOk="0">
                  <a:moveTo>
                    <a:pt x="21066" y="611"/>
                  </a:moveTo>
                  <a:cubicBezTo>
                    <a:pt x="27026" y="611"/>
                    <a:pt x="33051" y="1262"/>
                    <a:pt x="34347" y="1412"/>
                  </a:cubicBezTo>
                  <a:lnTo>
                    <a:pt x="35832" y="29183"/>
                  </a:lnTo>
                  <a:cubicBezTo>
                    <a:pt x="34181" y="29520"/>
                    <a:pt x="24908" y="31343"/>
                    <a:pt x="17296" y="31343"/>
                  </a:cubicBezTo>
                  <a:cubicBezTo>
                    <a:pt x="13742" y="31343"/>
                    <a:pt x="10550" y="30945"/>
                    <a:pt x="8666" y="29814"/>
                  </a:cubicBezTo>
                  <a:cubicBezTo>
                    <a:pt x="2119" y="25886"/>
                    <a:pt x="1028" y="21177"/>
                    <a:pt x="823" y="16673"/>
                  </a:cubicBezTo>
                  <a:cubicBezTo>
                    <a:pt x="612" y="12035"/>
                    <a:pt x="1876" y="7965"/>
                    <a:pt x="1890" y="7924"/>
                  </a:cubicBezTo>
                  <a:cubicBezTo>
                    <a:pt x="1891" y="7919"/>
                    <a:pt x="1893" y="7912"/>
                    <a:pt x="1894" y="7907"/>
                  </a:cubicBezTo>
                  <a:cubicBezTo>
                    <a:pt x="2044" y="7312"/>
                    <a:pt x="5035" y="2749"/>
                    <a:pt x="12885" y="1222"/>
                  </a:cubicBezTo>
                  <a:cubicBezTo>
                    <a:pt x="15216" y="768"/>
                    <a:pt x="18133" y="611"/>
                    <a:pt x="21066" y="611"/>
                  </a:cubicBezTo>
                  <a:close/>
                  <a:moveTo>
                    <a:pt x="21065" y="1"/>
                  </a:moveTo>
                  <a:cubicBezTo>
                    <a:pt x="18095" y="1"/>
                    <a:pt x="15137" y="161"/>
                    <a:pt x="12769" y="621"/>
                  </a:cubicBezTo>
                  <a:cubicBezTo>
                    <a:pt x="5047" y="2123"/>
                    <a:pt x="1603" y="6597"/>
                    <a:pt x="1302" y="7749"/>
                  </a:cubicBezTo>
                  <a:cubicBezTo>
                    <a:pt x="1235" y="7969"/>
                    <a:pt x="1" y="12056"/>
                    <a:pt x="211" y="16700"/>
                  </a:cubicBezTo>
                  <a:cubicBezTo>
                    <a:pt x="414" y="21151"/>
                    <a:pt x="1538" y="26252"/>
                    <a:pt x="8350" y="30339"/>
                  </a:cubicBezTo>
                  <a:cubicBezTo>
                    <a:pt x="10360" y="31544"/>
                    <a:pt x="13701" y="31965"/>
                    <a:pt x="17387" y="31965"/>
                  </a:cubicBezTo>
                  <a:cubicBezTo>
                    <a:pt x="25639" y="31965"/>
                    <a:pt x="35615" y="29857"/>
                    <a:pt x="36215" y="29728"/>
                  </a:cubicBezTo>
                  <a:cubicBezTo>
                    <a:pt x="36362" y="29697"/>
                    <a:pt x="36464" y="29563"/>
                    <a:pt x="36457" y="29412"/>
                  </a:cubicBezTo>
                  <a:lnTo>
                    <a:pt x="34946" y="1122"/>
                  </a:lnTo>
                  <a:cubicBezTo>
                    <a:pt x="34937" y="973"/>
                    <a:pt x="34824" y="852"/>
                    <a:pt x="34676" y="834"/>
                  </a:cubicBezTo>
                  <a:cubicBezTo>
                    <a:pt x="34580" y="822"/>
                    <a:pt x="27794" y="1"/>
                    <a:pt x="2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383;p54">
              <a:extLst>
                <a:ext uri="{FF2B5EF4-FFF2-40B4-BE49-F238E27FC236}">
                  <a16:creationId xmlns:a16="http://schemas.microsoft.com/office/drawing/2014/main" id="{925262CB-D9BB-46DF-472A-F94EE7384E5B}"/>
                </a:ext>
              </a:extLst>
            </p:cNvPr>
            <p:cNvSpPr/>
            <p:nvPr/>
          </p:nvSpPr>
          <p:spPr>
            <a:xfrm>
              <a:off x="4012150" y="1253575"/>
              <a:ext cx="248675" cy="593700"/>
            </a:xfrm>
            <a:custGeom>
              <a:avLst/>
              <a:gdLst/>
              <a:ahLst/>
              <a:cxnLst/>
              <a:rect l="l" t="t" r="r" b="b"/>
              <a:pathLst>
                <a:path w="9947" h="23748" extrusionOk="0">
                  <a:moveTo>
                    <a:pt x="8625" y="0"/>
                  </a:moveTo>
                  <a:cubicBezTo>
                    <a:pt x="8606" y="0"/>
                    <a:pt x="8585" y="1"/>
                    <a:pt x="8565" y="3"/>
                  </a:cubicBezTo>
                  <a:cubicBezTo>
                    <a:pt x="8565" y="3"/>
                    <a:pt x="6135" y="2433"/>
                    <a:pt x="4977" y="5674"/>
                  </a:cubicBezTo>
                  <a:cubicBezTo>
                    <a:pt x="3819" y="8915"/>
                    <a:pt x="1" y="18636"/>
                    <a:pt x="117" y="20488"/>
                  </a:cubicBezTo>
                  <a:cubicBezTo>
                    <a:pt x="210" y="21969"/>
                    <a:pt x="1265" y="23747"/>
                    <a:pt x="2513" y="23747"/>
                  </a:cubicBezTo>
                  <a:cubicBezTo>
                    <a:pt x="2825" y="23747"/>
                    <a:pt x="3148" y="23636"/>
                    <a:pt x="3473" y="23381"/>
                  </a:cubicBezTo>
                  <a:cubicBezTo>
                    <a:pt x="5092" y="22109"/>
                    <a:pt x="9027" y="15280"/>
                    <a:pt x="9258" y="14932"/>
                  </a:cubicBezTo>
                  <a:cubicBezTo>
                    <a:pt x="9490" y="14585"/>
                    <a:pt x="9721" y="9725"/>
                    <a:pt x="9721" y="6716"/>
                  </a:cubicBezTo>
                  <a:cubicBezTo>
                    <a:pt x="9721" y="3751"/>
                    <a:pt x="9946" y="0"/>
                    <a:pt x="86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384;p54">
              <a:extLst>
                <a:ext uri="{FF2B5EF4-FFF2-40B4-BE49-F238E27FC236}">
                  <a16:creationId xmlns:a16="http://schemas.microsoft.com/office/drawing/2014/main" id="{F7F87A26-F237-EC37-B59B-D6E7B32114C6}"/>
                </a:ext>
              </a:extLst>
            </p:cNvPr>
            <p:cNvSpPr/>
            <p:nvPr/>
          </p:nvSpPr>
          <p:spPr>
            <a:xfrm>
              <a:off x="4004975" y="1245925"/>
              <a:ext cx="259200" cy="609000"/>
            </a:xfrm>
            <a:custGeom>
              <a:avLst/>
              <a:gdLst/>
              <a:ahLst/>
              <a:cxnLst/>
              <a:rect l="l" t="t" r="r" b="b"/>
              <a:pathLst>
                <a:path w="10368" h="24360" extrusionOk="0">
                  <a:moveTo>
                    <a:pt x="8979" y="619"/>
                  </a:moveTo>
                  <a:lnTo>
                    <a:pt x="8979" y="619"/>
                  </a:lnTo>
                  <a:cubicBezTo>
                    <a:pt x="9040" y="632"/>
                    <a:pt x="9096" y="661"/>
                    <a:pt x="9140" y="706"/>
                  </a:cubicBezTo>
                  <a:cubicBezTo>
                    <a:pt x="9754" y="1275"/>
                    <a:pt x="9730" y="3824"/>
                    <a:pt x="9710" y="5872"/>
                  </a:cubicBezTo>
                  <a:cubicBezTo>
                    <a:pt x="9707" y="6262"/>
                    <a:pt x="9704" y="6648"/>
                    <a:pt x="9704" y="7022"/>
                  </a:cubicBezTo>
                  <a:cubicBezTo>
                    <a:pt x="9704" y="10128"/>
                    <a:pt x="9467" y="14652"/>
                    <a:pt x="9292" y="15069"/>
                  </a:cubicBezTo>
                  <a:cubicBezTo>
                    <a:pt x="9257" y="15120"/>
                    <a:pt x="9144" y="15307"/>
                    <a:pt x="8974" y="15595"/>
                  </a:cubicBezTo>
                  <a:cubicBezTo>
                    <a:pt x="6280" y="20105"/>
                    <a:pt x="4462" y="22746"/>
                    <a:pt x="3570" y="23447"/>
                  </a:cubicBezTo>
                  <a:cubicBezTo>
                    <a:pt x="3316" y="23646"/>
                    <a:pt x="3057" y="23746"/>
                    <a:pt x="2797" y="23746"/>
                  </a:cubicBezTo>
                  <a:cubicBezTo>
                    <a:pt x="2644" y="23746"/>
                    <a:pt x="2490" y="23711"/>
                    <a:pt x="2336" y="23642"/>
                  </a:cubicBezTo>
                  <a:cubicBezTo>
                    <a:pt x="1514" y="23274"/>
                    <a:pt x="784" y="21988"/>
                    <a:pt x="709" y="20775"/>
                  </a:cubicBezTo>
                  <a:cubicBezTo>
                    <a:pt x="620" y="19356"/>
                    <a:pt x="3110" y="12667"/>
                    <a:pt x="4599" y="8670"/>
                  </a:cubicBezTo>
                  <a:cubicBezTo>
                    <a:pt x="4988" y="7627"/>
                    <a:pt x="5323" y="6727"/>
                    <a:pt x="5553" y="6083"/>
                  </a:cubicBezTo>
                  <a:cubicBezTo>
                    <a:pt x="6548" y="3297"/>
                    <a:pt x="8534" y="1092"/>
                    <a:pt x="8979" y="619"/>
                  </a:cubicBezTo>
                  <a:close/>
                  <a:moveTo>
                    <a:pt x="8914" y="1"/>
                  </a:moveTo>
                  <a:cubicBezTo>
                    <a:pt x="8885" y="1"/>
                    <a:pt x="8856" y="2"/>
                    <a:pt x="8826" y="4"/>
                  </a:cubicBezTo>
                  <a:cubicBezTo>
                    <a:pt x="8754" y="10"/>
                    <a:pt x="8687" y="42"/>
                    <a:pt x="8636" y="93"/>
                  </a:cubicBezTo>
                  <a:cubicBezTo>
                    <a:pt x="8535" y="194"/>
                    <a:pt x="6143" y="2610"/>
                    <a:pt x="4977" y="5878"/>
                  </a:cubicBezTo>
                  <a:cubicBezTo>
                    <a:pt x="4747" y="6519"/>
                    <a:pt x="4413" y="7416"/>
                    <a:pt x="4025" y="8457"/>
                  </a:cubicBezTo>
                  <a:cubicBezTo>
                    <a:pt x="2424" y="12760"/>
                    <a:pt x="1" y="19264"/>
                    <a:pt x="98" y="20813"/>
                  </a:cubicBezTo>
                  <a:cubicBezTo>
                    <a:pt x="177" y="22076"/>
                    <a:pt x="942" y="23689"/>
                    <a:pt x="2087" y="24200"/>
                  </a:cubicBezTo>
                  <a:cubicBezTo>
                    <a:pt x="2312" y="24303"/>
                    <a:pt x="2555" y="24358"/>
                    <a:pt x="2804" y="24360"/>
                  </a:cubicBezTo>
                  <a:cubicBezTo>
                    <a:pt x="3146" y="24360"/>
                    <a:pt x="3538" y="24250"/>
                    <a:pt x="3949" y="23928"/>
                  </a:cubicBezTo>
                  <a:cubicBezTo>
                    <a:pt x="5381" y="22802"/>
                    <a:pt x="8481" y="17614"/>
                    <a:pt x="9499" y="15909"/>
                  </a:cubicBezTo>
                  <a:cubicBezTo>
                    <a:pt x="9663" y="15635"/>
                    <a:pt x="9769" y="15457"/>
                    <a:pt x="9801" y="15409"/>
                  </a:cubicBezTo>
                  <a:cubicBezTo>
                    <a:pt x="10161" y="14870"/>
                    <a:pt x="10315" y="8858"/>
                    <a:pt x="10315" y="7022"/>
                  </a:cubicBezTo>
                  <a:cubicBezTo>
                    <a:pt x="10315" y="6650"/>
                    <a:pt x="10320" y="6266"/>
                    <a:pt x="10323" y="5878"/>
                  </a:cubicBezTo>
                  <a:cubicBezTo>
                    <a:pt x="10346" y="3375"/>
                    <a:pt x="10367" y="1010"/>
                    <a:pt x="9557" y="257"/>
                  </a:cubicBezTo>
                  <a:cubicBezTo>
                    <a:pt x="9375" y="88"/>
                    <a:pt x="9157" y="1"/>
                    <a:pt x="89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385;p54">
              <a:extLst>
                <a:ext uri="{FF2B5EF4-FFF2-40B4-BE49-F238E27FC236}">
                  <a16:creationId xmlns:a16="http://schemas.microsoft.com/office/drawing/2014/main" id="{1AE5C9F5-783B-7BD5-DF9B-F486A8E7E199}"/>
                </a:ext>
              </a:extLst>
            </p:cNvPr>
            <p:cNvSpPr/>
            <p:nvPr/>
          </p:nvSpPr>
          <p:spPr>
            <a:xfrm>
              <a:off x="4218425" y="1513325"/>
              <a:ext cx="857000" cy="765350"/>
            </a:xfrm>
            <a:custGeom>
              <a:avLst/>
              <a:gdLst/>
              <a:ahLst/>
              <a:cxnLst/>
              <a:rect l="l" t="t" r="r" b="b"/>
              <a:pathLst>
                <a:path w="34280" h="30614" extrusionOk="0">
                  <a:moveTo>
                    <a:pt x="4180" y="1"/>
                  </a:moveTo>
                  <a:cubicBezTo>
                    <a:pt x="4138" y="1"/>
                    <a:pt x="4105" y="3"/>
                    <a:pt x="4082" y="7"/>
                  </a:cubicBezTo>
                  <a:cubicBezTo>
                    <a:pt x="558" y="681"/>
                    <a:pt x="0" y="23268"/>
                    <a:pt x="0" y="23268"/>
                  </a:cubicBezTo>
                  <a:lnTo>
                    <a:pt x="27750" y="30614"/>
                  </a:lnTo>
                  <a:cubicBezTo>
                    <a:pt x="27750" y="30614"/>
                    <a:pt x="34279" y="12659"/>
                    <a:pt x="34279" y="9393"/>
                  </a:cubicBezTo>
                  <a:cubicBezTo>
                    <a:pt x="34279" y="6188"/>
                    <a:pt x="6411" y="1"/>
                    <a:pt x="41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386;p54">
              <a:extLst>
                <a:ext uri="{FF2B5EF4-FFF2-40B4-BE49-F238E27FC236}">
                  <a16:creationId xmlns:a16="http://schemas.microsoft.com/office/drawing/2014/main" id="{BABC7D20-1822-B8C4-E8D4-FF1D354ABD00}"/>
                </a:ext>
              </a:extLst>
            </p:cNvPr>
            <p:cNvSpPr/>
            <p:nvPr/>
          </p:nvSpPr>
          <p:spPr>
            <a:xfrm>
              <a:off x="4210675" y="1505850"/>
              <a:ext cx="872400" cy="780475"/>
            </a:xfrm>
            <a:custGeom>
              <a:avLst/>
              <a:gdLst/>
              <a:ahLst/>
              <a:cxnLst/>
              <a:rect l="l" t="t" r="r" b="b"/>
              <a:pathLst>
                <a:path w="34896" h="31219" extrusionOk="0">
                  <a:moveTo>
                    <a:pt x="4510" y="604"/>
                  </a:moveTo>
                  <a:cubicBezTo>
                    <a:pt x="6298" y="604"/>
                    <a:pt x="30056" y="5776"/>
                    <a:pt x="33866" y="9089"/>
                  </a:cubicBezTo>
                  <a:cubicBezTo>
                    <a:pt x="34135" y="9324"/>
                    <a:pt x="34284" y="9537"/>
                    <a:pt x="34284" y="9692"/>
                  </a:cubicBezTo>
                  <a:cubicBezTo>
                    <a:pt x="34284" y="12655"/>
                    <a:pt x="28672" y="28315"/>
                    <a:pt x="27867" y="30545"/>
                  </a:cubicBezTo>
                  <a:lnTo>
                    <a:pt x="623" y="23334"/>
                  </a:lnTo>
                  <a:cubicBezTo>
                    <a:pt x="852" y="14683"/>
                    <a:pt x="2081" y="1066"/>
                    <a:pt x="4447" y="608"/>
                  </a:cubicBezTo>
                  <a:cubicBezTo>
                    <a:pt x="4463" y="605"/>
                    <a:pt x="4485" y="604"/>
                    <a:pt x="4510" y="604"/>
                  </a:cubicBezTo>
                  <a:close/>
                  <a:moveTo>
                    <a:pt x="4419" y="0"/>
                  </a:moveTo>
                  <a:cubicBezTo>
                    <a:pt x="4382" y="0"/>
                    <a:pt x="4353" y="2"/>
                    <a:pt x="4333" y="6"/>
                  </a:cubicBezTo>
                  <a:cubicBezTo>
                    <a:pt x="673" y="705"/>
                    <a:pt x="62" y="21222"/>
                    <a:pt x="4" y="23560"/>
                  </a:cubicBezTo>
                  <a:cubicBezTo>
                    <a:pt x="0" y="23701"/>
                    <a:pt x="94" y="23827"/>
                    <a:pt x="232" y="23863"/>
                  </a:cubicBezTo>
                  <a:lnTo>
                    <a:pt x="27982" y="31209"/>
                  </a:lnTo>
                  <a:cubicBezTo>
                    <a:pt x="28007" y="31215"/>
                    <a:pt x="28034" y="31219"/>
                    <a:pt x="28060" y="31219"/>
                  </a:cubicBezTo>
                  <a:cubicBezTo>
                    <a:pt x="28189" y="31219"/>
                    <a:pt x="28303" y="31138"/>
                    <a:pt x="28347" y="31017"/>
                  </a:cubicBezTo>
                  <a:cubicBezTo>
                    <a:pt x="28614" y="30282"/>
                    <a:pt x="34895" y="12974"/>
                    <a:pt x="34895" y="9692"/>
                  </a:cubicBezTo>
                  <a:cubicBezTo>
                    <a:pt x="34895" y="9324"/>
                    <a:pt x="34666" y="8956"/>
                    <a:pt x="34195" y="8566"/>
                  </a:cubicBezTo>
                  <a:cubicBezTo>
                    <a:pt x="29939" y="5044"/>
                    <a:pt x="6326" y="0"/>
                    <a:pt x="44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387;p54">
              <a:extLst>
                <a:ext uri="{FF2B5EF4-FFF2-40B4-BE49-F238E27FC236}">
                  <a16:creationId xmlns:a16="http://schemas.microsoft.com/office/drawing/2014/main" id="{2A48ECE4-D2DD-21AA-5A7B-F968C2EFFFBA}"/>
                </a:ext>
              </a:extLst>
            </p:cNvPr>
            <p:cNvSpPr/>
            <p:nvPr/>
          </p:nvSpPr>
          <p:spPr>
            <a:xfrm>
              <a:off x="4188650" y="1156275"/>
              <a:ext cx="807250" cy="940025"/>
            </a:xfrm>
            <a:custGeom>
              <a:avLst/>
              <a:gdLst/>
              <a:ahLst/>
              <a:cxnLst/>
              <a:rect l="l" t="t" r="r" b="b"/>
              <a:pathLst>
                <a:path w="32290" h="37601" extrusionOk="0">
                  <a:moveTo>
                    <a:pt x="17149" y="1"/>
                  </a:moveTo>
                  <a:cubicBezTo>
                    <a:pt x="15853" y="1"/>
                    <a:pt x="15045" y="192"/>
                    <a:pt x="15045" y="192"/>
                  </a:cubicBezTo>
                  <a:cubicBezTo>
                    <a:pt x="15045" y="192"/>
                    <a:pt x="14109" y="88"/>
                    <a:pt x="12705" y="88"/>
                  </a:cubicBezTo>
                  <a:cubicBezTo>
                    <a:pt x="10484" y="88"/>
                    <a:pt x="7094" y="348"/>
                    <a:pt x="4398" y="1696"/>
                  </a:cubicBezTo>
                  <a:cubicBezTo>
                    <a:pt x="1" y="3895"/>
                    <a:pt x="1" y="7598"/>
                    <a:pt x="232" y="11186"/>
                  </a:cubicBezTo>
                  <a:cubicBezTo>
                    <a:pt x="463" y="14774"/>
                    <a:pt x="1660" y="34121"/>
                    <a:pt x="2008" y="35510"/>
                  </a:cubicBezTo>
                  <a:cubicBezTo>
                    <a:pt x="2356" y="36899"/>
                    <a:pt x="10301" y="36532"/>
                    <a:pt x="14930" y="37457"/>
                  </a:cubicBezTo>
                  <a:cubicBezTo>
                    <a:pt x="15421" y="37555"/>
                    <a:pt x="15895" y="37600"/>
                    <a:pt x="16353" y="37600"/>
                  </a:cubicBezTo>
                  <a:cubicBezTo>
                    <a:pt x="20217" y="37600"/>
                    <a:pt x="22873" y="34405"/>
                    <a:pt x="23494" y="33059"/>
                  </a:cubicBezTo>
                  <a:cubicBezTo>
                    <a:pt x="24189" y="31555"/>
                    <a:pt x="32290" y="16857"/>
                    <a:pt x="32290" y="13733"/>
                  </a:cubicBezTo>
                  <a:cubicBezTo>
                    <a:pt x="32290" y="10609"/>
                    <a:pt x="28933" y="4706"/>
                    <a:pt x="24190" y="1929"/>
                  </a:cubicBezTo>
                  <a:cubicBezTo>
                    <a:pt x="21478" y="341"/>
                    <a:pt x="18879" y="1"/>
                    <a:pt x="17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388;p54">
              <a:extLst>
                <a:ext uri="{FF2B5EF4-FFF2-40B4-BE49-F238E27FC236}">
                  <a16:creationId xmlns:a16="http://schemas.microsoft.com/office/drawing/2014/main" id="{21627158-7764-D804-B789-598DD9C00AF9}"/>
                </a:ext>
              </a:extLst>
            </p:cNvPr>
            <p:cNvSpPr/>
            <p:nvPr/>
          </p:nvSpPr>
          <p:spPr>
            <a:xfrm>
              <a:off x="4180550" y="1148475"/>
              <a:ext cx="823000" cy="955450"/>
            </a:xfrm>
            <a:custGeom>
              <a:avLst/>
              <a:gdLst/>
              <a:ahLst/>
              <a:cxnLst/>
              <a:rect l="l" t="t" r="r" b="b"/>
              <a:pathLst>
                <a:path w="32920" h="38218" extrusionOk="0">
                  <a:moveTo>
                    <a:pt x="17458" y="624"/>
                  </a:moveTo>
                  <a:cubicBezTo>
                    <a:pt x="19150" y="624"/>
                    <a:pt x="21707" y="952"/>
                    <a:pt x="24358" y="2503"/>
                  </a:cubicBezTo>
                  <a:cubicBezTo>
                    <a:pt x="29211" y="5345"/>
                    <a:pt x="32308" y="11236"/>
                    <a:pt x="32308" y="14044"/>
                  </a:cubicBezTo>
                  <a:cubicBezTo>
                    <a:pt x="32308" y="16487"/>
                    <a:pt x="26959" y="26688"/>
                    <a:pt x="24675" y="31045"/>
                  </a:cubicBezTo>
                  <a:cubicBezTo>
                    <a:pt x="24096" y="32147"/>
                    <a:pt x="23680" y="32945"/>
                    <a:pt x="23541" y="33243"/>
                  </a:cubicBezTo>
                  <a:cubicBezTo>
                    <a:pt x="23099" y="34201"/>
                    <a:pt x="20628" y="37609"/>
                    <a:pt x="16704" y="37609"/>
                  </a:cubicBezTo>
                  <a:cubicBezTo>
                    <a:pt x="16259" y="37609"/>
                    <a:pt x="15795" y="37565"/>
                    <a:pt x="15314" y="37469"/>
                  </a:cubicBezTo>
                  <a:cubicBezTo>
                    <a:pt x="13441" y="37095"/>
                    <a:pt x="11091" y="36934"/>
                    <a:pt x="8820" y="36778"/>
                  </a:cubicBezTo>
                  <a:cubicBezTo>
                    <a:pt x="6272" y="36603"/>
                    <a:pt x="2783" y="36363"/>
                    <a:pt x="2629" y="35748"/>
                  </a:cubicBezTo>
                  <a:cubicBezTo>
                    <a:pt x="2324" y="34532"/>
                    <a:pt x="1301" y="18406"/>
                    <a:pt x="965" y="13107"/>
                  </a:cubicBezTo>
                  <a:lnTo>
                    <a:pt x="861" y="11478"/>
                  </a:lnTo>
                  <a:cubicBezTo>
                    <a:pt x="615" y="7664"/>
                    <a:pt x="747" y="4339"/>
                    <a:pt x="4859" y="2282"/>
                  </a:cubicBezTo>
                  <a:cubicBezTo>
                    <a:pt x="7499" y="962"/>
                    <a:pt x="10860" y="709"/>
                    <a:pt x="13053" y="709"/>
                  </a:cubicBezTo>
                  <a:cubicBezTo>
                    <a:pt x="14406" y="709"/>
                    <a:pt x="15313" y="805"/>
                    <a:pt x="15337" y="807"/>
                  </a:cubicBezTo>
                  <a:cubicBezTo>
                    <a:pt x="15349" y="809"/>
                    <a:pt x="15360" y="809"/>
                    <a:pt x="15372" y="809"/>
                  </a:cubicBezTo>
                  <a:cubicBezTo>
                    <a:pt x="15395" y="809"/>
                    <a:pt x="15418" y="806"/>
                    <a:pt x="15440" y="801"/>
                  </a:cubicBezTo>
                  <a:cubicBezTo>
                    <a:pt x="15459" y="797"/>
                    <a:pt x="16230" y="624"/>
                    <a:pt x="17458" y="624"/>
                  </a:cubicBezTo>
                  <a:close/>
                  <a:moveTo>
                    <a:pt x="17492" y="0"/>
                  </a:moveTo>
                  <a:cubicBezTo>
                    <a:pt x="16346" y="0"/>
                    <a:pt x="15566" y="149"/>
                    <a:pt x="15353" y="195"/>
                  </a:cubicBezTo>
                  <a:cubicBezTo>
                    <a:pt x="15121" y="171"/>
                    <a:pt x="14235" y="90"/>
                    <a:pt x="12998" y="90"/>
                  </a:cubicBezTo>
                  <a:cubicBezTo>
                    <a:pt x="10749" y="90"/>
                    <a:pt x="7339" y="359"/>
                    <a:pt x="4585" y="1734"/>
                  </a:cubicBezTo>
                  <a:cubicBezTo>
                    <a:pt x="143" y="3956"/>
                    <a:pt x="0" y="7630"/>
                    <a:pt x="250" y="11518"/>
                  </a:cubicBezTo>
                  <a:lnTo>
                    <a:pt x="355" y="13146"/>
                  </a:lnTo>
                  <a:cubicBezTo>
                    <a:pt x="989" y="23148"/>
                    <a:pt x="1754" y="34772"/>
                    <a:pt x="2035" y="35896"/>
                  </a:cubicBezTo>
                  <a:cubicBezTo>
                    <a:pt x="2285" y="36896"/>
                    <a:pt x="4638" y="37106"/>
                    <a:pt x="8778" y="37389"/>
                  </a:cubicBezTo>
                  <a:cubicBezTo>
                    <a:pt x="11031" y="37544"/>
                    <a:pt x="13360" y="37703"/>
                    <a:pt x="15194" y="38071"/>
                  </a:cubicBezTo>
                  <a:cubicBezTo>
                    <a:pt x="15681" y="38168"/>
                    <a:pt x="16177" y="38218"/>
                    <a:pt x="16673" y="38218"/>
                  </a:cubicBezTo>
                  <a:cubicBezTo>
                    <a:pt x="20560" y="38218"/>
                    <a:pt x="23347" y="35123"/>
                    <a:pt x="24096" y="33500"/>
                  </a:cubicBezTo>
                  <a:cubicBezTo>
                    <a:pt x="24228" y="33215"/>
                    <a:pt x="24642" y="32424"/>
                    <a:pt x="25216" y="31330"/>
                  </a:cubicBezTo>
                  <a:cubicBezTo>
                    <a:pt x="27718" y="26561"/>
                    <a:pt x="32920" y="16638"/>
                    <a:pt x="32920" y="14045"/>
                  </a:cubicBezTo>
                  <a:cubicBezTo>
                    <a:pt x="32920" y="10628"/>
                    <a:pt x="29390" y="4741"/>
                    <a:pt x="24667" y="1976"/>
                  </a:cubicBezTo>
                  <a:cubicBezTo>
                    <a:pt x="21894" y="353"/>
                    <a:pt x="19258" y="0"/>
                    <a:pt x="17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389;p54">
              <a:extLst>
                <a:ext uri="{FF2B5EF4-FFF2-40B4-BE49-F238E27FC236}">
                  <a16:creationId xmlns:a16="http://schemas.microsoft.com/office/drawing/2014/main" id="{8921866A-71E4-E559-2881-F101594E9014}"/>
                </a:ext>
              </a:extLst>
            </p:cNvPr>
            <p:cNvSpPr/>
            <p:nvPr/>
          </p:nvSpPr>
          <p:spPr>
            <a:xfrm>
              <a:off x="4362250" y="1389625"/>
              <a:ext cx="222800" cy="656825"/>
            </a:xfrm>
            <a:custGeom>
              <a:avLst/>
              <a:gdLst/>
              <a:ahLst/>
              <a:cxnLst/>
              <a:rect l="l" t="t" r="r" b="b"/>
              <a:pathLst>
                <a:path w="8912" h="26273" extrusionOk="0">
                  <a:moveTo>
                    <a:pt x="7638" y="0"/>
                  </a:moveTo>
                  <a:lnTo>
                    <a:pt x="3703" y="2778"/>
                  </a:lnTo>
                  <a:lnTo>
                    <a:pt x="4976" y="5556"/>
                  </a:lnTo>
                  <a:lnTo>
                    <a:pt x="0" y="22916"/>
                  </a:lnTo>
                  <a:lnTo>
                    <a:pt x="1158" y="26272"/>
                  </a:lnTo>
                  <a:lnTo>
                    <a:pt x="4513" y="23725"/>
                  </a:lnTo>
                  <a:lnTo>
                    <a:pt x="6365" y="5904"/>
                  </a:lnTo>
                  <a:lnTo>
                    <a:pt x="8911" y="3125"/>
                  </a:lnTo>
                  <a:lnTo>
                    <a:pt x="76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390;p54">
              <a:extLst>
                <a:ext uri="{FF2B5EF4-FFF2-40B4-BE49-F238E27FC236}">
                  <a16:creationId xmlns:a16="http://schemas.microsoft.com/office/drawing/2014/main" id="{83CF0AE9-97F4-D83A-543F-0A5B44BAA408}"/>
                </a:ext>
              </a:extLst>
            </p:cNvPr>
            <p:cNvSpPr/>
            <p:nvPr/>
          </p:nvSpPr>
          <p:spPr>
            <a:xfrm>
              <a:off x="4354450" y="1381975"/>
              <a:ext cx="238825" cy="672100"/>
            </a:xfrm>
            <a:custGeom>
              <a:avLst/>
              <a:gdLst/>
              <a:ahLst/>
              <a:cxnLst/>
              <a:rect l="l" t="t" r="r" b="b"/>
              <a:pathLst>
                <a:path w="9553" h="26884" extrusionOk="0">
                  <a:moveTo>
                    <a:pt x="7813" y="778"/>
                  </a:moveTo>
                  <a:lnTo>
                    <a:pt x="8867" y="3368"/>
                  </a:lnTo>
                  <a:lnTo>
                    <a:pt x="6451" y="6002"/>
                  </a:lnTo>
                  <a:cubicBezTo>
                    <a:pt x="6407" y="6050"/>
                    <a:pt x="6379" y="6112"/>
                    <a:pt x="6373" y="6177"/>
                  </a:cubicBezTo>
                  <a:lnTo>
                    <a:pt x="4535" y="23869"/>
                  </a:lnTo>
                  <a:lnTo>
                    <a:pt x="1622" y="26079"/>
                  </a:lnTo>
                  <a:lnTo>
                    <a:pt x="633" y="23214"/>
                  </a:lnTo>
                  <a:lnTo>
                    <a:pt x="5583" y="5946"/>
                  </a:lnTo>
                  <a:cubicBezTo>
                    <a:pt x="5603" y="5876"/>
                    <a:pt x="5597" y="5801"/>
                    <a:pt x="5566" y="5734"/>
                  </a:cubicBezTo>
                  <a:lnTo>
                    <a:pt x="4400" y="3187"/>
                  </a:lnTo>
                  <a:lnTo>
                    <a:pt x="7813" y="778"/>
                  </a:lnTo>
                  <a:close/>
                  <a:moveTo>
                    <a:pt x="7950" y="0"/>
                  </a:moveTo>
                  <a:cubicBezTo>
                    <a:pt x="7890" y="0"/>
                    <a:pt x="7828" y="18"/>
                    <a:pt x="7774" y="57"/>
                  </a:cubicBezTo>
                  <a:lnTo>
                    <a:pt x="3839" y="2834"/>
                  </a:lnTo>
                  <a:cubicBezTo>
                    <a:pt x="3719" y="2919"/>
                    <a:pt x="3676" y="3078"/>
                    <a:pt x="3738" y="3212"/>
                  </a:cubicBezTo>
                  <a:lnTo>
                    <a:pt x="4964" y="5886"/>
                  </a:lnTo>
                  <a:lnTo>
                    <a:pt x="17" y="23136"/>
                  </a:lnTo>
                  <a:cubicBezTo>
                    <a:pt x="1" y="23197"/>
                    <a:pt x="2" y="23261"/>
                    <a:pt x="23" y="23321"/>
                  </a:cubicBezTo>
                  <a:lnTo>
                    <a:pt x="1180" y="26677"/>
                  </a:lnTo>
                  <a:cubicBezTo>
                    <a:pt x="1212" y="26770"/>
                    <a:pt x="1286" y="26842"/>
                    <a:pt x="1380" y="26871"/>
                  </a:cubicBezTo>
                  <a:cubicBezTo>
                    <a:pt x="1409" y="26879"/>
                    <a:pt x="1439" y="26884"/>
                    <a:pt x="1470" y="26884"/>
                  </a:cubicBezTo>
                  <a:cubicBezTo>
                    <a:pt x="1536" y="26884"/>
                    <a:pt x="1600" y="26862"/>
                    <a:pt x="1654" y="26822"/>
                  </a:cubicBezTo>
                  <a:lnTo>
                    <a:pt x="5010" y="24276"/>
                  </a:lnTo>
                  <a:cubicBezTo>
                    <a:pt x="5078" y="24224"/>
                    <a:pt x="5121" y="24148"/>
                    <a:pt x="5130" y="24064"/>
                  </a:cubicBezTo>
                  <a:lnTo>
                    <a:pt x="6972" y="6341"/>
                  </a:lnTo>
                  <a:lnTo>
                    <a:pt x="9450" y="3638"/>
                  </a:lnTo>
                  <a:cubicBezTo>
                    <a:pt x="9530" y="3551"/>
                    <a:pt x="9552" y="3426"/>
                    <a:pt x="9508" y="3316"/>
                  </a:cubicBezTo>
                  <a:lnTo>
                    <a:pt x="8234" y="191"/>
                  </a:lnTo>
                  <a:cubicBezTo>
                    <a:pt x="8185" y="70"/>
                    <a:pt x="8069" y="0"/>
                    <a:pt x="79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391;p54">
              <a:extLst>
                <a:ext uri="{FF2B5EF4-FFF2-40B4-BE49-F238E27FC236}">
                  <a16:creationId xmlns:a16="http://schemas.microsoft.com/office/drawing/2014/main" id="{00869FE2-B3AD-1F0D-1F91-BCAB5507C024}"/>
                </a:ext>
              </a:extLst>
            </p:cNvPr>
            <p:cNvSpPr/>
            <p:nvPr/>
          </p:nvSpPr>
          <p:spPr>
            <a:xfrm>
              <a:off x="4408525" y="1227600"/>
              <a:ext cx="298025" cy="344325"/>
            </a:xfrm>
            <a:custGeom>
              <a:avLst/>
              <a:gdLst/>
              <a:ahLst/>
              <a:cxnLst/>
              <a:rect l="l" t="t" r="r" b="b"/>
              <a:pathLst>
                <a:path w="11921" h="13773" extrusionOk="0">
                  <a:moveTo>
                    <a:pt x="5787" y="1"/>
                  </a:moveTo>
                  <a:cubicBezTo>
                    <a:pt x="3242" y="1"/>
                    <a:pt x="2200" y="2083"/>
                    <a:pt x="2200" y="2083"/>
                  </a:cubicBezTo>
                  <a:cubicBezTo>
                    <a:pt x="2200" y="2083"/>
                    <a:pt x="926" y="4514"/>
                    <a:pt x="463" y="6134"/>
                  </a:cubicBezTo>
                  <a:cubicBezTo>
                    <a:pt x="0" y="7755"/>
                    <a:pt x="1" y="10764"/>
                    <a:pt x="1" y="10764"/>
                  </a:cubicBezTo>
                  <a:cubicBezTo>
                    <a:pt x="1" y="10764"/>
                    <a:pt x="3705" y="9028"/>
                    <a:pt x="4746" y="9028"/>
                  </a:cubicBezTo>
                  <a:cubicBezTo>
                    <a:pt x="5787" y="9028"/>
                    <a:pt x="7871" y="13773"/>
                    <a:pt x="7871" y="13773"/>
                  </a:cubicBezTo>
                  <a:cubicBezTo>
                    <a:pt x="7871" y="13773"/>
                    <a:pt x="10996" y="9143"/>
                    <a:pt x="11458" y="5788"/>
                  </a:cubicBezTo>
                  <a:cubicBezTo>
                    <a:pt x="11921" y="2431"/>
                    <a:pt x="8334" y="1"/>
                    <a:pt x="5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392;p54">
              <a:extLst>
                <a:ext uri="{FF2B5EF4-FFF2-40B4-BE49-F238E27FC236}">
                  <a16:creationId xmlns:a16="http://schemas.microsoft.com/office/drawing/2014/main" id="{4F66847A-6D31-640E-FA3D-35312D9FA51D}"/>
                </a:ext>
              </a:extLst>
            </p:cNvPr>
            <p:cNvSpPr/>
            <p:nvPr/>
          </p:nvSpPr>
          <p:spPr>
            <a:xfrm>
              <a:off x="4400875" y="1219950"/>
              <a:ext cx="306425" cy="359650"/>
            </a:xfrm>
            <a:custGeom>
              <a:avLst/>
              <a:gdLst/>
              <a:ahLst/>
              <a:cxnLst/>
              <a:rect l="l" t="t" r="r" b="b"/>
              <a:pathLst>
                <a:path w="12257" h="14386" extrusionOk="0">
                  <a:moveTo>
                    <a:pt x="6093" y="612"/>
                  </a:moveTo>
                  <a:cubicBezTo>
                    <a:pt x="7569" y="612"/>
                    <a:pt x="9289" y="1449"/>
                    <a:pt x="10374" y="2694"/>
                  </a:cubicBezTo>
                  <a:cubicBezTo>
                    <a:pt x="10984" y="3394"/>
                    <a:pt x="11669" y="4545"/>
                    <a:pt x="11462" y="6052"/>
                  </a:cubicBezTo>
                  <a:cubicBezTo>
                    <a:pt x="11097" y="8686"/>
                    <a:pt x="9013" y="12190"/>
                    <a:pt x="8225" y="13440"/>
                  </a:cubicBezTo>
                  <a:cubicBezTo>
                    <a:pt x="7540" y="11952"/>
                    <a:pt x="6066" y="9028"/>
                    <a:pt x="5052" y="9028"/>
                  </a:cubicBezTo>
                  <a:cubicBezTo>
                    <a:pt x="4160" y="9028"/>
                    <a:pt x="1672" y="10112"/>
                    <a:pt x="621" y="10589"/>
                  </a:cubicBezTo>
                  <a:cubicBezTo>
                    <a:pt x="642" y="9682"/>
                    <a:pt x="727" y="7704"/>
                    <a:pt x="1064" y="6525"/>
                  </a:cubicBezTo>
                  <a:cubicBezTo>
                    <a:pt x="1513" y="4954"/>
                    <a:pt x="2764" y="2555"/>
                    <a:pt x="2777" y="2532"/>
                  </a:cubicBezTo>
                  <a:cubicBezTo>
                    <a:pt x="2778" y="2531"/>
                    <a:pt x="2779" y="2529"/>
                    <a:pt x="2779" y="2528"/>
                  </a:cubicBezTo>
                  <a:cubicBezTo>
                    <a:pt x="2819" y="2449"/>
                    <a:pt x="3776" y="612"/>
                    <a:pt x="6093" y="612"/>
                  </a:cubicBezTo>
                  <a:close/>
                  <a:moveTo>
                    <a:pt x="6093" y="1"/>
                  </a:moveTo>
                  <a:cubicBezTo>
                    <a:pt x="3412" y="1"/>
                    <a:pt x="2297" y="2123"/>
                    <a:pt x="2233" y="2250"/>
                  </a:cubicBezTo>
                  <a:cubicBezTo>
                    <a:pt x="2166" y="2379"/>
                    <a:pt x="939" y="4736"/>
                    <a:pt x="476" y="6356"/>
                  </a:cubicBezTo>
                  <a:cubicBezTo>
                    <a:pt x="6" y="7999"/>
                    <a:pt x="0" y="10945"/>
                    <a:pt x="0" y="11070"/>
                  </a:cubicBezTo>
                  <a:cubicBezTo>
                    <a:pt x="0" y="11246"/>
                    <a:pt x="145" y="11376"/>
                    <a:pt x="307" y="11376"/>
                  </a:cubicBezTo>
                  <a:cubicBezTo>
                    <a:pt x="350" y="11376"/>
                    <a:pt x="394" y="11367"/>
                    <a:pt x="437" y="11347"/>
                  </a:cubicBezTo>
                  <a:cubicBezTo>
                    <a:pt x="1449" y="10873"/>
                    <a:pt x="4253" y="9640"/>
                    <a:pt x="5052" y="9640"/>
                  </a:cubicBezTo>
                  <a:cubicBezTo>
                    <a:pt x="5508" y="9640"/>
                    <a:pt x="6810" y="11729"/>
                    <a:pt x="7896" y="14202"/>
                  </a:cubicBezTo>
                  <a:cubicBezTo>
                    <a:pt x="7941" y="14303"/>
                    <a:pt x="8037" y="14373"/>
                    <a:pt x="8149" y="14383"/>
                  </a:cubicBezTo>
                  <a:cubicBezTo>
                    <a:pt x="8158" y="14384"/>
                    <a:pt x="8167" y="14385"/>
                    <a:pt x="8177" y="14385"/>
                  </a:cubicBezTo>
                  <a:cubicBezTo>
                    <a:pt x="8278" y="14385"/>
                    <a:pt x="8373" y="14334"/>
                    <a:pt x="8431" y="14250"/>
                  </a:cubicBezTo>
                  <a:cubicBezTo>
                    <a:pt x="8560" y="14059"/>
                    <a:pt x="11600" y="9522"/>
                    <a:pt x="12067" y="6135"/>
                  </a:cubicBezTo>
                  <a:cubicBezTo>
                    <a:pt x="12257" y="4762"/>
                    <a:pt x="11830" y="3433"/>
                    <a:pt x="10836" y="2292"/>
                  </a:cubicBezTo>
                  <a:cubicBezTo>
                    <a:pt x="9641" y="922"/>
                    <a:pt x="7735" y="1"/>
                    <a:pt x="60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393;p54">
              <a:extLst>
                <a:ext uri="{FF2B5EF4-FFF2-40B4-BE49-F238E27FC236}">
                  <a16:creationId xmlns:a16="http://schemas.microsoft.com/office/drawing/2014/main" id="{C2D8C26D-E928-A724-642D-09DDC15FD20E}"/>
                </a:ext>
              </a:extLst>
            </p:cNvPr>
            <p:cNvSpPr/>
            <p:nvPr/>
          </p:nvSpPr>
          <p:spPr>
            <a:xfrm>
              <a:off x="4744150" y="1175600"/>
              <a:ext cx="89725" cy="106350"/>
            </a:xfrm>
            <a:custGeom>
              <a:avLst/>
              <a:gdLst/>
              <a:ahLst/>
              <a:cxnLst/>
              <a:rect l="l" t="t" r="r" b="b"/>
              <a:pathLst>
                <a:path w="3589" h="4254" extrusionOk="0">
                  <a:moveTo>
                    <a:pt x="2922" y="1"/>
                  </a:moveTo>
                  <a:cubicBezTo>
                    <a:pt x="2507" y="1"/>
                    <a:pt x="1969" y="808"/>
                    <a:pt x="1969" y="808"/>
                  </a:cubicBezTo>
                  <a:lnTo>
                    <a:pt x="0" y="4048"/>
                  </a:lnTo>
                  <a:cubicBezTo>
                    <a:pt x="0" y="4048"/>
                    <a:pt x="258" y="4254"/>
                    <a:pt x="669" y="4254"/>
                  </a:cubicBezTo>
                  <a:cubicBezTo>
                    <a:pt x="875" y="4254"/>
                    <a:pt x="1120" y="4202"/>
                    <a:pt x="1389" y="4048"/>
                  </a:cubicBezTo>
                  <a:cubicBezTo>
                    <a:pt x="2199" y="3585"/>
                    <a:pt x="3588" y="2312"/>
                    <a:pt x="3357" y="692"/>
                  </a:cubicBezTo>
                  <a:cubicBezTo>
                    <a:pt x="3283" y="176"/>
                    <a:pt x="3116" y="1"/>
                    <a:pt x="29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2394;p54">
              <a:extLst>
                <a:ext uri="{FF2B5EF4-FFF2-40B4-BE49-F238E27FC236}">
                  <a16:creationId xmlns:a16="http://schemas.microsoft.com/office/drawing/2014/main" id="{39FF588E-AC98-A9BA-4EAD-05AFE8C7C74A}"/>
                </a:ext>
              </a:extLst>
            </p:cNvPr>
            <p:cNvSpPr/>
            <p:nvPr/>
          </p:nvSpPr>
          <p:spPr>
            <a:xfrm>
              <a:off x="4735700" y="1167925"/>
              <a:ext cx="106375" cy="121700"/>
            </a:xfrm>
            <a:custGeom>
              <a:avLst/>
              <a:gdLst/>
              <a:ahLst/>
              <a:cxnLst/>
              <a:rect l="l" t="t" r="r" b="b"/>
              <a:pathLst>
                <a:path w="4255" h="4868" extrusionOk="0">
                  <a:moveTo>
                    <a:pt x="3258" y="1"/>
                  </a:moveTo>
                  <a:cubicBezTo>
                    <a:pt x="2715" y="1"/>
                    <a:pt x="2206" y="713"/>
                    <a:pt x="2051" y="945"/>
                  </a:cubicBezTo>
                  <a:cubicBezTo>
                    <a:pt x="1958" y="1085"/>
                    <a:pt x="1996" y="1275"/>
                    <a:pt x="2136" y="1370"/>
                  </a:cubicBezTo>
                  <a:cubicBezTo>
                    <a:pt x="2188" y="1404"/>
                    <a:pt x="2247" y="1421"/>
                    <a:pt x="2305" y="1421"/>
                  </a:cubicBezTo>
                  <a:cubicBezTo>
                    <a:pt x="2404" y="1421"/>
                    <a:pt x="2501" y="1373"/>
                    <a:pt x="2561" y="1284"/>
                  </a:cubicBezTo>
                  <a:cubicBezTo>
                    <a:pt x="2787" y="945"/>
                    <a:pt x="3151" y="617"/>
                    <a:pt x="3251" y="611"/>
                  </a:cubicBezTo>
                  <a:cubicBezTo>
                    <a:pt x="3251" y="611"/>
                    <a:pt x="3340" y="678"/>
                    <a:pt x="3392" y="1042"/>
                  </a:cubicBezTo>
                  <a:cubicBezTo>
                    <a:pt x="3602" y="2512"/>
                    <a:pt x="2296" y="3678"/>
                    <a:pt x="1576" y="4089"/>
                  </a:cubicBezTo>
                  <a:cubicBezTo>
                    <a:pt x="1359" y="4213"/>
                    <a:pt x="1166" y="4254"/>
                    <a:pt x="1006" y="4254"/>
                  </a:cubicBezTo>
                  <a:cubicBezTo>
                    <a:pt x="718" y="4254"/>
                    <a:pt x="540" y="4123"/>
                    <a:pt x="530" y="4116"/>
                  </a:cubicBezTo>
                  <a:cubicBezTo>
                    <a:pt x="475" y="4073"/>
                    <a:pt x="409" y="4052"/>
                    <a:pt x="344" y="4052"/>
                  </a:cubicBezTo>
                  <a:cubicBezTo>
                    <a:pt x="254" y="4052"/>
                    <a:pt x="165" y="4092"/>
                    <a:pt x="105" y="4168"/>
                  </a:cubicBezTo>
                  <a:cubicBezTo>
                    <a:pt x="0" y="4297"/>
                    <a:pt x="19" y="4488"/>
                    <a:pt x="148" y="4594"/>
                  </a:cubicBezTo>
                  <a:cubicBezTo>
                    <a:pt x="168" y="4610"/>
                    <a:pt x="498" y="4868"/>
                    <a:pt x="1010" y="4868"/>
                  </a:cubicBezTo>
                  <a:cubicBezTo>
                    <a:pt x="1261" y="4868"/>
                    <a:pt x="1556" y="4806"/>
                    <a:pt x="1879" y="4621"/>
                  </a:cubicBezTo>
                  <a:cubicBezTo>
                    <a:pt x="2724" y="4138"/>
                    <a:pt x="4254" y="2751"/>
                    <a:pt x="3998" y="955"/>
                  </a:cubicBezTo>
                  <a:cubicBezTo>
                    <a:pt x="3970" y="750"/>
                    <a:pt x="3880" y="127"/>
                    <a:pt x="3394" y="16"/>
                  </a:cubicBezTo>
                  <a:cubicBezTo>
                    <a:pt x="3348" y="6"/>
                    <a:pt x="3303" y="1"/>
                    <a:pt x="3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2395;p54">
              <a:extLst>
                <a:ext uri="{FF2B5EF4-FFF2-40B4-BE49-F238E27FC236}">
                  <a16:creationId xmlns:a16="http://schemas.microsoft.com/office/drawing/2014/main" id="{3A5D6D64-DB90-7546-D569-35483B12EE6C}"/>
                </a:ext>
              </a:extLst>
            </p:cNvPr>
            <p:cNvSpPr/>
            <p:nvPr/>
          </p:nvSpPr>
          <p:spPr>
            <a:xfrm>
              <a:off x="4434575" y="1022175"/>
              <a:ext cx="63675" cy="133125"/>
            </a:xfrm>
            <a:custGeom>
              <a:avLst/>
              <a:gdLst/>
              <a:ahLst/>
              <a:cxnLst/>
              <a:rect l="l" t="t" r="r" b="b"/>
              <a:pathLst>
                <a:path w="2547" h="5325" extrusionOk="0">
                  <a:moveTo>
                    <a:pt x="1881" y="0"/>
                  </a:moveTo>
                  <a:cubicBezTo>
                    <a:pt x="1505" y="0"/>
                    <a:pt x="1043" y="232"/>
                    <a:pt x="695" y="1158"/>
                  </a:cubicBezTo>
                  <a:cubicBezTo>
                    <a:pt x="1" y="3010"/>
                    <a:pt x="1158" y="5324"/>
                    <a:pt x="1158" y="5324"/>
                  </a:cubicBezTo>
                  <a:lnTo>
                    <a:pt x="2315" y="2894"/>
                  </a:lnTo>
                  <a:lnTo>
                    <a:pt x="2546" y="232"/>
                  </a:lnTo>
                  <a:cubicBezTo>
                    <a:pt x="2546" y="232"/>
                    <a:pt x="2257" y="0"/>
                    <a:pt x="18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2396;p54">
              <a:extLst>
                <a:ext uri="{FF2B5EF4-FFF2-40B4-BE49-F238E27FC236}">
                  <a16:creationId xmlns:a16="http://schemas.microsoft.com/office/drawing/2014/main" id="{FA8A3A8A-ECD1-6AB3-A801-7B8A8DD6AC38}"/>
                </a:ext>
              </a:extLst>
            </p:cNvPr>
            <p:cNvSpPr/>
            <p:nvPr/>
          </p:nvSpPr>
          <p:spPr>
            <a:xfrm>
              <a:off x="4426425" y="1014525"/>
              <a:ext cx="80350" cy="148400"/>
            </a:xfrm>
            <a:custGeom>
              <a:avLst/>
              <a:gdLst/>
              <a:ahLst/>
              <a:cxnLst/>
              <a:rect l="l" t="t" r="r" b="b"/>
              <a:pathLst>
                <a:path w="3214" h="5936" extrusionOk="0">
                  <a:moveTo>
                    <a:pt x="2204" y="0"/>
                  </a:moveTo>
                  <a:cubicBezTo>
                    <a:pt x="2104" y="0"/>
                    <a:pt x="2000" y="13"/>
                    <a:pt x="1892" y="43"/>
                  </a:cubicBezTo>
                  <a:cubicBezTo>
                    <a:pt x="1399" y="179"/>
                    <a:pt x="1011" y="621"/>
                    <a:pt x="734" y="1356"/>
                  </a:cubicBezTo>
                  <a:cubicBezTo>
                    <a:pt x="1" y="3310"/>
                    <a:pt x="1160" y="5668"/>
                    <a:pt x="1210" y="5768"/>
                  </a:cubicBezTo>
                  <a:cubicBezTo>
                    <a:pt x="1262" y="5871"/>
                    <a:pt x="1368" y="5936"/>
                    <a:pt x="1483" y="5936"/>
                  </a:cubicBezTo>
                  <a:lnTo>
                    <a:pt x="1486" y="5936"/>
                  </a:lnTo>
                  <a:cubicBezTo>
                    <a:pt x="1604" y="5935"/>
                    <a:pt x="1709" y="5867"/>
                    <a:pt x="1760" y="5762"/>
                  </a:cubicBezTo>
                  <a:lnTo>
                    <a:pt x="2917" y="3332"/>
                  </a:lnTo>
                  <a:cubicBezTo>
                    <a:pt x="2990" y="3179"/>
                    <a:pt x="2925" y="2997"/>
                    <a:pt x="2773" y="2924"/>
                  </a:cubicBezTo>
                  <a:cubicBezTo>
                    <a:pt x="2730" y="2904"/>
                    <a:pt x="2685" y="2894"/>
                    <a:pt x="2641" y="2894"/>
                  </a:cubicBezTo>
                  <a:cubicBezTo>
                    <a:pt x="2527" y="2894"/>
                    <a:pt x="2417" y="2959"/>
                    <a:pt x="2365" y="3069"/>
                  </a:cubicBezTo>
                  <a:lnTo>
                    <a:pt x="1504" y="4876"/>
                  </a:lnTo>
                  <a:cubicBezTo>
                    <a:pt x="1226" y="4098"/>
                    <a:pt x="875" y="2724"/>
                    <a:pt x="1307" y="1571"/>
                  </a:cubicBezTo>
                  <a:cubicBezTo>
                    <a:pt x="1506" y="1040"/>
                    <a:pt x="1763" y="715"/>
                    <a:pt x="2050" y="634"/>
                  </a:cubicBezTo>
                  <a:cubicBezTo>
                    <a:pt x="2104" y="619"/>
                    <a:pt x="2157" y="612"/>
                    <a:pt x="2208" y="612"/>
                  </a:cubicBezTo>
                  <a:cubicBezTo>
                    <a:pt x="2468" y="612"/>
                    <a:pt x="2681" y="776"/>
                    <a:pt x="2683" y="778"/>
                  </a:cubicBezTo>
                  <a:cubicBezTo>
                    <a:pt x="2739" y="821"/>
                    <a:pt x="2804" y="842"/>
                    <a:pt x="2870" y="842"/>
                  </a:cubicBezTo>
                  <a:cubicBezTo>
                    <a:pt x="2960" y="842"/>
                    <a:pt x="3049" y="802"/>
                    <a:pt x="3109" y="726"/>
                  </a:cubicBezTo>
                  <a:cubicBezTo>
                    <a:pt x="3214" y="595"/>
                    <a:pt x="3192" y="405"/>
                    <a:pt x="3064" y="300"/>
                  </a:cubicBezTo>
                  <a:cubicBezTo>
                    <a:pt x="3045" y="285"/>
                    <a:pt x="2682" y="0"/>
                    <a:pt x="2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2397;p54">
              <a:extLst>
                <a:ext uri="{FF2B5EF4-FFF2-40B4-BE49-F238E27FC236}">
                  <a16:creationId xmlns:a16="http://schemas.microsoft.com/office/drawing/2014/main" id="{C9E75E72-1ACC-672F-A9BE-CA89079FA520}"/>
                </a:ext>
              </a:extLst>
            </p:cNvPr>
            <p:cNvSpPr/>
            <p:nvPr/>
          </p:nvSpPr>
          <p:spPr>
            <a:xfrm>
              <a:off x="4489550" y="1355200"/>
              <a:ext cx="159750" cy="98175"/>
            </a:xfrm>
            <a:custGeom>
              <a:avLst/>
              <a:gdLst/>
              <a:ahLst/>
              <a:cxnLst/>
              <a:rect l="l" t="t" r="r" b="b"/>
              <a:pathLst>
                <a:path w="6390" h="3927" extrusionOk="0">
                  <a:moveTo>
                    <a:pt x="6243" y="0"/>
                  </a:moveTo>
                  <a:cubicBezTo>
                    <a:pt x="5370" y="0"/>
                    <a:pt x="347" y="2420"/>
                    <a:pt x="347" y="2420"/>
                  </a:cubicBezTo>
                  <a:cubicBezTo>
                    <a:pt x="347" y="2420"/>
                    <a:pt x="1" y="3808"/>
                    <a:pt x="1505" y="3924"/>
                  </a:cubicBezTo>
                  <a:cubicBezTo>
                    <a:pt x="1531" y="3926"/>
                    <a:pt x="1558" y="3927"/>
                    <a:pt x="1585" y="3927"/>
                  </a:cubicBezTo>
                  <a:cubicBezTo>
                    <a:pt x="3117" y="3927"/>
                    <a:pt x="6138" y="787"/>
                    <a:pt x="6366" y="104"/>
                  </a:cubicBezTo>
                  <a:cubicBezTo>
                    <a:pt x="6390" y="32"/>
                    <a:pt x="6344" y="0"/>
                    <a:pt x="62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2398;p54">
              <a:extLst>
                <a:ext uri="{FF2B5EF4-FFF2-40B4-BE49-F238E27FC236}">
                  <a16:creationId xmlns:a16="http://schemas.microsoft.com/office/drawing/2014/main" id="{4CA7C979-AB05-2E41-8A46-AA2A34854E98}"/>
                </a:ext>
              </a:extLst>
            </p:cNvPr>
            <p:cNvSpPr/>
            <p:nvPr/>
          </p:nvSpPr>
          <p:spPr>
            <a:xfrm>
              <a:off x="4486350" y="1347850"/>
              <a:ext cx="170850" cy="113200"/>
            </a:xfrm>
            <a:custGeom>
              <a:avLst/>
              <a:gdLst/>
              <a:ahLst/>
              <a:cxnLst/>
              <a:rect l="l" t="t" r="r" b="b"/>
              <a:pathLst>
                <a:path w="6834" h="4528" extrusionOk="0">
                  <a:moveTo>
                    <a:pt x="5962" y="685"/>
                  </a:moveTo>
                  <a:lnTo>
                    <a:pt x="5962" y="685"/>
                  </a:lnTo>
                  <a:cubicBezTo>
                    <a:pt x="5197" y="1684"/>
                    <a:pt x="2876" y="3914"/>
                    <a:pt x="1716" y="3914"/>
                  </a:cubicBezTo>
                  <a:cubicBezTo>
                    <a:pt x="1696" y="3914"/>
                    <a:pt x="1676" y="3914"/>
                    <a:pt x="1656" y="3912"/>
                  </a:cubicBezTo>
                  <a:cubicBezTo>
                    <a:pt x="1295" y="3885"/>
                    <a:pt x="1039" y="3772"/>
                    <a:pt x="896" y="3577"/>
                  </a:cubicBezTo>
                  <a:cubicBezTo>
                    <a:pt x="741" y="3363"/>
                    <a:pt x="738" y="3082"/>
                    <a:pt x="753" y="2920"/>
                  </a:cubicBezTo>
                  <a:cubicBezTo>
                    <a:pt x="2788" y="1944"/>
                    <a:pt x="5014" y="972"/>
                    <a:pt x="5962" y="685"/>
                  </a:cubicBezTo>
                  <a:close/>
                  <a:moveTo>
                    <a:pt x="6409" y="1"/>
                  </a:moveTo>
                  <a:cubicBezTo>
                    <a:pt x="5937" y="1"/>
                    <a:pt x="4608" y="384"/>
                    <a:pt x="343" y="2438"/>
                  </a:cubicBezTo>
                  <a:cubicBezTo>
                    <a:pt x="262" y="2477"/>
                    <a:pt x="201" y="2551"/>
                    <a:pt x="178" y="2639"/>
                  </a:cubicBezTo>
                  <a:cubicBezTo>
                    <a:pt x="172" y="2669"/>
                    <a:pt x="0" y="3379"/>
                    <a:pt x="398" y="3931"/>
                  </a:cubicBezTo>
                  <a:cubicBezTo>
                    <a:pt x="651" y="4281"/>
                    <a:pt x="1058" y="4480"/>
                    <a:pt x="1610" y="4523"/>
                  </a:cubicBezTo>
                  <a:cubicBezTo>
                    <a:pt x="1641" y="4526"/>
                    <a:pt x="1673" y="4527"/>
                    <a:pt x="1705" y="4527"/>
                  </a:cubicBezTo>
                  <a:cubicBezTo>
                    <a:pt x="3413" y="4527"/>
                    <a:pt x="6535" y="1241"/>
                    <a:pt x="6784" y="496"/>
                  </a:cubicBezTo>
                  <a:cubicBezTo>
                    <a:pt x="6834" y="345"/>
                    <a:pt x="6795" y="190"/>
                    <a:pt x="6683" y="91"/>
                  </a:cubicBezTo>
                  <a:cubicBezTo>
                    <a:pt x="6639" y="52"/>
                    <a:pt x="6581" y="1"/>
                    <a:pt x="64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2399;p54">
              <a:extLst>
                <a:ext uri="{FF2B5EF4-FFF2-40B4-BE49-F238E27FC236}">
                  <a16:creationId xmlns:a16="http://schemas.microsoft.com/office/drawing/2014/main" id="{1747E935-E0DC-2481-C071-4109AB1FF4FC}"/>
                </a:ext>
              </a:extLst>
            </p:cNvPr>
            <p:cNvSpPr/>
            <p:nvPr/>
          </p:nvSpPr>
          <p:spPr>
            <a:xfrm>
              <a:off x="4449025" y="827025"/>
              <a:ext cx="448525" cy="605550"/>
            </a:xfrm>
            <a:custGeom>
              <a:avLst/>
              <a:gdLst/>
              <a:ahLst/>
              <a:cxnLst/>
              <a:rect l="l" t="t" r="r" b="b"/>
              <a:pathLst>
                <a:path w="17941" h="24222" extrusionOk="0">
                  <a:moveTo>
                    <a:pt x="10528" y="0"/>
                  </a:moveTo>
                  <a:cubicBezTo>
                    <a:pt x="9479" y="0"/>
                    <a:pt x="8412" y="291"/>
                    <a:pt x="7409" y="979"/>
                  </a:cubicBezTo>
                  <a:cubicBezTo>
                    <a:pt x="7409" y="979"/>
                    <a:pt x="3357" y="2830"/>
                    <a:pt x="2431" y="5724"/>
                  </a:cubicBezTo>
                  <a:cubicBezTo>
                    <a:pt x="1505" y="8617"/>
                    <a:pt x="1" y="14519"/>
                    <a:pt x="1" y="16718"/>
                  </a:cubicBezTo>
                  <a:cubicBezTo>
                    <a:pt x="1" y="18917"/>
                    <a:pt x="695" y="23430"/>
                    <a:pt x="2200" y="24125"/>
                  </a:cubicBezTo>
                  <a:cubicBezTo>
                    <a:pt x="2344" y="24191"/>
                    <a:pt x="2519" y="24222"/>
                    <a:pt x="2720" y="24222"/>
                  </a:cubicBezTo>
                  <a:cubicBezTo>
                    <a:pt x="4622" y="24222"/>
                    <a:pt x="8813" y="21491"/>
                    <a:pt x="10069" y="20653"/>
                  </a:cubicBezTo>
                  <a:cubicBezTo>
                    <a:pt x="11459" y="19727"/>
                    <a:pt x="13079" y="16139"/>
                    <a:pt x="14815" y="14056"/>
                  </a:cubicBezTo>
                  <a:cubicBezTo>
                    <a:pt x="16551" y="11974"/>
                    <a:pt x="17940" y="8154"/>
                    <a:pt x="17246" y="5029"/>
                  </a:cubicBezTo>
                  <a:cubicBezTo>
                    <a:pt x="16723" y="2678"/>
                    <a:pt x="13712" y="0"/>
                    <a:pt x="105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2400;p54">
              <a:extLst>
                <a:ext uri="{FF2B5EF4-FFF2-40B4-BE49-F238E27FC236}">
                  <a16:creationId xmlns:a16="http://schemas.microsoft.com/office/drawing/2014/main" id="{982FFE56-7824-9883-EA60-F3344BCF6075}"/>
                </a:ext>
              </a:extLst>
            </p:cNvPr>
            <p:cNvSpPr/>
            <p:nvPr/>
          </p:nvSpPr>
          <p:spPr>
            <a:xfrm>
              <a:off x="4441400" y="819400"/>
              <a:ext cx="464375" cy="620700"/>
            </a:xfrm>
            <a:custGeom>
              <a:avLst/>
              <a:gdLst/>
              <a:ahLst/>
              <a:cxnLst/>
              <a:rect l="l" t="t" r="r" b="b"/>
              <a:pathLst>
                <a:path w="18575" h="24828" extrusionOk="0">
                  <a:moveTo>
                    <a:pt x="10844" y="615"/>
                  </a:moveTo>
                  <a:cubicBezTo>
                    <a:pt x="11571" y="615"/>
                    <a:pt x="12319" y="761"/>
                    <a:pt x="13065" y="1055"/>
                  </a:cubicBezTo>
                  <a:cubicBezTo>
                    <a:pt x="15110" y="1861"/>
                    <a:pt x="16872" y="3689"/>
                    <a:pt x="17252" y="5400"/>
                  </a:cubicBezTo>
                  <a:cubicBezTo>
                    <a:pt x="17926" y="8439"/>
                    <a:pt x="16536" y="12183"/>
                    <a:pt x="14885" y="14165"/>
                  </a:cubicBezTo>
                  <a:cubicBezTo>
                    <a:pt x="14133" y="15067"/>
                    <a:pt x="13414" y="16229"/>
                    <a:pt x="12719" y="17351"/>
                  </a:cubicBezTo>
                  <a:cubicBezTo>
                    <a:pt x="11808" y="18820"/>
                    <a:pt x="10948" y="20208"/>
                    <a:pt x="10205" y="20703"/>
                  </a:cubicBezTo>
                  <a:cubicBezTo>
                    <a:pt x="6860" y="22934"/>
                    <a:pt x="4206" y="24223"/>
                    <a:pt x="3028" y="24223"/>
                  </a:cubicBezTo>
                  <a:cubicBezTo>
                    <a:pt x="2869" y="24223"/>
                    <a:pt x="2737" y="24200"/>
                    <a:pt x="2633" y="24152"/>
                  </a:cubicBezTo>
                  <a:cubicBezTo>
                    <a:pt x="1399" y="23582"/>
                    <a:pt x="612" y="19549"/>
                    <a:pt x="612" y="17023"/>
                  </a:cubicBezTo>
                  <a:cubicBezTo>
                    <a:pt x="612" y="14791"/>
                    <a:pt x="2160" y="8831"/>
                    <a:pt x="3028" y="6122"/>
                  </a:cubicBezTo>
                  <a:cubicBezTo>
                    <a:pt x="3902" y="3393"/>
                    <a:pt x="7801" y="1580"/>
                    <a:pt x="7840" y="1562"/>
                  </a:cubicBezTo>
                  <a:cubicBezTo>
                    <a:pt x="7856" y="1554"/>
                    <a:pt x="7872" y="1545"/>
                    <a:pt x="7886" y="1537"/>
                  </a:cubicBezTo>
                  <a:cubicBezTo>
                    <a:pt x="8779" y="924"/>
                    <a:pt x="9788" y="615"/>
                    <a:pt x="10844" y="615"/>
                  </a:cubicBezTo>
                  <a:close/>
                  <a:moveTo>
                    <a:pt x="10840" y="0"/>
                  </a:moveTo>
                  <a:cubicBezTo>
                    <a:pt x="9673" y="0"/>
                    <a:pt x="8554" y="341"/>
                    <a:pt x="7561" y="1016"/>
                  </a:cubicBezTo>
                  <a:cubicBezTo>
                    <a:pt x="7185" y="1191"/>
                    <a:pt x="3373" y="3033"/>
                    <a:pt x="2445" y="5934"/>
                  </a:cubicBezTo>
                  <a:cubicBezTo>
                    <a:pt x="1568" y="8677"/>
                    <a:pt x="0" y="14727"/>
                    <a:pt x="0" y="17022"/>
                  </a:cubicBezTo>
                  <a:cubicBezTo>
                    <a:pt x="0" y="18782"/>
                    <a:pt x="563" y="23872"/>
                    <a:pt x="2376" y="24708"/>
                  </a:cubicBezTo>
                  <a:cubicBezTo>
                    <a:pt x="2554" y="24790"/>
                    <a:pt x="2767" y="24828"/>
                    <a:pt x="3011" y="24828"/>
                  </a:cubicBezTo>
                  <a:cubicBezTo>
                    <a:pt x="4735" y="24828"/>
                    <a:pt x="7971" y="22929"/>
                    <a:pt x="10545" y="21212"/>
                  </a:cubicBezTo>
                  <a:cubicBezTo>
                    <a:pt x="11398" y="20642"/>
                    <a:pt x="12292" y="19200"/>
                    <a:pt x="13238" y="17674"/>
                  </a:cubicBezTo>
                  <a:cubicBezTo>
                    <a:pt x="13924" y="16568"/>
                    <a:pt x="14631" y="15426"/>
                    <a:pt x="15355" y="14557"/>
                  </a:cubicBezTo>
                  <a:cubicBezTo>
                    <a:pt x="17143" y="12410"/>
                    <a:pt x="18574" y="8531"/>
                    <a:pt x="17850" y="5268"/>
                  </a:cubicBezTo>
                  <a:cubicBezTo>
                    <a:pt x="17428" y="3371"/>
                    <a:pt x="15510" y="1360"/>
                    <a:pt x="13290" y="485"/>
                  </a:cubicBezTo>
                  <a:cubicBezTo>
                    <a:pt x="12467" y="161"/>
                    <a:pt x="11642" y="0"/>
                    <a:pt x="10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2401;p54">
              <a:extLst>
                <a:ext uri="{FF2B5EF4-FFF2-40B4-BE49-F238E27FC236}">
                  <a16:creationId xmlns:a16="http://schemas.microsoft.com/office/drawing/2014/main" id="{A51AED51-24C8-D6EE-70DD-DE0145540B2E}"/>
                </a:ext>
              </a:extLst>
            </p:cNvPr>
            <p:cNvSpPr/>
            <p:nvPr/>
          </p:nvSpPr>
          <p:spPr>
            <a:xfrm>
              <a:off x="4472600" y="827000"/>
              <a:ext cx="424950" cy="421625"/>
            </a:xfrm>
            <a:custGeom>
              <a:avLst/>
              <a:gdLst/>
              <a:ahLst/>
              <a:cxnLst/>
              <a:rect l="l" t="t" r="r" b="b"/>
              <a:pathLst>
                <a:path w="16998" h="16865" extrusionOk="0">
                  <a:moveTo>
                    <a:pt x="9584" y="1"/>
                  </a:moveTo>
                  <a:cubicBezTo>
                    <a:pt x="8536" y="1"/>
                    <a:pt x="7469" y="291"/>
                    <a:pt x="6466" y="979"/>
                  </a:cubicBezTo>
                  <a:cubicBezTo>
                    <a:pt x="6466" y="979"/>
                    <a:pt x="2414" y="2831"/>
                    <a:pt x="1488" y="5725"/>
                  </a:cubicBezTo>
                  <a:cubicBezTo>
                    <a:pt x="1049" y="7099"/>
                    <a:pt x="479" y="9154"/>
                    <a:pt x="1" y="11168"/>
                  </a:cubicBezTo>
                  <a:cubicBezTo>
                    <a:pt x="793" y="9931"/>
                    <a:pt x="2102" y="7827"/>
                    <a:pt x="2183" y="7345"/>
                  </a:cubicBezTo>
                  <a:cubicBezTo>
                    <a:pt x="2298" y="6651"/>
                    <a:pt x="2298" y="6534"/>
                    <a:pt x="3109" y="6534"/>
                  </a:cubicBezTo>
                  <a:cubicBezTo>
                    <a:pt x="3919" y="6534"/>
                    <a:pt x="5423" y="8850"/>
                    <a:pt x="7507" y="9313"/>
                  </a:cubicBezTo>
                  <a:cubicBezTo>
                    <a:pt x="9590" y="9775"/>
                    <a:pt x="12367" y="9428"/>
                    <a:pt x="12367" y="10586"/>
                  </a:cubicBezTo>
                  <a:cubicBezTo>
                    <a:pt x="12367" y="11743"/>
                    <a:pt x="10747" y="13594"/>
                    <a:pt x="11788" y="14172"/>
                  </a:cubicBezTo>
                  <a:cubicBezTo>
                    <a:pt x="12598" y="14623"/>
                    <a:pt x="11873" y="16189"/>
                    <a:pt x="11944" y="16864"/>
                  </a:cubicBezTo>
                  <a:cubicBezTo>
                    <a:pt x="12565" y="15864"/>
                    <a:pt x="13210" y="14852"/>
                    <a:pt x="13872" y="14057"/>
                  </a:cubicBezTo>
                  <a:cubicBezTo>
                    <a:pt x="15608" y="11974"/>
                    <a:pt x="16997" y="8155"/>
                    <a:pt x="16303" y="5030"/>
                  </a:cubicBezTo>
                  <a:cubicBezTo>
                    <a:pt x="15780" y="2679"/>
                    <a:pt x="12768" y="1"/>
                    <a:pt x="9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2402;p54">
              <a:extLst>
                <a:ext uri="{FF2B5EF4-FFF2-40B4-BE49-F238E27FC236}">
                  <a16:creationId xmlns:a16="http://schemas.microsoft.com/office/drawing/2014/main" id="{2A2DBD7E-118E-B9EC-C407-A391458EC553}"/>
                </a:ext>
              </a:extLst>
            </p:cNvPr>
            <p:cNvSpPr/>
            <p:nvPr/>
          </p:nvSpPr>
          <p:spPr>
            <a:xfrm>
              <a:off x="4464325" y="819375"/>
              <a:ext cx="441450" cy="436900"/>
            </a:xfrm>
            <a:custGeom>
              <a:avLst/>
              <a:gdLst/>
              <a:ahLst/>
              <a:cxnLst/>
              <a:rect l="l" t="t" r="r" b="b"/>
              <a:pathLst>
                <a:path w="17658" h="17476" extrusionOk="0">
                  <a:moveTo>
                    <a:pt x="9927" y="615"/>
                  </a:moveTo>
                  <a:cubicBezTo>
                    <a:pt x="10653" y="615"/>
                    <a:pt x="11402" y="761"/>
                    <a:pt x="12148" y="1056"/>
                  </a:cubicBezTo>
                  <a:cubicBezTo>
                    <a:pt x="14193" y="1862"/>
                    <a:pt x="15955" y="3689"/>
                    <a:pt x="16335" y="5400"/>
                  </a:cubicBezTo>
                  <a:cubicBezTo>
                    <a:pt x="17009" y="8439"/>
                    <a:pt x="15619" y="12184"/>
                    <a:pt x="13968" y="14166"/>
                  </a:cubicBezTo>
                  <a:cubicBezTo>
                    <a:pt x="13560" y="14656"/>
                    <a:pt x="13160" y="15224"/>
                    <a:pt x="12773" y="15813"/>
                  </a:cubicBezTo>
                  <a:cubicBezTo>
                    <a:pt x="12862" y="15178"/>
                    <a:pt x="12842" y="14528"/>
                    <a:pt x="12269" y="14211"/>
                  </a:cubicBezTo>
                  <a:cubicBezTo>
                    <a:pt x="11899" y="14006"/>
                    <a:pt x="12122" y="13417"/>
                    <a:pt x="12503" y="12546"/>
                  </a:cubicBezTo>
                  <a:cubicBezTo>
                    <a:pt x="12750" y="11982"/>
                    <a:pt x="13005" y="11400"/>
                    <a:pt x="13005" y="10891"/>
                  </a:cubicBezTo>
                  <a:cubicBezTo>
                    <a:pt x="13005" y="9837"/>
                    <a:pt x="11635" y="9723"/>
                    <a:pt x="10049" y="9591"/>
                  </a:cubicBezTo>
                  <a:cubicBezTo>
                    <a:pt x="9327" y="9530"/>
                    <a:pt x="8579" y="9468"/>
                    <a:pt x="7904" y="9319"/>
                  </a:cubicBezTo>
                  <a:cubicBezTo>
                    <a:pt x="6771" y="9067"/>
                    <a:pt x="5798" y="8211"/>
                    <a:pt x="5018" y="7523"/>
                  </a:cubicBezTo>
                  <a:cubicBezTo>
                    <a:pt x="4366" y="6949"/>
                    <a:pt x="3895" y="6534"/>
                    <a:pt x="3440" y="6534"/>
                  </a:cubicBezTo>
                  <a:cubicBezTo>
                    <a:pt x="2470" y="6534"/>
                    <a:pt x="2348" y="6783"/>
                    <a:pt x="2212" y="7598"/>
                  </a:cubicBezTo>
                  <a:cubicBezTo>
                    <a:pt x="2183" y="7774"/>
                    <a:pt x="1861" y="8412"/>
                    <a:pt x="1096" y="9673"/>
                  </a:cubicBezTo>
                  <a:cubicBezTo>
                    <a:pt x="1435" y="8371"/>
                    <a:pt x="1796" y="7104"/>
                    <a:pt x="2111" y="6123"/>
                  </a:cubicBezTo>
                  <a:cubicBezTo>
                    <a:pt x="2984" y="3393"/>
                    <a:pt x="6883" y="1580"/>
                    <a:pt x="6969" y="1536"/>
                  </a:cubicBezTo>
                  <a:cubicBezTo>
                    <a:pt x="7862" y="924"/>
                    <a:pt x="8872" y="615"/>
                    <a:pt x="9927" y="615"/>
                  </a:cubicBezTo>
                  <a:close/>
                  <a:moveTo>
                    <a:pt x="9913" y="0"/>
                  </a:moveTo>
                  <a:cubicBezTo>
                    <a:pt x="8747" y="0"/>
                    <a:pt x="7636" y="340"/>
                    <a:pt x="6669" y="1007"/>
                  </a:cubicBezTo>
                  <a:cubicBezTo>
                    <a:pt x="6499" y="1084"/>
                    <a:pt x="2485" y="2949"/>
                    <a:pt x="1528" y="5937"/>
                  </a:cubicBezTo>
                  <a:cubicBezTo>
                    <a:pt x="1059" y="7403"/>
                    <a:pt x="487" y="9498"/>
                    <a:pt x="35" y="11403"/>
                  </a:cubicBezTo>
                  <a:cubicBezTo>
                    <a:pt x="0" y="11549"/>
                    <a:pt x="76" y="11697"/>
                    <a:pt x="213" y="11756"/>
                  </a:cubicBezTo>
                  <a:cubicBezTo>
                    <a:pt x="252" y="11772"/>
                    <a:pt x="292" y="11780"/>
                    <a:pt x="332" y="11780"/>
                  </a:cubicBezTo>
                  <a:cubicBezTo>
                    <a:pt x="434" y="11780"/>
                    <a:pt x="532" y="11729"/>
                    <a:pt x="590" y="11639"/>
                  </a:cubicBezTo>
                  <a:cubicBezTo>
                    <a:pt x="1999" y="9436"/>
                    <a:pt x="2748" y="8111"/>
                    <a:pt x="2824" y="7652"/>
                  </a:cubicBezTo>
                  <a:cubicBezTo>
                    <a:pt x="2908" y="7145"/>
                    <a:pt x="2908" y="7145"/>
                    <a:pt x="3441" y="7145"/>
                  </a:cubicBezTo>
                  <a:cubicBezTo>
                    <a:pt x="3664" y="7145"/>
                    <a:pt x="4169" y="7589"/>
                    <a:pt x="4613" y="7981"/>
                  </a:cubicBezTo>
                  <a:cubicBezTo>
                    <a:pt x="5447" y="8716"/>
                    <a:pt x="6485" y="9630"/>
                    <a:pt x="7773" y="9916"/>
                  </a:cubicBezTo>
                  <a:cubicBezTo>
                    <a:pt x="8487" y="10075"/>
                    <a:pt x="9256" y="10138"/>
                    <a:pt x="9999" y="10200"/>
                  </a:cubicBezTo>
                  <a:cubicBezTo>
                    <a:pt x="11176" y="10299"/>
                    <a:pt x="12393" y="10400"/>
                    <a:pt x="12393" y="10891"/>
                  </a:cubicBezTo>
                  <a:cubicBezTo>
                    <a:pt x="12393" y="11272"/>
                    <a:pt x="12165" y="11794"/>
                    <a:pt x="11943" y="12300"/>
                  </a:cubicBezTo>
                  <a:cubicBezTo>
                    <a:pt x="11542" y="13216"/>
                    <a:pt x="11088" y="14255"/>
                    <a:pt x="11971" y="14746"/>
                  </a:cubicBezTo>
                  <a:cubicBezTo>
                    <a:pt x="12301" y="14928"/>
                    <a:pt x="12218" y="15510"/>
                    <a:pt x="12075" y="16251"/>
                  </a:cubicBezTo>
                  <a:cubicBezTo>
                    <a:pt x="12008" y="16604"/>
                    <a:pt x="11943" y="16939"/>
                    <a:pt x="11971" y="17202"/>
                  </a:cubicBezTo>
                  <a:cubicBezTo>
                    <a:pt x="11984" y="17331"/>
                    <a:pt x="12080" y="17439"/>
                    <a:pt x="12207" y="17467"/>
                  </a:cubicBezTo>
                  <a:cubicBezTo>
                    <a:pt x="12229" y="17473"/>
                    <a:pt x="12251" y="17475"/>
                    <a:pt x="12275" y="17475"/>
                  </a:cubicBezTo>
                  <a:cubicBezTo>
                    <a:pt x="12276" y="17475"/>
                    <a:pt x="12277" y="17475"/>
                    <a:pt x="12278" y="17475"/>
                  </a:cubicBezTo>
                  <a:cubicBezTo>
                    <a:pt x="12383" y="17475"/>
                    <a:pt x="12480" y="17420"/>
                    <a:pt x="12535" y="17332"/>
                  </a:cubicBezTo>
                  <a:cubicBezTo>
                    <a:pt x="13139" y="16361"/>
                    <a:pt x="13782" y="15347"/>
                    <a:pt x="14438" y="14559"/>
                  </a:cubicBezTo>
                  <a:cubicBezTo>
                    <a:pt x="16227" y="12414"/>
                    <a:pt x="17657" y="8533"/>
                    <a:pt x="16933" y="5270"/>
                  </a:cubicBezTo>
                  <a:cubicBezTo>
                    <a:pt x="16512" y="3374"/>
                    <a:pt x="14594" y="1363"/>
                    <a:pt x="12373" y="487"/>
                  </a:cubicBezTo>
                  <a:cubicBezTo>
                    <a:pt x="11546" y="161"/>
                    <a:pt x="10716" y="0"/>
                    <a:pt x="9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2403;p54">
              <a:extLst>
                <a:ext uri="{FF2B5EF4-FFF2-40B4-BE49-F238E27FC236}">
                  <a16:creationId xmlns:a16="http://schemas.microsoft.com/office/drawing/2014/main" id="{04561F2D-1DA5-D0D5-E127-D80AA4F8F991}"/>
                </a:ext>
              </a:extLst>
            </p:cNvPr>
            <p:cNvSpPr/>
            <p:nvPr/>
          </p:nvSpPr>
          <p:spPr>
            <a:xfrm>
              <a:off x="4425875" y="1123875"/>
              <a:ext cx="324075" cy="181700"/>
            </a:xfrm>
            <a:custGeom>
              <a:avLst/>
              <a:gdLst/>
              <a:ahLst/>
              <a:cxnLst/>
              <a:rect l="l" t="t" r="r" b="b"/>
              <a:pathLst>
                <a:path w="12963" h="7268" extrusionOk="0">
                  <a:moveTo>
                    <a:pt x="1459" y="1"/>
                  </a:moveTo>
                  <a:cubicBezTo>
                    <a:pt x="878" y="1"/>
                    <a:pt x="334" y="200"/>
                    <a:pt x="232" y="909"/>
                  </a:cubicBezTo>
                  <a:cubicBezTo>
                    <a:pt x="1" y="2529"/>
                    <a:pt x="1620" y="4844"/>
                    <a:pt x="3125" y="4844"/>
                  </a:cubicBezTo>
                  <a:cubicBezTo>
                    <a:pt x="4575" y="4844"/>
                    <a:pt x="5166" y="3449"/>
                    <a:pt x="5931" y="3449"/>
                  </a:cubicBezTo>
                  <a:cubicBezTo>
                    <a:pt x="5960" y="3449"/>
                    <a:pt x="5989" y="3451"/>
                    <a:pt x="6019" y="3455"/>
                  </a:cubicBezTo>
                  <a:cubicBezTo>
                    <a:pt x="6829" y="3571"/>
                    <a:pt x="6482" y="6464"/>
                    <a:pt x="7870" y="7043"/>
                  </a:cubicBezTo>
                  <a:cubicBezTo>
                    <a:pt x="8237" y="7196"/>
                    <a:pt x="8668" y="7268"/>
                    <a:pt x="9117" y="7268"/>
                  </a:cubicBezTo>
                  <a:cubicBezTo>
                    <a:pt x="10368" y="7268"/>
                    <a:pt x="11757" y="6707"/>
                    <a:pt x="12268" y="5770"/>
                  </a:cubicBezTo>
                  <a:cubicBezTo>
                    <a:pt x="12963" y="4496"/>
                    <a:pt x="10995" y="3687"/>
                    <a:pt x="9028" y="2992"/>
                  </a:cubicBezTo>
                  <a:cubicBezTo>
                    <a:pt x="7061" y="2297"/>
                    <a:pt x="3011" y="330"/>
                    <a:pt x="3011" y="330"/>
                  </a:cubicBezTo>
                  <a:cubicBezTo>
                    <a:pt x="3011" y="330"/>
                    <a:pt x="2205" y="1"/>
                    <a:pt x="14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2404;p54">
              <a:extLst>
                <a:ext uri="{FF2B5EF4-FFF2-40B4-BE49-F238E27FC236}">
                  <a16:creationId xmlns:a16="http://schemas.microsoft.com/office/drawing/2014/main" id="{D2E4EF11-4B82-1C24-C23E-656F22205F2A}"/>
                </a:ext>
              </a:extLst>
            </p:cNvPr>
            <p:cNvSpPr/>
            <p:nvPr/>
          </p:nvSpPr>
          <p:spPr>
            <a:xfrm>
              <a:off x="4420675" y="1116175"/>
              <a:ext cx="324525" cy="196875"/>
            </a:xfrm>
            <a:custGeom>
              <a:avLst/>
              <a:gdLst/>
              <a:ahLst/>
              <a:cxnLst/>
              <a:rect l="l" t="t" r="r" b="b"/>
              <a:pathLst>
                <a:path w="12981" h="7875" extrusionOk="0">
                  <a:moveTo>
                    <a:pt x="1665" y="614"/>
                  </a:moveTo>
                  <a:cubicBezTo>
                    <a:pt x="2199" y="614"/>
                    <a:pt x="2820" y="808"/>
                    <a:pt x="3093" y="918"/>
                  </a:cubicBezTo>
                  <a:cubicBezTo>
                    <a:pt x="3360" y="1049"/>
                    <a:pt x="7200" y="2907"/>
                    <a:pt x="9134" y="3589"/>
                  </a:cubicBezTo>
                  <a:cubicBezTo>
                    <a:pt x="10129" y="3940"/>
                    <a:pt x="11979" y="4593"/>
                    <a:pt x="12274" y="5361"/>
                  </a:cubicBezTo>
                  <a:cubicBezTo>
                    <a:pt x="12343" y="5542"/>
                    <a:pt x="12322" y="5723"/>
                    <a:pt x="12208" y="5932"/>
                  </a:cubicBezTo>
                  <a:cubicBezTo>
                    <a:pt x="11767" y="6740"/>
                    <a:pt x="10499" y="7276"/>
                    <a:pt x="9337" y="7276"/>
                  </a:cubicBezTo>
                  <a:cubicBezTo>
                    <a:pt x="8931" y="7276"/>
                    <a:pt x="8538" y="7211"/>
                    <a:pt x="8197" y="7069"/>
                  </a:cubicBezTo>
                  <a:cubicBezTo>
                    <a:pt x="7567" y="6806"/>
                    <a:pt x="7356" y="5865"/>
                    <a:pt x="7170" y="5034"/>
                  </a:cubicBezTo>
                  <a:cubicBezTo>
                    <a:pt x="6992" y="4233"/>
                    <a:pt x="6837" y="3542"/>
                    <a:pt x="6271" y="3461"/>
                  </a:cubicBezTo>
                  <a:cubicBezTo>
                    <a:pt x="6225" y="3454"/>
                    <a:pt x="6180" y="3451"/>
                    <a:pt x="6134" y="3451"/>
                  </a:cubicBezTo>
                  <a:cubicBezTo>
                    <a:pt x="5704" y="3451"/>
                    <a:pt x="5357" y="3745"/>
                    <a:pt x="4990" y="4058"/>
                  </a:cubicBezTo>
                  <a:cubicBezTo>
                    <a:pt x="4534" y="4446"/>
                    <a:pt x="4062" y="4847"/>
                    <a:pt x="3335" y="4847"/>
                  </a:cubicBezTo>
                  <a:cubicBezTo>
                    <a:pt x="2824" y="4847"/>
                    <a:pt x="2236" y="4506"/>
                    <a:pt x="1722" y="3913"/>
                  </a:cubicBezTo>
                  <a:cubicBezTo>
                    <a:pt x="1025" y="3110"/>
                    <a:pt x="632" y="2044"/>
                    <a:pt x="744" y="1261"/>
                  </a:cubicBezTo>
                  <a:cubicBezTo>
                    <a:pt x="780" y="1011"/>
                    <a:pt x="880" y="846"/>
                    <a:pt x="1058" y="744"/>
                  </a:cubicBezTo>
                  <a:cubicBezTo>
                    <a:pt x="1222" y="650"/>
                    <a:pt x="1435" y="614"/>
                    <a:pt x="1665" y="614"/>
                  </a:cubicBezTo>
                  <a:close/>
                  <a:moveTo>
                    <a:pt x="1676" y="1"/>
                  </a:moveTo>
                  <a:cubicBezTo>
                    <a:pt x="1349" y="1"/>
                    <a:pt x="1025" y="56"/>
                    <a:pt x="754" y="212"/>
                  </a:cubicBezTo>
                  <a:cubicBezTo>
                    <a:pt x="413" y="408"/>
                    <a:pt x="200" y="740"/>
                    <a:pt x="138" y="1173"/>
                  </a:cubicBezTo>
                  <a:cubicBezTo>
                    <a:pt x="1" y="2137"/>
                    <a:pt x="440" y="3369"/>
                    <a:pt x="1259" y="4313"/>
                  </a:cubicBezTo>
                  <a:cubicBezTo>
                    <a:pt x="1899" y="5051"/>
                    <a:pt x="2637" y="5458"/>
                    <a:pt x="3334" y="5458"/>
                  </a:cubicBezTo>
                  <a:cubicBezTo>
                    <a:pt x="4285" y="5458"/>
                    <a:pt x="4896" y="4940"/>
                    <a:pt x="5387" y="4523"/>
                  </a:cubicBezTo>
                  <a:cubicBezTo>
                    <a:pt x="5673" y="4279"/>
                    <a:pt x="5919" y="4063"/>
                    <a:pt x="6135" y="4063"/>
                  </a:cubicBezTo>
                  <a:cubicBezTo>
                    <a:pt x="6152" y="4063"/>
                    <a:pt x="6168" y="4064"/>
                    <a:pt x="6184" y="4067"/>
                  </a:cubicBezTo>
                  <a:cubicBezTo>
                    <a:pt x="6331" y="4087"/>
                    <a:pt x="6489" y="4790"/>
                    <a:pt x="6573" y="5167"/>
                  </a:cubicBezTo>
                  <a:cubicBezTo>
                    <a:pt x="6780" y="6095"/>
                    <a:pt x="7038" y="7249"/>
                    <a:pt x="7961" y="7634"/>
                  </a:cubicBezTo>
                  <a:cubicBezTo>
                    <a:pt x="8351" y="7795"/>
                    <a:pt x="8820" y="7874"/>
                    <a:pt x="9312" y="7874"/>
                  </a:cubicBezTo>
                  <a:cubicBezTo>
                    <a:pt x="10648" y="7874"/>
                    <a:pt x="12162" y="7296"/>
                    <a:pt x="12747" y="6223"/>
                  </a:cubicBezTo>
                  <a:cubicBezTo>
                    <a:pt x="12946" y="5856"/>
                    <a:pt x="12980" y="5492"/>
                    <a:pt x="12845" y="5141"/>
                  </a:cubicBezTo>
                  <a:cubicBezTo>
                    <a:pt x="12480" y="4188"/>
                    <a:pt x="10912" y="3567"/>
                    <a:pt x="9338" y="3011"/>
                  </a:cubicBezTo>
                  <a:cubicBezTo>
                    <a:pt x="7409" y="2331"/>
                    <a:pt x="3393" y="382"/>
                    <a:pt x="3352" y="363"/>
                  </a:cubicBezTo>
                  <a:cubicBezTo>
                    <a:pt x="3346" y="360"/>
                    <a:pt x="3340" y="358"/>
                    <a:pt x="3334" y="354"/>
                  </a:cubicBezTo>
                  <a:cubicBezTo>
                    <a:pt x="3216" y="306"/>
                    <a:pt x="2440" y="1"/>
                    <a:pt x="1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2405;p54">
              <a:extLst>
                <a:ext uri="{FF2B5EF4-FFF2-40B4-BE49-F238E27FC236}">
                  <a16:creationId xmlns:a16="http://schemas.microsoft.com/office/drawing/2014/main" id="{D9424A5D-EF71-596F-C899-7C5C08CB1D0B}"/>
                </a:ext>
              </a:extLst>
            </p:cNvPr>
            <p:cNvSpPr/>
            <p:nvPr/>
          </p:nvSpPr>
          <p:spPr>
            <a:xfrm>
              <a:off x="4741275" y="1172625"/>
              <a:ext cx="66575" cy="66575"/>
            </a:xfrm>
            <a:custGeom>
              <a:avLst/>
              <a:gdLst/>
              <a:ahLst/>
              <a:cxnLst/>
              <a:rect l="l" t="t" r="r" b="b"/>
              <a:pathLst>
                <a:path w="2663" h="2663" extrusionOk="0">
                  <a:moveTo>
                    <a:pt x="0" y="2663"/>
                  </a:moveTo>
                  <a:lnTo>
                    <a:pt x="2662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2406;p54">
              <a:extLst>
                <a:ext uri="{FF2B5EF4-FFF2-40B4-BE49-F238E27FC236}">
                  <a16:creationId xmlns:a16="http://schemas.microsoft.com/office/drawing/2014/main" id="{6F2199D1-BFEA-C750-B12C-357289AD76EF}"/>
                </a:ext>
              </a:extLst>
            </p:cNvPr>
            <p:cNvSpPr/>
            <p:nvPr/>
          </p:nvSpPr>
          <p:spPr>
            <a:xfrm>
              <a:off x="4731050" y="1165075"/>
              <a:ext cx="85100" cy="81775"/>
            </a:xfrm>
            <a:custGeom>
              <a:avLst/>
              <a:gdLst/>
              <a:ahLst/>
              <a:cxnLst/>
              <a:rect l="l" t="t" r="r" b="b"/>
              <a:pathLst>
                <a:path w="3404" h="3271" extrusionOk="0">
                  <a:moveTo>
                    <a:pt x="3068" y="0"/>
                  </a:moveTo>
                  <a:cubicBezTo>
                    <a:pt x="2991" y="0"/>
                    <a:pt x="2914" y="29"/>
                    <a:pt x="2854" y="87"/>
                  </a:cubicBezTo>
                  <a:lnTo>
                    <a:pt x="193" y="2748"/>
                  </a:lnTo>
                  <a:cubicBezTo>
                    <a:pt x="0" y="2940"/>
                    <a:pt x="137" y="3270"/>
                    <a:pt x="409" y="3270"/>
                  </a:cubicBezTo>
                  <a:cubicBezTo>
                    <a:pt x="491" y="3270"/>
                    <a:pt x="569" y="3238"/>
                    <a:pt x="626" y="3181"/>
                  </a:cubicBezTo>
                  <a:lnTo>
                    <a:pt x="3287" y="519"/>
                  </a:lnTo>
                  <a:cubicBezTo>
                    <a:pt x="3403" y="399"/>
                    <a:pt x="3401" y="207"/>
                    <a:pt x="3284" y="90"/>
                  </a:cubicBezTo>
                  <a:cubicBezTo>
                    <a:pt x="3224" y="30"/>
                    <a:pt x="3146" y="0"/>
                    <a:pt x="30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2407;p54">
              <a:extLst>
                <a:ext uri="{FF2B5EF4-FFF2-40B4-BE49-F238E27FC236}">
                  <a16:creationId xmlns:a16="http://schemas.microsoft.com/office/drawing/2014/main" id="{F8DE8C8C-4FC3-A297-FC04-3985A189747C}"/>
                </a:ext>
              </a:extLst>
            </p:cNvPr>
            <p:cNvSpPr/>
            <p:nvPr/>
          </p:nvSpPr>
          <p:spPr>
            <a:xfrm>
              <a:off x="4449025" y="1051100"/>
              <a:ext cx="34775" cy="78150"/>
            </a:xfrm>
            <a:custGeom>
              <a:avLst/>
              <a:gdLst/>
              <a:ahLst/>
              <a:cxnLst/>
              <a:rect l="l" t="t" r="r" b="b"/>
              <a:pathLst>
                <a:path w="1391" h="3126" extrusionOk="0">
                  <a:moveTo>
                    <a:pt x="1" y="3126"/>
                  </a:moveTo>
                  <a:lnTo>
                    <a:pt x="139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2408;p54">
              <a:extLst>
                <a:ext uri="{FF2B5EF4-FFF2-40B4-BE49-F238E27FC236}">
                  <a16:creationId xmlns:a16="http://schemas.microsoft.com/office/drawing/2014/main" id="{28DB4F67-AB44-8B1E-E7D2-06E1B7788F44}"/>
                </a:ext>
              </a:extLst>
            </p:cNvPr>
            <p:cNvSpPr/>
            <p:nvPr/>
          </p:nvSpPr>
          <p:spPr>
            <a:xfrm>
              <a:off x="4439775" y="1043475"/>
              <a:ext cx="52725" cy="93425"/>
            </a:xfrm>
            <a:custGeom>
              <a:avLst/>
              <a:gdLst/>
              <a:ahLst/>
              <a:cxnLst/>
              <a:rect l="l" t="t" r="r" b="b"/>
              <a:pathLst>
                <a:path w="2109" h="3737" extrusionOk="0">
                  <a:moveTo>
                    <a:pt x="1761" y="0"/>
                  </a:moveTo>
                  <a:cubicBezTo>
                    <a:pt x="1643" y="0"/>
                    <a:pt x="1531" y="68"/>
                    <a:pt x="1480" y="182"/>
                  </a:cubicBezTo>
                  <a:lnTo>
                    <a:pt x="91" y="3307"/>
                  </a:lnTo>
                  <a:cubicBezTo>
                    <a:pt x="1" y="3508"/>
                    <a:pt x="149" y="3737"/>
                    <a:pt x="371" y="3737"/>
                  </a:cubicBezTo>
                  <a:cubicBezTo>
                    <a:pt x="492" y="3737"/>
                    <a:pt x="601" y="3666"/>
                    <a:pt x="650" y="3556"/>
                  </a:cubicBezTo>
                  <a:lnTo>
                    <a:pt x="2040" y="431"/>
                  </a:lnTo>
                  <a:cubicBezTo>
                    <a:pt x="2109" y="277"/>
                    <a:pt x="2039" y="95"/>
                    <a:pt x="1885" y="27"/>
                  </a:cubicBezTo>
                  <a:cubicBezTo>
                    <a:pt x="1845" y="9"/>
                    <a:pt x="1802" y="0"/>
                    <a:pt x="1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2409;p54">
              <a:extLst>
                <a:ext uri="{FF2B5EF4-FFF2-40B4-BE49-F238E27FC236}">
                  <a16:creationId xmlns:a16="http://schemas.microsoft.com/office/drawing/2014/main" id="{344C170F-D5B4-06EE-0B4D-F003D881F82F}"/>
                </a:ext>
              </a:extLst>
            </p:cNvPr>
            <p:cNvSpPr/>
            <p:nvPr/>
          </p:nvSpPr>
          <p:spPr>
            <a:xfrm>
              <a:off x="4963425" y="1742925"/>
              <a:ext cx="355200" cy="389300"/>
            </a:xfrm>
            <a:custGeom>
              <a:avLst/>
              <a:gdLst/>
              <a:ahLst/>
              <a:cxnLst/>
              <a:rect l="l" t="t" r="r" b="b"/>
              <a:pathLst>
                <a:path w="14208" h="15572" extrusionOk="0">
                  <a:moveTo>
                    <a:pt x="11745" y="0"/>
                  </a:moveTo>
                  <a:cubicBezTo>
                    <a:pt x="11745" y="0"/>
                    <a:pt x="4073" y="6821"/>
                    <a:pt x="2084" y="8809"/>
                  </a:cubicBezTo>
                  <a:cubicBezTo>
                    <a:pt x="95" y="10798"/>
                    <a:pt x="1" y="14587"/>
                    <a:pt x="1895" y="15439"/>
                  </a:cubicBezTo>
                  <a:cubicBezTo>
                    <a:pt x="2098" y="15531"/>
                    <a:pt x="2348" y="15572"/>
                    <a:pt x="2634" y="15572"/>
                  </a:cubicBezTo>
                  <a:cubicBezTo>
                    <a:pt x="5011" y="15572"/>
                    <a:pt x="9858" y="12706"/>
                    <a:pt x="10704" y="12029"/>
                  </a:cubicBezTo>
                  <a:cubicBezTo>
                    <a:pt x="11651" y="11272"/>
                    <a:pt x="14208" y="474"/>
                    <a:pt x="11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2410;p54">
              <a:extLst>
                <a:ext uri="{FF2B5EF4-FFF2-40B4-BE49-F238E27FC236}">
                  <a16:creationId xmlns:a16="http://schemas.microsoft.com/office/drawing/2014/main" id="{B06706BA-0251-6CD0-613E-BA3B590FF5D4}"/>
                </a:ext>
              </a:extLst>
            </p:cNvPr>
            <p:cNvSpPr/>
            <p:nvPr/>
          </p:nvSpPr>
          <p:spPr>
            <a:xfrm>
              <a:off x="4963175" y="1735275"/>
              <a:ext cx="340650" cy="404475"/>
            </a:xfrm>
            <a:custGeom>
              <a:avLst/>
              <a:gdLst/>
              <a:ahLst/>
              <a:cxnLst/>
              <a:rect l="l" t="t" r="r" b="b"/>
              <a:pathLst>
                <a:path w="13626" h="16179" extrusionOk="0">
                  <a:moveTo>
                    <a:pt x="11828" y="651"/>
                  </a:moveTo>
                  <a:lnTo>
                    <a:pt x="11828" y="652"/>
                  </a:lnTo>
                  <a:cubicBezTo>
                    <a:pt x="12052" y="765"/>
                    <a:pt x="12224" y="1056"/>
                    <a:pt x="12338" y="1517"/>
                  </a:cubicBezTo>
                  <a:cubicBezTo>
                    <a:pt x="13034" y="4335"/>
                    <a:pt x="11168" y="11580"/>
                    <a:pt x="10521" y="12096"/>
                  </a:cubicBezTo>
                  <a:cubicBezTo>
                    <a:pt x="9523" y="12897"/>
                    <a:pt x="4799" y="15576"/>
                    <a:pt x="2652" y="15576"/>
                  </a:cubicBezTo>
                  <a:cubicBezTo>
                    <a:pt x="2409" y="15576"/>
                    <a:pt x="2198" y="15542"/>
                    <a:pt x="2030" y="15466"/>
                  </a:cubicBezTo>
                  <a:cubicBezTo>
                    <a:pt x="1464" y="15212"/>
                    <a:pt x="1068" y="14612"/>
                    <a:pt x="915" y="13778"/>
                  </a:cubicBezTo>
                  <a:cubicBezTo>
                    <a:pt x="637" y="12260"/>
                    <a:pt x="1210" y="10431"/>
                    <a:pt x="2310" y="9331"/>
                  </a:cubicBezTo>
                  <a:cubicBezTo>
                    <a:pt x="4128" y="7513"/>
                    <a:pt x="10807" y="1560"/>
                    <a:pt x="11828" y="651"/>
                  </a:cubicBezTo>
                  <a:close/>
                  <a:moveTo>
                    <a:pt x="11755" y="0"/>
                  </a:moveTo>
                  <a:cubicBezTo>
                    <a:pt x="11681" y="0"/>
                    <a:pt x="11608" y="28"/>
                    <a:pt x="11551" y="78"/>
                  </a:cubicBezTo>
                  <a:cubicBezTo>
                    <a:pt x="11474" y="145"/>
                    <a:pt x="3850" y="6926"/>
                    <a:pt x="1877" y="8899"/>
                  </a:cubicBezTo>
                  <a:cubicBezTo>
                    <a:pt x="643" y="10132"/>
                    <a:pt x="1" y="12184"/>
                    <a:pt x="312" y="13888"/>
                  </a:cubicBezTo>
                  <a:cubicBezTo>
                    <a:pt x="503" y="14926"/>
                    <a:pt x="1023" y="15685"/>
                    <a:pt x="1779" y="16024"/>
                  </a:cubicBezTo>
                  <a:cubicBezTo>
                    <a:pt x="2016" y="16131"/>
                    <a:pt x="2300" y="16178"/>
                    <a:pt x="2625" y="16178"/>
                  </a:cubicBezTo>
                  <a:cubicBezTo>
                    <a:pt x="5231" y="16178"/>
                    <a:pt x="10257" y="13093"/>
                    <a:pt x="10905" y="12575"/>
                  </a:cubicBezTo>
                  <a:cubicBezTo>
                    <a:pt x="11876" y="11797"/>
                    <a:pt x="13625" y="4177"/>
                    <a:pt x="12932" y="1372"/>
                  </a:cubicBezTo>
                  <a:cubicBezTo>
                    <a:pt x="12733" y="571"/>
                    <a:pt x="12357" y="111"/>
                    <a:pt x="11813" y="6"/>
                  </a:cubicBezTo>
                  <a:cubicBezTo>
                    <a:pt x="11794" y="2"/>
                    <a:pt x="11774" y="0"/>
                    <a:pt x="11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2411;p54">
              <a:extLst>
                <a:ext uri="{FF2B5EF4-FFF2-40B4-BE49-F238E27FC236}">
                  <a16:creationId xmlns:a16="http://schemas.microsoft.com/office/drawing/2014/main" id="{8AD2FCA5-D8EF-2C3A-651A-4C88A5231D39}"/>
                </a:ext>
              </a:extLst>
            </p:cNvPr>
            <p:cNvSpPr/>
            <p:nvPr/>
          </p:nvSpPr>
          <p:spPr>
            <a:xfrm>
              <a:off x="5303800" y="2169800"/>
              <a:ext cx="690925" cy="680600"/>
            </a:xfrm>
            <a:custGeom>
              <a:avLst/>
              <a:gdLst/>
              <a:ahLst/>
              <a:cxnLst/>
              <a:rect l="l" t="t" r="r" b="b"/>
              <a:pathLst>
                <a:path w="27637" h="27224" extrusionOk="0">
                  <a:moveTo>
                    <a:pt x="17325" y="0"/>
                  </a:moveTo>
                  <a:lnTo>
                    <a:pt x="0" y="11137"/>
                  </a:lnTo>
                  <a:lnTo>
                    <a:pt x="3712" y="27224"/>
                  </a:lnTo>
                  <a:cubicBezTo>
                    <a:pt x="3712" y="27224"/>
                    <a:pt x="23512" y="16912"/>
                    <a:pt x="25574" y="13613"/>
                  </a:cubicBezTo>
                  <a:cubicBezTo>
                    <a:pt x="27637" y="10313"/>
                    <a:pt x="17325" y="0"/>
                    <a:pt x="173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2412;p54">
              <a:extLst>
                <a:ext uri="{FF2B5EF4-FFF2-40B4-BE49-F238E27FC236}">
                  <a16:creationId xmlns:a16="http://schemas.microsoft.com/office/drawing/2014/main" id="{38265EC4-86E3-EDD9-F084-5798FA8144B2}"/>
                </a:ext>
              </a:extLst>
            </p:cNvPr>
            <p:cNvSpPr/>
            <p:nvPr/>
          </p:nvSpPr>
          <p:spPr>
            <a:xfrm>
              <a:off x="5295625" y="2162175"/>
              <a:ext cx="679925" cy="695875"/>
            </a:xfrm>
            <a:custGeom>
              <a:avLst/>
              <a:gdLst/>
              <a:ahLst/>
              <a:cxnLst/>
              <a:rect l="l" t="t" r="r" b="b"/>
              <a:pathLst>
                <a:path w="27197" h="27835" extrusionOk="0">
                  <a:moveTo>
                    <a:pt x="17609" y="696"/>
                  </a:moveTo>
                  <a:cubicBezTo>
                    <a:pt x="20530" y="3654"/>
                    <a:pt x="27196" y="11268"/>
                    <a:pt x="25642" y="13755"/>
                  </a:cubicBezTo>
                  <a:cubicBezTo>
                    <a:pt x="23795" y="16709"/>
                    <a:pt x="6907" y="25674"/>
                    <a:pt x="4249" y="27074"/>
                  </a:cubicBezTo>
                  <a:lnTo>
                    <a:pt x="674" y="11584"/>
                  </a:lnTo>
                  <a:lnTo>
                    <a:pt x="17609" y="696"/>
                  </a:lnTo>
                  <a:close/>
                  <a:moveTo>
                    <a:pt x="17650" y="0"/>
                  </a:moveTo>
                  <a:cubicBezTo>
                    <a:pt x="17594" y="0"/>
                    <a:pt x="17536" y="16"/>
                    <a:pt x="17486" y="48"/>
                  </a:cubicBezTo>
                  <a:lnTo>
                    <a:pt x="162" y="11186"/>
                  </a:lnTo>
                  <a:cubicBezTo>
                    <a:pt x="54" y="11256"/>
                    <a:pt x="0" y="11385"/>
                    <a:pt x="29" y="11512"/>
                  </a:cubicBezTo>
                  <a:lnTo>
                    <a:pt x="3741" y="27599"/>
                  </a:lnTo>
                  <a:cubicBezTo>
                    <a:pt x="3774" y="27736"/>
                    <a:pt x="3898" y="27835"/>
                    <a:pt x="4039" y="27835"/>
                  </a:cubicBezTo>
                  <a:cubicBezTo>
                    <a:pt x="4089" y="27835"/>
                    <a:pt x="4137" y="27824"/>
                    <a:pt x="4181" y="27801"/>
                  </a:cubicBezTo>
                  <a:cubicBezTo>
                    <a:pt x="4992" y="27378"/>
                    <a:pt x="24078" y="17413"/>
                    <a:pt x="26161" y="14080"/>
                  </a:cubicBezTo>
                  <a:cubicBezTo>
                    <a:pt x="27092" y="12592"/>
                    <a:pt x="25958" y="9768"/>
                    <a:pt x="22792" y="5687"/>
                  </a:cubicBezTo>
                  <a:cubicBezTo>
                    <a:pt x="20487" y="2716"/>
                    <a:pt x="17893" y="116"/>
                    <a:pt x="17868" y="90"/>
                  </a:cubicBezTo>
                  <a:cubicBezTo>
                    <a:pt x="17808" y="31"/>
                    <a:pt x="17730" y="0"/>
                    <a:pt x="176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2413;p54">
              <a:extLst>
                <a:ext uri="{FF2B5EF4-FFF2-40B4-BE49-F238E27FC236}">
                  <a16:creationId xmlns:a16="http://schemas.microsoft.com/office/drawing/2014/main" id="{1337A555-C9EB-9B21-54B5-4C821ED0C091}"/>
                </a:ext>
              </a:extLst>
            </p:cNvPr>
            <p:cNvSpPr/>
            <p:nvPr/>
          </p:nvSpPr>
          <p:spPr>
            <a:xfrm>
              <a:off x="5155250" y="1720875"/>
              <a:ext cx="703275" cy="1107200"/>
            </a:xfrm>
            <a:custGeom>
              <a:avLst/>
              <a:gdLst/>
              <a:ahLst/>
              <a:cxnLst/>
              <a:rect l="l" t="t" r="r" b="b"/>
              <a:pathLst>
                <a:path w="28131" h="44288" extrusionOk="0">
                  <a:moveTo>
                    <a:pt x="11663" y="1"/>
                  </a:moveTo>
                  <a:cubicBezTo>
                    <a:pt x="10696" y="1"/>
                    <a:pt x="10040" y="220"/>
                    <a:pt x="10040" y="220"/>
                  </a:cubicBezTo>
                  <a:cubicBezTo>
                    <a:pt x="10040" y="220"/>
                    <a:pt x="9267" y="152"/>
                    <a:pt x="8252" y="152"/>
                  </a:cubicBezTo>
                  <a:cubicBezTo>
                    <a:pt x="6857" y="152"/>
                    <a:pt x="5005" y="279"/>
                    <a:pt x="4072" y="882"/>
                  </a:cubicBezTo>
                  <a:cubicBezTo>
                    <a:pt x="2463" y="1924"/>
                    <a:pt x="1326" y="11586"/>
                    <a:pt x="1041" y="17364"/>
                  </a:cubicBezTo>
                  <a:cubicBezTo>
                    <a:pt x="758" y="23141"/>
                    <a:pt x="0" y="27783"/>
                    <a:pt x="379" y="28920"/>
                  </a:cubicBezTo>
                  <a:cubicBezTo>
                    <a:pt x="758" y="30056"/>
                    <a:pt x="10608" y="42465"/>
                    <a:pt x="12029" y="44171"/>
                  </a:cubicBezTo>
                  <a:cubicBezTo>
                    <a:pt x="12095" y="44250"/>
                    <a:pt x="12183" y="44288"/>
                    <a:pt x="12290" y="44288"/>
                  </a:cubicBezTo>
                  <a:cubicBezTo>
                    <a:pt x="14492" y="44288"/>
                    <a:pt x="24985" y="28284"/>
                    <a:pt x="26521" y="24942"/>
                  </a:cubicBezTo>
                  <a:cubicBezTo>
                    <a:pt x="28131" y="21437"/>
                    <a:pt x="27089" y="18217"/>
                    <a:pt x="25006" y="13386"/>
                  </a:cubicBezTo>
                  <a:cubicBezTo>
                    <a:pt x="22922" y="8556"/>
                    <a:pt x="18470" y="4103"/>
                    <a:pt x="15818" y="1641"/>
                  </a:cubicBezTo>
                  <a:cubicBezTo>
                    <a:pt x="14381" y="307"/>
                    <a:pt x="12805" y="1"/>
                    <a:pt x="116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2414;p54">
              <a:extLst>
                <a:ext uri="{FF2B5EF4-FFF2-40B4-BE49-F238E27FC236}">
                  <a16:creationId xmlns:a16="http://schemas.microsoft.com/office/drawing/2014/main" id="{B67CBC0E-34EA-E958-8903-D36040B96889}"/>
                </a:ext>
              </a:extLst>
            </p:cNvPr>
            <p:cNvSpPr/>
            <p:nvPr/>
          </p:nvSpPr>
          <p:spPr>
            <a:xfrm>
              <a:off x="5151400" y="1713075"/>
              <a:ext cx="716700" cy="1122625"/>
            </a:xfrm>
            <a:custGeom>
              <a:avLst/>
              <a:gdLst/>
              <a:ahLst/>
              <a:cxnLst/>
              <a:rect l="l" t="t" r="r" b="b"/>
              <a:pathLst>
                <a:path w="28668" h="44905" extrusionOk="0">
                  <a:moveTo>
                    <a:pt x="11811" y="621"/>
                  </a:moveTo>
                  <a:cubicBezTo>
                    <a:pt x="12896" y="621"/>
                    <a:pt x="14399" y="909"/>
                    <a:pt x="15764" y="2177"/>
                  </a:cubicBezTo>
                  <a:cubicBezTo>
                    <a:pt x="20295" y="6383"/>
                    <a:pt x="23361" y="10299"/>
                    <a:pt x="24880" y="13818"/>
                  </a:cubicBezTo>
                  <a:cubicBezTo>
                    <a:pt x="26843" y="18371"/>
                    <a:pt x="28010" y="21617"/>
                    <a:pt x="26397" y="25125"/>
                  </a:cubicBezTo>
                  <a:cubicBezTo>
                    <a:pt x="24405" y="29462"/>
                    <a:pt x="14158" y="44303"/>
                    <a:pt x="12506" y="44303"/>
                  </a:cubicBezTo>
                  <a:cubicBezTo>
                    <a:pt x="12473" y="44303"/>
                    <a:pt x="12444" y="44297"/>
                    <a:pt x="12418" y="44285"/>
                  </a:cubicBezTo>
                  <a:cubicBezTo>
                    <a:pt x="10573" y="42071"/>
                    <a:pt x="1158" y="30140"/>
                    <a:pt x="823" y="29134"/>
                  </a:cubicBezTo>
                  <a:cubicBezTo>
                    <a:pt x="621" y="28527"/>
                    <a:pt x="798" y="26576"/>
                    <a:pt x="1020" y="24106"/>
                  </a:cubicBezTo>
                  <a:cubicBezTo>
                    <a:pt x="1183" y="22313"/>
                    <a:pt x="1384" y="20079"/>
                    <a:pt x="1501" y="17690"/>
                  </a:cubicBezTo>
                  <a:cubicBezTo>
                    <a:pt x="1855" y="10524"/>
                    <a:pt x="3100" y="2287"/>
                    <a:pt x="4392" y="1451"/>
                  </a:cubicBezTo>
                  <a:cubicBezTo>
                    <a:pt x="5261" y="889"/>
                    <a:pt x="7036" y="770"/>
                    <a:pt x="8390" y="770"/>
                  </a:cubicBezTo>
                  <a:cubicBezTo>
                    <a:pt x="9383" y="770"/>
                    <a:pt x="10150" y="834"/>
                    <a:pt x="10168" y="836"/>
                  </a:cubicBezTo>
                  <a:cubicBezTo>
                    <a:pt x="10177" y="837"/>
                    <a:pt x="10186" y="837"/>
                    <a:pt x="10194" y="837"/>
                  </a:cubicBezTo>
                  <a:cubicBezTo>
                    <a:pt x="10227" y="837"/>
                    <a:pt x="10260" y="832"/>
                    <a:pt x="10291" y="822"/>
                  </a:cubicBezTo>
                  <a:cubicBezTo>
                    <a:pt x="10304" y="817"/>
                    <a:pt x="10915" y="621"/>
                    <a:pt x="11811" y="621"/>
                  </a:cubicBezTo>
                  <a:close/>
                  <a:moveTo>
                    <a:pt x="11828" y="0"/>
                  </a:moveTo>
                  <a:cubicBezTo>
                    <a:pt x="10982" y="0"/>
                    <a:pt x="10359" y="162"/>
                    <a:pt x="10161" y="221"/>
                  </a:cubicBezTo>
                  <a:cubicBezTo>
                    <a:pt x="9950" y="205"/>
                    <a:pt x="9266" y="156"/>
                    <a:pt x="8408" y="156"/>
                  </a:cubicBezTo>
                  <a:cubicBezTo>
                    <a:pt x="6974" y="156"/>
                    <a:pt x="5056" y="292"/>
                    <a:pt x="4060" y="937"/>
                  </a:cubicBezTo>
                  <a:cubicBezTo>
                    <a:pt x="2082" y="2219"/>
                    <a:pt x="1085" y="13729"/>
                    <a:pt x="891" y="17661"/>
                  </a:cubicBezTo>
                  <a:cubicBezTo>
                    <a:pt x="773" y="20037"/>
                    <a:pt x="573" y="22263"/>
                    <a:pt x="410" y="24051"/>
                  </a:cubicBezTo>
                  <a:cubicBezTo>
                    <a:pt x="163" y="26790"/>
                    <a:pt x="0" y="28600"/>
                    <a:pt x="243" y="29328"/>
                  </a:cubicBezTo>
                  <a:cubicBezTo>
                    <a:pt x="654" y="30562"/>
                    <a:pt x="10675" y="43149"/>
                    <a:pt x="11949" y="44678"/>
                  </a:cubicBezTo>
                  <a:cubicBezTo>
                    <a:pt x="12073" y="44826"/>
                    <a:pt x="12246" y="44905"/>
                    <a:pt x="12446" y="44905"/>
                  </a:cubicBezTo>
                  <a:cubicBezTo>
                    <a:pt x="12481" y="44904"/>
                    <a:pt x="12517" y="44901"/>
                    <a:pt x="12552" y="44897"/>
                  </a:cubicBezTo>
                  <a:cubicBezTo>
                    <a:pt x="15078" y="44562"/>
                    <a:pt x="25466" y="28619"/>
                    <a:pt x="26953" y="25381"/>
                  </a:cubicBezTo>
                  <a:cubicBezTo>
                    <a:pt x="28667" y="21650"/>
                    <a:pt x="27408" y="18135"/>
                    <a:pt x="25441" y="13576"/>
                  </a:cubicBezTo>
                  <a:cubicBezTo>
                    <a:pt x="23889" y="9979"/>
                    <a:pt x="20773" y="5992"/>
                    <a:pt x="16180" y="1728"/>
                  </a:cubicBezTo>
                  <a:cubicBezTo>
                    <a:pt x="14670" y="325"/>
                    <a:pt x="13026" y="0"/>
                    <a:pt x="11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2415;p54">
              <a:extLst>
                <a:ext uri="{FF2B5EF4-FFF2-40B4-BE49-F238E27FC236}">
                  <a16:creationId xmlns:a16="http://schemas.microsoft.com/office/drawing/2014/main" id="{8FF50CA4-4A3A-047E-8A93-27F4FA746671}"/>
                </a:ext>
              </a:extLst>
            </p:cNvPr>
            <p:cNvSpPr/>
            <p:nvPr/>
          </p:nvSpPr>
          <p:spPr>
            <a:xfrm>
              <a:off x="5380200" y="1851550"/>
              <a:ext cx="295000" cy="407600"/>
            </a:xfrm>
            <a:custGeom>
              <a:avLst/>
              <a:gdLst/>
              <a:ahLst/>
              <a:cxnLst/>
              <a:rect l="l" t="t" r="r" b="b"/>
              <a:pathLst>
                <a:path w="11800" h="16304" extrusionOk="0">
                  <a:moveTo>
                    <a:pt x="9835" y="1"/>
                  </a:moveTo>
                  <a:cubicBezTo>
                    <a:pt x="6881" y="1"/>
                    <a:pt x="1490" y="4488"/>
                    <a:pt x="948" y="6454"/>
                  </a:cubicBezTo>
                  <a:cubicBezTo>
                    <a:pt x="948" y="6454"/>
                    <a:pt x="922" y="6584"/>
                    <a:pt x="880" y="6820"/>
                  </a:cubicBezTo>
                  <a:cubicBezTo>
                    <a:pt x="758" y="7500"/>
                    <a:pt x="496" y="9051"/>
                    <a:pt x="285" y="10811"/>
                  </a:cubicBezTo>
                  <a:cubicBezTo>
                    <a:pt x="1" y="13178"/>
                    <a:pt x="96" y="16304"/>
                    <a:pt x="852" y="16304"/>
                  </a:cubicBezTo>
                  <a:cubicBezTo>
                    <a:pt x="1610" y="16304"/>
                    <a:pt x="11557" y="9106"/>
                    <a:pt x="11745" y="2570"/>
                  </a:cubicBezTo>
                  <a:cubicBezTo>
                    <a:pt x="11799" y="710"/>
                    <a:pt x="11010" y="1"/>
                    <a:pt x="98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2416;p54">
              <a:extLst>
                <a:ext uri="{FF2B5EF4-FFF2-40B4-BE49-F238E27FC236}">
                  <a16:creationId xmlns:a16="http://schemas.microsoft.com/office/drawing/2014/main" id="{EC252067-5026-3996-7764-367D9FE70EF8}"/>
                </a:ext>
              </a:extLst>
            </p:cNvPr>
            <p:cNvSpPr/>
            <p:nvPr/>
          </p:nvSpPr>
          <p:spPr>
            <a:xfrm>
              <a:off x="5372500" y="1843925"/>
              <a:ext cx="310525" cy="422900"/>
            </a:xfrm>
            <a:custGeom>
              <a:avLst/>
              <a:gdLst/>
              <a:ahLst/>
              <a:cxnLst/>
              <a:rect l="l" t="t" r="r" b="b"/>
              <a:pathLst>
                <a:path w="12421" h="16916" extrusionOk="0">
                  <a:moveTo>
                    <a:pt x="10142" y="612"/>
                  </a:moveTo>
                  <a:cubicBezTo>
                    <a:pt x="10257" y="612"/>
                    <a:pt x="10368" y="619"/>
                    <a:pt x="10474" y="635"/>
                  </a:cubicBezTo>
                  <a:cubicBezTo>
                    <a:pt x="11370" y="770"/>
                    <a:pt x="11786" y="1499"/>
                    <a:pt x="11747" y="2866"/>
                  </a:cubicBezTo>
                  <a:cubicBezTo>
                    <a:pt x="11562" y="9242"/>
                    <a:pt x="1922" y="16149"/>
                    <a:pt x="1175" y="16307"/>
                  </a:cubicBezTo>
                  <a:cubicBezTo>
                    <a:pt x="843" y="16137"/>
                    <a:pt x="573" y="13846"/>
                    <a:pt x="896" y="11152"/>
                  </a:cubicBezTo>
                  <a:cubicBezTo>
                    <a:pt x="1111" y="9363"/>
                    <a:pt x="1382" y="7778"/>
                    <a:pt x="1489" y="7180"/>
                  </a:cubicBezTo>
                  <a:lnTo>
                    <a:pt x="1554" y="6827"/>
                  </a:lnTo>
                  <a:cubicBezTo>
                    <a:pt x="2091" y="4947"/>
                    <a:pt x="7390" y="612"/>
                    <a:pt x="10142" y="612"/>
                  </a:cubicBezTo>
                  <a:close/>
                  <a:moveTo>
                    <a:pt x="10158" y="1"/>
                  </a:moveTo>
                  <a:cubicBezTo>
                    <a:pt x="7090" y="1"/>
                    <a:pt x="1554" y="4523"/>
                    <a:pt x="960" y="6677"/>
                  </a:cubicBezTo>
                  <a:lnTo>
                    <a:pt x="954" y="6701"/>
                  </a:lnTo>
                  <a:lnTo>
                    <a:pt x="887" y="7071"/>
                  </a:lnTo>
                  <a:cubicBezTo>
                    <a:pt x="779" y="7676"/>
                    <a:pt x="506" y="9274"/>
                    <a:pt x="289" y="11079"/>
                  </a:cubicBezTo>
                  <a:cubicBezTo>
                    <a:pt x="77" y="12835"/>
                    <a:pt x="1" y="15911"/>
                    <a:pt x="691" y="16689"/>
                  </a:cubicBezTo>
                  <a:cubicBezTo>
                    <a:pt x="857" y="16876"/>
                    <a:pt x="1038" y="16916"/>
                    <a:pt x="1160" y="16916"/>
                  </a:cubicBezTo>
                  <a:cubicBezTo>
                    <a:pt x="2334" y="16916"/>
                    <a:pt x="12172" y="9354"/>
                    <a:pt x="12359" y="2884"/>
                  </a:cubicBezTo>
                  <a:cubicBezTo>
                    <a:pt x="12421" y="758"/>
                    <a:pt x="11417" y="159"/>
                    <a:pt x="10564" y="30"/>
                  </a:cubicBezTo>
                  <a:cubicBezTo>
                    <a:pt x="10435" y="10"/>
                    <a:pt x="10299" y="1"/>
                    <a:pt x="10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2417;p54">
              <a:extLst>
                <a:ext uri="{FF2B5EF4-FFF2-40B4-BE49-F238E27FC236}">
                  <a16:creationId xmlns:a16="http://schemas.microsoft.com/office/drawing/2014/main" id="{02D014A0-3565-537F-7C90-429CDBE0A081}"/>
                </a:ext>
              </a:extLst>
            </p:cNvPr>
            <p:cNvSpPr/>
            <p:nvPr/>
          </p:nvSpPr>
          <p:spPr>
            <a:xfrm>
              <a:off x="5337550" y="1666475"/>
              <a:ext cx="362350" cy="431725"/>
            </a:xfrm>
            <a:custGeom>
              <a:avLst/>
              <a:gdLst/>
              <a:ahLst/>
              <a:cxnLst/>
              <a:rect l="l" t="t" r="r" b="b"/>
              <a:pathLst>
                <a:path w="14494" h="17269" extrusionOk="0">
                  <a:moveTo>
                    <a:pt x="5169" y="0"/>
                  </a:moveTo>
                  <a:cubicBezTo>
                    <a:pt x="3951" y="0"/>
                    <a:pt x="2874" y="280"/>
                    <a:pt x="2180" y="974"/>
                  </a:cubicBezTo>
                  <a:cubicBezTo>
                    <a:pt x="2180" y="974"/>
                    <a:pt x="1232" y="4479"/>
                    <a:pt x="1232" y="5048"/>
                  </a:cubicBezTo>
                  <a:cubicBezTo>
                    <a:pt x="1232" y="5616"/>
                    <a:pt x="1611" y="7036"/>
                    <a:pt x="1611" y="7036"/>
                  </a:cubicBezTo>
                  <a:cubicBezTo>
                    <a:pt x="1611" y="7036"/>
                    <a:pt x="1" y="9594"/>
                    <a:pt x="190" y="9879"/>
                  </a:cubicBezTo>
                  <a:cubicBezTo>
                    <a:pt x="379" y="10162"/>
                    <a:pt x="948" y="10636"/>
                    <a:pt x="948" y="10636"/>
                  </a:cubicBezTo>
                  <a:cubicBezTo>
                    <a:pt x="948" y="10636"/>
                    <a:pt x="759" y="14236"/>
                    <a:pt x="1516" y="14993"/>
                  </a:cubicBezTo>
                  <a:cubicBezTo>
                    <a:pt x="1853" y="15330"/>
                    <a:pt x="2656" y="15423"/>
                    <a:pt x="3446" y="15423"/>
                  </a:cubicBezTo>
                  <a:cubicBezTo>
                    <a:pt x="4434" y="15423"/>
                    <a:pt x="5400" y="15277"/>
                    <a:pt x="5400" y="15277"/>
                  </a:cubicBezTo>
                  <a:lnTo>
                    <a:pt x="5400" y="15277"/>
                  </a:lnTo>
                  <a:cubicBezTo>
                    <a:pt x="5400" y="15277"/>
                    <a:pt x="3885" y="17171"/>
                    <a:pt x="5589" y="17266"/>
                  </a:cubicBezTo>
                  <a:cubicBezTo>
                    <a:pt x="5610" y="17268"/>
                    <a:pt x="5632" y="17268"/>
                    <a:pt x="5654" y="17268"/>
                  </a:cubicBezTo>
                  <a:cubicBezTo>
                    <a:pt x="7406" y="17268"/>
                    <a:pt x="11857" y="13545"/>
                    <a:pt x="13168" y="11394"/>
                  </a:cubicBezTo>
                  <a:cubicBezTo>
                    <a:pt x="14494" y="9215"/>
                    <a:pt x="14398" y="5237"/>
                    <a:pt x="13168" y="3247"/>
                  </a:cubicBezTo>
                  <a:cubicBezTo>
                    <a:pt x="12283" y="1819"/>
                    <a:pt x="8272" y="0"/>
                    <a:pt x="51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2418;p54">
              <a:extLst>
                <a:ext uri="{FF2B5EF4-FFF2-40B4-BE49-F238E27FC236}">
                  <a16:creationId xmlns:a16="http://schemas.microsoft.com/office/drawing/2014/main" id="{179431AA-8ED4-D7FB-D621-C455EDD6F03C}"/>
                </a:ext>
              </a:extLst>
            </p:cNvPr>
            <p:cNvSpPr/>
            <p:nvPr/>
          </p:nvSpPr>
          <p:spPr>
            <a:xfrm>
              <a:off x="5328600" y="1658800"/>
              <a:ext cx="378100" cy="447050"/>
            </a:xfrm>
            <a:custGeom>
              <a:avLst/>
              <a:gdLst/>
              <a:ahLst/>
              <a:cxnLst/>
              <a:rect l="l" t="t" r="r" b="b"/>
              <a:pathLst>
                <a:path w="15124" h="17882" extrusionOk="0">
                  <a:moveTo>
                    <a:pt x="5520" y="612"/>
                  </a:moveTo>
                  <a:cubicBezTo>
                    <a:pt x="5882" y="612"/>
                    <a:pt x="6235" y="638"/>
                    <a:pt x="6558" y="675"/>
                  </a:cubicBezTo>
                  <a:cubicBezTo>
                    <a:pt x="9486" y="1014"/>
                    <a:pt x="12569" y="2589"/>
                    <a:pt x="13265" y="3715"/>
                  </a:cubicBezTo>
                  <a:cubicBezTo>
                    <a:pt x="14477" y="5673"/>
                    <a:pt x="14477" y="9549"/>
                    <a:pt x="13264" y="11542"/>
                  </a:cubicBezTo>
                  <a:cubicBezTo>
                    <a:pt x="11973" y="13663"/>
                    <a:pt x="7625" y="17269"/>
                    <a:pt x="6020" y="17269"/>
                  </a:cubicBezTo>
                  <a:cubicBezTo>
                    <a:pt x="6003" y="17269"/>
                    <a:pt x="5984" y="17268"/>
                    <a:pt x="5965" y="17268"/>
                  </a:cubicBezTo>
                  <a:cubicBezTo>
                    <a:pt x="5808" y="17259"/>
                    <a:pt x="5533" y="17221"/>
                    <a:pt x="5467" y="17074"/>
                  </a:cubicBezTo>
                  <a:cubicBezTo>
                    <a:pt x="5342" y="16797"/>
                    <a:pt x="5710" y="16134"/>
                    <a:pt x="5997" y="15774"/>
                  </a:cubicBezTo>
                  <a:cubicBezTo>
                    <a:pt x="6157" y="15574"/>
                    <a:pt x="6015" y="15278"/>
                    <a:pt x="5758" y="15278"/>
                  </a:cubicBezTo>
                  <a:cubicBezTo>
                    <a:pt x="5742" y="15278"/>
                    <a:pt x="5728" y="15279"/>
                    <a:pt x="5712" y="15282"/>
                  </a:cubicBezTo>
                  <a:cubicBezTo>
                    <a:pt x="5164" y="15365"/>
                    <a:pt x="4476" y="15423"/>
                    <a:pt x="3842" y="15423"/>
                  </a:cubicBezTo>
                  <a:cubicBezTo>
                    <a:pt x="3049" y="15423"/>
                    <a:pt x="2340" y="15332"/>
                    <a:pt x="2091" y="15084"/>
                  </a:cubicBezTo>
                  <a:cubicBezTo>
                    <a:pt x="1610" y="14602"/>
                    <a:pt x="1542" y="12298"/>
                    <a:pt x="1612" y="10959"/>
                  </a:cubicBezTo>
                  <a:cubicBezTo>
                    <a:pt x="1617" y="10862"/>
                    <a:pt x="1576" y="10769"/>
                    <a:pt x="1502" y="10707"/>
                  </a:cubicBezTo>
                  <a:cubicBezTo>
                    <a:pt x="1317" y="10552"/>
                    <a:pt x="996" y="10261"/>
                    <a:pt x="846" y="10074"/>
                  </a:cubicBezTo>
                  <a:cubicBezTo>
                    <a:pt x="920" y="9726"/>
                    <a:pt x="1602" y="8503"/>
                    <a:pt x="2229" y="7507"/>
                  </a:cubicBezTo>
                  <a:cubicBezTo>
                    <a:pt x="2274" y="7435"/>
                    <a:pt x="2288" y="7346"/>
                    <a:pt x="2266" y="7263"/>
                  </a:cubicBezTo>
                  <a:cubicBezTo>
                    <a:pt x="2164" y="6879"/>
                    <a:pt x="1898" y="5787"/>
                    <a:pt x="1898" y="5354"/>
                  </a:cubicBezTo>
                  <a:cubicBezTo>
                    <a:pt x="1898" y="4977"/>
                    <a:pt x="2449" y="2790"/>
                    <a:pt x="2812" y="1442"/>
                  </a:cubicBezTo>
                  <a:cubicBezTo>
                    <a:pt x="3501" y="799"/>
                    <a:pt x="4543" y="612"/>
                    <a:pt x="5520" y="612"/>
                  </a:cubicBezTo>
                  <a:close/>
                  <a:moveTo>
                    <a:pt x="5525" y="1"/>
                  </a:moveTo>
                  <a:cubicBezTo>
                    <a:pt x="4119" y="1"/>
                    <a:pt x="3024" y="363"/>
                    <a:pt x="2322" y="1065"/>
                  </a:cubicBezTo>
                  <a:cubicBezTo>
                    <a:pt x="2284" y="1103"/>
                    <a:pt x="2256" y="1150"/>
                    <a:pt x="2243" y="1202"/>
                  </a:cubicBezTo>
                  <a:cubicBezTo>
                    <a:pt x="2144" y="1564"/>
                    <a:pt x="1285" y="4762"/>
                    <a:pt x="1285" y="5355"/>
                  </a:cubicBezTo>
                  <a:cubicBezTo>
                    <a:pt x="1285" y="5862"/>
                    <a:pt x="1542" y="6911"/>
                    <a:pt x="1640" y="7293"/>
                  </a:cubicBezTo>
                  <a:cubicBezTo>
                    <a:pt x="1" y="9913"/>
                    <a:pt x="191" y="10200"/>
                    <a:pt x="294" y="10355"/>
                  </a:cubicBezTo>
                  <a:cubicBezTo>
                    <a:pt x="453" y="10592"/>
                    <a:pt x="806" y="10915"/>
                    <a:pt x="994" y="11077"/>
                  </a:cubicBezTo>
                  <a:cubicBezTo>
                    <a:pt x="956" y="11948"/>
                    <a:pt x="898" y="14756"/>
                    <a:pt x="1659" y="15516"/>
                  </a:cubicBezTo>
                  <a:cubicBezTo>
                    <a:pt x="2071" y="15929"/>
                    <a:pt x="2968" y="16042"/>
                    <a:pt x="3831" y="16042"/>
                  </a:cubicBezTo>
                  <a:cubicBezTo>
                    <a:pt x="4304" y="16042"/>
                    <a:pt x="4767" y="16008"/>
                    <a:pt x="5134" y="15970"/>
                  </a:cubicBezTo>
                  <a:lnTo>
                    <a:pt x="5134" y="15970"/>
                  </a:lnTo>
                  <a:cubicBezTo>
                    <a:pt x="4913" y="16374"/>
                    <a:pt x="4720" y="16902"/>
                    <a:pt x="4907" y="17323"/>
                  </a:cubicBezTo>
                  <a:cubicBezTo>
                    <a:pt x="5059" y="17663"/>
                    <a:pt x="5403" y="17849"/>
                    <a:pt x="5931" y="17879"/>
                  </a:cubicBezTo>
                  <a:cubicBezTo>
                    <a:pt x="5956" y="17880"/>
                    <a:pt x="5982" y="17881"/>
                    <a:pt x="6007" y="17881"/>
                  </a:cubicBezTo>
                  <a:cubicBezTo>
                    <a:pt x="7959" y="17881"/>
                    <a:pt x="12483" y="14002"/>
                    <a:pt x="13787" y="11861"/>
                  </a:cubicBezTo>
                  <a:cubicBezTo>
                    <a:pt x="15123" y="9666"/>
                    <a:pt x="15122" y="5552"/>
                    <a:pt x="13786" y="3394"/>
                  </a:cubicBezTo>
                  <a:cubicBezTo>
                    <a:pt x="12915" y="1987"/>
                    <a:pt x="9503" y="402"/>
                    <a:pt x="6629" y="68"/>
                  </a:cubicBezTo>
                  <a:cubicBezTo>
                    <a:pt x="6242" y="23"/>
                    <a:pt x="5874" y="1"/>
                    <a:pt x="55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2419;p54">
              <a:extLst>
                <a:ext uri="{FF2B5EF4-FFF2-40B4-BE49-F238E27FC236}">
                  <a16:creationId xmlns:a16="http://schemas.microsoft.com/office/drawing/2014/main" id="{8494D341-5DA7-2C08-4EFD-26C0984DCA1B}"/>
                </a:ext>
              </a:extLst>
            </p:cNvPr>
            <p:cNvSpPr/>
            <p:nvPr/>
          </p:nvSpPr>
          <p:spPr>
            <a:xfrm>
              <a:off x="5349400" y="1516775"/>
              <a:ext cx="483100" cy="429875"/>
            </a:xfrm>
            <a:custGeom>
              <a:avLst/>
              <a:gdLst/>
              <a:ahLst/>
              <a:cxnLst/>
              <a:rect l="l" t="t" r="r" b="b"/>
              <a:pathLst>
                <a:path w="19324" h="17195" extrusionOk="0">
                  <a:moveTo>
                    <a:pt x="11115" y="1"/>
                  </a:moveTo>
                  <a:cubicBezTo>
                    <a:pt x="10707" y="1"/>
                    <a:pt x="10313" y="46"/>
                    <a:pt x="9946" y="143"/>
                  </a:cubicBezTo>
                  <a:cubicBezTo>
                    <a:pt x="9946" y="143"/>
                    <a:pt x="2653" y="1090"/>
                    <a:pt x="1327" y="3931"/>
                  </a:cubicBezTo>
                  <a:cubicBezTo>
                    <a:pt x="1" y="6773"/>
                    <a:pt x="3032" y="10278"/>
                    <a:pt x="5211" y="10751"/>
                  </a:cubicBezTo>
                  <a:cubicBezTo>
                    <a:pt x="6764" y="11089"/>
                    <a:pt x="7933" y="11138"/>
                    <a:pt x="8475" y="11138"/>
                  </a:cubicBezTo>
                  <a:cubicBezTo>
                    <a:pt x="8693" y="11138"/>
                    <a:pt x="8810" y="11130"/>
                    <a:pt x="8810" y="11130"/>
                  </a:cubicBezTo>
                  <a:lnTo>
                    <a:pt x="8810" y="11130"/>
                  </a:lnTo>
                  <a:cubicBezTo>
                    <a:pt x="8810" y="11130"/>
                    <a:pt x="6537" y="13119"/>
                    <a:pt x="7957" y="13592"/>
                  </a:cubicBezTo>
                  <a:cubicBezTo>
                    <a:pt x="9378" y="14066"/>
                    <a:pt x="10042" y="13782"/>
                    <a:pt x="10042" y="14256"/>
                  </a:cubicBezTo>
                  <a:cubicBezTo>
                    <a:pt x="10042" y="14729"/>
                    <a:pt x="8620" y="16244"/>
                    <a:pt x="9852" y="16340"/>
                  </a:cubicBezTo>
                  <a:cubicBezTo>
                    <a:pt x="9879" y="16342"/>
                    <a:pt x="9905" y="16343"/>
                    <a:pt x="9930" y="16343"/>
                  </a:cubicBezTo>
                  <a:cubicBezTo>
                    <a:pt x="10982" y="16343"/>
                    <a:pt x="11394" y="14662"/>
                    <a:pt x="12006" y="14662"/>
                  </a:cubicBezTo>
                  <a:cubicBezTo>
                    <a:pt x="12074" y="14662"/>
                    <a:pt x="12145" y="14683"/>
                    <a:pt x="12220" y="14729"/>
                  </a:cubicBezTo>
                  <a:cubicBezTo>
                    <a:pt x="12977" y="15203"/>
                    <a:pt x="11935" y="17097"/>
                    <a:pt x="12315" y="17193"/>
                  </a:cubicBezTo>
                  <a:cubicBezTo>
                    <a:pt x="12319" y="17194"/>
                    <a:pt x="12324" y="17194"/>
                    <a:pt x="12330" y="17194"/>
                  </a:cubicBezTo>
                  <a:cubicBezTo>
                    <a:pt x="12781" y="17194"/>
                    <a:pt x="16311" y="13450"/>
                    <a:pt x="17808" y="9520"/>
                  </a:cubicBezTo>
                  <a:cubicBezTo>
                    <a:pt x="19324" y="5542"/>
                    <a:pt x="17240" y="3078"/>
                    <a:pt x="15724" y="1752"/>
                  </a:cubicBezTo>
                  <a:cubicBezTo>
                    <a:pt x="14517" y="696"/>
                    <a:pt x="12710" y="1"/>
                    <a:pt x="111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2420;p54">
              <a:extLst>
                <a:ext uri="{FF2B5EF4-FFF2-40B4-BE49-F238E27FC236}">
                  <a16:creationId xmlns:a16="http://schemas.microsoft.com/office/drawing/2014/main" id="{FCEAEB2B-8BFD-59B9-AE9C-8659CFAB16C0}"/>
                </a:ext>
              </a:extLst>
            </p:cNvPr>
            <p:cNvSpPr/>
            <p:nvPr/>
          </p:nvSpPr>
          <p:spPr>
            <a:xfrm>
              <a:off x="5358625" y="1509100"/>
              <a:ext cx="472550" cy="445100"/>
            </a:xfrm>
            <a:custGeom>
              <a:avLst/>
              <a:gdLst/>
              <a:ahLst/>
              <a:cxnLst/>
              <a:rect l="l" t="t" r="r" b="b"/>
              <a:pathLst>
                <a:path w="18902" h="17804" extrusionOk="0">
                  <a:moveTo>
                    <a:pt x="10741" y="615"/>
                  </a:moveTo>
                  <a:cubicBezTo>
                    <a:pt x="12224" y="615"/>
                    <a:pt x="13962" y="1248"/>
                    <a:pt x="15154" y="2290"/>
                  </a:cubicBezTo>
                  <a:cubicBezTo>
                    <a:pt x="17590" y="4422"/>
                    <a:pt x="18245" y="6852"/>
                    <a:pt x="17153" y="9718"/>
                  </a:cubicBezTo>
                  <a:cubicBezTo>
                    <a:pt x="15875" y="13072"/>
                    <a:pt x="13205" y="16127"/>
                    <a:pt x="12223" y="16977"/>
                  </a:cubicBezTo>
                  <a:cubicBezTo>
                    <a:pt x="12237" y="16910"/>
                    <a:pt x="12254" y="16845"/>
                    <a:pt x="12267" y="16785"/>
                  </a:cubicBezTo>
                  <a:cubicBezTo>
                    <a:pt x="12429" y="16106"/>
                    <a:pt x="12650" y="15176"/>
                    <a:pt x="12012" y="14777"/>
                  </a:cubicBezTo>
                  <a:cubicBezTo>
                    <a:pt x="11880" y="14694"/>
                    <a:pt x="11755" y="14659"/>
                    <a:pt x="11639" y="14659"/>
                  </a:cubicBezTo>
                  <a:lnTo>
                    <a:pt x="11639" y="14658"/>
                  </a:lnTo>
                  <a:cubicBezTo>
                    <a:pt x="11219" y="14658"/>
                    <a:pt x="10892" y="15111"/>
                    <a:pt x="10639" y="15460"/>
                  </a:cubicBezTo>
                  <a:cubicBezTo>
                    <a:pt x="10268" y="15972"/>
                    <a:pt x="9961" y="16344"/>
                    <a:pt x="9564" y="16344"/>
                  </a:cubicBezTo>
                  <a:cubicBezTo>
                    <a:pt x="9545" y="16344"/>
                    <a:pt x="9525" y="16343"/>
                    <a:pt x="9505" y="16341"/>
                  </a:cubicBezTo>
                  <a:cubicBezTo>
                    <a:pt x="9350" y="16329"/>
                    <a:pt x="9297" y="16291"/>
                    <a:pt x="9293" y="16282"/>
                  </a:cubicBezTo>
                  <a:cubicBezTo>
                    <a:pt x="9222" y="16151"/>
                    <a:pt x="9522" y="15612"/>
                    <a:pt x="9648" y="15382"/>
                  </a:cubicBezTo>
                  <a:cubicBezTo>
                    <a:pt x="9832" y="15050"/>
                    <a:pt x="9977" y="14789"/>
                    <a:pt x="9977" y="14562"/>
                  </a:cubicBezTo>
                  <a:cubicBezTo>
                    <a:pt x="9977" y="14028"/>
                    <a:pt x="9515" y="13967"/>
                    <a:pt x="9068" y="13909"/>
                  </a:cubicBezTo>
                  <a:cubicBezTo>
                    <a:pt x="8734" y="13866"/>
                    <a:pt x="8280" y="13807"/>
                    <a:pt x="7684" y="13609"/>
                  </a:cubicBezTo>
                  <a:cubicBezTo>
                    <a:pt x="7457" y="13533"/>
                    <a:pt x="7438" y="13436"/>
                    <a:pt x="7432" y="13404"/>
                  </a:cubicBezTo>
                  <a:cubicBezTo>
                    <a:pt x="7353" y="13012"/>
                    <a:pt x="8107" y="12136"/>
                    <a:pt x="8641" y="11666"/>
                  </a:cubicBezTo>
                  <a:cubicBezTo>
                    <a:pt x="8740" y="11581"/>
                    <a:pt x="8773" y="11440"/>
                    <a:pt x="8723" y="11319"/>
                  </a:cubicBezTo>
                  <a:cubicBezTo>
                    <a:pt x="8675" y="11204"/>
                    <a:pt x="8574" y="11130"/>
                    <a:pt x="8440" y="11130"/>
                  </a:cubicBezTo>
                  <a:cubicBezTo>
                    <a:pt x="8433" y="11130"/>
                    <a:pt x="8427" y="11131"/>
                    <a:pt x="8420" y="11131"/>
                  </a:cubicBezTo>
                  <a:cubicBezTo>
                    <a:pt x="8416" y="11131"/>
                    <a:pt x="8312" y="11138"/>
                    <a:pt x="8120" y="11138"/>
                  </a:cubicBezTo>
                  <a:cubicBezTo>
                    <a:pt x="7601" y="11138"/>
                    <a:pt x="6442" y="11092"/>
                    <a:pt x="4906" y="10758"/>
                  </a:cubicBezTo>
                  <a:cubicBezTo>
                    <a:pt x="3666" y="10489"/>
                    <a:pt x="2175" y="9164"/>
                    <a:pt x="1437" y="7675"/>
                  </a:cubicBezTo>
                  <a:cubicBezTo>
                    <a:pt x="1026" y="6846"/>
                    <a:pt x="659" y="5600"/>
                    <a:pt x="1235" y="4367"/>
                  </a:cubicBezTo>
                  <a:cubicBezTo>
                    <a:pt x="2475" y="1711"/>
                    <a:pt x="9545" y="762"/>
                    <a:pt x="9616" y="752"/>
                  </a:cubicBezTo>
                  <a:cubicBezTo>
                    <a:pt x="9629" y="751"/>
                    <a:pt x="9643" y="749"/>
                    <a:pt x="9655" y="746"/>
                  </a:cubicBezTo>
                  <a:cubicBezTo>
                    <a:pt x="9991" y="657"/>
                    <a:pt x="10357" y="615"/>
                    <a:pt x="10741" y="615"/>
                  </a:cubicBezTo>
                  <a:close/>
                  <a:moveTo>
                    <a:pt x="10754" y="1"/>
                  </a:moveTo>
                  <a:cubicBezTo>
                    <a:pt x="10321" y="1"/>
                    <a:pt x="9904" y="49"/>
                    <a:pt x="9518" y="149"/>
                  </a:cubicBezTo>
                  <a:cubicBezTo>
                    <a:pt x="9009" y="216"/>
                    <a:pt x="2039" y="1195"/>
                    <a:pt x="680" y="4109"/>
                  </a:cubicBezTo>
                  <a:cubicBezTo>
                    <a:pt x="1" y="5562"/>
                    <a:pt x="418" y="6998"/>
                    <a:pt x="889" y="7946"/>
                  </a:cubicBezTo>
                  <a:cubicBezTo>
                    <a:pt x="1714" y="9612"/>
                    <a:pt x="3349" y="11047"/>
                    <a:pt x="4775" y="11357"/>
                  </a:cubicBezTo>
                  <a:cubicBezTo>
                    <a:pt x="6039" y="11633"/>
                    <a:pt x="7049" y="11719"/>
                    <a:pt x="7691" y="11744"/>
                  </a:cubicBezTo>
                  <a:cubicBezTo>
                    <a:pt x="7239" y="12234"/>
                    <a:pt x="6715" y="12950"/>
                    <a:pt x="6831" y="13526"/>
                  </a:cubicBezTo>
                  <a:cubicBezTo>
                    <a:pt x="6874" y="13743"/>
                    <a:pt x="7025" y="14035"/>
                    <a:pt x="7490" y="14190"/>
                  </a:cubicBezTo>
                  <a:cubicBezTo>
                    <a:pt x="8142" y="14407"/>
                    <a:pt x="8651" y="14473"/>
                    <a:pt x="8988" y="14518"/>
                  </a:cubicBezTo>
                  <a:cubicBezTo>
                    <a:pt x="9133" y="14535"/>
                    <a:pt x="9309" y="14561"/>
                    <a:pt x="9355" y="14561"/>
                  </a:cubicBezTo>
                  <a:cubicBezTo>
                    <a:pt x="9360" y="14561"/>
                    <a:pt x="9363" y="14560"/>
                    <a:pt x="9365" y="14560"/>
                  </a:cubicBezTo>
                  <a:lnTo>
                    <a:pt x="9365" y="14560"/>
                  </a:lnTo>
                  <a:cubicBezTo>
                    <a:pt x="9358" y="14644"/>
                    <a:pt x="9211" y="14910"/>
                    <a:pt x="9113" y="15086"/>
                  </a:cubicBezTo>
                  <a:cubicBezTo>
                    <a:pt x="8837" y="15583"/>
                    <a:pt x="8524" y="16148"/>
                    <a:pt x="8753" y="16574"/>
                  </a:cubicBezTo>
                  <a:cubicBezTo>
                    <a:pt x="8875" y="16798"/>
                    <a:pt x="9111" y="16925"/>
                    <a:pt x="9459" y="16951"/>
                  </a:cubicBezTo>
                  <a:cubicBezTo>
                    <a:pt x="9493" y="16954"/>
                    <a:pt x="9527" y="16955"/>
                    <a:pt x="9560" y="16955"/>
                  </a:cubicBezTo>
                  <a:cubicBezTo>
                    <a:pt x="10313" y="16955"/>
                    <a:pt x="10786" y="16303"/>
                    <a:pt x="11134" y="15820"/>
                  </a:cubicBezTo>
                  <a:cubicBezTo>
                    <a:pt x="11393" y="15464"/>
                    <a:pt x="11540" y="15283"/>
                    <a:pt x="11642" y="15283"/>
                  </a:cubicBezTo>
                  <a:cubicBezTo>
                    <a:pt x="11658" y="15283"/>
                    <a:pt x="11673" y="15287"/>
                    <a:pt x="11688" y="15296"/>
                  </a:cubicBezTo>
                  <a:cubicBezTo>
                    <a:pt x="11954" y="15461"/>
                    <a:pt x="11784" y="16173"/>
                    <a:pt x="11672" y="16643"/>
                  </a:cubicBezTo>
                  <a:cubicBezTo>
                    <a:pt x="11545" y="17178"/>
                    <a:pt x="11424" y="17685"/>
                    <a:pt x="11872" y="17797"/>
                  </a:cubicBezTo>
                  <a:cubicBezTo>
                    <a:pt x="11891" y="17801"/>
                    <a:pt x="11913" y="17803"/>
                    <a:pt x="11934" y="17803"/>
                  </a:cubicBezTo>
                  <a:cubicBezTo>
                    <a:pt x="12913" y="17803"/>
                    <a:pt x="16481" y="13200"/>
                    <a:pt x="17724" y="9936"/>
                  </a:cubicBezTo>
                  <a:cubicBezTo>
                    <a:pt x="18901" y="6846"/>
                    <a:pt x="18171" y="4118"/>
                    <a:pt x="15556" y="1829"/>
                  </a:cubicBezTo>
                  <a:cubicBezTo>
                    <a:pt x="14244" y="682"/>
                    <a:pt x="12386" y="1"/>
                    <a:pt x="10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2421;p54">
              <a:extLst>
                <a:ext uri="{FF2B5EF4-FFF2-40B4-BE49-F238E27FC236}">
                  <a16:creationId xmlns:a16="http://schemas.microsoft.com/office/drawing/2014/main" id="{D25DC611-B8D4-5000-360F-2AA4D64D0E87}"/>
                </a:ext>
              </a:extLst>
            </p:cNvPr>
            <p:cNvSpPr/>
            <p:nvPr/>
          </p:nvSpPr>
          <p:spPr>
            <a:xfrm>
              <a:off x="5574375" y="1873175"/>
              <a:ext cx="99475" cy="100225"/>
            </a:xfrm>
            <a:custGeom>
              <a:avLst/>
              <a:gdLst/>
              <a:ahLst/>
              <a:cxnLst/>
              <a:rect l="l" t="t" r="r" b="b"/>
              <a:pathLst>
                <a:path w="3979" h="4009" extrusionOk="0">
                  <a:moveTo>
                    <a:pt x="2862" y="0"/>
                  </a:moveTo>
                  <a:cubicBezTo>
                    <a:pt x="2025" y="0"/>
                    <a:pt x="947" y="2464"/>
                    <a:pt x="947" y="2464"/>
                  </a:cubicBezTo>
                  <a:lnTo>
                    <a:pt x="0" y="3599"/>
                  </a:lnTo>
                  <a:cubicBezTo>
                    <a:pt x="0" y="3599"/>
                    <a:pt x="863" y="4008"/>
                    <a:pt x="1709" y="4008"/>
                  </a:cubicBezTo>
                  <a:cubicBezTo>
                    <a:pt x="2084" y="4008"/>
                    <a:pt x="2456" y="3927"/>
                    <a:pt x="2747" y="3694"/>
                  </a:cubicBezTo>
                  <a:cubicBezTo>
                    <a:pt x="3694" y="2937"/>
                    <a:pt x="3978" y="759"/>
                    <a:pt x="3126" y="95"/>
                  </a:cubicBezTo>
                  <a:cubicBezTo>
                    <a:pt x="3042" y="30"/>
                    <a:pt x="2953" y="0"/>
                    <a:pt x="28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2422;p54">
              <a:extLst>
                <a:ext uri="{FF2B5EF4-FFF2-40B4-BE49-F238E27FC236}">
                  <a16:creationId xmlns:a16="http://schemas.microsoft.com/office/drawing/2014/main" id="{70D225F9-D434-509F-6EEA-9826047C76A0}"/>
                </a:ext>
              </a:extLst>
            </p:cNvPr>
            <p:cNvSpPr/>
            <p:nvPr/>
          </p:nvSpPr>
          <p:spPr>
            <a:xfrm>
              <a:off x="5565675" y="1865500"/>
              <a:ext cx="107325" cy="115500"/>
            </a:xfrm>
            <a:custGeom>
              <a:avLst/>
              <a:gdLst/>
              <a:ahLst/>
              <a:cxnLst/>
              <a:rect l="l" t="t" r="r" b="b"/>
              <a:pathLst>
                <a:path w="4293" h="4620" extrusionOk="0">
                  <a:moveTo>
                    <a:pt x="3212" y="0"/>
                  </a:moveTo>
                  <a:cubicBezTo>
                    <a:pt x="3148" y="0"/>
                    <a:pt x="3083" y="9"/>
                    <a:pt x="3017" y="26"/>
                  </a:cubicBezTo>
                  <a:cubicBezTo>
                    <a:pt x="2101" y="257"/>
                    <a:pt x="1188" y="2250"/>
                    <a:pt x="1015" y="2647"/>
                  </a:cubicBezTo>
                  <a:cubicBezTo>
                    <a:pt x="948" y="2802"/>
                    <a:pt x="1017" y="2982"/>
                    <a:pt x="1172" y="3050"/>
                  </a:cubicBezTo>
                  <a:cubicBezTo>
                    <a:pt x="1212" y="3067"/>
                    <a:pt x="1254" y="3076"/>
                    <a:pt x="1295" y="3076"/>
                  </a:cubicBezTo>
                  <a:cubicBezTo>
                    <a:pt x="1413" y="3076"/>
                    <a:pt x="1526" y="3007"/>
                    <a:pt x="1576" y="2892"/>
                  </a:cubicBezTo>
                  <a:cubicBezTo>
                    <a:pt x="1959" y="2018"/>
                    <a:pt x="2704" y="736"/>
                    <a:pt x="3167" y="618"/>
                  </a:cubicBezTo>
                  <a:cubicBezTo>
                    <a:pt x="3183" y="614"/>
                    <a:pt x="3196" y="612"/>
                    <a:pt x="3209" y="612"/>
                  </a:cubicBezTo>
                  <a:cubicBezTo>
                    <a:pt x="3236" y="612"/>
                    <a:pt x="3259" y="622"/>
                    <a:pt x="3286" y="643"/>
                  </a:cubicBezTo>
                  <a:cubicBezTo>
                    <a:pt x="3530" y="832"/>
                    <a:pt x="3673" y="1240"/>
                    <a:pt x="3676" y="1760"/>
                  </a:cubicBezTo>
                  <a:cubicBezTo>
                    <a:pt x="3681" y="2558"/>
                    <a:pt x="3356" y="3400"/>
                    <a:pt x="2904" y="3762"/>
                  </a:cubicBezTo>
                  <a:cubicBezTo>
                    <a:pt x="2680" y="3942"/>
                    <a:pt x="2376" y="4007"/>
                    <a:pt x="2056" y="4007"/>
                  </a:cubicBezTo>
                  <a:cubicBezTo>
                    <a:pt x="1447" y="4007"/>
                    <a:pt x="777" y="3769"/>
                    <a:pt x="479" y="3629"/>
                  </a:cubicBezTo>
                  <a:cubicBezTo>
                    <a:pt x="437" y="3610"/>
                    <a:pt x="393" y="3601"/>
                    <a:pt x="350" y="3601"/>
                  </a:cubicBezTo>
                  <a:cubicBezTo>
                    <a:pt x="235" y="3601"/>
                    <a:pt x="125" y="3665"/>
                    <a:pt x="72" y="3775"/>
                  </a:cubicBezTo>
                  <a:cubicBezTo>
                    <a:pt x="0" y="3928"/>
                    <a:pt x="65" y="4110"/>
                    <a:pt x="217" y="4183"/>
                  </a:cubicBezTo>
                  <a:cubicBezTo>
                    <a:pt x="272" y="4209"/>
                    <a:pt x="1154" y="4619"/>
                    <a:pt x="2055" y="4619"/>
                  </a:cubicBezTo>
                  <a:cubicBezTo>
                    <a:pt x="2492" y="4619"/>
                    <a:pt x="2933" y="4523"/>
                    <a:pt x="3286" y="4240"/>
                  </a:cubicBezTo>
                  <a:cubicBezTo>
                    <a:pt x="3985" y="3681"/>
                    <a:pt x="4293" y="2589"/>
                    <a:pt x="4287" y="1756"/>
                  </a:cubicBezTo>
                  <a:cubicBezTo>
                    <a:pt x="4283" y="1037"/>
                    <a:pt x="4060" y="470"/>
                    <a:pt x="3662" y="160"/>
                  </a:cubicBezTo>
                  <a:cubicBezTo>
                    <a:pt x="3526" y="54"/>
                    <a:pt x="3373" y="0"/>
                    <a:pt x="3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2423;p54">
              <a:extLst>
                <a:ext uri="{FF2B5EF4-FFF2-40B4-BE49-F238E27FC236}">
                  <a16:creationId xmlns:a16="http://schemas.microsoft.com/office/drawing/2014/main" id="{2A31C25C-00CD-F694-513C-962662D38914}"/>
                </a:ext>
              </a:extLst>
            </p:cNvPr>
            <p:cNvSpPr/>
            <p:nvPr/>
          </p:nvSpPr>
          <p:spPr>
            <a:xfrm>
              <a:off x="5387300" y="2105200"/>
              <a:ext cx="75800" cy="113725"/>
            </a:xfrm>
            <a:custGeom>
              <a:avLst/>
              <a:gdLst/>
              <a:ahLst/>
              <a:cxnLst/>
              <a:rect l="l" t="t" r="r" b="b"/>
              <a:pathLst>
                <a:path w="3032" h="4549" extrusionOk="0">
                  <a:moveTo>
                    <a:pt x="3031" y="1"/>
                  </a:moveTo>
                  <a:lnTo>
                    <a:pt x="0" y="1516"/>
                  </a:lnTo>
                  <a:lnTo>
                    <a:pt x="2558" y="4548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2424;p54">
              <a:extLst>
                <a:ext uri="{FF2B5EF4-FFF2-40B4-BE49-F238E27FC236}">
                  <a16:creationId xmlns:a16="http://schemas.microsoft.com/office/drawing/2014/main" id="{66C5B85F-8D0C-8743-8EBB-B44BC215ACC0}"/>
                </a:ext>
              </a:extLst>
            </p:cNvPr>
            <p:cNvSpPr/>
            <p:nvPr/>
          </p:nvSpPr>
          <p:spPr>
            <a:xfrm>
              <a:off x="5378425" y="2097550"/>
              <a:ext cx="92750" cy="129025"/>
            </a:xfrm>
            <a:custGeom>
              <a:avLst/>
              <a:gdLst/>
              <a:ahLst/>
              <a:cxnLst/>
              <a:rect l="l" t="t" r="r" b="b"/>
              <a:pathLst>
                <a:path w="3710" h="5161" extrusionOk="0">
                  <a:moveTo>
                    <a:pt x="3386" y="1"/>
                  </a:moveTo>
                  <a:cubicBezTo>
                    <a:pt x="3341" y="1"/>
                    <a:pt x="3295" y="11"/>
                    <a:pt x="3250" y="33"/>
                  </a:cubicBezTo>
                  <a:lnTo>
                    <a:pt x="218" y="1549"/>
                  </a:lnTo>
                  <a:cubicBezTo>
                    <a:pt x="65" y="1623"/>
                    <a:pt x="1" y="1809"/>
                    <a:pt x="77" y="1962"/>
                  </a:cubicBezTo>
                  <a:cubicBezTo>
                    <a:pt x="131" y="2069"/>
                    <a:pt x="239" y="2130"/>
                    <a:pt x="351" y="2130"/>
                  </a:cubicBezTo>
                  <a:cubicBezTo>
                    <a:pt x="398" y="2130"/>
                    <a:pt x="446" y="2119"/>
                    <a:pt x="491" y="2096"/>
                  </a:cubicBezTo>
                  <a:lnTo>
                    <a:pt x="3024" y="831"/>
                  </a:lnTo>
                  <a:lnTo>
                    <a:pt x="2608" y="4822"/>
                  </a:lnTo>
                  <a:cubicBezTo>
                    <a:pt x="2591" y="4991"/>
                    <a:pt x="2713" y="5140"/>
                    <a:pt x="2881" y="5158"/>
                  </a:cubicBezTo>
                  <a:cubicBezTo>
                    <a:pt x="2892" y="5159"/>
                    <a:pt x="2903" y="5160"/>
                    <a:pt x="2913" y="5160"/>
                  </a:cubicBezTo>
                  <a:cubicBezTo>
                    <a:pt x="3070" y="5160"/>
                    <a:pt x="3201" y="5042"/>
                    <a:pt x="3217" y="4885"/>
                  </a:cubicBezTo>
                  <a:lnTo>
                    <a:pt x="3691" y="339"/>
                  </a:lnTo>
                  <a:cubicBezTo>
                    <a:pt x="3710" y="149"/>
                    <a:pt x="3558" y="1"/>
                    <a:pt x="3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2425;p54">
              <a:extLst>
                <a:ext uri="{FF2B5EF4-FFF2-40B4-BE49-F238E27FC236}">
                  <a16:creationId xmlns:a16="http://schemas.microsoft.com/office/drawing/2014/main" id="{52674D9A-554F-4A67-38BE-1D42A8FC9045}"/>
                </a:ext>
              </a:extLst>
            </p:cNvPr>
            <p:cNvSpPr/>
            <p:nvPr/>
          </p:nvSpPr>
          <p:spPr>
            <a:xfrm>
              <a:off x="4851350" y="4089525"/>
              <a:ext cx="1146875" cy="870725"/>
            </a:xfrm>
            <a:custGeom>
              <a:avLst/>
              <a:gdLst/>
              <a:ahLst/>
              <a:cxnLst/>
              <a:rect l="l" t="t" r="r" b="b"/>
              <a:pathLst>
                <a:path w="45875" h="34829" extrusionOk="0">
                  <a:moveTo>
                    <a:pt x="44465" y="0"/>
                  </a:moveTo>
                  <a:cubicBezTo>
                    <a:pt x="44465" y="0"/>
                    <a:pt x="38371" y="7489"/>
                    <a:pt x="33188" y="8785"/>
                  </a:cubicBezTo>
                  <a:cubicBezTo>
                    <a:pt x="31245" y="9271"/>
                    <a:pt x="26811" y="9423"/>
                    <a:pt x="22027" y="9423"/>
                  </a:cubicBezTo>
                  <a:cubicBezTo>
                    <a:pt x="14055" y="9423"/>
                    <a:pt x="5113" y="9001"/>
                    <a:pt x="5113" y="9001"/>
                  </a:cubicBezTo>
                  <a:cubicBezTo>
                    <a:pt x="3972" y="16229"/>
                    <a:pt x="820" y="30660"/>
                    <a:pt x="85" y="33999"/>
                  </a:cubicBezTo>
                  <a:cubicBezTo>
                    <a:pt x="1" y="34382"/>
                    <a:pt x="255" y="34756"/>
                    <a:pt x="642" y="34818"/>
                  </a:cubicBezTo>
                  <a:cubicBezTo>
                    <a:pt x="681" y="34825"/>
                    <a:pt x="720" y="34828"/>
                    <a:pt x="758" y="34828"/>
                  </a:cubicBezTo>
                  <a:cubicBezTo>
                    <a:pt x="1049" y="34828"/>
                    <a:pt x="1314" y="34641"/>
                    <a:pt x="1406" y="34357"/>
                  </a:cubicBezTo>
                  <a:cubicBezTo>
                    <a:pt x="2324" y="31504"/>
                    <a:pt x="6432" y="18621"/>
                    <a:pt x="6625" y="16128"/>
                  </a:cubicBezTo>
                  <a:cubicBezTo>
                    <a:pt x="6627" y="16098"/>
                    <a:pt x="6629" y="16069"/>
                    <a:pt x="6632" y="16042"/>
                  </a:cubicBezTo>
                  <a:cubicBezTo>
                    <a:pt x="6822" y="13816"/>
                    <a:pt x="8731" y="12148"/>
                    <a:pt x="10946" y="12148"/>
                  </a:cubicBezTo>
                  <a:cubicBezTo>
                    <a:pt x="11011" y="12148"/>
                    <a:pt x="11075" y="12149"/>
                    <a:pt x="11140" y="12152"/>
                  </a:cubicBezTo>
                  <a:cubicBezTo>
                    <a:pt x="17154" y="12416"/>
                    <a:pt x="30325" y="13040"/>
                    <a:pt x="32972" y="13536"/>
                  </a:cubicBezTo>
                  <a:cubicBezTo>
                    <a:pt x="36427" y="14184"/>
                    <a:pt x="37508" y="15480"/>
                    <a:pt x="37508" y="15480"/>
                  </a:cubicBezTo>
                  <a:lnTo>
                    <a:pt x="43545" y="34009"/>
                  </a:lnTo>
                  <a:cubicBezTo>
                    <a:pt x="43681" y="34429"/>
                    <a:pt x="44055" y="34727"/>
                    <a:pt x="44494" y="34766"/>
                  </a:cubicBezTo>
                  <a:cubicBezTo>
                    <a:pt x="44529" y="34770"/>
                    <a:pt x="44563" y="34771"/>
                    <a:pt x="44597" y="34771"/>
                  </a:cubicBezTo>
                  <a:cubicBezTo>
                    <a:pt x="45331" y="34771"/>
                    <a:pt x="45874" y="34056"/>
                    <a:pt x="45647" y="33339"/>
                  </a:cubicBezTo>
                  <a:cubicBezTo>
                    <a:pt x="44269" y="28955"/>
                    <a:pt x="40491" y="16852"/>
                    <a:pt x="40315" y="15264"/>
                  </a:cubicBezTo>
                  <a:cubicBezTo>
                    <a:pt x="40099" y="13320"/>
                    <a:pt x="45546" y="2592"/>
                    <a:pt x="45546" y="2592"/>
                  </a:cubicBezTo>
                  <a:cubicBezTo>
                    <a:pt x="45760" y="0"/>
                    <a:pt x="44465" y="0"/>
                    <a:pt x="444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2426;p54">
              <a:extLst>
                <a:ext uri="{FF2B5EF4-FFF2-40B4-BE49-F238E27FC236}">
                  <a16:creationId xmlns:a16="http://schemas.microsoft.com/office/drawing/2014/main" id="{73B738A7-172D-C084-0301-A4504A861980}"/>
                </a:ext>
              </a:extLst>
            </p:cNvPr>
            <p:cNvSpPr/>
            <p:nvPr/>
          </p:nvSpPr>
          <p:spPr>
            <a:xfrm>
              <a:off x="4844500" y="4081875"/>
              <a:ext cx="1158900" cy="886050"/>
            </a:xfrm>
            <a:custGeom>
              <a:avLst/>
              <a:gdLst/>
              <a:ahLst/>
              <a:cxnLst/>
              <a:rect l="l" t="t" r="r" b="b"/>
              <a:pathLst>
                <a:path w="46356" h="35442" extrusionOk="0">
                  <a:moveTo>
                    <a:pt x="44858" y="642"/>
                  </a:moveTo>
                  <a:cubicBezTo>
                    <a:pt x="44970" y="687"/>
                    <a:pt x="45070" y="759"/>
                    <a:pt x="45147" y="851"/>
                  </a:cubicBezTo>
                  <a:cubicBezTo>
                    <a:pt x="45365" y="1101"/>
                    <a:pt x="45606" y="1643"/>
                    <a:pt x="45518" y="2813"/>
                  </a:cubicBezTo>
                  <a:cubicBezTo>
                    <a:pt x="44841" y="4149"/>
                    <a:pt x="40068" y="13655"/>
                    <a:pt x="40284" y="15603"/>
                  </a:cubicBezTo>
                  <a:cubicBezTo>
                    <a:pt x="40460" y="17191"/>
                    <a:pt x="44080" y="28812"/>
                    <a:pt x="45629" y="33735"/>
                  </a:cubicBezTo>
                  <a:cubicBezTo>
                    <a:pt x="45792" y="34253"/>
                    <a:pt x="45401" y="34770"/>
                    <a:pt x="44872" y="34770"/>
                  </a:cubicBezTo>
                  <a:cubicBezTo>
                    <a:pt x="44846" y="34770"/>
                    <a:pt x="44821" y="34769"/>
                    <a:pt x="44795" y="34767"/>
                  </a:cubicBezTo>
                  <a:cubicBezTo>
                    <a:pt x="44478" y="34738"/>
                    <a:pt x="44208" y="34523"/>
                    <a:pt x="44109" y="34219"/>
                  </a:cubicBezTo>
                  <a:lnTo>
                    <a:pt x="38072" y="15690"/>
                  </a:lnTo>
                  <a:cubicBezTo>
                    <a:pt x="38060" y="15653"/>
                    <a:pt x="38041" y="15619"/>
                    <a:pt x="38016" y="15589"/>
                  </a:cubicBezTo>
                  <a:cubicBezTo>
                    <a:pt x="37969" y="15532"/>
                    <a:pt x="36826" y="14202"/>
                    <a:pt x="33303" y="13541"/>
                  </a:cubicBezTo>
                  <a:cubicBezTo>
                    <a:pt x="30611" y="13037"/>
                    <a:pt x="17108" y="12401"/>
                    <a:pt x="11429" y="12151"/>
                  </a:cubicBezTo>
                  <a:cubicBezTo>
                    <a:pt x="11360" y="12149"/>
                    <a:pt x="11291" y="12147"/>
                    <a:pt x="11222" y="12147"/>
                  </a:cubicBezTo>
                  <a:cubicBezTo>
                    <a:pt x="8799" y="12147"/>
                    <a:pt x="6805" y="13940"/>
                    <a:pt x="6601" y="16321"/>
                  </a:cubicBezTo>
                  <a:lnTo>
                    <a:pt x="6594" y="16410"/>
                  </a:lnTo>
                  <a:cubicBezTo>
                    <a:pt x="6403" y="18885"/>
                    <a:pt x="2225" y="31971"/>
                    <a:pt x="1389" y="34568"/>
                  </a:cubicBezTo>
                  <a:cubicBezTo>
                    <a:pt x="1340" y="34726"/>
                    <a:pt x="1195" y="34829"/>
                    <a:pt x="1035" y="34829"/>
                  </a:cubicBezTo>
                  <a:cubicBezTo>
                    <a:pt x="1012" y="34829"/>
                    <a:pt x="990" y="34827"/>
                    <a:pt x="967" y="34823"/>
                  </a:cubicBezTo>
                  <a:cubicBezTo>
                    <a:pt x="863" y="34807"/>
                    <a:pt x="771" y="34747"/>
                    <a:pt x="713" y="34660"/>
                  </a:cubicBezTo>
                  <a:cubicBezTo>
                    <a:pt x="655" y="34575"/>
                    <a:pt x="635" y="34471"/>
                    <a:pt x="658" y="34370"/>
                  </a:cubicBezTo>
                  <a:cubicBezTo>
                    <a:pt x="1543" y="30350"/>
                    <a:pt x="4492" y="16806"/>
                    <a:pt x="5646" y="9626"/>
                  </a:cubicBezTo>
                  <a:cubicBezTo>
                    <a:pt x="7274" y="9699"/>
                    <a:pt x="15139" y="10038"/>
                    <a:pt x="22264" y="10038"/>
                  </a:cubicBezTo>
                  <a:cubicBezTo>
                    <a:pt x="27077" y="10038"/>
                    <a:pt x="31551" y="9883"/>
                    <a:pt x="33535" y="9388"/>
                  </a:cubicBezTo>
                  <a:cubicBezTo>
                    <a:pt x="38420" y="8166"/>
                    <a:pt x="43956" y="1722"/>
                    <a:pt x="44858" y="642"/>
                  </a:cubicBezTo>
                  <a:close/>
                  <a:moveTo>
                    <a:pt x="44739" y="0"/>
                  </a:moveTo>
                  <a:cubicBezTo>
                    <a:pt x="44648" y="0"/>
                    <a:pt x="44560" y="41"/>
                    <a:pt x="44502" y="113"/>
                  </a:cubicBezTo>
                  <a:cubicBezTo>
                    <a:pt x="44443" y="187"/>
                    <a:pt x="38413" y="7538"/>
                    <a:pt x="33388" y="8794"/>
                  </a:cubicBezTo>
                  <a:cubicBezTo>
                    <a:pt x="31479" y="9272"/>
                    <a:pt x="27087" y="9421"/>
                    <a:pt x="22335" y="9421"/>
                  </a:cubicBezTo>
                  <a:cubicBezTo>
                    <a:pt x="14437" y="9421"/>
                    <a:pt x="5544" y="9008"/>
                    <a:pt x="5401" y="9001"/>
                  </a:cubicBezTo>
                  <a:cubicBezTo>
                    <a:pt x="5390" y="9000"/>
                    <a:pt x="5379" y="8999"/>
                    <a:pt x="5368" y="8999"/>
                  </a:cubicBezTo>
                  <a:cubicBezTo>
                    <a:pt x="5223" y="8999"/>
                    <a:pt x="5107" y="9116"/>
                    <a:pt x="5084" y="9259"/>
                  </a:cubicBezTo>
                  <a:cubicBezTo>
                    <a:pt x="3938" y="16530"/>
                    <a:pt x="698" y="31345"/>
                    <a:pt x="61" y="34239"/>
                  </a:cubicBezTo>
                  <a:cubicBezTo>
                    <a:pt x="1" y="34503"/>
                    <a:pt x="53" y="34780"/>
                    <a:pt x="205" y="35004"/>
                  </a:cubicBezTo>
                  <a:cubicBezTo>
                    <a:pt x="391" y="35277"/>
                    <a:pt x="701" y="35441"/>
                    <a:pt x="1033" y="35441"/>
                  </a:cubicBezTo>
                  <a:cubicBezTo>
                    <a:pt x="1034" y="35441"/>
                    <a:pt x="1035" y="35441"/>
                    <a:pt x="1036" y="35441"/>
                  </a:cubicBezTo>
                  <a:cubicBezTo>
                    <a:pt x="1464" y="35441"/>
                    <a:pt x="1842" y="35165"/>
                    <a:pt x="1972" y="34757"/>
                  </a:cubicBezTo>
                  <a:cubicBezTo>
                    <a:pt x="3151" y="31090"/>
                    <a:pt x="7013" y="18937"/>
                    <a:pt x="7205" y="16458"/>
                  </a:cubicBezTo>
                  <a:lnTo>
                    <a:pt x="7211" y="16373"/>
                  </a:lnTo>
                  <a:cubicBezTo>
                    <a:pt x="7387" y="14320"/>
                    <a:pt x="9114" y="12759"/>
                    <a:pt x="11199" y="12759"/>
                  </a:cubicBezTo>
                  <a:cubicBezTo>
                    <a:pt x="11266" y="12759"/>
                    <a:pt x="11334" y="12761"/>
                    <a:pt x="11402" y="12764"/>
                  </a:cubicBezTo>
                  <a:cubicBezTo>
                    <a:pt x="17070" y="13013"/>
                    <a:pt x="30538" y="13646"/>
                    <a:pt x="33191" y="14142"/>
                  </a:cubicBezTo>
                  <a:cubicBezTo>
                    <a:pt x="36142" y="14696"/>
                    <a:pt x="37304" y="15737"/>
                    <a:pt x="37511" y="15944"/>
                  </a:cubicBezTo>
                  <a:lnTo>
                    <a:pt x="43529" y="34409"/>
                  </a:lnTo>
                  <a:cubicBezTo>
                    <a:pt x="43703" y="34945"/>
                    <a:pt x="44180" y="35326"/>
                    <a:pt x="44741" y="35377"/>
                  </a:cubicBezTo>
                  <a:cubicBezTo>
                    <a:pt x="44781" y="35380"/>
                    <a:pt x="44822" y="35382"/>
                    <a:pt x="44862" y="35382"/>
                  </a:cubicBezTo>
                  <a:cubicBezTo>
                    <a:pt x="45292" y="35382"/>
                    <a:pt x="45696" y="35194"/>
                    <a:pt x="45968" y="34858"/>
                  </a:cubicBezTo>
                  <a:cubicBezTo>
                    <a:pt x="46264" y="34491"/>
                    <a:pt x="46356" y="34000"/>
                    <a:pt x="46214" y="33551"/>
                  </a:cubicBezTo>
                  <a:cubicBezTo>
                    <a:pt x="45010" y="29724"/>
                    <a:pt x="41068" y="17113"/>
                    <a:pt x="40893" y="15536"/>
                  </a:cubicBezTo>
                  <a:cubicBezTo>
                    <a:pt x="40725" y="14016"/>
                    <a:pt x="44589" y="5998"/>
                    <a:pt x="46093" y="3036"/>
                  </a:cubicBezTo>
                  <a:cubicBezTo>
                    <a:pt x="46111" y="3000"/>
                    <a:pt x="46121" y="2961"/>
                    <a:pt x="46124" y="2923"/>
                  </a:cubicBezTo>
                  <a:cubicBezTo>
                    <a:pt x="46222" y="1757"/>
                    <a:pt x="46040" y="915"/>
                    <a:pt x="45585" y="421"/>
                  </a:cubicBezTo>
                  <a:cubicBezTo>
                    <a:pt x="45208" y="11"/>
                    <a:pt x="44786" y="0"/>
                    <a:pt x="447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2427;p54">
              <a:extLst>
                <a:ext uri="{FF2B5EF4-FFF2-40B4-BE49-F238E27FC236}">
                  <a16:creationId xmlns:a16="http://schemas.microsoft.com/office/drawing/2014/main" id="{EFBD2D18-21E1-E0DA-2B4B-1A9213CDA7B9}"/>
                </a:ext>
              </a:extLst>
            </p:cNvPr>
            <p:cNvSpPr/>
            <p:nvPr/>
          </p:nvSpPr>
          <p:spPr>
            <a:xfrm>
              <a:off x="5859350" y="3227275"/>
              <a:ext cx="371100" cy="1006475"/>
            </a:xfrm>
            <a:custGeom>
              <a:avLst/>
              <a:gdLst/>
              <a:ahLst/>
              <a:cxnLst/>
              <a:rect l="l" t="t" r="r" b="b"/>
              <a:pathLst>
                <a:path w="14844" h="40259" extrusionOk="0">
                  <a:moveTo>
                    <a:pt x="7765" y="0"/>
                  </a:moveTo>
                  <a:cubicBezTo>
                    <a:pt x="7421" y="0"/>
                    <a:pt x="7000" y="342"/>
                    <a:pt x="6508" y="1350"/>
                  </a:cubicBezTo>
                  <a:cubicBezTo>
                    <a:pt x="4979" y="4486"/>
                    <a:pt x="317" y="11939"/>
                    <a:pt x="159" y="14094"/>
                  </a:cubicBezTo>
                  <a:cubicBezTo>
                    <a:pt x="0" y="16247"/>
                    <a:pt x="200" y="40081"/>
                    <a:pt x="2568" y="40255"/>
                  </a:cubicBezTo>
                  <a:cubicBezTo>
                    <a:pt x="2604" y="40258"/>
                    <a:pt x="2642" y="40259"/>
                    <a:pt x="2680" y="40259"/>
                  </a:cubicBezTo>
                  <a:cubicBezTo>
                    <a:pt x="5142" y="40259"/>
                    <a:pt x="11651" y="34793"/>
                    <a:pt x="13235" y="30645"/>
                  </a:cubicBezTo>
                  <a:cubicBezTo>
                    <a:pt x="14843" y="26432"/>
                    <a:pt x="8878" y="1524"/>
                    <a:pt x="8878" y="1524"/>
                  </a:cubicBezTo>
                  <a:cubicBezTo>
                    <a:pt x="8878" y="1524"/>
                    <a:pt x="8491" y="0"/>
                    <a:pt x="77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2428;p54">
              <a:extLst>
                <a:ext uri="{FF2B5EF4-FFF2-40B4-BE49-F238E27FC236}">
                  <a16:creationId xmlns:a16="http://schemas.microsoft.com/office/drawing/2014/main" id="{11BEC99A-02F3-30A9-CABD-1922052CA2C9}"/>
                </a:ext>
              </a:extLst>
            </p:cNvPr>
            <p:cNvSpPr/>
            <p:nvPr/>
          </p:nvSpPr>
          <p:spPr>
            <a:xfrm>
              <a:off x="5853625" y="3219625"/>
              <a:ext cx="384350" cy="1021800"/>
            </a:xfrm>
            <a:custGeom>
              <a:avLst/>
              <a:gdLst/>
              <a:ahLst/>
              <a:cxnLst/>
              <a:rect l="l" t="t" r="r" b="b"/>
              <a:pathLst>
                <a:path w="15374" h="40872" extrusionOk="0">
                  <a:moveTo>
                    <a:pt x="8016" y="612"/>
                  </a:moveTo>
                  <a:cubicBezTo>
                    <a:pt x="8340" y="646"/>
                    <a:pt x="8682" y="1401"/>
                    <a:pt x="8810" y="1903"/>
                  </a:cubicBezTo>
                  <a:cubicBezTo>
                    <a:pt x="8899" y="2275"/>
                    <a:pt x="14731" y="26774"/>
                    <a:pt x="13179" y="30840"/>
                  </a:cubicBezTo>
                  <a:cubicBezTo>
                    <a:pt x="11578" y="35031"/>
                    <a:pt x="5070" y="40258"/>
                    <a:pt x="2910" y="40258"/>
                  </a:cubicBezTo>
                  <a:cubicBezTo>
                    <a:pt x="2879" y="40258"/>
                    <a:pt x="2849" y="40257"/>
                    <a:pt x="2820" y="40255"/>
                  </a:cubicBezTo>
                  <a:cubicBezTo>
                    <a:pt x="2693" y="40246"/>
                    <a:pt x="1557" y="39828"/>
                    <a:pt x="950" y="28206"/>
                  </a:cubicBezTo>
                  <a:cubicBezTo>
                    <a:pt x="628" y="22019"/>
                    <a:pt x="614" y="15511"/>
                    <a:pt x="693" y="14421"/>
                  </a:cubicBezTo>
                  <a:cubicBezTo>
                    <a:pt x="796" y="13018"/>
                    <a:pt x="3042" y="9009"/>
                    <a:pt x="4846" y="5788"/>
                  </a:cubicBezTo>
                  <a:cubicBezTo>
                    <a:pt x="5708" y="4248"/>
                    <a:pt x="6524" y="2792"/>
                    <a:pt x="7013" y="1789"/>
                  </a:cubicBezTo>
                  <a:cubicBezTo>
                    <a:pt x="7535" y="720"/>
                    <a:pt x="7882" y="612"/>
                    <a:pt x="7998" y="612"/>
                  </a:cubicBezTo>
                  <a:cubicBezTo>
                    <a:pt x="8002" y="612"/>
                    <a:pt x="8006" y="613"/>
                    <a:pt x="8010" y="613"/>
                  </a:cubicBezTo>
                  <a:cubicBezTo>
                    <a:pt x="8012" y="613"/>
                    <a:pt x="8014" y="613"/>
                    <a:pt x="8016" y="612"/>
                  </a:cubicBezTo>
                  <a:close/>
                  <a:moveTo>
                    <a:pt x="7995" y="0"/>
                  </a:moveTo>
                  <a:cubicBezTo>
                    <a:pt x="7469" y="0"/>
                    <a:pt x="6962" y="494"/>
                    <a:pt x="6462" y="1522"/>
                  </a:cubicBezTo>
                  <a:cubicBezTo>
                    <a:pt x="5980" y="2510"/>
                    <a:pt x="5169" y="3958"/>
                    <a:pt x="4310" y="5490"/>
                  </a:cubicBezTo>
                  <a:cubicBezTo>
                    <a:pt x="2382" y="8934"/>
                    <a:pt x="196" y="12839"/>
                    <a:pt x="82" y="14376"/>
                  </a:cubicBezTo>
                  <a:cubicBezTo>
                    <a:pt x="1" y="15479"/>
                    <a:pt x="14" y="22028"/>
                    <a:pt x="339" y="28238"/>
                  </a:cubicBezTo>
                  <a:cubicBezTo>
                    <a:pt x="991" y="40736"/>
                    <a:pt x="2241" y="40827"/>
                    <a:pt x="2776" y="40867"/>
                  </a:cubicBezTo>
                  <a:cubicBezTo>
                    <a:pt x="2817" y="40870"/>
                    <a:pt x="2859" y="40871"/>
                    <a:pt x="2902" y="40871"/>
                  </a:cubicBezTo>
                  <a:cubicBezTo>
                    <a:pt x="5540" y="40871"/>
                    <a:pt x="12115" y="35344"/>
                    <a:pt x="13750" y="31060"/>
                  </a:cubicBezTo>
                  <a:cubicBezTo>
                    <a:pt x="15374" y="26807"/>
                    <a:pt x="9647" y="2779"/>
                    <a:pt x="9404" y="1759"/>
                  </a:cubicBezTo>
                  <a:cubicBezTo>
                    <a:pt x="9403" y="1758"/>
                    <a:pt x="9403" y="1756"/>
                    <a:pt x="9403" y="1754"/>
                  </a:cubicBezTo>
                  <a:cubicBezTo>
                    <a:pt x="9333" y="1477"/>
                    <a:pt x="8939" y="93"/>
                    <a:pt x="8077" y="4"/>
                  </a:cubicBezTo>
                  <a:cubicBezTo>
                    <a:pt x="8050" y="2"/>
                    <a:pt x="8022" y="0"/>
                    <a:pt x="79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2429;p54">
              <a:extLst>
                <a:ext uri="{FF2B5EF4-FFF2-40B4-BE49-F238E27FC236}">
                  <a16:creationId xmlns:a16="http://schemas.microsoft.com/office/drawing/2014/main" id="{49A6384B-F652-7138-4AC7-15E52DB1D8E2}"/>
                </a:ext>
              </a:extLst>
            </p:cNvPr>
            <p:cNvSpPr/>
            <p:nvPr/>
          </p:nvSpPr>
          <p:spPr>
            <a:xfrm>
              <a:off x="4912175" y="3628875"/>
              <a:ext cx="957850" cy="772475"/>
            </a:xfrm>
            <a:custGeom>
              <a:avLst/>
              <a:gdLst/>
              <a:ahLst/>
              <a:cxnLst/>
              <a:rect l="l" t="t" r="r" b="b"/>
              <a:pathLst>
                <a:path w="38314" h="30899" extrusionOk="0">
                  <a:moveTo>
                    <a:pt x="6782" y="0"/>
                  </a:moveTo>
                  <a:cubicBezTo>
                    <a:pt x="1199" y="0"/>
                    <a:pt x="957" y="10787"/>
                    <a:pt x="721" y="14442"/>
                  </a:cubicBezTo>
                  <a:cubicBezTo>
                    <a:pt x="652" y="15519"/>
                    <a:pt x="0" y="20748"/>
                    <a:pt x="123" y="24618"/>
                  </a:cubicBezTo>
                  <a:cubicBezTo>
                    <a:pt x="200" y="27046"/>
                    <a:pt x="580" y="28939"/>
                    <a:pt x="1600" y="28939"/>
                  </a:cubicBezTo>
                  <a:cubicBezTo>
                    <a:pt x="3451" y="28939"/>
                    <a:pt x="22736" y="30898"/>
                    <a:pt x="28859" y="30898"/>
                  </a:cubicBezTo>
                  <a:cubicBezTo>
                    <a:pt x="29165" y="30898"/>
                    <a:pt x="29439" y="30893"/>
                    <a:pt x="29675" y="30883"/>
                  </a:cubicBezTo>
                  <a:cubicBezTo>
                    <a:pt x="34643" y="30666"/>
                    <a:pt x="38314" y="28075"/>
                    <a:pt x="38314" y="24404"/>
                  </a:cubicBezTo>
                  <a:cubicBezTo>
                    <a:pt x="38314" y="20732"/>
                    <a:pt x="38098" y="4536"/>
                    <a:pt x="34427" y="2375"/>
                  </a:cubicBezTo>
                  <a:cubicBezTo>
                    <a:pt x="30754" y="216"/>
                    <a:pt x="11318" y="0"/>
                    <a:pt x="67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2430;p54">
              <a:extLst>
                <a:ext uri="{FF2B5EF4-FFF2-40B4-BE49-F238E27FC236}">
                  <a16:creationId xmlns:a16="http://schemas.microsoft.com/office/drawing/2014/main" id="{43D54290-6822-B9E6-C6D6-59E923BD7C44}"/>
                </a:ext>
              </a:extLst>
            </p:cNvPr>
            <p:cNvSpPr/>
            <p:nvPr/>
          </p:nvSpPr>
          <p:spPr>
            <a:xfrm>
              <a:off x="4905150" y="3621200"/>
              <a:ext cx="972525" cy="787800"/>
            </a:xfrm>
            <a:custGeom>
              <a:avLst/>
              <a:gdLst/>
              <a:ahLst/>
              <a:cxnLst/>
              <a:rect l="l" t="t" r="r" b="b"/>
              <a:pathLst>
                <a:path w="38901" h="31512" extrusionOk="0">
                  <a:moveTo>
                    <a:pt x="7063" y="613"/>
                  </a:moveTo>
                  <a:cubicBezTo>
                    <a:pt x="15800" y="613"/>
                    <a:pt x="31421" y="1104"/>
                    <a:pt x="34551" y="2946"/>
                  </a:cubicBezTo>
                  <a:cubicBezTo>
                    <a:pt x="37310" y="4569"/>
                    <a:pt x="38289" y="15684"/>
                    <a:pt x="38289" y="24711"/>
                  </a:cubicBezTo>
                  <a:cubicBezTo>
                    <a:pt x="38289" y="28131"/>
                    <a:pt x="34857" y="30669"/>
                    <a:pt x="29943" y="30883"/>
                  </a:cubicBezTo>
                  <a:cubicBezTo>
                    <a:pt x="29709" y="30893"/>
                    <a:pt x="29437" y="30898"/>
                    <a:pt x="29132" y="30898"/>
                  </a:cubicBezTo>
                  <a:cubicBezTo>
                    <a:pt x="25178" y="30898"/>
                    <a:pt x="15594" y="30068"/>
                    <a:pt x="9096" y="29505"/>
                  </a:cubicBezTo>
                  <a:cubicBezTo>
                    <a:pt x="5296" y="29177"/>
                    <a:pt x="2551" y="28939"/>
                    <a:pt x="1881" y="28939"/>
                  </a:cubicBezTo>
                  <a:cubicBezTo>
                    <a:pt x="1568" y="28939"/>
                    <a:pt x="825" y="28547"/>
                    <a:pt x="710" y="24916"/>
                  </a:cubicBezTo>
                  <a:cubicBezTo>
                    <a:pt x="615" y="21889"/>
                    <a:pt x="994" y="18044"/>
                    <a:pt x="1197" y="15978"/>
                  </a:cubicBezTo>
                  <a:cubicBezTo>
                    <a:pt x="1253" y="15421"/>
                    <a:pt x="1293" y="15000"/>
                    <a:pt x="1308" y="14768"/>
                  </a:cubicBezTo>
                  <a:lnTo>
                    <a:pt x="1354" y="13991"/>
                  </a:lnTo>
                  <a:cubicBezTo>
                    <a:pt x="1584" y="9987"/>
                    <a:pt x="2122" y="614"/>
                    <a:pt x="7063" y="613"/>
                  </a:cubicBezTo>
                  <a:close/>
                  <a:moveTo>
                    <a:pt x="7063" y="1"/>
                  </a:moveTo>
                  <a:cubicBezTo>
                    <a:pt x="1544" y="2"/>
                    <a:pt x="982" y="9780"/>
                    <a:pt x="743" y="13955"/>
                  </a:cubicBezTo>
                  <a:lnTo>
                    <a:pt x="697" y="14730"/>
                  </a:lnTo>
                  <a:cubicBezTo>
                    <a:pt x="682" y="14957"/>
                    <a:pt x="641" y="15371"/>
                    <a:pt x="588" y="15918"/>
                  </a:cubicBezTo>
                  <a:cubicBezTo>
                    <a:pt x="383" y="17997"/>
                    <a:pt x="1" y="21869"/>
                    <a:pt x="97" y="24935"/>
                  </a:cubicBezTo>
                  <a:cubicBezTo>
                    <a:pt x="198" y="28085"/>
                    <a:pt x="764" y="29552"/>
                    <a:pt x="1881" y="29552"/>
                  </a:cubicBezTo>
                  <a:cubicBezTo>
                    <a:pt x="2526" y="29552"/>
                    <a:pt x="5401" y="29801"/>
                    <a:pt x="9043" y="30115"/>
                  </a:cubicBezTo>
                  <a:cubicBezTo>
                    <a:pt x="15932" y="30711"/>
                    <a:pt x="25180" y="31511"/>
                    <a:pt x="29132" y="31511"/>
                  </a:cubicBezTo>
                  <a:cubicBezTo>
                    <a:pt x="29446" y="31511"/>
                    <a:pt x="29727" y="31506"/>
                    <a:pt x="29970" y="31496"/>
                  </a:cubicBezTo>
                  <a:cubicBezTo>
                    <a:pt x="35228" y="31266"/>
                    <a:pt x="38900" y="28477"/>
                    <a:pt x="38900" y="24711"/>
                  </a:cubicBezTo>
                  <a:cubicBezTo>
                    <a:pt x="38900" y="20038"/>
                    <a:pt x="38610" y="4623"/>
                    <a:pt x="34863" y="2419"/>
                  </a:cubicBezTo>
                  <a:cubicBezTo>
                    <a:pt x="30868" y="68"/>
                    <a:pt x="9488" y="1"/>
                    <a:pt x="70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2431;p54">
              <a:extLst>
                <a:ext uri="{FF2B5EF4-FFF2-40B4-BE49-F238E27FC236}">
                  <a16:creationId xmlns:a16="http://schemas.microsoft.com/office/drawing/2014/main" id="{93CE5AF2-62D3-9C03-9E34-970188C7E063}"/>
                </a:ext>
              </a:extLst>
            </p:cNvPr>
            <p:cNvSpPr/>
            <p:nvPr/>
          </p:nvSpPr>
          <p:spPr>
            <a:xfrm>
              <a:off x="4875725" y="3558675"/>
              <a:ext cx="955700" cy="751450"/>
            </a:xfrm>
            <a:custGeom>
              <a:avLst/>
              <a:gdLst/>
              <a:ahLst/>
              <a:cxnLst/>
              <a:rect l="l" t="t" r="r" b="b"/>
              <a:pathLst>
                <a:path w="38228" h="30058" extrusionOk="0">
                  <a:moveTo>
                    <a:pt x="30448" y="1"/>
                  </a:moveTo>
                  <a:cubicBezTo>
                    <a:pt x="27320" y="1"/>
                    <a:pt x="24181" y="1155"/>
                    <a:pt x="23027" y="2310"/>
                  </a:cubicBezTo>
                  <a:cubicBezTo>
                    <a:pt x="20455" y="4880"/>
                    <a:pt x="19338" y="8681"/>
                    <a:pt x="16096" y="13264"/>
                  </a:cubicBezTo>
                  <a:cubicBezTo>
                    <a:pt x="12855" y="17846"/>
                    <a:pt x="0" y="27012"/>
                    <a:pt x="0" y="27012"/>
                  </a:cubicBezTo>
                  <a:cubicBezTo>
                    <a:pt x="0" y="27012"/>
                    <a:pt x="12519" y="29024"/>
                    <a:pt x="18220" y="29806"/>
                  </a:cubicBezTo>
                  <a:cubicBezTo>
                    <a:pt x="19466" y="29977"/>
                    <a:pt x="20626" y="30057"/>
                    <a:pt x="21716" y="30057"/>
                  </a:cubicBezTo>
                  <a:cubicBezTo>
                    <a:pt x="25609" y="30057"/>
                    <a:pt x="28590" y="29032"/>
                    <a:pt x="31297" y="27459"/>
                  </a:cubicBezTo>
                  <a:cubicBezTo>
                    <a:pt x="34762" y="25447"/>
                    <a:pt x="36440" y="18629"/>
                    <a:pt x="36440" y="15163"/>
                  </a:cubicBezTo>
                  <a:cubicBezTo>
                    <a:pt x="36440" y="11699"/>
                    <a:pt x="38227" y="7340"/>
                    <a:pt x="38227" y="7340"/>
                  </a:cubicBezTo>
                  <a:cubicBezTo>
                    <a:pt x="38104" y="1737"/>
                    <a:pt x="34284" y="1"/>
                    <a:pt x="304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2432;p54">
              <a:extLst>
                <a:ext uri="{FF2B5EF4-FFF2-40B4-BE49-F238E27FC236}">
                  <a16:creationId xmlns:a16="http://schemas.microsoft.com/office/drawing/2014/main" id="{121DC58C-FA07-D1AC-D052-AE414CE18110}"/>
                </a:ext>
              </a:extLst>
            </p:cNvPr>
            <p:cNvSpPr/>
            <p:nvPr/>
          </p:nvSpPr>
          <p:spPr>
            <a:xfrm>
              <a:off x="4865700" y="3551175"/>
              <a:ext cx="973400" cy="766650"/>
            </a:xfrm>
            <a:custGeom>
              <a:avLst/>
              <a:gdLst/>
              <a:ahLst/>
              <a:cxnLst/>
              <a:rect l="l" t="t" r="r" b="b"/>
              <a:pathLst>
                <a:path w="38936" h="30666" extrusionOk="0">
                  <a:moveTo>
                    <a:pt x="30877" y="611"/>
                  </a:moveTo>
                  <a:cubicBezTo>
                    <a:pt x="32092" y="611"/>
                    <a:pt x="33305" y="791"/>
                    <a:pt x="34390" y="1226"/>
                  </a:cubicBezTo>
                  <a:cubicBezTo>
                    <a:pt x="36911" y="2239"/>
                    <a:pt x="38234" y="4377"/>
                    <a:pt x="38322" y="7584"/>
                  </a:cubicBezTo>
                  <a:cubicBezTo>
                    <a:pt x="38097" y="8144"/>
                    <a:pt x="36534" y="12159"/>
                    <a:pt x="36534" y="15465"/>
                  </a:cubicBezTo>
                  <a:cubicBezTo>
                    <a:pt x="36534" y="19198"/>
                    <a:pt x="34758" y="25631"/>
                    <a:pt x="31545" y="27495"/>
                  </a:cubicBezTo>
                  <a:cubicBezTo>
                    <a:pt x="28565" y="29225"/>
                    <a:pt x="25559" y="30052"/>
                    <a:pt x="22107" y="30052"/>
                  </a:cubicBezTo>
                  <a:cubicBezTo>
                    <a:pt x="21009" y="30052"/>
                    <a:pt x="19865" y="29969"/>
                    <a:pt x="18663" y="29804"/>
                  </a:cubicBezTo>
                  <a:cubicBezTo>
                    <a:pt x="13824" y="29139"/>
                    <a:pt x="3947" y="27568"/>
                    <a:pt x="1182" y="27127"/>
                  </a:cubicBezTo>
                  <a:cubicBezTo>
                    <a:pt x="3792" y="25236"/>
                    <a:pt x="13879" y="17796"/>
                    <a:pt x="16748" y="13741"/>
                  </a:cubicBezTo>
                  <a:cubicBezTo>
                    <a:pt x="18200" y="11686"/>
                    <a:pt x="19235" y="9778"/>
                    <a:pt x="20147" y="8096"/>
                  </a:cubicBezTo>
                  <a:cubicBezTo>
                    <a:pt x="21276" y="6017"/>
                    <a:pt x="22249" y="4222"/>
                    <a:pt x="23644" y="2827"/>
                  </a:cubicBezTo>
                  <a:cubicBezTo>
                    <a:pt x="24706" y="1764"/>
                    <a:pt x="27798" y="611"/>
                    <a:pt x="30877" y="611"/>
                  </a:cubicBezTo>
                  <a:close/>
                  <a:moveTo>
                    <a:pt x="30851" y="1"/>
                  </a:moveTo>
                  <a:cubicBezTo>
                    <a:pt x="27681" y="1"/>
                    <a:pt x="24464" y="1140"/>
                    <a:pt x="23210" y="2394"/>
                  </a:cubicBezTo>
                  <a:cubicBezTo>
                    <a:pt x="21753" y="3852"/>
                    <a:pt x="20759" y="5683"/>
                    <a:pt x="19609" y="7803"/>
                  </a:cubicBezTo>
                  <a:cubicBezTo>
                    <a:pt x="18705" y="9473"/>
                    <a:pt x="17679" y="11362"/>
                    <a:pt x="16247" y="13387"/>
                  </a:cubicBezTo>
                  <a:cubicBezTo>
                    <a:pt x="13073" y="17876"/>
                    <a:pt x="353" y="26971"/>
                    <a:pt x="224" y="27063"/>
                  </a:cubicBezTo>
                  <a:cubicBezTo>
                    <a:pt x="0" y="27221"/>
                    <a:pt x="82" y="27571"/>
                    <a:pt x="354" y="27615"/>
                  </a:cubicBezTo>
                  <a:cubicBezTo>
                    <a:pt x="479" y="27635"/>
                    <a:pt x="12941" y="29635"/>
                    <a:pt x="18579" y="30410"/>
                  </a:cubicBezTo>
                  <a:cubicBezTo>
                    <a:pt x="19814" y="30580"/>
                    <a:pt x="20988" y="30665"/>
                    <a:pt x="22117" y="30665"/>
                  </a:cubicBezTo>
                  <a:cubicBezTo>
                    <a:pt x="25675" y="30665"/>
                    <a:pt x="28776" y="29811"/>
                    <a:pt x="31852" y="28023"/>
                  </a:cubicBezTo>
                  <a:cubicBezTo>
                    <a:pt x="35548" y="25879"/>
                    <a:pt x="37146" y="18669"/>
                    <a:pt x="37146" y="15465"/>
                  </a:cubicBezTo>
                  <a:cubicBezTo>
                    <a:pt x="37146" y="12100"/>
                    <a:pt x="38894" y="7799"/>
                    <a:pt x="38912" y="7756"/>
                  </a:cubicBezTo>
                  <a:cubicBezTo>
                    <a:pt x="38928" y="7717"/>
                    <a:pt x="38935" y="7676"/>
                    <a:pt x="38934" y="7634"/>
                  </a:cubicBezTo>
                  <a:cubicBezTo>
                    <a:pt x="38839" y="3261"/>
                    <a:pt x="36534" y="1427"/>
                    <a:pt x="34617" y="658"/>
                  </a:cubicBezTo>
                  <a:cubicBezTo>
                    <a:pt x="33465" y="196"/>
                    <a:pt x="32162" y="1"/>
                    <a:pt x="308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2433;p54">
              <a:extLst>
                <a:ext uri="{FF2B5EF4-FFF2-40B4-BE49-F238E27FC236}">
                  <a16:creationId xmlns:a16="http://schemas.microsoft.com/office/drawing/2014/main" id="{4832E844-DC0C-8F22-F4E7-BE601B8D6CAE}"/>
                </a:ext>
              </a:extLst>
            </p:cNvPr>
            <p:cNvSpPr/>
            <p:nvPr/>
          </p:nvSpPr>
          <p:spPr>
            <a:xfrm>
              <a:off x="2190775" y="1954750"/>
              <a:ext cx="3435550" cy="2655075"/>
            </a:xfrm>
            <a:custGeom>
              <a:avLst/>
              <a:gdLst/>
              <a:ahLst/>
              <a:cxnLst/>
              <a:rect l="l" t="t" r="r" b="b"/>
              <a:pathLst>
                <a:path w="137422" h="106203" extrusionOk="0">
                  <a:moveTo>
                    <a:pt x="68710" y="0"/>
                  </a:moveTo>
                  <a:cubicBezTo>
                    <a:pt x="50488" y="0"/>
                    <a:pt x="33011" y="5595"/>
                    <a:pt x="20126" y="15554"/>
                  </a:cubicBezTo>
                  <a:cubicBezTo>
                    <a:pt x="7240" y="25511"/>
                    <a:pt x="1" y="39018"/>
                    <a:pt x="1" y="53102"/>
                  </a:cubicBezTo>
                  <a:cubicBezTo>
                    <a:pt x="1" y="67185"/>
                    <a:pt x="7240" y="80692"/>
                    <a:pt x="20126" y="90650"/>
                  </a:cubicBezTo>
                  <a:cubicBezTo>
                    <a:pt x="33011" y="100609"/>
                    <a:pt x="50488" y="106203"/>
                    <a:pt x="68712" y="106203"/>
                  </a:cubicBezTo>
                  <a:cubicBezTo>
                    <a:pt x="86934" y="106203"/>
                    <a:pt x="104411" y="100609"/>
                    <a:pt x="117296" y="90650"/>
                  </a:cubicBezTo>
                  <a:cubicBezTo>
                    <a:pt x="130182" y="80692"/>
                    <a:pt x="137421" y="67185"/>
                    <a:pt x="137421" y="53102"/>
                  </a:cubicBezTo>
                  <a:cubicBezTo>
                    <a:pt x="137421" y="39018"/>
                    <a:pt x="130182" y="25511"/>
                    <a:pt x="117296" y="15554"/>
                  </a:cubicBezTo>
                  <a:cubicBezTo>
                    <a:pt x="104411" y="5595"/>
                    <a:pt x="86934" y="0"/>
                    <a:pt x="687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2434;p54">
              <a:extLst>
                <a:ext uri="{FF2B5EF4-FFF2-40B4-BE49-F238E27FC236}">
                  <a16:creationId xmlns:a16="http://schemas.microsoft.com/office/drawing/2014/main" id="{60C948BF-12DA-F288-F65C-7AD041F38D3B}"/>
                </a:ext>
              </a:extLst>
            </p:cNvPr>
            <p:cNvSpPr/>
            <p:nvPr/>
          </p:nvSpPr>
          <p:spPr>
            <a:xfrm>
              <a:off x="2183100" y="1947100"/>
              <a:ext cx="3450900" cy="2670400"/>
            </a:xfrm>
            <a:custGeom>
              <a:avLst/>
              <a:gdLst/>
              <a:ahLst/>
              <a:cxnLst/>
              <a:rect l="l" t="t" r="r" b="b"/>
              <a:pathLst>
                <a:path w="138036" h="106816" extrusionOk="0">
                  <a:moveTo>
                    <a:pt x="69019" y="612"/>
                  </a:moveTo>
                  <a:cubicBezTo>
                    <a:pt x="106736" y="612"/>
                    <a:pt x="137424" y="24295"/>
                    <a:pt x="137424" y="53408"/>
                  </a:cubicBezTo>
                  <a:cubicBezTo>
                    <a:pt x="137424" y="82520"/>
                    <a:pt x="106737" y="106203"/>
                    <a:pt x="69019" y="106203"/>
                  </a:cubicBezTo>
                  <a:cubicBezTo>
                    <a:pt x="31299" y="106203"/>
                    <a:pt x="614" y="82519"/>
                    <a:pt x="614" y="53408"/>
                  </a:cubicBezTo>
                  <a:cubicBezTo>
                    <a:pt x="614" y="24296"/>
                    <a:pt x="31300" y="612"/>
                    <a:pt x="69019" y="612"/>
                  </a:cubicBezTo>
                  <a:close/>
                  <a:moveTo>
                    <a:pt x="69019" y="1"/>
                  </a:moveTo>
                  <a:cubicBezTo>
                    <a:pt x="30962" y="1"/>
                    <a:pt x="1" y="23959"/>
                    <a:pt x="1" y="53408"/>
                  </a:cubicBezTo>
                  <a:cubicBezTo>
                    <a:pt x="1" y="82857"/>
                    <a:pt x="30962" y="106816"/>
                    <a:pt x="69019" y="106816"/>
                  </a:cubicBezTo>
                  <a:cubicBezTo>
                    <a:pt x="107074" y="106816"/>
                    <a:pt x="138035" y="82857"/>
                    <a:pt x="138035" y="53408"/>
                  </a:cubicBezTo>
                  <a:cubicBezTo>
                    <a:pt x="138035" y="23959"/>
                    <a:pt x="107074" y="1"/>
                    <a:pt x="690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2435;p54">
              <a:extLst>
                <a:ext uri="{FF2B5EF4-FFF2-40B4-BE49-F238E27FC236}">
                  <a16:creationId xmlns:a16="http://schemas.microsoft.com/office/drawing/2014/main" id="{BD5801A5-1BBB-2CE3-CFBB-3971B019C7FF}"/>
                </a:ext>
              </a:extLst>
            </p:cNvPr>
            <p:cNvSpPr/>
            <p:nvPr/>
          </p:nvSpPr>
          <p:spPr>
            <a:xfrm>
              <a:off x="2190775" y="1914975"/>
              <a:ext cx="3435550" cy="2655125"/>
            </a:xfrm>
            <a:custGeom>
              <a:avLst/>
              <a:gdLst/>
              <a:ahLst/>
              <a:cxnLst/>
              <a:rect l="l" t="t" r="r" b="b"/>
              <a:pathLst>
                <a:path w="137422" h="106205" extrusionOk="0">
                  <a:moveTo>
                    <a:pt x="68710" y="1"/>
                  </a:moveTo>
                  <a:cubicBezTo>
                    <a:pt x="50488" y="1"/>
                    <a:pt x="33011" y="5596"/>
                    <a:pt x="20126" y="15554"/>
                  </a:cubicBezTo>
                  <a:cubicBezTo>
                    <a:pt x="7240" y="25513"/>
                    <a:pt x="1" y="39019"/>
                    <a:pt x="1" y="53102"/>
                  </a:cubicBezTo>
                  <a:cubicBezTo>
                    <a:pt x="1" y="67186"/>
                    <a:pt x="7240" y="80692"/>
                    <a:pt x="20126" y="90651"/>
                  </a:cubicBezTo>
                  <a:cubicBezTo>
                    <a:pt x="33011" y="100609"/>
                    <a:pt x="50488" y="106204"/>
                    <a:pt x="68712" y="106204"/>
                  </a:cubicBezTo>
                  <a:cubicBezTo>
                    <a:pt x="86934" y="106204"/>
                    <a:pt x="104411" y="100609"/>
                    <a:pt x="117296" y="90651"/>
                  </a:cubicBezTo>
                  <a:cubicBezTo>
                    <a:pt x="130182" y="80692"/>
                    <a:pt x="137421" y="67186"/>
                    <a:pt x="137421" y="53102"/>
                  </a:cubicBezTo>
                  <a:cubicBezTo>
                    <a:pt x="137421" y="39019"/>
                    <a:pt x="130182" y="25513"/>
                    <a:pt x="117296" y="15554"/>
                  </a:cubicBezTo>
                  <a:cubicBezTo>
                    <a:pt x="104411" y="5596"/>
                    <a:pt x="86934" y="1"/>
                    <a:pt x="6871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2436;p54">
              <a:extLst>
                <a:ext uri="{FF2B5EF4-FFF2-40B4-BE49-F238E27FC236}">
                  <a16:creationId xmlns:a16="http://schemas.microsoft.com/office/drawing/2014/main" id="{565F49A1-4153-62F4-D2C6-76C4898957AE}"/>
                </a:ext>
              </a:extLst>
            </p:cNvPr>
            <p:cNvSpPr/>
            <p:nvPr/>
          </p:nvSpPr>
          <p:spPr>
            <a:xfrm>
              <a:off x="2183100" y="1907300"/>
              <a:ext cx="3450900" cy="2670425"/>
            </a:xfrm>
            <a:custGeom>
              <a:avLst/>
              <a:gdLst/>
              <a:ahLst/>
              <a:cxnLst/>
              <a:rect l="l" t="t" r="r" b="b"/>
              <a:pathLst>
                <a:path w="138036" h="106817" extrusionOk="0">
                  <a:moveTo>
                    <a:pt x="69019" y="613"/>
                  </a:moveTo>
                  <a:cubicBezTo>
                    <a:pt x="106736" y="613"/>
                    <a:pt x="137424" y="24298"/>
                    <a:pt x="137424" y="53409"/>
                  </a:cubicBezTo>
                  <a:cubicBezTo>
                    <a:pt x="137424" y="82521"/>
                    <a:pt x="106737" y="106204"/>
                    <a:pt x="69019" y="106204"/>
                  </a:cubicBezTo>
                  <a:cubicBezTo>
                    <a:pt x="31299" y="106204"/>
                    <a:pt x="614" y="82521"/>
                    <a:pt x="614" y="53409"/>
                  </a:cubicBezTo>
                  <a:cubicBezTo>
                    <a:pt x="614" y="24298"/>
                    <a:pt x="31300" y="613"/>
                    <a:pt x="69019" y="613"/>
                  </a:cubicBezTo>
                  <a:close/>
                  <a:moveTo>
                    <a:pt x="69019" y="1"/>
                  </a:moveTo>
                  <a:cubicBezTo>
                    <a:pt x="30962" y="1"/>
                    <a:pt x="1" y="23961"/>
                    <a:pt x="1" y="53410"/>
                  </a:cubicBezTo>
                  <a:cubicBezTo>
                    <a:pt x="1" y="82858"/>
                    <a:pt x="30962" y="106817"/>
                    <a:pt x="69019" y="106817"/>
                  </a:cubicBezTo>
                  <a:cubicBezTo>
                    <a:pt x="107074" y="106817"/>
                    <a:pt x="138035" y="82859"/>
                    <a:pt x="138035" y="53410"/>
                  </a:cubicBezTo>
                  <a:cubicBezTo>
                    <a:pt x="138035" y="23960"/>
                    <a:pt x="107074" y="1"/>
                    <a:pt x="690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2437;p54">
              <a:extLst>
                <a:ext uri="{FF2B5EF4-FFF2-40B4-BE49-F238E27FC236}">
                  <a16:creationId xmlns:a16="http://schemas.microsoft.com/office/drawing/2014/main" id="{9D7BBF6E-8B94-C651-3228-4AC0E709E2EF}"/>
                </a:ext>
              </a:extLst>
            </p:cNvPr>
            <p:cNvSpPr/>
            <p:nvPr/>
          </p:nvSpPr>
          <p:spPr>
            <a:xfrm>
              <a:off x="4369050" y="2427275"/>
              <a:ext cx="608600" cy="516250"/>
            </a:xfrm>
            <a:custGeom>
              <a:avLst/>
              <a:gdLst/>
              <a:ahLst/>
              <a:cxnLst/>
              <a:rect l="l" t="t" r="r" b="b"/>
              <a:pathLst>
                <a:path w="24344" h="20650" extrusionOk="0">
                  <a:moveTo>
                    <a:pt x="15629" y="0"/>
                  </a:moveTo>
                  <a:lnTo>
                    <a:pt x="1" y="9852"/>
                  </a:lnTo>
                  <a:lnTo>
                    <a:pt x="8904" y="20649"/>
                  </a:lnTo>
                  <a:lnTo>
                    <a:pt x="24344" y="9567"/>
                  </a:lnTo>
                  <a:lnTo>
                    <a:pt x="156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2438;p54">
              <a:extLst>
                <a:ext uri="{FF2B5EF4-FFF2-40B4-BE49-F238E27FC236}">
                  <a16:creationId xmlns:a16="http://schemas.microsoft.com/office/drawing/2014/main" id="{04A1CA70-8F8A-2BAC-7DE7-549AE155A3EA}"/>
                </a:ext>
              </a:extLst>
            </p:cNvPr>
            <p:cNvSpPr/>
            <p:nvPr/>
          </p:nvSpPr>
          <p:spPr>
            <a:xfrm>
              <a:off x="4360200" y="2419650"/>
              <a:ext cx="626175" cy="531500"/>
            </a:xfrm>
            <a:custGeom>
              <a:avLst/>
              <a:gdLst/>
              <a:ahLst/>
              <a:cxnLst/>
              <a:rect l="l" t="t" r="r" b="b"/>
              <a:pathLst>
                <a:path w="25047" h="21260" extrusionOk="0">
                  <a:moveTo>
                    <a:pt x="15930" y="702"/>
                  </a:moveTo>
                  <a:lnTo>
                    <a:pt x="24240" y="9824"/>
                  </a:lnTo>
                  <a:lnTo>
                    <a:pt x="9312" y="20540"/>
                  </a:lnTo>
                  <a:lnTo>
                    <a:pt x="812" y="10230"/>
                  </a:lnTo>
                  <a:lnTo>
                    <a:pt x="15930" y="702"/>
                  </a:lnTo>
                  <a:close/>
                  <a:moveTo>
                    <a:pt x="15984" y="0"/>
                  </a:moveTo>
                  <a:cubicBezTo>
                    <a:pt x="15927" y="0"/>
                    <a:pt x="15871" y="16"/>
                    <a:pt x="15820" y="47"/>
                  </a:cubicBezTo>
                  <a:lnTo>
                    <a:pt x="192" y="9897"/>
                  </a:lnTo>
                  <a:cubicBezTo>
                    <a:pt x="35" y="9995"/>
                    <a:pt x="0" y="10209"/>
                    <a:pt x="119" y="10352"/>
                  </a:cubicBezTo>
                  <a:lnTo>
                    <a:pt x="9023" y="21149"/>
                  </a:lnTo>
                  <a:cubicBezTo>
                    <a:pt x="9081" y="21219"/>
                    <a:pt x="9167" y="21260"/>
                    <a:pt x="9258" y="21260"/>
                  </a:cubicBezTo>
                  <a:cubicBezTo>
                    <a:pt x="9260" y="21260"/>
                    <a:pt x="9261" y="21260"/>
                    <a:pt x="9263" y="21260"/>
                  </a:cubicBezTo>
                  <a:cubicBezTo>
                    <a:pt x="9325" y="21260"/>
                    <a:pt x="9387" y="21240"/>
                    <a:pt x="9437" y="21203"/>
                  </a:cubicBezTo>
                  <a:lnTo>
                    <a:pt x="24876" y="10121"/>
                  </a:lnTo>
                  <a:cubicBezTo>
                    <a:pt x="25025" y="10014"/>
                    <a:pt x="25047" y="9802"/>
                    <a:pt x="24925" y="9666"/>
                  </a:cubicBezTo>
                  <a:lnTo>
                    <a:pt x="16210" y="99"/>
                  </a:lnTo>
                  <a:cubicBezTo>
                    <a:pt x="16151" y="34"/>
                    <a:pt x="16068" y="0"/>
                    <a:pt x="15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2439;p54">
              <a:extLst>
                <a:ext uri="{FF2B5EF4-FFF2-40B4-BE49-F238E27FC236}">
                  <a16:creationId xmlns:a16="http://schemas.microsoft.com/office/drawing/2014/main" id="{9F2BCEC3-A77D-2056-B8FE-45C978A18B80}"/>
                </a:ext>
              </a:extLst>
            </p:cNvPr>
            <p:cNvSpPr/>
            <p:nvPr/>
          </p:nvSpPr>
          <p:spPr>
            <a:xfrm>
              <a:off x="3224600" y="2447925"/>
              <a:ext cx="682450" cy="570375"/>
            </a:xfrm>
            <a:custGeom>
              <a:avLst/>
              <a:gdLst/>
              <a:ahLst/>
              <a:cxnLst/>
              <a:rect l="l" t="t" r="r" b="b"/>
              <a:pathLst>
                <a:path w="27298" h="22815" extrusionOk="0">
                  <a:moveTo>
                    <a:pt x="14260" y="1"/>
                  </a:moveTo>
                  <a:lnTo>
                    <a:pt x="1" y="7333"/>
                  </a:lnTo>
                  <a:lnTo>
                    <a:pt x="12631" y="22814"/>
                  </a:lnTo>
                  <a:lnTo>
                    <a:pt x="27298" y="13037"/>
                  </a:lnTo>
                  <a:lnTo>
                    <a:pt x="142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2440;p54">
              <a:extLst>
                <a:ext uri="{FF2B5EF4-FFF2-40B4-BE49-F238E27FC236}">
                  <a16:creationId xmlns:a16="http://schemas.microsoft.com/office/drawing/2014/main" id="{1F831256-75DF-8D3D-149A-F532BEB5455C}"/>
                </a:ext>
              </a:extLst>
            </p:cNvPr>
            <p:cNvSpPr/>
            <p:nvPr/>
          </p:nvSpPr>
          <p:spPr>
            <a:xfrm>
              <a:off x="3215600" y="2440250"/>
              <a:ext cx="700250" cy="585675"/>
            </a:xfrm>
            <a:custGeom>
              <a:avLst/>
              <a:gdLst/>
              <a:ahLst/>
              <a:cxnLst/>
              <a:rect l="l" t="t" r="r" b="b"/>
              <a:pathLst>
                <a:path w="28010" h="23427" extrusionOk="0">
                  <a:moveTo>
                    <a:pt x="14562" y="682"/>
                  </a:moveTo>
                  <a:lnTo>
                    <a:pt x="27176" y="13296"/>
                  </a:lnTo>
                  <a:lnTo>
                    <a:pt x="13052" y="22712"/>
                  </a:lnTo>
                  <a:lnTo>
                    <a:pt x="837" y="7740"/>
                  </a:lnTo>
                  <a:lnTo>
                    <a:pt x="14562" y="682"/>
                  </a:lnTo>
                  <a:close/>
                  <a:moveTo>
                    <a:pt x="14620" y="1"/>
                  </a:moveTo>
                  <a:cubicBezTo>
                    <a:pt x="14573" y="1"/>
                    <a:pt x="14525" y="12"/>
                    <a:pt x="14481" y="35"/>
                  </a:cubicBezTo>
                  <a:lnTo>
                    <a:pt x="221" y="7369"/>
                  </a:lnTo>
                  <a:cubicBezTo>
                    <a:pt x="49" y="7457"/>
                    <a:pt x="1" y="7683"/>
                    <a:pt x="124" y="7834"/>
                  </a:cubicBezTo>
                  <a:lnTo>
                    <a:pt x="12754" y="23315"/>
                  </a:lnTo>
                  <a:cubicBezTo>
                    <a:pt x="12811" y="23385"/>
                    <a:pt x="12897" y="23427"/>
                    <a:pt x="12987" y="23427"/>
                  </a:cubicBezTo>
                  <a:cubicBezTo>
                    <a:pt x="12988" y="23427"/>
                    <a:pt x="12990" y="23427"/>
                    <a:pt x="12991" y="23427"/>
                  </a:cubicBezTo>
                  <a:cubicBezTo>
                    <a:pt x="13052" y="23427"/>
                    <a:pt x="13110" y="23409"/>
                    <a:pt x="13160" y="23375"/>
                  </a:cubicBezTo>
                  <a:lnTo>
                    <a:pt x="27827" y="13598"/>
                  </a:lnTo>
                  <a:cubicBezTo>
                    <a:pt x="27988" y="13491"/>
                    <a:pt x="28010" y="13263"/>
                    <a:pt x="27874" y="13127"/>
                  </a:cubicBezTo>
                  <a:lnTo>
                    <a:pt x="14836" y="91"/>
                  </a:lnTo>
                  <a:cubicBezTo>
                    <a:pt x="14777" y="32"/>
                    <a:pt x="14699" y="1"/>
                    <a:pt x="146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2441;p54">
              <a:extLst>
                <a:ext uri="{FF2B5EF4-FFF2-40B4-BE49-F238E27FC236}">
                  <a16:creationId xmlns:a16="http://schemas.microsoft.com/office/drawing/2014/main" id="{B16648F3-E200-1D95-D598-9F98D0898C1C}"/>
                </a:ext>
              </a:extLst>
            </p:cNvPr>
            <p:cNvSpPr/>
            <p:nvPr/>
          </p:nvSpPr>
          <p:spPr>
            <a:xfrm>
              <a:off x="3765325" y="2835600"/>
              <a:ext cx="682425" cy="570375"/>
            </a:xfrm>
            <a:custGeom>
              <a:avLst/>
              <a:gdLst/>
              <a:ahLst/>
              <a:cxnLst/>
              <a:rect l="l" t="t" r="r" b="b"/>
              <a:pathLst>
                <a:path w="27297" h="22815" extrusionOk="0">
                  <a:moveTo>
                    <a:pt x="14259" y="0"/>
                  </a:moveTo>
                  <a:lnTo>
                    <a:pt x="0" y="7334"/>
                  </a:lnTo>
                  <a:lnTo>
                    <a:pt x="12630" y="22815"/>
                  </a:lnTo>
                  <a:lnTo>
                    <a:pt x="27297" y="13037"/>
                  </a:lnTo>
                  <a:lnTo>
                    <a:pt x="142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2442;p54">
              <a:extLst>
                <a:ext uri="{FF2B5EF4-FFF2-40B4-BE49-F238E27FC236}">
                  <a16:creationId xmlns:a16="http://schemas.microsoft.com/office/drawing/2014/main" id="{C6BC2263-ABC0-77BF-499D-D2BB1F184588}"/>
                </a:ext>
              </a:extLst>
            </p:cNvPr>
            <p:cNvSpPr/>
            <p:nvPr/>
          </p:nvSpPr>
          <p:spPr>
            <a:xfrm>
              <a:off x="3756325" y="2827950"/>
              <a:ext cx="700250" cy="585700"/>
            </a:xfrm>
            <a:custGeom>
              <a:avLst/>
              <a:gdLst/>
              <a:ahLst/>
              <a:cxnLst/>
              <a:rect l="l" t="t" r="r" b="b"/>
              <a:pathLst>
                <a:path w="28010" h="23428" extrusionOk="0">
                  <a:moveTo>
                    <a:pt x="14561" y="681"/>
                  </a:moveTo>
                  <a:lnTo>
                    <a:pt x="27176" y="13295"/>
                  </a:lnTo>
                  <a:lnTo>
                    <a:pt x="13052" y="22711"/>
                  </a:lnTo>
                  <a:lnTo>
                    <a:pt x="837" y="7738"/>
                  </a:lnTo>
                  <a:lnTo>
                    <a:pt x="14561" y="681"/>
                  </a:lnTo>
                  <a:close/>
                  <a:moveTo>
                    <a:pt x="14619" y="0"/>
                  </a:moveTo>
                  <a:cubicBezTo>
                    <a:pt x="14572" y="0"/>
                    <a:pt x="14524" y="11"/>
                    <a:pt x="14480" y="34"/>
                  </a:cubicBezTo>
                  <a:lnTo>
                    <a:pt x="221" y="7368"/>
                  </a:lnTo>
                  <a:cubicBezTo>
                    <a:pt x="48" y="7457"/>
                    <a:pt x="0" y="7683"/>
                    <a:pt x="124" y="7834"/>
                  </a:cubicBezTo>
                  <a:lnTo>
                    <a:pt x="12753" y="23315"/>
                  </a:lnTo>
                  <a:cubicBezTo>
                    <a:pt x="12810" y="23386"/>
                    <a:pt x="12898" y="23428"/>
                    <a:pt x="12990" y="23428"/>
                  </a:cubicBezTo>
                  <a:cubicBezTo>
                    <a:pt x="13051" y="23427"/>
                    <a:pt x="13110" y="23409"/>
                    <a:pt x="13159" y="23376"/>
                  </a:cubicBezTo>
                  <a:lnTo>
                    <a:pt x="27826" y="13597"/>
                  </a:lnTo>
                  <a:cubicBezTo>
                    <a:pt x="27987" y="13490"/>
                    <a:pt x="28009" y="13263"/>
                    <a:pt x="27873" y="13127"/>
                  </a:cubicBezTo>
                  <a:lnTo>
                    <a:pt x="14835" y="89"/>
                  </a:lnTo>
                  <a:cubicBezTo>
                    <a:pt x="14777" y="31"/>
                    <a:pt x="14699" y="0"/>
                    <a:pt x="146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2443;p54">
              <a:extLst>
                <a:ext uri="{FF2B5EF4-FFF2-40B4-BE49-F238E27FC236}">
                  <a16:creationId xmlns:a16="http://schemas.microsoft.com/office/drawing/2014/main" id="{F29A758B-33D7-783E-4249-7157E4F72BAB}"/>
                </a:ext>
              </a:extLst>
            </p:cNvPr>
            <p:cNvSpPr/>
            <p:nvPr/>
          </p:nvSpPr>
          <p:spPr>
            <a:xfrm>
              <a:off x="3697975" y="2863625"/>
              <a:ext cx="644700" cy="553250"/>
            </a:xfrm>
            <a:custGeom>
              <a:avLst/>
              <a:gdLst/>
              <a:ahLst/>
              <a:cxnLst/>
              <a:rect l="l" t="t" r="r" b="b"/>
              <a:pathLst>
                <a:path w="25788" h="22130" extrusionOk="0">
                  <a:moveTo>
                    <a:pt x="15363" y="0"/>
                  </a:moveTo>
                  <a:lnTo>
                    <a:pt x="0" y="4594"/>
                  </a:lnTo>
                  <a:lnTo>
                    <a:pt x="9577" y="22129"/>
                  </a:lnTo>
                  <a:lnTo>
                    <a:pt x="25788" y="15208"/>
                  </a:lnTo>
                  <a:lnTo>
                    <a:pt x="153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2444;p54">
              <a:extLst>
                <a:ext uri="{FF2B5EF4-FFF2-40B4-BE49-F238E27FC236}">
                  <a16:creationId xmlns:a16="http://schemas.microsoft.com/office/drawing/2014/main" id="{6C35058A-27DD-5736-05F1-A1324E3F267E}"/>
                </a:ext>
              </a:extLst>
            </p:cNvPr>
            <p:cNvSpPr/>
            <p:nvPr/>
          </p:nvSpPr>
          <p:spPr>
            <a:xfrm>
              <a:off x="3688925" y="2856000"/>
              <a:ext cx="662800" cy="568550"/>
            </a:xfrm>
            <a:custGeom>
              <a:avLst/>
              <a:gdLst/>
              <a:ahLst/>
              <a:cxnLst/>
              <a:rect l="l" t="t" r="r" b="b"/>
              <a:pathLst>
                <a:path w="26512" h="22742" extrusionOk="0">
                  <a:moveTo>
                    <a:pt x="15598" y="663"/>
                  </a:moveTo>
                  <a:lnTo>
                    <a:pt x="25686" y="15378"/>
                  </a:lnTo>
                  <a:lnTo>
                    <a:pt x="10074" y="22044"/>
                  </a:lnTo>
                  <a:lnTo>
                    <a:pt x="812" y="5084"/>
                  </a:lnTo>
                  <a:lnTo>
                    <a:pt x="15598" y="663"/>
                  </a:lnTo>
                  <a:close/>
                  <a:moveTo>
                    <a:pt x="15724" y="0"/>
                  </a:moveTo>
                  <a:cubicBezTo>
                    <a:pt x="15695" y="0"/>
                    <a:pt x="15665" y="4"/>
                    <a:pt x="15636" y="13"/>
                  </a:cubicBezTo>
                  <a:lnTo>
                    <a:pt x="275" y="4607"/>
                  </a:lnTo>
                  <a:cubicBezTo>
                    <a:pt x="88" y="4662"/>
                    <a:pt x="1" y="4876"/>
                    <a:pt x="94" y="5047"/>
                  </a:cubicBezTo>
                  <a:lnTo>
                    <a:pt x="9670" y="22582"/>
                  </a:lnTo>
                  <a:cubicBezTo>
                    <a:pt x="9724" y="22679"/>
                    <a:pt x="9827" y="22740"/>
                    <a:pt x="9939" y="22741"/>
                  </a:cubicBezTo>
                  <a:cubicBezTo>
                    <a:pt x="9980" y="22741"/>
                    <a:pt x="10021" y="22732"/>
                    <a:pt x="10060" y="22716"/>
                  </a:cubicBezTo>
                  <a:lnTo>
                    <a:pt x="26270" y="15794"/>
                  </a:lnTo>
                  <a:cubicBezTo>
                    <a:pt x="26448" y="15718"/>
                    <a:pt x="26511" y="15499"/>
                    <a:pt x="26401" y="15339"/>
                  </a:cubicBezTo>
                  <a:lnTo>
                    <a:pt x="15976" y="133"/>
                  </a:lnTo>
                  <a:cubicBezTo>
                    <a:pt x="15918" y="48"/>
                    <a:pt x="15823" y="0"/>
                    <a:pt x="157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2445;p54">
              <a:extLst>
                <a:ext uri="{FF2B5EF4-FFF2-40B4-BE49-F238E27FC236}">
                  <a16:creationId xmlns:a16="http://schemas.microsoft.com/office/drawing/2014/main" id="{5739B412-140B-18B7-E94B-6750DBBC97CB}"/>
                </a:ext>
              </a:extLst>
            </p:cNvPr>
            <p:cNvSpPr/>
            <p:nvPr/>
          </p:nvSpPr>
          <p:spPr>
            <a:xfrm>
              <a:off x="3532750" y="2215900"/>
              <a:ext cx="160375" cy="51225"/>
            </a:xfrm>
            <a:custGeom>
              <a:avLst/>
              <a:gdLst/>
              <a:ahLst/>
              <a:cxnLst/>
              <a:rect l="l" t="t" r="r" b="b"/>
              <a:pathLst>
                <a:path w="6415" h="2049" extrusionOk="0">
                  <a:moveTo>
                    <a:pt x="5981" y="1"/>
                  </a:moveTo>
                  <a:cubicBezTo>
                    <a:pt x="5202" y="1"/>
                    <a:pt x="3644" y="585"/>
                    <a:pt x="3644" y="585"/>
                  </a:cubicBezTo>
                  <a:cubicBezTo>
                    <a:pt x="3644" y="585"/>
                    <a:pt x="3367" y="557"/>
                    <a:pt x="2969" y="557"/>
                  </a:cubicBezTo>
                  <a:cubicBezTo>
                    <a:pt x="2371" y="557"/>
                    <a:pt x="1498" y="619"/>
                    <a:pt x="874" y="931"/>
                  </a:cubicBezTo>
                  <a:cubicBezTo>
                    <a:pt x="1" y="1368"/>
                    <a:pt x="2798" y="2049"/>
                    <a:pt x="4431" y="2049"/>
                  </a:cubicBezTo>
                  <a:cubicBezTo>
                    <a:pt x="4741" y="2049"/>
                    <a:pt x="5009" y="2025"/>
                    <a:pt x="5202" y="1969"/>
                  </a:cubicBezTo>
                  <a:cubicBezTo>
                    <a:pt x="6414" y="1624"/>
                    <a:pt x="6414" y="931"/>
                    <a:pt x="6414" y="239"/>
                  </a:cubicBezTo>
                  <a:cubicBezTo>
                    <a:pt x="6414" y="66"/>
                    <a:pt x="6241" y="1"/>
                    <a:pt x="59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2446;p54">
              <a:extLst>
                <a:ext uri="{FF2B5EF4-FFF2-40B4-BE49-F238E27FC236}">
                  <a16:creationId xmlns:a16="http://schemas.microsoft.com/office/drawing/2014/main" id="{F76C159E-0EBC-AFB5-4FF8-38BE66B1985A}"/>
                </a:ext>
              </a:extLst>
            </p:cNvPr>
            <p:cNvSpPr/>
            <p:nvPr/>
          </p:nvSpPr>
          <p:spPr>
            <a:xfrm>
              <a:off x="3540350" y="2208425"/>
              <a:ext cx="160500" cy="66150"/>
            </a:xfrm>
            <a:custGeom>
              <a:avLst/>
              <a:gdLst/>
              <a:ahLst/>
              <a:cxnLst/>
              <a:rect l="l" t="t" r="r" b="b"/>
              <a:pathLst>
                <a:path w="6420" h="2646" extrusionOk="0">
                  <a:moveTo>
                    <a:pt x="5687" y="601"/>
                  </a:moveTo>
                  <a:cubicBezTo>
                    <a:pt x="5733" y="601"/>
                    <a:pt x="5773" y="605"/>
                    <a:pt x="5804" y="611"/>
                  </a:cubicBezTo>
                  <a:cubicBezTo>
                    <a:pt x="5803" y="1244"/>
                    <a:pt x="5768" y="1702"/>
                    <a:pt x="4815" y="1975"/>
                  </a:cubicBezTo>
                  <a:cubicBezTo>
                    <a:pt x="4634" y="2027"/>
                    <a:pt x="4389" y="2049"/>
                    <a:pt x="4109" y="2049"/>
                  </a:cubicBezTo>
                  <a:cubicBezTo>
                    <a:pt x="3025" y="2049"/>
                    <a:pt x="1407" y="1713"/>
                    <a:pt x="855" y="1437"/>
                  </a:cubicBezTo>
                  <a:lnTo>
                    <a:pt x="854" y="1437"/>
                  </a:lnTo>
                  <a:cubicBezTo>
                    <a:pt x="1410" y="1211"/>
                    <a:pt x="2143" y="1163"/>
                    <a:pt x="2662" y="1163"/>
                  </a:cubicBezTo>
                  <a:cubicBezTo>
                    <a:pt x="3038" y="1163"/>
                    <a:pt x="3303" y="1188"/>
                    <a:pt x="3310" y="1188"/>
                  </a:cubicBezTo>
                  <a:cubicBezTo>
                    <a:pt x="3319" y="1189"/>
                    <a:pt x="3329" y="1190"/>
                    <a:pt x="3338" y="1190"/>
                  </a:cubicBezTo>
                  <a:cubicBezTo>
                    <a:pt x="3375" y="1190"/>
                    <a:pt x="3413" y="1183"/>
                    <a:pt x="3448" y="1170"/>
                  </a:cubicBezTo>
                  <a:cubicBezTo>
                    <a:pt x="4347" y="834"/>
                    <a:pt x="5283" y="601"/>
                    <a:pt x="5687" y="601"/>
                  </a:cubicBezTo>
                  <a:close/>
                  <a:moveTo>
                    <a:pt x="5664" y="0"/>
                  </a:moveTo>
                  <a:cubicBezTo>
                    <a:pt x="4949" y="0"/>
                    <a:pt x="3867" y="362"/>
                    <a:pt x="3299" y="573"/>
                  </a:cubicBezTo>
                  <a:cubicBezTo>
                    <a:pt x="3187" y="565"/>
                    <a:pt x="2957" y="550"/>
                    <a:pt x="2665" y="550"/>
                  </a:cubicBezTo>
                  <a:cubicBezTo>
                    <a:pt x="2035" y="550"/>
                    <a:pt x="1111" y="618"/>
                    <a:pt x="433" y="957"/>
                  </a:cubicBezTo>
                  <a:cubicBezTo>
                    <a:pt x="1" y="1173"/>
                    <a:pt x="104" y="1505"/>
                    <a:pt x="128" y="1569"/>
                  </a:cubicBezTo>
                  <a:cubicBezTo>
                    <a:pt x="368" y="2187"/>
                    <a:pt x="2714" y="2646"/>
                    <a:pt x="4150" y="2646"/>
                  </a:cubicBezTo>
                  <a:cubicBezTo>
                    <a:pt x="4493" y="2646"/>
                    <a:pt x="4784" y="2621"/>
                    <a:pt x="4982" y="2564"/>
                  </a:cubicBezTo>
                  <a:cubicBezTo>
                    <a:pt x="6417" y="2153"/>
                    <a:pt x="6417" y="1258"/>
                    <a:pt x="6417" y="538"/>
                  </a:cubicBezTo>
                  <a:cubicBezTo>
                    <a:pt x="6419" y="372"/>
                    <a:pt x="6338" y="216"/>
                    <a:pt x="6200" y="122"/>
                  </a:cubicBezTo>
                  <a:cubicBezTo>
                    <a:pt x="6075" y="36"/>
                    <a:pt x="5888" y="0"/>
                    <a:pt x="56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2447;p54">
              <a:extLst>
                <a:ext uri="{FF2B5EF4-FFF2-40B4-BE49-F238E27FC236}">
                  <a16:creationId xmlns:a16="http://schemas.microsoft.com/office/drawing/2014/main" id="{55BD33FF-85AA-7F3E-BDAA-9ED69150992B}"/>
                </a:ext>
              </a:extLst>
            </p:cNvPr>
            <p:cNvSpPr/>
            <p:nvPr/>
          </p:nvSpPr>
          <p:spPr>
            <a:xfrm>
              <a:off x="2970550" y="1486750"/>
              <a:ext cx="740725" cy="865250"/>
            </a:xfrm>
            <a:custGeom>
              <a:avLst/>
              <a:gdLst/>
              <a:ahLst/>
              <a:cxnLst/>
              <a:rect l="l" t="t" r="r" b="b"/>
              <a:pathLst>
                <a:path w="29629" h="34610" extrusionOk="0">
                  <a:moveTo>
                    <a:pt x="10793" y="0"/>
                  </a:moveTo>
                  <a:cubicBezTo>
                    <a:pt x="10793" y="0"/>
                    <a:pt x="7195" y="1270"/>
                    <a:pt x="5397" y="3492"/>
                  </a:cubicBezTo>
                  <a:cubicBezTo>
                    <a:pt x="3598" y="5714"/>
                    <a:pt x="2752" y="11534"/>
                    <a:pt x="2328" y="14073"/>
                  </a:cubicBezTo>
                  <a:cubicBezTo>
                    <a:pt x="1905" y="16613"/>
                    <a:pt x="0" y="26242"/>
                    <a:pt x="1058" y="27405"/>
                  </a:cubicBezTo>
                  <a:cubicBezTo>
                    <a:pt x="2117" y="28569"/>
                    <a:pt x="13439" y="32485"/>
                    <a:pt x="15661" y="33119"/>
                  </a:cubicBezTo>
                  <a:cubicBezTo>
                    <a:pt x="17769" y="33721"/>
                    <a:pt x="20257" y="34610"/>
                    <a:pt x="21772" y="34610"/>
                  </a:cubicBezTo>
                  <a:cubicBezTo>
                    <a:pt x="21854" y="34610"/>
                    <a:pt x="21933" y="34607"/>
                    <a:pt x="22010" y="34601"/>
                  </a:cubicBezTo>
                  <a:cubicBezTo>
                    <a:pt x="23491" y="34495"/>
                    <a:pt x="24973" y="33437"/>
                    <a:pt x="24973" y="33437"/>
                  </a:cubicBezTo>
                  <a:cubicBezTo>
                    <a:pt x="24973" y="33437"/>
                    <a:pt x="27512" y="34601"/>
                    <a:pt x="28148" y="34601"/>
                  </a:cubicBezTo>
                  <a:cubicBezTo>
                    <a:pt x="28782" y="34601"/>
                    <a:pt x="29629" y="33437"/>
                    <a:pt x="28888" y="32273"/>
                  </a:cubicBezTo>
                  <a:cubicBezTo>
                    <a:pt x="28147" y="31109"/>
                    <a:pt x="26084" y="29404"/>
                    <a:pt x="24921" y="29404"/>
                  </a:cubicBezTo>
                  <a:cubicBezTo>
                    <a:pt x="23756" y="29404"/>
                    <a:pt x="19471" y="30051"/>
                    <a:pt x="19471" y="30051"/>
                  </a:cubicBezTo>
                  <a:cubicBezTo>
                    <a:pt x="19471" y="30051"/>
                    <a:pt x="12169" y="26347"/>
                    <a:pt x="10053" y="24866"/>
                  </a:cubicBezTo>
                  <a:cubicBezTo>
                    <a:pt x="7936" y="23384"/>
                    <a:pt x="6350" y="21691"/>
                    <a:pt x="6350" y="21691"/>
                  </a:cubicBezTo>
                  <a:lnTo>
                    <a:pt x="10688" y="8148"/>
                  </a:lnTo>
                  <a:lnTo>
                    <a:pt x="10793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2448;p54">
              <a:extLst>
                <a:ext uri="{FF2B5EF4-FFF2-40B4-BE49-F238E27FC236}">
                  <a16:creationId xmlns:a16="http://schemas.microsoft.com/office/drawing/2014/main" id="{5A717F05-9A5B-A5CC-8A69-49B39AA50419}"/>
                </a:ext>
              </a:extLst>
            </p:cNvPr>
            <p:cNvSpPr/>
            <p:nvPr/>
          </p:nvSpPr>
          <p:spPr>
            <a:xfrm>
              <a:off x="2970150" y="1479125"/>
              <a:ext cx="740175" cy="880500"/>
            </a:xfrm>
            <a:custGeom>
              <a:avLst/>
              <a:gdLst/>
              <a:ahLst/>
              <a:cxnLst/>
              <a:rect l="l" t="t" r="r" b="b"/>
              <a:pathLst>
                <a:path w="29607" h="35220" extrusionOk="0">
                  <a:moveTo>
                    <a:pt x="10803" y="1"/>
                  </a:moveTo>
                  <a:cubicBezTo>
                    <a:pt x="10771" y="1"/>
                    <a:pt x="10739" y="6"/>
                    <a:pt x="10707" y="16"/>
                  </a:cubicBezTo>
                  <a:cubicBezTo>
                    <a:pt x="10557" y="69"/>
                    <a:pt x="7007" y="1341"/>
                    <a:pt x="5175" y="3605"/>
                  </a:cubicBezTo>
                  <a:cubicBezTo>
                    <a:pt x="3449" y="5737"/>
                    <a:pt x="2595" y="10955"/>
                    <a:pt x="2135" y="13759"/>
                  </a:cubicBezTo>
                  <a:lnTo>
                    <a:pt x="2042" y="14328"/>
                  </a:lnTo>
                  <a:cubicBezTo>
                    <a:pt x="1987" y="14660"/>
                    <a:pt x="1906" y="15114"/>
                    <a:pt x="1810" y="15653"/>
                  </a:cubicBezTo>
                  <a:cubicBezTo>
                    <a:pt x="620" y="22341"/>
                    <a:pt x="1" y="26985"/>
                    <a:pt x="848" y="27916"/>
                  </a:cubicBezTo>
                  <a:cubicBezTo>
                    <a:pt x="1991" y="29175"/>
                    <a:pt x="13466" y="33112"/>
                    <a:pt x="15593" y="33719"/>
                  </a:cubicBezTo>
                  <a:cubicBezTo>
                    <a:pt x="16061" y="33853"/>
                    <a:pt x="16548" y="34001"/>
                    <a:pt x="17038" y="34150"/>
                  </a:cubicBezTo>
                  <a:cubicBezTo>
                    <a:pt x="18773" y="34677"/>
                    <a:pt x="20563" y="35220"/>
                    <a:pt x="21790" y="35220"/>
                  </a:cubicBezTo>
                  <a:cubicBezTo>
                    <a:pt x="21879" y="35220"/>
                    <a:pt x="21965" y="35218"/>
                    <a:pt x="22047" y="35211"/>
                  </a:cubicBezTo>
                  <a:cubicBezTo>
                    <a:pt x="23335" y="35119"/>
                    <a:pt x="24592" y="34368"/>
                    <a:pt x="25017" y="34091"/>
                  </a:cubicBezTo>
                  <a:cubicBezTo>
                    <a:pt x="25676" y="34389"/>
                    <a:pt x="27553" y="35212"/>
                    <a:pt x="28161" y="35212"/>
                  </a:cubicBezTo>
                  <a:cubicBezTo>
                    <a:pt x="28571" y="35212"/>
                    <a:pt x="29003" y="34906"/>
                    <a:pt x="29264" y="34432"/>
                  </a:cubicBezTo>
                  <a:cubicBezTo>
                    <a:pt x="29606" y="33809"/>
                    <a:pt x="29568" y="33053"/>
                    <a:pt x="29161" y="32414"/>
                  </a:cubicBezTo>
                  <a:cubicBezTo>
                    <a:pt x="28407" y="31230"/>
                    <a:pt x="26254" y="29404"/>
                    <a:pt x="24936" y="29404"/>
                  </a:cubicBezTo>
                  <a:cubicBezTo>
                    <a:pt x="23847" y="29404"/>
                    <a:pt x="20198" y="29940"/>
                    <a:pt x="19536" y="30039"/>
                  </a:cubicBezTo>
                  <a:cubicBezTo>
                    <a:pt x="18706" y="29616"/>
                    <a:pt x="12194" y="26286"/>
                    <a:pt x="10243" y="24921"/>
                  </a:cubicBezTo>
                  <a:cubicBezTo>
                    <a:pt x="8513" y="23708"/>
                    <a:pt x="7124" y="22335"/>
                    <a:pt x="6713" y="21916"/>
                  </a:cubicBezTo>
                  <a:lnTo>
                    <a:pt x="10994" y="8546"/>
                  </a:lnTo>
                  <a:cubicBezTo>
                    <a:pt x="11043" y="8386"/>
                    <a:pt x="10953" y="8218"/>
                    <a:pt x="10795" y="8167"/>
                  </a:cubicBezTo>
                  <a:cubicBezTo>
                    <a:pt x="10764" y="8157"/>
                    <a:pt x="10732" y="8152"/>
                    <a:pt x="10701" y="8152"/>
                  </a:cubicBezTo>
                  <a:cubicBezTo>
                    <a:pt x="10573" y="8152"/>
                    <a:pt x="10455" y="8232"/>
                    <a:pt x="10412" y="8360"/>
                  </a:cubicBezTo>
                  <a:lnTo>
                    <a:pt x="6074" y="21903"/>
                  </a:lnTo>
                  <a:cubicBezTo>
                    <a:pt x="6039" y="22010"/>
                    <a:pt x="6066" y="22125"/>
                    <a:pt x="6141" y="22206"/>
                  </a:cubicBezTo>
                  <a:cubicBezTo>
                    <a:pt x="6208" y="22277"/>
                    <a:pt x="7775" y="23940"/>
                    <a:pt x="9893" y="25423"/>
                  </a:cubicBezTo>
                  <a:cubicBezTo>
                    <a:pt x="12002" y="26899"/>
                    <a:pt x="19049" y="30478"/>
                    <a:pt x="19347" y="30629"/>
                  </a:cubicBezTo>
                  <a:cubicBezTo>
                    <a:pt x="19392" y="30651"/>
                    <a:pt x="19441" y="30662"/>
                    <a:pt x="19490" y="30662"/>
                  </a:cubicBezTo>
                  <a:cubicBezTo>
                    <a:pt x="19504" y="30662"/>
                    <a:pt x="19518" y="30661"/>
                    <a:pt x="19532" y="30659"/>
                  </a:cubicBezTo>
                  <a:cubicBezTo>
                    <a:pt x="19574" y="30653"/>
                    <a:pt x="23808" y="30016"/>
                    <a:pt x="24936" y="30016"/>
                  </a:cubicBezTo>
                  <a:cubicBezTo>
                    <a:pt x="25934" y="30016"/>
                    <a:pt x="27903" y="31577"/>
                    <a:pt x="28644" y="32743"/>
                  </a:cubicBezTo>
                  <a:cubicBezTo>
                    <a:pt x="29055" y="33388"/>
                    <a:pt x="28839" y="33934"/>
                    <a:pt x="28726" y="34138"/>
                  </a:cubicBezTo>
                  <a:cubicBezTo>
                    <a:pt x="28560" y="34441"/>
                    <a:pt x="28317" y="34600"/>
                    <a:pt x="28163" y="34600"/>
                  </a:cubicBezTo>
                  <a:cubicBezTo>
                    <a:pt x="27749" y="34600"/>
                    <a:pt x="26074" y="33903"/>
                    <a:pt x="25116" y="33464"/>
                  </a:cubicBezTo>
                  <a:cubicBezTo>
                    <a:pt x="25076" y="33445"/>
                    <a:pt x="25032" y="33436"/>
                    <a:pt x="24989" y="33436"/>
                  </a:cubicBezTo>
                  <a:cubicBezTo>
                    <a:pt x="24926" y="33436"/>
                    <a:pt x="24863" y="33456"/>
                    <a:pt x="24810" y="33493"/>
                  </a:cubicBezTo>
                  <a:cubicBezTo>
                    <a:pt x="24796" y="33503"/>
                    <a:pt x="23384" y="34502"/>
                    <a:pt x="22003" y="34601"/>
                  </a:cubicBezTo>
                  <a:cubicBezTo>
                    <a:pt x="21934" y="34606"/>
                    <a:pt x="21862" y="34608"/>
                    <a:pt x="21787" y="34608"/>
                  </a:cubicBezTo>
                  <a:cubicBezTo>
                    <a:pt x="20660" y="34608"/>
                    <a:pt x="18911" y="34079"/>
                    <a:pt x="17217" y="33564"/>
                  </a:cubicBezTo>
                  <a:cubicBezTo>
                    <a:pt x="16723" y="33414"/>
                    <a:pt x="16232" y="33265"/>
                    <a:pt x="15761" y="33131"/>
                  </a:cubicBezTo>
                  <a:cubicBezTo>
                    <a:pt x="13436" y="32466"/>
                    <a:pt x="2266" y="28568"/>
                    <a:pt x="1301" y="27504"/>
                  </a:cubicBezTo>
                  <a:cubicBezTo>
                    <a:pt x="483" y="26605"/>
                    <a:pt x="1885" y="18726"/>
                    <a:pt x="2412" y="15761"/>
                  </a:cubicBezTo>
                  <a:cubicBezTo>
                    <a:pt x="2510" y="15218"/>
                    <a:pt x="2591" y="14763"/>
                    <a:pt x="2646" y="14428"/>
                  </a:cubicBezTo>
                  <a:lnTo>
                    <a:pt x="2740" y="13858"/>
                  </a:lnTo>
                  <a:cubicBezTo>
                    <a:pt x="3190" y="11110"/>
                    <a:pt x="4026" y="5996"/>
                    <a:pt x="5650" y="3990"/>
                  </a:cubicBezTo>
                  <a:cubicBezTo>
                    <a:pt x="7373" y="1863"/>
                    <a:pt x="10876" y="606"/>
                    <a:pt x="10911" y="594"/>
                  </a:cubicBezTo>
                  <a:cubicBezTo>
                    <a:pt x="11067" y="536"/>
                    <a:pt x="11147" y="363"/>
                    <a:pt x="11092" y="205"/>
                  </a:cubicBezTo>
                  <a:cubicBezTo>
                    <a:pt x="11047" y="80"/>
                    <a:pt x="10930" y="1"/>
                    <a:pt x="10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2449;p54">
              <a:extLst>
                <a:ext uri="{FF2B5EF4-FFF2-40B4-BE49-F238E27FC236}">
                  <a16:creationId xmlns:a16="http://schemas.microsoft.com/office/drawing/2014/main" id="{0ACD78F2-DC6C-634D-9EEE-23B9AF81CE3D}"/>
                </a:ext>
              </a:extLst>
            </p:cNvPr>
            <p:cNvSpPr/>
            <p:nvPr/>
          </p:nvSpPr>
          <p:spPr>
            <a:xfrm>
              <a:off x="3353725" y="2212850"/>
              <a:ext cx="357550" cy="139150"/>
            </a:xfrm>
            <a:custGeom>
              <a:avLst/>
              <a:gdLst/>
              <a:ahLst/>
              <a:cxnLst/>
              <a:rect l="l" t="t" r="r" b="b"/>
              <a:pathLst>
                <a:path w="14302" h="5566" extrusionOk="0">
                  <a:moveTo>
                    <a:pt x="2187" y="1"/>
                  </a:moveTo>
                  <a:cubicBezTo>
                    <a:pt x="1417" y="587"/>
                    <a:pt x="514" y="1459"/>
                    <a:pt x="228" y="2489"/>
                  </a:cubicBezTo>
                  <a:cubicBezTo>
                    <a:pt x="67" y="3068"/>
                    <a:pt x="10" y="3560"/>
                    <a:pt x="0" y="3977"/>
                  </a:cubicBezTo>
                  <a:cubicBezTo>
                    <a:pt x="126" y="4014"/>
                    <a:pt x="240" y="4049"/>
                    <a:pt x="334" y="4075"/>
                  </a:cubicBezTo>
                  <a:cubicBezTo>
                    <a:pt x="2442" y="4678"/>
                    <a:pt x="4930" y="5566"/>
                    <a:pt x="6445" y="5566"/>
                  </a:cubicBezTo>
                  <a:cubicBezTo>
                    <a:pt x="6527" y="5566"/>
                    <a:pt x="6606" y="5563"/>
                    <a:pt x="6683" y="5557"/>
                  </a:cubicBezTo>
                  <a:cubicBezTo>
                    <a:pt x="8164" y="5452"/>
                    <a:pt x="9646" y="4393"/>
                    <a:pt x="9646" y="4393"/>
                  </a:cubicBezTo>
                  <a:cubicBezTo>
                    <a:pt x="9646" y="4393"/>
                    <a:pt x="12186" y="5557"/>
                    <a:pt x="12821" y="5557"/>
                  </a:cubicBezTo>
                  <a:cubicBezTo>
                    <a:pt x="13455" y="5557"/>
                    <a:pt x="14302" y="4393"/>
                    <a:pt x="13561" y="3230"/>
                  </a:cubicBezTo>
                  <a:cubicBezTo>
                    <a:pt x="12820" y="2066"/>
                    <a:pt x="10757" y="361"/>
                    <a:pt x="9593" y="361"/>
                  </a:cubicBezTo>
                  <a:cubicBezTo>
                    <a:pt x="8429" y="361"/>
                    <a:pt x="4144" y="1008"/>
                    <a:pt x="4144" y="1008"/>
                  </a:cubicBezTo>
                  <a:cubicBezTo>
                    <a:pt x="4144" y="1008"/>
                    <a:pt x="3338" y="599"/>
                    <a:pt x="21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2450;p54">
              <a:extLst>
                <a:ext uri="{FF2B5EF4-FFF2-40B4-BE49-F238E27FC236}">
                  <a16:creationId xmlns:a16="http://schemas.microsoft.com/office/drawing/2014/main" id="{325813CB-79BD-92E2-3DA4-598F58EF383A}"/>
                </a:ext>
              </a:extLst>
            </p:cNvPr>
            <p:cNvSpPr/>
            <p:nvPr/>
          </p:nvSpPr>
          <p:spPr>
            <a:xfrm>
              <a:off x="3346000" y="2205200"/>
              <a:ext cx="364350" cy="154425"/>
            </a:xfrm>
            <a:custGeom>
              <a:avLst/>
              <a:gdLst/>
              <a:ahLst/>
              <a:cxnLst/>
              <a:rect l="l" t="t" r="r" b="b"/>
              <a:pathLst>
                <a:path w="14574" h="6177" extrusionOk="0">
                  <a:moveTo>
                    <a:pt x="2529" y="668"/>
                  </a:moveTo>
                  <a:cubicBezTo>
                    <a:pt x="3587" y="1217"/>
                    <a:pt x="4313" y="1586"/>
                    <a:pt x="4313" y="1586"/>
                  </a:cubicBezTo>
                  <a:cubicBezTo>
                    <a:pt x="4358" y="1608"/>
                    <a:pt x="4407" y="1619"/>
                    <a:pt x="4456" y="1619"/>
                  </a:cubicBezTo>
                  <a:cubicBezTo>
                    <a:pt x="4470" y="1619"/>
                    <a:pt x="4484" y="1618"/>
                    <a:pt x="4498" y="1616"/>
                  </a:cubicBezTo>
                  <a:cubicBezTo>
                    <a:pt x="4540" y="1610"/>
                    <a:pt x="8774" y="973"/>
                    <a:pt x="9902" y="973"/>
                  </a:cubicBezTo>
                  <a:cubicBezTo>
                    <a:pt x="10900" y="973"/>
                    <a:pt x="12869" y="2535"/>
                    <a:pt x="13610" y="3700"/>
                  </a:cubicBezTo>
                  <a:cubicBezTo>
                    <a:pt x="14021" y="4346"/>
                    <a:pt x="13805" y="4891"/>
                    <a:pt x="13692" y="5095"/>
                  </a:cubicBezTo>
                  <a:cubicBezTo>
                    <a:pt x="13526" y="5398"/>
                    <a:pt x="13283" y="5557"/>
                    <a:pt x="13129" y="5557"/>
                  </a:cubicBezTo>
                  <a:cubicBezTo>
                    <a:pt x="12715" y="5557"/>
                    <a:pt x="11040" y="4860"/>
                    <a:pt x="10082" y="4421"/>
                  </a:cubicBezTo>
                  <a:cubicBezTo>
                    <a:pt x="10042" y="4402"/>
                    <a:pt x="9998" y="4393"/>
                    <a:pt x="9955" y="4393"/>
                  </a:cubicBezTo>
                  <a:cubicBezTo>
                    <a:pt x="9892" y="4393"/>
                    <a:pt x="9829" y="4413"/>
                    <a:pt x="9776" y="4450"/>
                  </a:cubicBezTo>
                  <a:cubicBezTo>
                    <a:pt x="9762" y="4460"/>
                    <a:pt x="8350" y="5459"/>
                    <a:pt x="6969" y="5558"/>
                  </a:cubicBezTo>
                  <a:cubicBezTo>
                    <a:pt x="6900" y="5563"/>
                    <a:pt x="6828" y="5565"/>
                    <a:pt x="6753" y="5565"/>
                  </a:cubicBezTo>
                  <a:cubicBezTo>
                    <a:pt x="5626" y="5565"/>
                    <a:pt x="3877" y="5036"/>
                    <a:pt x="2183" y="4521"/>
                  </a:cubicBezTo>
                  <a:cubicBezTo>
                    <a:pt x="1689" y="4371"/>
                    <a:pt x="1198" y="4223"/>
                    <a:pt x="727" y="4088"/>
                  </a:cubicBezTo>
                  <a:lnTo>
                    <a:pt x="626" y="4058"/>
                  </a:lnTo>
                  <a:cubicBezTo>
                    <a:pt x="654" y="3658"/>
                    <a:pt x="723" y="3262"/>
                    <a:pt x="831" y="2876"/>
                  </a:cubicBezTo>
                  <a:cubicBezTo>
                    <a:pt x="1079" y="1983"/>
                    <a:pt x="1861" y="1200"/>
                    <a:pt x="2529" y="668"/>
                  </a:cubicBezTo>
                  <a:close/>
                  <a:moveTo>
                    <a:pt x="2496" y="0"/>
                  </a:moveTo>
                  <a:cubicBezTo>
                    <a:pt x="2431" y="0"/>
                    <a:pt x="2365" y="22"/>
                    <a:pt x="2311" y="63"/>
                  </a:cubicBezTo>
                  <a:cubicBezTo>
                    <a:pt x="1540" y="650"/>
                    <a:pt x="554" y="1586"/>
                    <a:pt x="242" y="2713"/>
                  </a:cubicBezTo>
                  <a:cubicBezTo>
                    <a:pt x="93" y="3247"/>
                    <a:pt x="16" y="3758"/>
                    <a:pt x="4" y="4276"/>
                  </a:cubicBezTo>
                  <a:cubicBezTo>
                    <a:pt x="0" y="4412"/>
                    <a:pt x="89" y="4535"/>
                    <a:pt x="220" y="4575"/>
                  </a:cubicBezTo>
                  <a:lnTo>
                    <a:pt x="559" y="4676"/>
                  </a:lnTo>
                  <a:cubicBezTo>
                    <a:pt x="1027" y="4810"/>
                    <a:pt x="1514" y="4958"/>
                    <a:pt x="2004" y="5107"/>
                  </a:cubicBezTo>
                  <a:cubicBezTo>
                    <a:pt x="3739" y="5634"/>
                    <a:pt x="5529" y="6177"/>
                    <a:pt x="6756" y="6177"/>
                  </a:cubicBezTo>
                  <a:cubicBezTo>
                    <a:pt x="6845" y="6177"/>
                    <a:pt x="6931" y="6175"/>
                    <a:pt x="7014" y="6168"/>
                  </a:cubicBezTo>
                  <a:cubicBezTo>
                    <a:pt x="8302" y="6076"/>
                    <a:pt x="9559" y="5325"/>
                    <a:pt x="9984" y="5048"/>
                  </a:cubicBezTo>
                  <a:cubicBezTo>
                    <a:pt x="10643" y="5346"/>
                    <a:pt x="12520" y="6169"/>
                    <a:pt x="13129" y="6169"/>
                  </a:cubicBezTo>
                  <a:cubicBezTo>
                    <a:pt x="13537" y="6169"/>
                    <a:pt x="13969" y="5863"/>
                    <a:pt x="14230" y="5389"/>
                  </a:cubicBezTo>
                  <a:cubicBezTo>
                    <a:pt x="14573" y="4766"/>
                    <a:pt x="14534" y="4010"/>
                    <a:pt x="14128" y="3371"/>
                  </a:cubicBezTo>
                  <a:cubicBezTo>
                    <a:pt x="13375" y="2187"/>
                    <a:pt x="11221" y="361"/>
                    <a:pt x="9902" y="361"/>
                  </a:cubicBezTo>
                  <a:cubicBezTo>
                    <a:pt x="8813" y="361"/>
                    <a:pt x="5164" y="897"/>
                    <a:pt x="4503" y="996"/>
                  </a:cubicBezTo>
                  <a:cubicBezTo>
                    <a:pt x="4266" y="875"/>
                    <a:pt x="3564" y="516"/>
                    <a:pt x="2638" y="35"/>
                  </a:cubicBezTo>
                  <a:cubicBezTo>
                    <a:pt x="2593" y="12"/>
                    <a:pt x="2545" y="0"/>
                    <a:pt x="24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2451;p54">
              <a:extLst>
                <a:ext uri="{FF2B5EF4-FFF2-40B4-BE49-F238E27FC236}">
                  <a16:creationId xmlns:a16="http://schemas.microsoft.com/office/drawing/2014/main" id="{7940C906-1B6B-77D5-4FF9-6D1C88990476}"/>
                </a:ext>
              </a:extLst>
            </p:cNvPr>
            <p:cNvSpPr/>
            <p:nvPr/>
          </p:nvSpPr>
          <p:spPr>
            <a:xfrm>
              <a:off x="2301725" y="1746050"/>
              <a:ext cx="318700" cy="436725"/>
            </a:xfrm>
            <a:custGeom>
              <a:avLst/>
              <a:gdLst/>
              <a:ahLst/>
              <a:cxnLst/>
              <a:rect l="l" t="t" r="r" b="b"/>
              <a:pathLst>
                <a:path w="12748" h="17469" extrusionOk="0">
                  <a:moveTo>
                    <a:pt x="4057" y="1"/>
                  </a:moveTo>
                  <a:cubicBezTo>
                    <a:pt x="3762" y="1"/>
                    <a:pt x="3478" y="38"/>
                    <a:pt x="3214" y="115"/>
                  </a:cubicBezTo>
                  <a:cubicBezTo>
                    <a:pt x="2888" y="211"/>
                    <a:pt x="428" y="2900"/>
                    <a:pt x="214" y="6007"/>
                  </a:cubicBezTo>
                  <a:cubicBezTo>
                    <a:pt x="1" y="9114"/>
                    <a:pt x="2357" y="14255"/>
                    <a:pt x="2785" y="15112"/>
                  </a:cubicBezTo>
                  <a:cubicBezTo>
                    <a:pt x="3213" y="15970"/>
                    <a:pt x="2678" y="17469"/>
                    <a:pt x="3749" y="17469"/>
                  </a:cubicBezTo>
                  <a:cubicBezTo>
                    <a:pt x="4820" y="17469"/>
                    <a:pt x="8142" y="12541"/>
                    <a:pt x="8142" y="12541"/>
                  </a:cubicBezTo>
                  <a:cubicBezTo>
                    <a:pt x="8142" y="12541"/>
                    <a:pt x="8498" y="12562"/>
                    <a:pt x="9003" y="12562"/>
                  </a:cubicBezTo>
                  <a:cubicBezTo>
                    <a:pt x="10137" y="12562"/>
                    <a:pt x="12022" y="12459"/>
                    <a:pt x="12319" y="11791"/>
                  </a:cubicBezTo>
                  <a:cubicBezTo>
                    <a:pt x="12748" y="10828"/>
                    <a:pt x="9320" y="5472"/>
                    <a:pt x="8570" y="3222"/>
                  </a:cubicBezTo>
                  <a:cubicBezTo>
                    <a:pt x="7929" y="1298"/>
                    <a:pt x="5799" y="1"/>
                    <a:pt x="40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2452;p54">
              <a:extLst>
                <a:ext uri="{FF2B5EF4-FFF2-40B4-BE49-F238E27FC236}">
                  <a16:creationId xmlns:a16="http://schemas.microsoft.com/office/drawing/2014/main" id="{D15B9A9F-26F5-4C44-2A61-3FE3D4BAC155}"/>
                </a:ext>
              </a:extLst>
            </p:cNvPr>
            <p:cNvSpPr/>
            <p:nvPr/>
          </p:nvSpPr>
          <p:spPr>
            <a:xfrm>
              <a:off x="2293450" y="1738550"/>
              <a:ext cx="330750" cy="451900"/>
            </a:xfrm>
            <a:custGeom>
              <a:avLst/>
              <a:gdLst/>
              <a:ahLst/>
              <a:cxnLst/>
              <a:rect l="l" t="t" r="r" b="b"/>
              <a:pathLst>
                <a:path w="13230" h="18076" extrusionOk="0">
                  <a:moveTo>
                    <a:pt x="4397" y="605"/>
                  </a:moveTo>
                  <a:cubicBezTo>
                    <a:pt x="5993" y="605"/>
                    <a:pt x="7999" y="1784"/>
                    <a:pt x="8611" y="3619"/>
                  </a:cubicBezTo>
                  <a:cubicBezTo>
                    <a:pt x="8921" y="4549"/>
                    <a:pt x="9646" y="5937"/>
                    <a:pt x="10414" y="7408"/>
                  </a:cubicBezTo>
                  <a:cubicBezTo>
                    <a:pt x="11271" y="9047"/>
                    <a:pt x="12566" y="11526"/>
                    <a:pt x="12371" y="11967"/>
                  </a:cubicBezTo>
                  <a:cubicBezTo>
                    <a:pt x="12195" y="12362"/>
                    <a:pt x="10805" y="12560"/>
                    <a:pt x="9363" y="12560"/>
                  </a:cubicBezTo>
                  <a:cubicBezTo>
                    <a:pt x="9071" y="12560"/>
                    <a:pt x="8776" y="12552"/>
                    <a:pt x="8489" y="12536"/>
                  </a:cubicBezTo>
                  <a:cubicBezTo>
                    <a:pt x="8485" y="12535"/>
                    <a:pt x="8481" y="12535"/>
                    <a:pt x="8476" y="12535"/>
                  </a:cubicBezTo>
                  <a:cubicBezTo>
                    <a:pt x="8374" y="12535"/>
                    <a:pt x="8277" y="12586"/>
                    <a:pt x="8219" y="12671"/>
                  </a:cubicBezTo>
                  <a:cubicBezTo>
                    <a:pt x="6666" y="14976"/>
                    <a:pt x="4642" y="17463"/>
                    <a:pt x="4080" y="17463"/>
                  </a:cubicBezTo>
                  <a:cubicBezTo>
                    <a:pt x="3756" y="17463"/>
                    <a:pt x="3684" y="17311"/>
                    <a:pt x="3632" y="16504"/>
                  </a:cubicBezTo>
                  <a:cubicBezTo>
                    <a:pt x="3606" y="16103"/>
                    <a:pt x="3577" y="15650"/>
                    <a:pt x="3390" y="15276"/>
                  </a:cubicBezTo>
                  <a:cubicBezTo>
                    <a:pt x="2670" y="13836"/>
                    <a:pt x="659" y="9103"/>
                    <a:pt x="851" y="6328"/>
                  </a:cubicBezTo>
                  <a:cubicBezTo>
                    <a:pt x="1053" y="3408"/>
                    <a:pt x="3314" y="911"/>
                    <a:pt x="3649" y="703"/>
                  </a:cubicBezTo>
                  <a:cubicBezTo>
                    <a:pt x="3882" y="637"/>
                    <a:pt x="4134" y="605"/>
                    <a:pt x="4397" y="605"/>
                  </a:cubicBezTo>
                  <a:close/>
                  <a:moveTo>
                    <a:pt x="4355" y="0"/>
                  </a:moveTo>
                  <a:cubicBezTo>
                    <a:pt x="4039" y="0"/>
                    <a:pt x="3736" y="40"/>
                    <a:pt x="3458" y="122"/>
                  </a:cubicBezTo>
                  <a:cubicBezTo>
                    <a:pt x="2967" y="266"/>
                    <a:pt x="459" y="3100"/>
                    <a:pt x="240" y="6286"/>
                  </a:cubicBezTo>
                  <a:cubicBezTo>
                    <a:pt x="0" y="9755"/>
                    <a:pt x="2814" y="15492"/>
                    <a:pt x="2843" y="15550"/>
                  </a:cubicBezTo>
                  <a:cubicBezTo>
                    <a:pt x="2974" y="15812"/>
                    <a:pt x="2998" y="16184"/>
                    <a:pt x="3021" y="16542"/>
                  </a:cubicBezTo>
                  <a:cubicBezTo>
                    <a:pt x="3063" y="17189"/>
                    <a:pt x="3120" y="18076"/>
                    <a:pt x="4080" y="18076"/>
                  </a:cubicBezTo>
                  <a:cubicBezTo>
                    <a:pt x="5182" y="18076"/>
                    <a:pt x="7727" y="14483"/>
                    <a:pt x="8629" y="13156"/>
                  </a:cubicBezTo>
                  <a:cubicBezTo>
                    <a:pt x="8844" y="13166"/>
                    <a:pt x="9125" y="13175"/>
                    <a:pt x="9441" y="13175"/>
                  </a:cubicBezTo>
                  <a:cubicBezTo>
                    <a:pt x="10720" y="13175"/>
                    <a:pt x="12568" y="13029"/>
                    <a:pt x="12929" y="12215"/>
                  </a:cubicBezTo>
                  <a:cubicBezTo>
                    <a:pt x="13229" y="11540"/>
                    <a:pt x="12375" y="9840"/>
                    <a:pt x="10956" y="7124"/>
                  </a:cubicBezTo>
                  <a:cubicBezTo>
                    <a:pt x="10233" y="5739"/>
                    <a:pt x="9485" y="4308"/>
                    <a:pt x="9190" y="3425"/>
                  </a:cubicBezTo>
                  <a:cubicBezTo>
                    <a:pt x="8495" y="1337"/>
                    <a:pt x="6194" y="0"/>
                    <a:pt x="43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2453;p54">
              <a:extLst>
                <a:ext uri="{FF2B5EF4-FFF2-40B4-BE49-F238E27FC236}">
                  <a16:creationId xmlns:a16="http://schemas.microsoft.com/office/drawing/2014/main" id="{D829C243-9441-0881-BBD5-6D4722A06EAC}"/>
                </a:ext>
              </a:extLst>
            </p:cNvPr>
            <p:cNvSpPr/>
            <p:nvPr/>
          </p:nvSpPr>
          <p:spPr>
            <a:xfrm>
              <a:off x="2352600" y="1687325"/>
              <a:ext cx="257100" cy="396375"/>
            </a:xfrm>
            <a:custGeom>
              <a:avLst/>
              <a:gdLst/>
              <a:ahLst/>
              <a:cxnLst/>
              <a:rect l="l" t="t" r="r" b="b"/>
              <a:pathLst>
                <a:path w="10284" h="15855" extrusionOk="0">
                  <a:moveTo>
                    <a:pt x="1868" y="0"/>
                  </a:moveTo>
                  <a:cubicBezTo>
                    <a:pt x="1489" y="0"/>
                    <a:pt x="1197" y="207"/>
                    <a:pt x="964" y="857"/>
                  </a:cubicBezTo>
                  <a:cubicBezTo>
                    <a:pt x="964" y="857"/>
                    <a:pt x="964" y="3749"/>
                    <a:pt x="536" y="5249"/>
                  </a:cubicBezTo>
                  <a:cubicBezTo>
                    <a:pt x="107" y="6749"/>
                    <a:pt x="0" y="7499"/>
                    <a:pt x="1607" y="9856"/>
                  </a:cubicBezTo>
                  <a:cubicBezTo>
                    <a:pt x="3214" y="12213"/>
                    <a:pt x="6857" y="15854"/>
                    <a:pt x="6857" y="15854"/>
                  </a:cubicBezTo>
                  <a:cubicBezTo>
                    <a:pt x="6857" y="15854"/>
                    <a:pt x="7070" y="13390"/>
                    <a:pt x="7178" y="11998"/>
                  </a:cubicBezTo>
                  <a:cubicBezTo>
                    <a:pt x="7284" y="10605"/>
                    <a:pt x="9427" y="9749"/>
                    <a:pt x="9855" y="9106"/>
                  </a:cubicBezTo>
                  <a:cubicBezTo>
                    <a:pt x="10284" y="8463"/>
                    <a:pt x="7499" y="8034"/>
                    <a:pt x="6428" y="6107"/>
                  </a:cubicBezTo>
                  <a:cubicBezTo>
                    <a:pt x="5357" y="4178"/>
                    <a:pt x="5357" y="857"/>
                    <a:pt x="3857" y="536"/>
                  </a:cubicBezTo>
                  <a:cubicBezTo>
                    <a:pt x="3007" y="354"/>
                    <a:pt x="2364" y="0"/>
                    <a:pt x="1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2454;p54">
              <a:extLst>
                <a:ext uri="{FF2B5EF4-FFF2-40B4-BE49-F238E27FC236}">
                  <a16:creationId xmlns:a16="http://schemas.microsoft.com/office/drawing/2014/main" id="{FA94B37A-EB45-47AB-78CC-A58BFE9F7B95}"/>
                </a:ext>
              </a:extLst>
            </p:cNvPr>
            <p:cNvSpPr/>
            <p:nvPr/>
          </p:nvSpPr>
          <p:spPr>
            <a:xfrm>
              <a:off x="2346175" y="1679775"/>
              <a:ext cx="262025" cy="411575"/>
            </a:xfrm>
            <a:custGeom>
              <a:avLst/>
              <a:gdLst/>
              <a:ahLst/>
              <a:cxnLst/>
              <a:rect l="l" t="t" r="r" b="b"/>
              <a:pathLst>
                <a:path w="10481" h="16463" extrusionOk="0">
                  <a:moveTo>
                    <a:pt x="2132" y="605"/>
                  </a:moveTo>
                  <a:cubicBezTo>
                    <a:pt x="2341" y="605"/>
                    <a:pt x="2614" y="698"/>
                    <a:pt x="3000" y="830"/>
                  </a:cubicBezTo>
                  <a:cubicBezTo>
                    <a:pt x="3307" y="934"/>
                    <a:pt x="3655" y="1053"/>
                    <a:pt x="4049" y="1137"/>
                  </a:cubicBezTo>
                  <a:cubicBezTo>
                    <a:pt x="4788" y="1295"/>
                    <a:pt x="5124" y="2555"/>
                    <a:pt x="5481" y="3888"/>
                  </a:cubicBezTo>
                  <a:cubicBezTo>
                    <a:pt x="5729" y="4818"/>
                    <a:pt x="5986" y="5781"/>
                    <a:pt x="6418" y="6557"/>
                  </a:cubicBezTo>
                  <a:cubicBezTo>
                    <a:pt x="7054" y="7703"/>
                    <a:pt x="8211" y="8332"/>
                    <a:pt x="9057" y="8792"/>
                  </a:cubicBezTo>
                  <a:cubicBezTo>
                    <a:pt x="9342" y="8947"/>
                    <a:pt x="9723" y="9154"/>
                    <a:pt x="9832" y="9274"/>
                  </a:cubicBezTo>
                  <a:cubicBezTo>
                    <a:pt x="9701" y="9439"/>
                    <a:pt x="9391" y="9659"/>
                    <a:pt x="9064" y="9892"/>
                  </a:cubicBezTo>
                  <a:cubicBezTo>
                    <a:pt x="8239" y="10479"/>
                    <a:pt x="7212" y="11210"/>
                    <a:pt x="7129" y="12277"/>
                  </a:cubicBezTo>
                  <a:cubicBezTo>
                    <a:pt x="7057" y="13215"/>
                    <a:pt x="6936" y="14640"/>
                    <a:pt x="6865" y="15468"/>
                  </a:cubicBezTo>
                  <a:cubicBezTo>
                    <a:pt x="5835" y="14408"/>
                    <a:pt x="3350" y="11794"/>
                    <a:pt x="2117" y="9986"/>
                  </a:cubicBezTo>
                  <a:cubicBezTo>
                    <a:pt x="578" y="7726"/>
                    <a:pt x="681" y="7059"/>
                    <a:pt x="1087" y="5636"/>
                  </a:cubicBezTo>
                  <a:cubicBezTo>
                    <a:pt x="1495" y="4209"/>
                    <a:pt x="1525" y="1633"/>
                    <a:pt x="1527" y="1214"/>
                  </a:cubicBezTo>
                  <a:cubicBezTo>
                    <a:pt x="1694" y="767"/>
                    <a:pt x="1858" y="605"/>
                    <a:pt x="2132" y="605"/>
                  </a:cubicBezTo>
                  <a:close/>
                  <a:moveTo>
                    <a:pt x="2122" y="0"/>
                  </a:moveTo>
                  <a:cubicBezTo>
                    <a:pt x="1648" y="0"/>
                    <a:pt x="1224" y="241"/>
                    <a:pt x="933" y="1057"/>
                  </a:cubicBezTo>
                  <a:cubicBezTo>
                    <a:pt x="921" y="1089"/>
                    <a:pt x="916" y="1125"/>
                    <a:pt x="916" y="1159"/>
                  </a:cubicBezTo>
                  <a:cubicBezTo>
                    <a:pt x="916" y="1188"/>
                    <a:pt x="910" y="4027"/>
                    <a:pt x="499" y="5467"/>
                  </a:cubicBezTo>
                  <a:cubicBezTo>
                    <a:pt x="27" y="7120"/>
                    <a:pt x="0" y="7967"/>
                    <a:pt x="1611" y="10330"/>
                  </a:cubicBezTo>
                  <a:cubicBezTo>
                    <a:pt x="3215" y="12683"/>
                    <a:pt x="6748" y="16224"/>
                    <a:pt x="6896" y="16373"/>
                  </a:cubicBezTo>
                  <a:cubicBezTo>
                    <a:pt x="6954" y="16431"/>
                    <a:pt x="7032" y="16463"/>
                    <a:pt x="7114" y="16463"/>
                  </a:cubicBezTo>
                  <a:cubicBezTo>
                    <a:pt x="7272" y="16463"/>
                    <a:pt x="7404" y="16341"/>
                    <a:pt x="7418" y="16184"/>
                  </a:cubicBezTo>
                  <a:cubicBezTo>
                    <a:pt x="7418" y="16184"/>
                    <a:pt x="7633" y="13718"/>
                    <a:pt x="7739" y="12324"/>
                  </a:cubicBezTo>
                  <a:cubicBezTo>
                    <a:pt x="7800" y="11542"/>
                    <a:pt x="8698" y="10904"/>
                    <a:pt x="9419" y="10390"/>
                  </a:cubicBezTo>
                  <a:cubicBezTo>
                    <a:pt x="9834" y="10095"/>
                    <a:pt x="10192" y="9841"/>
                    <a:pt x="10367" y="9578"/>
                  </a:cubicBezTo>
                  <a:cubicBezTo>
                    <a:pt x="10480" y="9410"/>
                    <a:pt x="10473" y="9252"/>
                    <a:pt x="10448" y="9151"/>
                  </a:cubicBezTo>
                  <a:cubicBezTo>
                    <a:pt x="10363" y="8805"/>
                    <a:pt x="9959" y="8586"/>
                    <a:pt x="9350" y="8254"/>
                  </a:cubicBezTo>
                  <a:cubicBezTo>
                    <a:pt x="8570" y="7830"/>
                    <a:pt x="7502" y="7250"/>
                    <a:pt x="6953" y="6260"/>
                  </a:cubicBezTo>
                  <a:cubicBezTo>
                    <a:pt x="6557" y="5549"/>
                    <a:pt x="6310" y="4624"/>
                    <a:pt x="6072" y="3730"/>
                  </a:cubicBezTo>
                  <a:cubicBezTo>
                    <a:pt x="5666" y="2210"/>
                    <a:pt x="5282" y="776"/>
                    <a:pt x="4178" y="539"/>
                  </a:cubicBezTo>
                  <a:cubicBezTo>
                    <a:pt x="3819" y="462"/>
                    <a:pt x="3489" y="349"/>
                    <a:pt x="3199" y="251"/>
                  </a:cubicBezTo>
                  <a:cubicBezTo>
                    <a:pt x="2834" y="126"/>
                    <a:pt x="2465" y="0"/>
                    <a:pt x="21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2455;p54">
              <a:extLst>
                <a:ext uri="{FF2B5EF4-FFF2-40B4-BE49-F238E27FC236}">
                  <a16:creationId xmlns:a16="http://schemas.microsoft.com/office/drawing/2014/main" id="{87DE82FE-4457-9695-9CC0-C6ACB0F07141}"/>
                </a:ext>
              </a:extLst>
            </p:cNvPr>
            <p:cNvSpPr/>
            <p:nvPr/>
          </p:nvSpPr>
          <p:spPr>
            <a:xfrm>
              <a:off x="2258850" y="1329150"/>
              <a:ext cx="551725" cy="488550"/>
            </a:xfrm>
            <a:custGeom>
              <a:avLst/>
              <a:gdLst/>
              <a:ahLst/>
              <a:cxnLst/>
              <a:rect l="l" t="t" r="r" b="b"/>
              <a:pathLst>
                <a:path w="22069" h="19542" extrusionOk="0">
                  <a:moveTo>
                    <a:pt x="11387" y="1"/>
                  </a:moveTo>
                  <a:cubicBezTo>
                    <a:pt x="10813" y="1"/>
                    <a:pt x="10230" y="26"/>
                    <a:pt x="9643" y="80"/>
                  </a:cubicBezTo>
                  <a:cubicBezTo>
                    <a:pt x="3750" y="616"/>
                    <a:pt x="1073" y="4472"/>
                    <a:pt x="537" y="8328"/>
                  </a:cubicBezTo>
                  <a:cubicBezTo>
                    <a:pt x="1" y="12185"/>
                    <a:pt x="4072" y="15934"/>
                    <a:pt x="4500" y="16577"/>
                  </a:cubicBezTo>
                  <a:cubicBezTo>
                    <a:pt x="4929" y="17220"/>
                    <a:pt x="4393" y="17863"/>
                    <a:pt x="5679" y="18291"/>
                  </a:cubicBezTo>
                  <a:cubicBezTo>
                    <a:pt x="6107" y="18434"/>
                    <a:pt x="6548" y="18481"/>
                    <a:pt x="6944" y="18481"/>
                  </a:cubicBezTo>
                  <a:cubicBezTo>
                    <a:pt x="7738" y="18481"/>
                    <a:pt x="8357" y="18291"/>
                    <a:pt x="8357" y="18291"/>
                  </a:cubicBezTo>
                  <a:cubicBezTo>
                    <a:pt x="8357" y="18291"/>
                    <a:pt x="9190" y="19542"/>
                    <a:pt x="10637" y="19542"/>
                  </a:cubicBezTo>
                  <a:cubicBezTo>
                    <a:pt x="10831" y="19542"/>
                    <a:pt x="11035" y="19519"/>
                    <a:pt x="11249" y="19469"/>
                  </a:cubicBezTo>
                  <a:cubicBezTo>
                    <a:pt x="13070" y="19041"/>
                    <a:pt x="12534" y="15398"/>
                    <a:pt x="13285" y="14970"/>
                  </a:cubicBezTo>
                  <a:cubicBezTo>
                    <a:pt x="14035" y="14542"/>
                    <a:pt x="14570" y="13149"/>
                    <a:pt x="16820" y="11864"/>
                  </a:cubicBezTo>
                  <a:cubicBezTo>
                    <a:pt x="19069" y="10578"/>
                    <a:pt x="19069" y="8650"/>
                    <a:pt x="19069" y="8650"/>
                  </a:cubicBezTo>
                  <a:cubicBezTo>
                    <a:pt x="19069" y="8650"/>
                    <a:pt x="22069" y="7793"/>
                    <a:pt x="21532" y="4793"/>
                  </a:cubicBezTo>
                  <a:cubicBezTo>
                    <a:pt x="21051" y="2093"/>
                    <a:pt x="16574" y="1"/>
                    <a:pt x="113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2456;p54">
              <a:extLst>
                <a:ext uri="{FF2B5EF4-FFF2-40B4-BE49-F238E27FC236}">
                  <a16:creationId xmlns:a16="http://schemas.microsoft.com/office/drawing/2014/main" id="{481D5F01-EA5C-87BD-52E7-5201C7C01FAD}"/>
                </a:ext>
              </a:extLst>
            </p:cNvPr>
            <p:cNvSpPr/>
            <p:nvPr/>
          </p:nvSpPr>
          <p:spPr>
            <a:xfrm>
              <a:off x="2252925" y="1321450"/>
              <a:ext cx="564075" cy="503950"/>
            </a:xfrm>
            <a:custGeom>
              <a:avLst/>
              <a:gdLst/>
              <a:ahLst/>
              <a:cxnLst/>
              <a:rect l="l" t="t" r="r" b="b"/>
              <a:pathLst>
                <a:path w="22563" h="20158" extrusionOk="0">
                  <a:moveTo>
                    <a:pt x="11629" y="614"/>
                  </a:moveTo>
                  <a:cubicBezTo>
                    <a:pt x="16606" y="614"/>
                    <a:pt x="21006" y="2561"/>
                    <a:pt x="21469" y="5154"/>
                  </a:cubicBezTo>
                  <a:cubicBezTo>
                    <a:pt x="21949" y="7841"/>
                    <a:pt x="19333" y="8631"/>
                    <a:pt x="19222" y="8664"/>
                  </a:cubicBezTo>
                  <a:cubicBezTo>
                    <a:pt x="19092" y="8701"/>
                    <a:pt x="19002" y="8820"/>
                    <a:pt x="19000" y="8956"/>
                  </a:cubicBezTo>
                  <a:cubicBezTo>
                    <a:pt x="19000" y="9028"/>
                    <a:pt x="18960" y="10731"/>
                    <a:pt x="16905" y="11905"/>
                  </a:cubicBezTo>
                  <a:cubicBezTo>
                    <a:pt x="15433" y="12747"/>
                    <a:pt x="14675" y="13629"/>
                    <a:pt x="14121" y="14274"/>
                  </a:cubicBezTo>
                  <a:cubicBezTo>
                    <a:pt x="13830" y="14614"/>
                    <a:pt x="13600" y="14882"/>
                    <a:pt x="13370" y="15012"/>
                  </a:cubicBezTo>
                  <a:cubicBezTo>
                    <a:pt x="12954" y="15251"/>
                    <a:pt x="12850" y="15927"/>
                    <a:pt x="12718" y="16785"/>
                  </a:cubicBezTo>
                  <a:cubicBezTo>
                    <a:pt x="12548" y="17889"/>
                    <a:pt x="12337" y="19263"/>
                    <a:pt x="11416" y="19479"/>
                  </a:cubicBezTo>
                  <a:cubicBezTo>
                    <a:pt x="11226" y="19524"/>
                    <a:pt x="11044" y="19544"/>
                    <a:pt x="10873" y="19544"/>
                  </a:cubicBezTo>
                  <a:cubicBezTo>
                    <a:pt x="9619" y="19544"/>
                    <a:pt x="8883" y="18479"/>
                    <a:pt x="8848" y="18429"/>
                  </a:cubicBezTo>
                  <a:cubicBezTo>
                    <a:pt x="8791" y="18345"/>
                    <a:pt x="8696" y="18294"/>
                    <a:pt x="8594" y="18293"/>
                  </a:cubicBezTo>
                  <a:cubicBezTo>
                    <a:pt x="8563" y="18293"/>
                    <a:pt x="8533" y="18297"/>
                    <a:pt x="8504" y="18306"/>
                  </a:cubicBezTo>
                  <a:cubicBezTo>
                    <a:pt x="8496" y="18309"/>
                    <a:pt x="7917" y="18483"/>
                    <a:pt x="7182" y="18483"/>
                  </a:cubicBezTo>
                  <a:cubicBezTo>
                    <a:pt x="6814" y="18483"/>
                    <a:pt x="6407" y="18439"/>
                    <a:pt x="6013" y="18308"/>
                  </a:cubicBezTo>
                  <a:cubicBezTo>
                    <a:pt x="5345" y="18085"/>
                    <a:pt x="5310" y="17862"/>
                    <a:pt x="5253" y="17489"/>
                  </a:cubicBezTo>
                  <a:cubicBezTo>
                    <a:pt x="5219" y="17268"/>
                    <a:pt x="5176" y="16991"/>
                    <a:pt x="4992" y="16715"/>
                  </a:cubicBezTo>
                  <a:cubicBezTo>
                    <a:pt x="4912" y="16595"/>
                    <a:pt x="4756" y="16419"/>
                    <a:pt x="4520" y="16152"/>
                  </a:cubicBezTo>
                  <a:cubicBezTo>
                    <a:pt x="3360" y="14844"/>
                    <a:pt x="646" y="11782"/>
                    <a:pt x="1077" y="8678"/>
                  </a:cubicBezTo>
                  <a:cubicBezTo>
                    <a:pt x="1710" y="4123"/>
                    <a:pt x="5011" y="1138"/>
                    <a:pt x="9907" y="692"/>
                  </a:cubicBezTo>
                  <a:cubicBezTo>
                    <a:pt x="10485" y="640"/>
                    <a:pt x="11061" y="614"/>
                    <a:pt x="11629" y="614"/>
                  </a:cubicBezTo>
                  <a:close/>
                  <a:moveTo>
                    <a:pt x="11661" y="1"/>
                  </a:moveTo>
                  <a:cubicBezTo>
                    <a:pt x="11066" y="1"/>
                    <a:pt x="10461" y="27"/>
                    <a:pt x="9852" y="83"/>
                  </a:cubicBezTo>
                  <a:cubicBezTo>
                    <a:pt x="4652" y="556"/>
                    <a:pt x="1145" y="3737"/>
                    <a:pt x="470" y="8594"/>
                  </a:cubicBezTo>
                  <a:cubicBezTo>
                    <a:pt x="1" y="11978"/>
                    <a:pt x="2846" y="15187"/>
                    <a:pt x="4062" y="16559"/>
                  </a:cubicBezTo>
                  <a:cubicBezTo>
                    <a:pt x="4258" y="16779"/>
                    <a:pt x="4426" y="16970"/>
                    <a:pt x="4483" y="17055"/>
                  </a:cubicBezTo>
                  <a:cubicBezTo>
                    <a:pt x="4592" y="17218"/>
                    <a:pt x="4618" y="17387"/>
                    <a:pt x="4648" y="17582"/>
                  </a:cubicBezTo>
                  <a:cubicBezTo>
                    <a:pt x="4714" y="18013"/>
                    <a:pt x="4796" y="18548"/>
                    <a:pt x="5819" y="18890"/>
                  </a:cubicBezTo>
                  <a:cubicBezTo>
                    <a:pt x="6284" y="19045"/>
                    <a:pt x="6758" y="19096"/>
                    <a:pt x="7183" y="19096"/>
                  </a:cubicBezTo>
                  <a:cubicBezTo>
                    <a:pt x="7741" y="19096"/>
                    <a:pt x="8214" y="19008"/>
                    <a:pt x="8474" y="18947"/>
                  </a:cubicBezTo>
                  <a:cubicBezTo>
                    <a:pt x="8783" y="19323"/>
                    <a:pt x="9612" y="20158"/>
                    <a:pt x="10865" y="20158"/>
                  </a:cubicBezTo>
                  <a:cubicBezTo>
                    <a:pt x="11097" y="20157"/>
                    <a:pt x="11330" y="20129"/>
                    <a:pt x="11557" y="20075"/>
                  </a:cubicBezTo>
                  <a:cubicBezTo>
                    <a:pt x="12878" y="19765"/>
                    <a:pt x="13124" y="18164"/>
                    <a:pt x="13323" y="16878"/>
                  </a:cubicBezTo>
                  <a:cubicBezTo>
                    <a:pt x="13398" y="16383"/>
                    <a:pt x="13513" y="15635"/>
                    <a:pt x="13673" y="15544"/>
                  </a:cubicBezTo>
                  <a:cubicBezTo>
                    <a:pt x="13994" y="15361"/>
                    <a:pt x="14254" y="15057"/>
                    <a:pt x="14586" y="14672"/>
                  </a:cubicBezTo>
                  <a:cubicBezTo>
                    <a:pt x="15110" y="14062"/>
                    <a:pt x="15827" y="13227"/>
                    <a:pt x="17209" y="12437"/>
                  </a:cubicBezTo>
                  <a:cubicBezTo>
                    <a:pt x="19155" y="11325"/>
                    <a:pt x="19525" y="9757"/>
                    <a:pt x="19596" y="9180"/>
                  </a:cubicBezTo>
                  <a:cubicBezTo>
                    <a:pt x="20303" y="8904"/>
                    <a:pt x="22563" y="7799"/>
                    <a:pt x="22071" y="5048"/>
                  </a:cubicBezTo>
                  <a:cubicBezTo>
                    <a:pt x="21551" y="2133"/>
                    <a:pt x="16972" y="1"/>
                    <a:pt x="116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2457;p54">
              <a:extLst>
                <a:ext uri="{FF2B5EF4-FFF2-40B4-BE49-F238E27FC236}">
                  <a16:creationId xmlns:a16="http://schemas.microsoft.com/office/drawing/2014/main" id="{12DE8A06-4D67-2E82-C5C7-A4BE7C779B2E}"/>
                </a:ext>
              </a:extLst>
            </p:cNvPr>
            <p:cNvSpPr/>
            <p:nvPr/>
          </p:nvSpPr>
          <p:spPr>
            <a:xfrm>
              <a:off x="2407475" y="1545375"/>
              <a:ext cx="360250" cy="399975"/>
            </a:xfrm>
            <a:custGeom>
              <a:avLst/>
              <a:gdLst/>
              <a:ahLst/>
              <a:cxnLst/>
              <a:rect l="l" t="t" r="r" b="b"/>
              <a:pathLst>
                <a:path w="14410" h="15999" extrusionOk="0">
                  <a:moveTo>
                    <a:pt x="13125" y="0"/>
                  </a:moveTo>
                  <a:cubicBezTo>
                    <a:pt x="13125" y="0"/>
                    <a:pt x="12589" y="1929"/>
                    <a:pt x="10875" y="1929"/>
                  </a:cubicBezTo>
                  <a:cubicBezTo>
                    <a:pt x="9160" y="1929"/>
                    <a:pt x="7447" y="1394"/>
                    <a:pt x="7446" y="1394"/>
                  </a:cubicBezTo>
                  <a:lnTo>
                    <a:pt x="7446" y="1394"/>
                  </a:lnTo>
                  <a:cubicBezTo>
                    <a:pt x="7446" y="1394"/>
                    <a:pt x="8304" y="3643"/>
                    <a:pt x="7660" y="4608"/>
                  </a:cubicBezTo>
                  <a:cubicBezTo>
                    <a:pt x="7018" y="5571"/>
                    <a:pt x="5947" y="5357"/>
                    <a:pt x="5733" y="5785"/>
                  </a:cubicBezTo>
                  <a:cubicBezTo>
                    <a:pt x="5518" y="6214"/>
                    <a:pt x="5625" y="8142"/>
                    <a:pt x="5518" y="8571"/>
                  </a:cubicBezTo>
                  <a:cubicBezTo>
                    <a:pt x="5447" y="8857"/>
                    <a:pt x="5090" y="9618"/>
                    <a:pt x="4670" y="9618"/>
                  </a:cubicBezTo>
                  <a:cubicBezTo>
                    <a:pt x="4459" y="9618"/>
                    <a:pt x="4233" y="9428"/>
                    <a:pt x="4019" y="8892"/>
                  </a:cubicBezTo>
                  <a:cubicBezTo>
                    <a:pt x="4019" y="8892"/>
                    <a:pt x="4233" y="7178"/>
                    <a:pt x="2090" y="6964"/>
                  </a:cubicBezTo>
                  <a:cubicBezTo>
                    <a:pt x="1985" y="6953"/>
                    <a:pt x="1885" y="6948"/>
                    <a:pt x="1793" y="6948"/>
                  </a:cubicBezTo>
                  <a:cubicBezTo>
                    <a:pt x="1" y="6948"/>
                    <a:pt x="505" y="8832"/>
                    <a:pt x="912" y="9749"/>
                  </a:cubicBezTo>
                  <a:cubicBezTo>
                    <a:pt x="1340" y="10714"/>
                    <a:pt x="2840" y="11462"/>
                    <a:pt x="2840" y="11462"/>
                  </a:cubicBezTo>
                  <a:cubicBezTo>
                    <a:pt x="2840" y="11462"/>
                    <a:pt x="3376" y="13926"/>
                    <a:pt x="4125" y="14140"/>
                  </a:cubicBezTo>
                  <a:cubicBezTo>
                    <a:pt x="4818" y="14338"/>
                    <a:pt x="8708" y="15998"/>
                    <a:pt x="9975" y="15998"/>
                  </a:cubicBezTo>
                  <a:cubicBezTo>
                    <a:pt x="10080" y="15998"/>
                    <a:pt x="10167" y="15987"/>
                    <a:pt x="10233" y="15962"/>
                  </a:cubicBezTo>
                  <a:cubicBezTo>
                    <a:pt x="11090" y="15640"/>
                    <a:pt x="11946" y="11676"/>
                    <a:pt x="11946" y="11676"/>
                  </a:cubicBezTo>
                  <a:cubicBezTo>
                    <a:pt x="11946" y="11676"/>
                    <a:pt x="13446" y="10927"/>
                    <a:pt x="13446" y="10177"/>
                  </a:cubicBezTo>
                  <a:cubicBezTo>
                    <a:pt x="13446" y="9427"/>
                    <a:pt x="12804" y="7285"/>
                    <a:pt x="12804" y="6749"/>
                  </a:cubicBezTo>
                  <a:cubicBezTo>
                    <a:pt x="12804" y="6214"/>
                    <a:pt x="13981" y="4714"/>
                    <a:pt x="14196" y="3535"/>
                  </a:cubicBezTo>
                  <a:cubicBezTo>
                    <a:pt x="14410" y="2358"/>
                    <a:pt x="13125" y="0"/>
                    <a:pt x="13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2458;p54">
              <a:extLst>
                <a:ext uri="{FF2B5EF4-FFF2-40B4-BE49-F238E27FC236}">
                  <a16:creationId xmlns:a16="http://schemas.microsoft.com/office/drawing/2014/main" id="{97FE97E5-2B7D-9734-052F-0EEBF9244B8B}"/>
                </a:ext>
              </a:extLst>
            </p:cNvPr>
            <p:cNvSpPr/>
            <p:nvPr/>
          </p:nvSpPr>
          <p:spPr>
            <a:xfrm>
              <a:off x="2404625" y="1537725"/>
              <a:ext cx="370950" cy="415250"/>
            </a:xfrm>
            <a:custGeom>
              <a:avLst/>
              <a:gdLst/>
              <a:ahLst/>
              <a:cxnLst/>
              <a:rect l="l" t="t" r="r" b="b"/>
              <a:pathLst>
                <a:path w="14838" h="16610" extrusionOk="0">
                  <a:moveTo>
                    <a:pt x="13263" y="1041"/>
                  </a:moveTo>
                  <a:cubicBezTo>
                    <a:pt x="13648" y="1862"/>
                    <a:pt x="14132" y="3108"/>
                    <a:pt x="14008" y="3788"/>
                  </a:cubicBezTo>
                  <a:cubicBezTo>
                    <a:pt x="13899" y="4385"/>
                    <a:pt x="13496" y="5120"/>
                    <a:pt x="13172" y="5711"/>
                  </a:cubicBezTo>
                  <a:cubicBezTo>
                    <a:pt x="12814" y="6366"/>
                    <a:pt x="12611" y="6750"/>
                    <a:pt x="12611" y="7056"/>
                  </a:cubicBezTo>
                  <a:cubicBezTo>
                    <a:pt x="12611" y="7336"/>
                    <a:pt x="12744" y="7914"/>
                    <a:pt x="12899" y="8585"/>
                  </a:cubicBezTo>
                  <a:cubicBezTo>
                    <a:pt x="13065" y="9300"/>
                    <a:pt x="13253" y="10112"/>
                    <a:pt x="13253" y="10485"/>
                  </a:cubicBezTo>
                  <a:cubicBezTo>
                    <a:pt x="13253" y="10866"/>
                    <a:pt x="12459" y="11441"/>
                    <a:pt x="11922" y="11710"/>
                  </a:cubicBezTo>
                  <a:cubicBezTo>
                    <a:pt x="11840" y="11752"/>
                    <a:pt x="11780" y="11828"/>
                    <a:pt x="11760" y="11919"/>
                  </a:cubicBezTo>
                  <a:cubicBezTo>
                    <a:pt x="11363" y="13755"/>
                    <a:pt x="10657" y="15824"/>
                    <a:pt x="10238" y="15981"/>
                  </a:cubicBezTo>
                  <a:cubicBezTo>
                    <a:pt x="10195" y="15998"/>
                    <a:pt x="10136" y="16005"/>
                    <a:pt x="10063" y="16005"/>
                  </a:cubicBezTo>
                  <a:cubicBezTo>
                    <a:pt x="9238" y="16005"/>
                    <a:pt x="6652" y="15021"/>
                    <a:pt x="5494" y="14580"/>
                  </a:cubicBezTo>
                  <a:cubicBezTo>
                    <a:pt x="4931" y="14365"/>
                    <a:pt x="4523" y="14210"/>
                    <a:pt x="4324" y="14153"/>
                  </a:cubicBezTo>
                  <a:cubicBezTo>
                    <a:pt x="3981" y="14056"/>
                    <a:pt x="3494" y="12808"/>
                    <a:pt x="3253" y="11704"/>
                  </a:cubicBezTo>
                  <a:cubicBezTo>
                    <a:pt x="3233" y="11613"/>
                    <a:pt x="3174" y="11537"/>
                    <a:pt x="3091" y="11496"/>
                  </a:cubicBezTo>
                  <a:cubicBezTo>
                    <a:pt x="3077" y="11488"/>
                    <a:pt x="1684" y="10783"/>
                    <a:pt x="1306" y="9931"/>
                  </a:cubicBezTo>
                  <a:cubicBezTo>
                    <a:pt x="1007" y="9258"/>
                    <a:pt x="773" y="8313"/>
                    <a:pt x="1098" y="7864"/>
                  </a:cubicBezTo>
                  <a:cubicBezTo>
                    <a:pt x="1244" y="7662"/>
                    <a:pt x="1514" y="7560"/>
                    <a:pt x="1904" y="7560"/>
                  </a:cubicBezTo>
                  <a:cubicBezTo>
                    <a:pt x="1988" y="7560"/>
                    <a:pt x="2079" y="7564"/>
                    <a:pt x="2174" y="7574"/>
                  </a:cubicBezTo>
                  <a:cubicBezTo>
                    <a:pt x="2799" y="7638"/>
                    <a:pt x="3256" y="7841"/>
                    <a:pt x="3531" y="8184"/>
                  </a:cubicBezTo>
                  <a:cubicBezTo>
                    <a:pt x="3883" y="8617"/>
                    <a:pt x="3831" y="9149"/>
                    <a:pt x="3829" y="9162"/>
                  </a:cubicBezTo>
                  <a:cubicBezTo>
                    <a:pt x="3823" y="9213"/>
                    <a:pt x="3829" y="9265"/>
                    <a:pt x="3848" y="9313"/>
                  </a:cubicBezTo>
                  <a:cubicBezTo>
                    <a:pt x="4093" y="9921"/>
                    <a:pt x="4414" y="10230"/>
                    <a:pt x="4781" y="10230"/>
                  </a:cubicBezTo>
                  <a:cubicBezTo>
                    <a:pt x="4797" y="10230"/>
                    <a:pt x="4813" y="10230"/>
                    <a:pt x="4829" y="10229"/>
                  </a:cubicBezTo>
                  <a:cubicBezTo>
                    <a:pt x="5482" y="10184"/>
                    <a:pt x="5869" y="9194"/>
                    <a:pt x="5929" y="8951"/>
                  </a:cubicBezTo>
                  <a:cubicBezTo>
                    <a:pt x="5979" y="8752"/>
                    <a:pt x="5987" y="8386"/>
                    <a:pt x="5998" y="7807"/>
                  </a:cubicBezTo>
                  <a:cubicBezTo>
                    <a:pt x="6008" y="7289"/>
                    <a:pt x="6024" y="6420"/>
                    <a:pt x="6120" y="6228"/>
                  </a:cubicBezTo>
                  <a:cubicBezTo>
                    <a:pt x="6148" y="6173"/>
                    <a:pt x="6381" y="6104"/>
                    <a:pt x="6535" y="6059"/>
                  </a:cubicBezTo>
                  <a:cubicBezTo>
                    <a:pt x="6978" y="5928"/>
                    <a:pt x="7586" y="5747"/>
                    <a:pt x="8029" y="5083"/>
                  </a:cubicBezTo>
                  <a:cubicBezTo>
                    <a:pt x="8549" y="4304"/>
                    <a:pt x="8259" y="2924"/>
                    <a:pt x="8030" y="2145"/>
                  </a:cubicBezTo>
                  <a:lnTo>
                    <a:pt x="8030" y="2145"/>
                  </a:lnTo>
                  <a:cubicBezTo>
                    <a:pt x="8687" y="2308"/>
                    <a:pt x="9830" y="2542"/>
                    <a:pt x="10988" y="2542"/>
                  </a:cubicBezTo>
                  <a:cubicBezTo>
                    <a:pt x="12141" y="2542"/>
                    <a:pt x="12880" y="1751"/>
                    <a:pt x="13263" y="1041"/>
                  </a:cubicBezTo>
                  <a:close/>
                  <a:moveTo>
                    <a:pt x="13241" y="0"/>
                  </a:moveTo>
                  <a:cubicBezTo>
                    <a:pt x="13229" y="0"/>
                    <a:pt x="13216" y="1"/>
                    <a:pt x="13203" y="3"/>
                  </a:cubicBezTo>
                  <a:cubicBezTo>
                    <a:pt x="13079" y="16"/>
                    <a:pt x="12976" y="104"/>
                    <a:pt x="12943" y="224"/>
                  </a:cubicBezTo>
                  <a:cubicBezTo>
                    <a:pt x="12923" y="293"/>
                    <a:pt x="12445" y="1928"/>
                    <a:pt x="10989" y="1928"/>
                  </a:cubicBezTo>
                  <a:cubicBezTo>
                    <a:pt x="9343" y="1928"/>
                    <a:pt x="7668" y="1412"/>
                    <a:pt x="7651" y="1407"/>
                  </a:cubicBezTo>
                  <a:cubicBezTo>
                    <a:pt x="7619" y="1397"/>
                    <a:pt x="7588" y="1393"/>
                    <a:pt x="7557" y="1393"/>
                  </a:cubicBezTo>
                  <a:cubicBezTo>
                    <a:pt x="7354" y="1393"/>
                    <a:pt x="7195" y="1600"/>
                    <a:pt x="7275" y="1807"/>
                  </a:cubicBezTo>
                  <a:cubicBezTo>
                    <a:pt x="7496" y="2393"/>
                    <a:pt x="7974" y="4062"/>
                    <a:pt x="7519" y="4743"/>
                  </a:cubicBezTo>
                  <a:cubicBezTo>
                    <a:pt x="7200" y="5223"/>
                    <a:pt x="6754" y="5354"/>
                    <a:pt x="6361" y="5472"/>
                  </a:cubicBezTo>
                  <a:cubicBezTo>
                    <a:pt x="6031" y="5569"/>
                    <a:pt x="5718" y="5661"/>
                    <a:pt x="5572" y="5955"/>
                  </a:cubicBezTo>
                  <a:cubicBezTo>
                    <a:pt x="5426" y="6248"/>
                    <a:pt x="5404" y="6874"/>
                    <a:pt x="5386" y="7796"/>
                  </a:cubicBezTo>
                  <a:cubicBezTo>
                    <a:pt x="5379" y="8201"/>
                    <a:pt x="5370" y="8661"/>
                    <a:pt x="5335" y="8803"/>
                  </a:cubicBezTo>
                  <a:cubicBezTo>
                    <a:pt x="5256" y="9115"/>
                    <a:pt x="4948" y="9607"/>
                    <a:pt x="4785" y="9618"/>
                  </a:cubicBezTo>
                  <a:cubicBezTo>
                    <a:pt x="4762" y="9618"/>
                    <a:pt x="4610" y="9542"/>
                    <a:pt x="4442" y="9147"/>
                  </a:cubicBezTo>
                  <a:cubicBezTo>
                    <a:pt x="4452" y="8926"/>
                    <a:pt x="4431" y="8330"/>
                    <a:pt x="4014" y="7807"/>
                  </a:cubicBezTo>
                  <a:cubicBezTo>
                    <a:pt x="3633" y="7328"/>
                    <a:pt x="3033" y="7046"/>
                    <a:pt x="2234" y="6965"/>
                  </a:cubicBezTo>
                  <a:cubicBezTo>
                    <a:pt x="2120" y="6954"/>
                    <a:pt x="2011" y="6948"/>
                    <a:pt x="1907" y="6948"/>
                  </a:cubicBezTo>
                  <a:cubicBezTo>
                    <a:pt x="1308" y="6948"/>
                    <a:pt x="869" y="7135"/>
                    <a:pt x="601" y="7506"/>
                  </a:cubicBezTo>
                  <a:cubicBezTo>
                    <a:pt x="1" y="8335"/>
                    <a:pt x="560" y="9762"/>
                    <a:pt x="745" y="10180"/>
                  </a:cubicBezTo>
                  <a:cubicBezTo>
                    <a:pt x="1140" y="11066"/>
                    <a:pt x="2293" y="11757"/>
                    <a:pt x="2686" y="11973"/>
                  </a:cubicBezTo>
                  <a:cubicBezTo>
                    <a:pt x="2858" y="12714"/>
                    <a:pt x="3352" y="14512"/>
                    <a:pt x="4155" y="14742"/>
                  </a:cubicBezTo>
                  <a:cubicBezTo>
                    <a:pt x="4330" y="14792"/>
                    <a:pt x="4769" y="14958"/>
                    <a:pt x="5277" y="15152"/>
                  </a:cubicBezTo>
                  <a:cubicBezTo>
                    <a:pt x="7702" y="16075"/>
                    <a:pt x="9274" y="16609"/>
                    <a:pt x="10084" y="16609"/>
                  </a:cubicBezTo>
                  <a:cubicBezTo>
                    <a:pt x="10232" y="16609"/>
                    <a:pt x="10355" y="16592"/>
                    <a:pt x="10453" y="16554"/>
                  </a:cubicBezTo>
                  <a:cubicBezTo>
                    <a:pt x="11352" y="16217"/>
                    <a:pt x="12082" y="13291"/>
                    <a:pt x="12328" y="12187"/>
                  </a:cubicBezTo>
                  <a:cubicBezTo>
                    <a:pt x="12768" y="11949"/>
                    <a:pt x="13866" y="11277"/>
                    <a:pt x="13866" y="10482"/>
                  </a:cubicBezTo>
                  <a:cubicBezTo>
                    <a:pt x="13866" y="10041"/>
                    <a:pt x="13678" y="9229"/>
                    <a:pt x="13496" y="8445"/>
                  </a:cubicBezTo>
                  <a:cubicBezTo>
                    <a:pt x="13361" y="7865"/>
                    <a:pt x="13222" y="7265"/>
                    <a:pt x="13222" y="7055"/>
                  </a:cubicBezTo>
                  <a:cubicBezTo>
                    <a:pt x="13222" y="6891"/>
                    <a:pt x="13493" y="6399"/>
                    <a:pt x="13709" y="6004"/>
                  </a:cubicBezTo>
                  <a:cubicBezTo>
                    <a:pt x="14072" y="5341"/>
                    <a:pt x="14484" y="4590"/>
                    <a:pt x="14610" y="3895"/>
                  </a:cubicBezTo>
                  <a:cubicBezTo>
                    <a:pt x="14837" y="2647"/>
                    <a:pt x="13643" y="410"/>
                    <a:pt x="13507" y="160"/>
                  </a:cubicBezTo>
                  <a:cubicBezTo>
                    <a:pt x="13454" y="61"/>
                    <a:pt x="13351" y="0"/>
                    <a:pt x="132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2459;p54">
              <a:extLst>
                <a:ext uri="{FF2B5EF4-FFF2-40B4-BE49-F238E27FC236}">
                  <a16:creationId xmlns:a16="http://schemas.microsoft.com/office/drawing/2014/main" id="{8F14E7E8-317D-91B5-7407-0347C92B450B}"/>
                </a:ext>
              </a:extLst>
            </p:cNvPr>
            <p:cNvSpPr/>
            <p:nvPr/>
          </p:nvSpPr>
          <p:spPr>
            <a:xfrm>
              <a:off x="2767700" y="1960475"/>
              <a:ext cx="337425" cy="678750"/>
            </a:xfrm>
            <a:custGeom>
              <a:avLst/>
              <a:gdLst/>
              <a:ahLst/>
              <a:cxnLst/>
              <a:rect l="l" t="t" r="r" b="b"/>
              <a:pathLst>
                <a:path w="13497" h="27150" extrusionOk="0">
                  <a:moveTo>
                    <a:pt x="3321" y="1"/>
                  </a:moveTo>
                  <a:lnTo>
                    <a:pt x="1" y="3964"/>
                  </a:lnTo>
                  <a:cubicBezTo>
                    <a:pt x="1" y="3964"/>
                    <a:pt x="536" y="8249"/>
                    <a:pt x="1607" y="9963"/>
                  </a:cubicBezTo>
                  <a:cubicBezTo>
                    <a:pt x="2677" y="11678"/>
                    <a:pt x="7177" y="18319"/>
                    <a:pt x="7177" y="18319"/>
                  </a:cubicBezTo>
                  <a:cubicBezTo>
                    <a:pt x="7177" y="18319"/>
                    <a:pt x="6856" y="20569"/>
                    <a:pt x="7177" y="21211"/>
                  </a:cubicBezTo>
                  <a:cubicBezTo>
                    <a:pt x="7498" y="21854"/>
                    <a:pt x="8783" y="24961"/>
                    <a:pt x="8783" y="25389"/>
                  </a:cubicBezTo>
                  <a:cubicBezTo>
                    <a:pt x="8783" y="25643"/>
                    <a:pt x="9085" y="25859"/>
                    <a:pt x="9353" y="25859"/>
                  </a:cubicBezTo>
                  <a:cubicBezTo>
                    <a:pt x="9537" y="25859"/>
                    <a:pt x="9705" y="25758"/>
                    <a:pt x="9748" y="25496"/>
                  </a:cubicBezTo>
                  <a:cubicBezTo>
                    <a:pt x="9855" y="24854"/>
                    <a:pt x="9855" y="23996"/>
                    <a:pt x="9855" y="23996"/>
                  </a:cubicBezTo>
                  <a:lnTo>
                    <a:pt x="11676" y="26782"/>
                  </a:lnTo>
                  <a:cubicBezTo>
                    <a:pt x="11676" y="26782"/>
                    <a:pt x="12148" y="27149"/>
                    <a:pt x="12542" y="27149"/>
                  </a:cubicBezTo>
                  <a:cubicBezTo>
                    <a:pt x="12711" y="27149"/>
                    <a:pt x="12865" y="27082"/>
                    <a:pt x="12962" y="26889"/>
                  </a:cubicBezTo>
                  <a:cubicBezTo>
                    <a:pt x="13283" y="26246"/>
                    <a:pt x="13068" y="22818"/>
                    <a:pt x="13283" y="21425"/>
                  </a:cubicBezTo>
                  <a:cubicBezTo>
                    <a:pt x="13497" y="20033"/>
                    <a:pt x="12426" y="18105"/>
                    <a:pt x="11568" y="17248"/>
                  </a:cubicBezTo>
                  <a:cubicBezTo>
                    <a:pt x="10712" y="16391"/>
                    <a:pt x="9641" y="14891"/>
                    <a:pt x="9320" y="14570"/>
                  </a:cubicBezTo>
                  <a:cubicBezTo>
                    <a:pt x="8998" y="14248"/>
                    <a:pt x="7606" y="9213"/>
                    <a:pt x="6962" y="5786"/>
                  </a:cubicBezTo>
                  <a:cubicBezTo>
                    <a:pt x="6320" y="2358"/>
                    <a:pt x="4606" y="216"/>
                    <a:pt x="33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2460;p54">
              <a:extLst>
                <a:ext uri="{FF2B5EF4-FFF2-40B4-BE49-F238E27FC236}">
                  <a16:creationId xmlns:a16="http://schemas.microsoft.com/office/drawing/2014/main" id="{BC97A60A-05F3-DA67-10FB-C1A3DAB68444}"/>
                </a:ext>
              </a:extLst>
            </p:cNvPr>
            <p:cNvSpPr/>
            <p:nvPr/>
          </p:nvSpPr>
          <p:spPr>
            <a:xfrm>
              <a:off x="2759600" y="1952850"/>
              <a:ext cx="353800" cy="694000"/>
            </a:xfrm>
            <a:custGeom>
              <a:avLst/>
              <a:gdLst/>
              <a:ahLst/>
              <a:cxnLst/>
              <a:rect l="l" t="t" r="r" b="b"/>
              <a:pathLst>
                <a:path w="14152" h="27760" extrusionOk="0">
                  <a:moveTo>
                    <a:pt x="3645" y="0"/>
                  </a:moveTo>
                  <a:cubicBezTo>
                    <a:pt x="3498" y="0"/>
                    <a:pt x="3368" y="106"/>
                    <a:pt x="3344" y="256"/>
                  </a:cubicBezTo>
                  <a:cubicBezTo>
                    <a:pt x="3316" y="422"/>
                    <a:pt x="3429" y="580"/>
                    <a:pt x="3595" y="608"/>
                  </a:cubicBezTo>
                  <a:cubicBezTo>
                    <a:pt x="4603" y="775"/>
                    <a:pt x="6322" y="2605"/>
                    <a:pt x="6987" y="6147"/>
                  </a:cubicBezTo>
                  <a:cubicBezTo>
                    <a:pt x="7580" y="9308"/>
                    <a:pt x="8992" y="14655"/>
                    <a:pt x="9427" y="15090"/>
                  </a:cubicBezTo>
                  <a:cubicBezTo>
                    <a:pt x="9537" y="15200"/>
                    <a:pt x="9771" y="15497"/>
                    <a:pt x="10042" y="15840"/>
                  </a:cubicBezTo>
                  <a:cubicBezTo>
                    <a:pt x="10502" y="16424"/>
                    <a:pt x="11133" y="17225"/>
                    <a:pt x="11677" y="17769"/>
                  </a:cubicBezTo>
                  <a:cubicBezTo>
                    <a:pt x="12467" y="18559"/>
                    <a:pt x="13502" y="20407"/>
                    <a:pt x="13306" y="21684"/>
                  </a:cubicBezTo>
                  <a:cubicBezTo>
                    <a:pt x="13207" y="22323"/>
                    <a:pt x="13196" y="23359"/>
                    <a:pt x="13185" y="24359"/>
                  </a:cubicBezTo>
                  <a:cubicBezTo>
                    <a:pt x="13174" y="25430"/>
                    <a:pt x="13161" y="26762"/>
                    <a:pt x="13012" y="27056"/>
                  </a:cubicBezTo>
                  <a:cubicBezTo>
                    <a:pt x="12979" y="27124"/>
                    <a:pt x="12947" y="27136"/>
                    <a:pt x="12919" y="27143"/>
                  </a:cubicBezTo>
                  <a:cubicBezTo>
                    <a:pt x="12903" y="27146"/>
                    <a:pt x="12884" y="27148"/>
                    <a:pt x="12865" y="27148"/>
                  </a:cubicBezTo>
                  <a:cubicBezTo>
                    <a:pt x="12686" y="27148"/>
                    <a:pt x="12404" y="26999"/>
                    <a:pt x="12228" y="26873"/>
                  </a:cubicBezTo>
                  <a:lnTo>
                    <a:pt x="10437" y="24134"/>
                  </a:lnTo>
                  <a:cubicBezTo>
                    <a:pt x="10379" y="24046"/>
                    <a:pt x="10282" y="23996"/>
                    <a:pt x="10181" y="23996"/>
                  </a:cubicBezTo>
                  <a:cubicBezTo>
                    <a:pt x="10152" y="23996"/>
                    <a:pt x="10122" y="24000"/>
                    <a:pt x="10093" y="24009"/>
                  </a:cubicBezTo>
                  <a:cubicBezTo>
                    <a:pt x="9964" y="24048"/>
                    <a:pt x="9875" y="24166"/>
                    <a:pt x="9875" y="24301"/>
                  </a:cubicBezTo>
                  <a:cubicBezTo>
                    <a:pt x="9875" y="24310"/>
                    <a:pt x="9874" y="25141"/>
                    <a:pt x="9772" y="25751"/>
                  </a:cubicBezTo>
                  <a:cubicBezTo>
                    <a:pt x="9756" y="25842"/>
                    <a:pt x="9731" y="25859"/>
                    <a:pt x="9688" y="25859"/>
                  </a:cubicBezTo>
                  <a:cubicBezTo>
                    <a:pt x="9680" y="25859"/>
                    <a:pt x="9671" y="25859"/>
                    <a:pt x="9661" y="25858"/>
                  </a:cubicBezTo>
                  <a:cubicBezTo>
                    <a:pt x="9532" y="25848"/>
                    <a:pt x="9415" y="25740"/>
                    <a:pt x="9415" y="25694"/>
                  </a:cubicBezTo>
                  <a:cubicBezTo>
                    <a:pt x="9415" y="25140"/>
                    <a:pt x="8015" y="21856"/>
                    <a:pt x="7776" y="21380"/>
                  </a:cubicBezTo>
                  <a:cubicBezTo>
                    <a:pt x="7573" y="20975"/>
                    <a:pt x="7686" y="19501"/>
                    <a:pt x="7806" y="18667"/>
                  </a:cubicBezTo>
                  <a:cubicBezTo>
                    <a:pt x="7816" y="18592"/>
                    <a:pt x="7798" y="18515"/>
                    <a:pt x="7756" y="18452"/>
                  </a:cubicBezTo>
                  <a:cubicBezTo>
                    <a:pt x="7710" y="18386"/>
                    <a:pt x="3247" y="11796"/>
                    <a:pt x="2192" y="10106"/>
                  </a:cubicBezTo>
                  <a:cubicBezTo>
                    <a:pt x="1169" y="8470"/>
                    <a:pt x="634" y="4274"/>
                    <a:pt x="628" y="4232"/>
                  </a:cubicBezTo>
                  <a:cubicBezTo>
                    <a:pt x="609" y="4077"/>
                    <a:pt x="477" y="3963"/>
                    <a:pt x="325" y="3963"/>
                  </a:cubicBezTo>
                  <a:cubicBezTo>
                    <a:pt x="313" y="3963"/>
                    <a:pt x="300" y="3964"/>
                    <a:pt x="287" y="3966"/>
                  </a:cubicBezTo>
                  <a:cubicBezTo>
                    <a:pt x="119" y="3987"/>
                    <a:pt x="0" y="4140"/>
                    <a:pt x="21" y="4308"/>
                  </a:cubicBezTo>
                  <a:cubicBezTo>
                    <a:pt x="44" y="4485"/>
                    <a:pt x="577" y="8679"/>
                    <a:pt x="1673" y="10431"/>
                  </a:cubicBezTo>
                  <a:cubicBezTo>
                    <a:pt x="2663" y="12016"/>
                    <a:pt x="6623" y="17870"/>
                    <a:pt x="7183" y="18698"/>
                  </a:cubicBezTo>
                  <a:cubicBezTo>
                    <a:pt x="7107" y="19271"/>
                    <a:pt x="6908" y="21013"/>
                    <a:pt x="7229" y="21653"/>
                  </a:cubicBezTo>
                  <a:cubicBezTo>
                    <a:pt x="7575" y="22346"/>
                    <a:pt x="8784" y="25317"/>
                    <a:pt x="8803" y="25694"/>
                  </a:cubicBezTo>
                  <a:cubicBezTo>
                    <a:pt x="8803" y="26117"/>
                    <a:pt x="9220" y="26435"/>
                    <a:pt x="9610" y="26467"/>
                  </a:cubicBezTo>
                  <a:cubicBezTo>
                    <a:pt x="9638" y="26470"/>
                    <a:pt x="9664" y="26471"/>
                    <a:pt x="9691" y="26471"/>
                  </a:cubicBezTo>
                  <a:cubicBezTo>
                    <a:pt x="10047" y="26471"/>
                    <a:pt x="10312" y="26231"/>
                    <a:pt x="10376" y="25851"/>
                  </a:cubicBezTo>
                  <a:cubicBezTo>
                    <a:pt x="10406" y="25664"/>
                    <a:pt x="10428" y="25461"/>
                    <a:pt x="10444" y="25265"/>
                  </a:cubicBezTo>
                  <a:lnTo>
                    <a:pt x="11745" y="27253"/>
                  </a:lnTo>
                  <a:cubicBezTo>
                    <a:pt x="11764" y="27282"/>
                    <a:pt x="11786" y="27307"/>
                    <a:pt x="11813" y="27328"/>
                  </a:cubicBezTo>
                  <a:cubicBezTo>
                    <a:pt x="11914" y="27407"/>
                    <a:pt x="12395" y="27760"/>
                    <a:pt x="12867" y="27760"/>
                  </a:cubicBezTo>
                  <a:cubicBezTo>
                    <a:pt x="12872" y="27760"/>
                    <a:pt x="12876" y="27760"/>
                    <a:pt x="12881" y="27760"/>
                  </a:cubicBezTo>
                  <a:cubicBezTo>
                    <a:pt x="12939" y="27760"/>
                    <a:pt x="12997" y="27753"/>
                    <a:pt x="13054" y="27740"/>
                  </a:cubicBezTo>
                  <a:cubicBezTo>
                    <a:pt x="13276" y="27690"/>
                    <a:pt x="13452" y="27548"/>
                    <a:pt x="13561" y="27331"/>
                  </a:cubicBezTo>
                  <a:cubicBezTo>
                    <a:pt x="13760" y="26931"/>
                    <a:pt x="13781" y="25944"/>
                    <a:pt x="13798" y="24367"/>
                  </a:cubicBezTo>
                  <a:cubicBezTo>
                    <a:pt x="13808" y="23386"/>
                    <a:pt x="13819" y="22373"/>
                    <a:pt x="13911" y="21778"/>
                  </a:cubicBezTo>
                  <a:cubicBezTo>
                    <a:pt x="14151" y="20217"/>
                    <a:pt x="12978" y="18204"/>
                    <a:pt x="12111" y="17337"/>
                  </a:cubicBezTo>
                  <a:cubicBezTo>
                    <a:pt x="11592" y="16817"/>
                    <a:pt x="10974" y="16034"/>
                    <a:pt x="10522" y="15461"/>
                  </a:cubicBezTo>
                  <a:cubicBezTo>
                    <a:pt x="10216" y="15073"/>
                    <a:pt x="9996" y="14793"/>
                    <a:pt x="9873" y="14671"/>
                  </a:cubicBezTo>
                  <a:cubicBezTo>
                    <a:pt x="9598" y="14294"/>
                    <a:pt x="8264" y="9642"/>
                    <a:pt x="7589" y="6034"/>
                  </a:cubicBezTo>
                  <a:cubicBezTo>
                    <a:pt x="6912" y="2426"/>
                    <a:pt x="5077" y="235"/>
                    <a:pt x="3696" y="4"/>
                  </a:cubicBezTo>
                  <a:cubicBezTo>
                    <a:pt x="3679" y="2"/>
                    <a:pt x="3662" y="0"/>
                    <a:pt x="36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2461;p54">
              <a:extLst>
                <a:ext uri="{FF2B5EF4-FFF2-40B4-BE49-F238E27FC236}">
                  <a16:creationId xmlns:a16="http://schemas.microsoft.com/office/drawing/2014/main" id="{8B447B66-C66A-FA52-537E-A2B3BD0E7A2F}"/>
                </a:ext>
              </a:extLst>
            </p:cNvPr>
            <p:cNvSpPr/>
            <p:nvPr/>
          </p:nvSpPr>
          <p:spPr>
            <a:xfrm>
              <a:off x="2929725" y="2339975"/>
              <a:ext cx="175450" cy="299250"/>
            </a:xfrm>
            <a:custGeom>
              <a:avLst/>
              <a:gdLst/>
              <a:ahLst/>
              <a:cxnLst/>
              <a:rect l="l" t="t" r="r" b="b"/>
              <a:pathLst>
                <a:path w="7018" h="11970" extrusionOk="0">
                  <a:moveTo>
                    <a:pt x="3346" y="1"/>
                  </a:moveTo>
                  <a:cubicBezTo>
                    <a:pt x="1729" y="423"/>
                    <a:pt x="594" y="1447"/>
                    <a:pt x="0" y="2110"/>
                  </a:cubicBezTo>
                  <a:cubicBezTo>
                    <a:pt x="425" y="2738"/>
                    <a:pt x="697" y="3139"/>
                    <a:pt x="697" y="3139"/>
                  </a:cubicBezTo>
                  <a:cubicBezTo>
                    <a:pt x="697" y="3139"/>
                    <a:pt x="376" y="5389"/>
                    <a:pt x="697" y="6031"/>
                  </a:cubicBezTo>
                  <a:cubicBezTo>
                    <a:pt x="1018" y="6674"/>
                    <a:pt x="2303" y="9781"/>
                    <a:pt x="2303" y="10209"/>
                  </a:cubicBezTo>
                  <a:cubicBezTo>
                    <a:pt x="2303" y="10463"/>
                    <a:pt x="2605" y="10679"/>
                    <a:pt x="2872" y="10679"/>
                  </a:cubicBezTo>
                  <a:cubicBezTo>
                    <a:pt x="3056" y="10679"/>
                    <a:pt x="3224" y="10578"/>
                    <a:pt x="3267" y="10316"/>
                  </a:cubicBezTo>
                  <a:cubicBezTo>
                    <a:pt x="3375" y="9674"/>
                    <a:pt x="3375" y="8816"/>
                    <a:pt x="3375" y="8816"/>
                  </a:cubicBezTo>
                  <a:lnTo>
                    <a:pt x="5196" y="11602"/>
                  </a:lnTo>
                  <a:cubicBezTo>
                    <a:pt x="5196" y="11602"/>
                    <a:pt x="5668" y="11969"/>
                    <a:pt x="6062" y="11969"/>
                  </a:cubicBezTo>
                  <a:cubicBezTo>
                    <a:pt x="6231" y="11969"/>
                    <a:pt x="6385" y="11902"/>
                    <a:pt x="6482" y="11709"/>
                  </a:cubicBezTo>
                  <a:cubicBezTo>
                    <a:pt x="6803" y="11066"/>
                    <a:pt x="6588" y="7638"/>
                    <a:pt x="6803" y="6245"/>
                  </a:cubicBezTo>
                  <a:cubicBezTo>
                    <a:pt x="7017" y="4854"/>
                    <a:pt x="5946" y="2925"/>
                    <a:pt x="5088" y="2068"/>
                  </a:cubicBezTo>
                  <a:cubicBezTo>
                    <a:pt x="4504" y="1483"/>
                    <a:pt x="3823" y="604"/>
                    <a:pt x="3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2462;p54">
              <a:extLst>
                <a:ext uri="{FF2B5EF4-FFF2-40B4-BE49-F238E27FC236}">
                  <a16:creationId xmlns:a16="http://schemas.microsoft.com/office/drawing/2014/main" id="{562732E7-A429-D4B9-79DC-5C823E026108}"/>
                </a:ext>
              </a:extLst>
            </p:cNvPr>
            <p:cNvSpPr/>
            <p:nvPr/>
          </p:nvSpPr>
          <p:spPr>
            <a:xfrm>
              <a:off x="2921450" y="2332300"/>
              <a:ext cx="191950" cy="314550"/>
            </a:xfrm>
            <a:custGeom>
              <a:avLst/>
              <a:gdLst/>
              <a:ahLst/>
              <a:cxnLst/>
              <a:rect l="l" t="t" r="r" b="b"/>
              <a:pathLst>
                <a:path w="7678" h="12582" extrusionOk="0">
                  <a:moveTo>
                    <a:pt x="3563" y="657"/>
                  </a:moveTo>
                  <a:lnTo>
                    <a:pt x="3575" y="672"/>
                  </a:lnTo>
                  <a:cubicBezTo>
                    <a:pt x="4032" y="1253"/>
                    <a:pt x="4659" y="2048"/>
                    <a:pt x="5203" y="2591"/>
                  </a:cubicBezTo>
                  <a:cubicBezTo>
                    <a:pt x="5993" y="3382"/>
                    <a:pt x="7028" y="5231"/>
                    <a:pt x="6832" y="6506"/>
                  </a:cubicBezTo>
                  <a:cubicBezTo>
                    <a:pt x="6733" y="7145"/>
                    <a:pt x="6722" y="8181"/>
                    <a:pt x="6711" y="9182"/>
                  </a:cubicBezTo>
                  <a:cubicBezTo>
                    <a:pt x="6700" y="10252"/>
                    <a:pt x="6687" y="11584"/>
                    <a:pt x="6538" y="11878"/>
                  </a:cubicBezTo>
                  <a:cubicBezTo>
                    <a:pt x="6505" y="11946"/>
                    <a:pt x="6473" y="11958"/>
                    <a:pt x="6445" y="11965"/>
                  </a:cubicBezTo>
                  <a:cubicBezTo>
                    <a:pt x="6429" y="11968"/>
                    <a:pt x="6411" y="11970"/>
                    <a:pt x="6392" y="11970"/>
                  </a:cubicBezTo>
                  <a:cubicBezTo>
                    <a:pt x="6214" y="11970"/>
                    <a:pt x="5930" y="11821"/>
                    <a:pt x="5754" y="11695"/>
                  </a:cubicBezTo>
                  <a:lnTo>
                    <a:pt x="3962" y="8956"/>
                  </a:lnTo>
                  <a:cubicBezTo>
                    <a:pt x="3905" y="8868"/>
                    <a:pt x="3808" y="8818"/>
                    <a:pt x="3706" y="8818"/>
                  </a:cubicBezTo>
                  <a:cubicBezTo>
                    <a:pt x="3677" y="8818"/>
                    <a:pt x="3647" y="8822"/>
                    <a:pt x="3618" y="8831"/>
                  </a:cubicBezTo>
                  <a:cubicBezTo>
                    <a:pt x="3489" y="8868"/>
                    <a:pt x="3400" y="8988"/>
                    <a:pt x="3400" y="9123"/>
                  </a:cubicBezTo>
                  <a:cubicBezTo>
                    <a:pt x="3400" y="9132"/>
                    <a:pt x="3399" y="9962"/>
                    <a:pt x="3297" y="10573"/>
                  </a:cubicBezTo>
                  <a:cubicBezTo>
                    <a:pt x="3282" y="10664"/>
                    <a:pt x="3256" y="10681"/>
                    <a:pt x="3213" y="10681"/>
                  </a:cubicBezTo>
                  <a:cubicBezTo>
                    <a:pt x="3205" y="10681"/>
                    <a:pt x="3196" y="10681"/>
                    <a:pt x="3186" y="10680"/>
                  </a:cubicBezTo>
                  <a:cubicBezTo>
                    <a:pt x="3057" y="10669"/>
                    <a:pt x="2940" y="10562"/>
                    <a:pt x="2940" y="10516"/>
                  </a:cubicBezTo>
                  <a:cubicBezTo>
                    <a:pt x="2940" y="9961"/>
                    <a:pt x="1540" y="6678"/>
                    <a:pt x="1302" y="6201"/>
                  </a:cubicBezTo>
                  <a:cubicBezTo>
                    <a:pt x="1099" y="5795"/>
                    <a:pt x="1212" y="4322"/>
                    <a:pt x="1331" y="3489"/>
                  </a:cubicBezTo>
                  <a:cubicBezTo>
                    <a:pt x="1342" y="3414"/>
                    <a:pt x="1324" y="3337"/>
                    <a:pt x="1281" y="3274"/>
                  </a:cubicBezTo>
                  <a:lnTo>
                    <a:pt x="721" y="2446"/>
                  </a:lnTo>
                  <a:cubicBezTo>
                    <a:pt x="1337" y="1802"/>
                    <a:pt x="2287" y="1038"/>
                    <a:pt x="3563" y="657"/>
                  </a:cubicBezTo>
                  <a:close/>
                  <a:moveTo>
                    <a:pt x="3678" y="1"/>
                  </a:moveTo>
                  <a:cubicBezTo>
                    <a:pt x="3652" y="1"/>
                    <a:pt x="3626" y="4"/>
                    <a:pt x="3600" y="11"/>
                  </a:cubicBezTo>
                  <a:cubicBezTo>
                    <a:pt x="1959" y="439"/>
                    <a:pt x="793" y="1444"/>
                    <a:pt x="104" y="2212"/>
                  </a:cubicBezTo>
                  <a:cubicBezTo>
                    <a:pt x="10" y="2316"/>
                    <a:pt x="0" y="2471"/>
                    <a:pt x="79" y="2587"/>
                  </a:cubicBezTo>
                  <a:lnTo>
                    <a:pt x="709" y="3520"/>
                  </a:lnTo>
                  <a:cubicBezTo>
                    <a:pt x="633" y="4093"/>
                    <a:pt x="434" y="5835"/>
                    <a:pt x="755" y="6475"/>
                  </a:cubicBezTo>
                  <a:cubicBezTo>
                    <a:pt x="1101" y="7168"/>
                    <a:pt x="2310" y="10139"/>
                    <a:pt x="2329" y="10516"/>
                  </a:cubicBezTo>
                  <a:cubicBezTo>
                    <a:pt x="2329" y="10939"/>
                    <a:pt x="2746" y="11258"/>
                    <a:pt x="3136" y="11290"/>
                  </a:cubicBezTo>
                  <a:cubicBezTo>
                    <a:pt x="3163" y="11293"/>
                    <a:pt x="3190" y="11294"/>
                    <a:pt x="3217" y="11294"/>
                  </a:cubicBezTo>
                  <a:cubicBezTo>
                    <a:pt x="3573" y="11294"/>
                    <a:pt x="3838" y="11053"/>
                    <a:pt x="3902" y="10674"/>
                  </a:cubicBezTo>
                  <a:cubicBezTo>
                    <a:pt x="3932" y="10486"/>
                    <a:pt x="3954" y="10283"/>
                    <a:pt x="3970" y="10087"/>
                  </a:cubicBezTo>
                  <a:lnTo>
                    <a:pt x="5271" y="12075"/>
                  </a:lnTo>
                  <a:cubicBezTo>
                    <a:pt x="5290" y="12104"/>
                    <a:pt x="5312" y="12129"/>
                    <a:pt x="5339" y="12150"/>
                  </a:cubicBezTo>
                  <a:cubicBezTo>
                    <a:pt x="5440" y="12229"/>
                    <a:pt x="5921" y="12582"/>
                    <a:pt x="6393" y="12582"/>
                  </a:cubicBezTo>
                  <a:cubicBezTo>
                    <a:pt x="6456" y="12582"/>
                    <a:pt x="6518" y="12575"/>
                    <a:pt x="6580" y="12562"/>
                  </a:cubicBezTo>
                  <a:cubicBezTo>
                    <a:pt x="6803" y="12511"/>
                    <a:pt x="6978" y="12370"/>
                    <a:pt x="7087" y="12153"/>
                  </a:cubicBezTo>
                  <a:cubicBezTo>
                    <a:pt x="7287" y="11752"/>
                    <a:pt x="7307" y="10765"/>
                    <a:pt x="7324" y="9189"/>
                  </a:cubicBezTo>
                  <a:cubicBezTo>
                    <a:pt x="7334" y="8208"/>
                    <a:pt x="7345" y="7195"/>
                    <a:pt x="7437" y="6599"/>
                  </a:cubicBezTo>
                  <a:cubicBezTo>
                    <a:pt x="7677" y="5038"/>
                    <a:pt x="6504" y="3026"/>
                    <a:pt x="5637" y="2158"/>
                  </a:cubicBezTo>
                  <a:cubicBezTo>
                    <a:pt x="5118" y="1640"/>
                    <a:pt x="4504" y="861"/>
                    <a:pt x="4056" y="293"/>
                  </a:cubicBezTo>
                  <a:lnTo>
                    <a:pt x="3917" y="117"/>
                  </a:lnTo>
                  <a:cubicBezTo>
                    <a:pt x="3858" y="43"/>
                    <a:pt x="3770" y="1"/>
                    <a:pt x="36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2463;p54">
              <a:extLst>
                <a:ext uri="{FF2B5EF4-FFF2-40B4-BE49-F238E27FC236}">
                  <a16:creationId xmlns:a16="http://schemas.microsoft.com/office/drawing/2014/main" id="{0D07F241-095F-E3EF-80ED-2B4686F00C0F}"/>
                </a:ext>
              </a:extLst>
            </p:cNvPr>
            <p:cNvSpPr/>
            <p:nvPr/>
          </p:nvSpPr>
          <p:spPr>
            <a:xfrm>
              <a:off x="2036575" y="1952450"/>
              <a:ext cx="1098050" cy="985600"/>
            </a:xfrm>
            <a:custGeom>
              <a:avLst/>
              <a:gdLst/>
              <a:ahLst/>
              <a:cxnLst/>
              <a:rect l="l" t="t" r="r" b="b"/>
              <a:pathLst>
                <a:path w="43922" h="39424" extrusionOk="0">
                  <a:moveTo>
                    <a:pt x="3536" y="0"/>
                  </a:moveTo>
                  <a:cubicBezTo>
                    <a:pt x="3536" y="0"/>
                    <a:pt x="1501" y="1393"/>
                    <a:pt x="751" y="4393"/>
                  </a:cubicBezTo>
                  <a:cubicBezTo>
                    <a:pt x="1" y="7393"/>
                    <a:pt x="2464" y="19604"/>
                    <a:pt x="3108" y="23140"/>
                  </a:cubicBezTo>
                  <a:cubicBezTo>
                    <a:pt x="3750" y="26675"/>
                    <a:pt x="6964" y="38458"/>
                    <a:pt x="7928" y="39208"/>
                  </a:cubicBezTo>
                  <a:cubicBezTo>
                    <a:pt x="8122" y="39359"/>
                    <a:pt x="8733" y="39423"/>
                    <a:pt x="9619" y="39423"/>
                  </a:cubicBezTo>
                  <a:cubicBezTo>
                    <a:pt x="13131" y="39423"/>
                    <a:pt x="20960" y="38414"/>
                    <a:pt x="24211" y="37815"/>
                  </a:cubicBezTo>
                  <a:cubicBezTo>
                    <a:pt x="28281" y="37066"/>
                    <a:pt x="37066" y="33958"/>
                    <a:pt x="38887" y="33423"/>
                  </a:cubicBezTo>
                  <a:cubicBezTo>
                    <a:pt x="40708" y="32887"/>
                    <a:pt x="41672" y="30102"/>
                    <a:pt x="42208" y="29567"/>
                  </a:cubicBezTo>
                  <a:cubicBezTo>
                    <a:pt x="42743" y="29031"/>
                    <a:pt x="43922" y="27210"/>
                    <a:pt x="43278" y="26567"/>
                  </a:cubicBezTo>
                  <a:cubicBezTo>
                    <a:pt x="43064" y="26353"/>
                    <a:pt x="42719" y="26282"/>
                    <a:pt x="42326" y="26282"/>
                  </a:cubicBezTo>
                  <a:cubicBezTo>
                    <a:pt x="41540" y="26282"/>
                    <a:pt x="40564" y="26567"/>
                    <a:pt x="40064" y="26567"/>
                  </a:cubicBezTo>
                  <a:cubicBezTo>
                    <a:pt x="39314" y="26567"/>
                    <a:pt x="37922" y="26460"/>
                    <a:pt x="36423" y="26460"/>
                  </a:cubicBezTo>
                  <a:cubicBezTo>
                    <a:pt x="34923" y="26460"/>
                    <a:pt x="33638" y="27531"/>
                    <a:pt x="33210" y="29031"/>
                  </a:cubicBezTo>
                  <a:cubicBezTo>
                    <a:pt x="32781" y="30531"/>
                    <a:pt x="32138" y="31281"/>
                    <a:pt x="32138" y="31281"/>
                  </a:cubicBezTo>
                  <a:cubicBezTo>
                    <a:pt x="32138" y="31281"/>
                    <a:pt x="21104" y="32781"/>
                    <a:pt x="18748" y="32781"/>
                  </a:cubicBezTo>
                  <a:cubicBezTo>
                    <a:pt x="16391" y="32781"/>
                    <a:pt x="14141" y="32459"/>
                    <a:pt x="14141" y="32459"/>
                  </a:cubicBezTo>
                  <a:cubicBezTo>
                    <a:pt x="14141" y="32459"/>
                    <a:pt x="12856" y="25067"/>
                    <a:pt x="11892" y="20461"/>
                  </a:cubicBezTo>
                  <a:cubicBezTo>
                    <a:pt x="10928" y="15855"/>
                    <a:pt x="10070" y="12320"/>
                    <a:pt x="9320" y="11142"/>
                  </a:cubicBezTo>
                  <a:lnTo>
                    <a:pt x="35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2464;p54">
              <a:extLst>
                <a:ext uri="{FF2B5EF4-FFF2-40B4-BE49-F238E27FC236}">
                  <a16:creationId xmlns:a16="http://schemas.microsoft.com/office/drawing/2014/main" id="{00235F71-3A7C-8FD8-C18B-A1C719FBAA38}"/>
                </a:ext>
              </a:extLst>
            </p:cNvPr>
            <p:cNvSpPr/>
            <p:nvPr/>
          </p:nvSpPr>
          <p:spPr>
            <a:xfrm>
              <a:off x="2030900" y="1944800"/>
              <a:ext cx="1115225" cy="1000750"/>
            </a:xfrm>
            <a:custGeom>
              <a:avLst/>
              <a:gdLst/>
              <a:ahLst/>
              <a:cxnLst/>
              <a:rect l="l" t="t" r="r" b="b"/>
              <a:pathLst>
                <a:path w="44609" h="40030" extrusionOk="0">
                  <a:moveTo>
                    <a:pt x="3762" y="0"/>
                  </a:moveTo>
                  <a:cubicBezTo>
                    <a:pt x="3703" y="0"/>
                    <a:pt x="3643" y="18"/>
                    <a:pt x="3590" y="54"/>
                  </a:cubicBezTo>
                  <a:cubicBezTo>
                    <a:pt x="3503" y="114"/>
                    <a:pt x="1450" y="1547"/>
                    <a:pt x="681" y="4625"/>
                  </a:cubicBezTo>
                  <a:cubicBezTo>
                    <a:pt x="1" y="7347"/>
                    <a:pt x="1857" y="17232"/>
                    <a:pt x="2750" y="21981"/>
                  </a:cubicBezTo>
                  <a:cubicBezTo>
                    <a:pt x="2863" y="22583"/>
                    <a:pt x="2961" y="23098"/>
                    <a:pt x="3034" y="23500"/>
                  </a:cubicBezTo>
                  <a:cubicBezTo>
                    <a:pt x="3589" y="26556"/>
                    <a:pt x="6834" y="38874"/>
                    <a:pt x="7967" y="39755"/>
                  </a:cubicBezTo>
                  <a:cubicBezTo>
                    <a:pt x="8216" y="39948"/>
                    <a:pt x="8943" y="40029"/>
                    <a:pt x="9964" y="40029"/>
                  </a:cubicBezTo>
                  <a:cubicBezTo>
                    <a:pt x="13890" y="40029"/>
                    <a:pt x="22177" y="38849"/>
                    <a:pt x="24493" y="38422"/>
                  </a:cubicBezTo>
                  <a:cubicBezTo>
                    <a:pt x="27565" y="37857"/>
                    <a:pt x="33293" y="35961"/>
                    <a:pt x="36714" y="34829"/>
                  </a:cubicBezTo>
                  <a:cubicBezTo>
                    <a:pt x="37851" y="34453"/>
                    <a:pt x="38749" y="34156"/>
                    <a:pt x="39200" y="34023"/>
                  </a:cubicBezTo>
                  <a:cubicBezTo>
                    <a:pt x="40627" y="33603"/>
                    <a:pt x="41535" y="31984"/>
                    <a:pt x="42136" y="30913"/>
                  </a:cubicBezTo>
                  <a:cubicBezTo>
                    <a:pt x="42339" y="30552"/>
                    <a:pt x="42530" y="30211"/>
                    <a:pt x="42652" y="30089"/>
                  </a:cubicBezTo>
                  <a:cubicBezTo>
                    <a:pt x="43128" y="29613"/>
                    <a:pt x="44608" y="27543"/>
                    <a:pt x="43723" y="26657"/>
                  </a:cubicBezTo>
                  <a:cubicBezTo>
                    <a:pt x="43440" y="26373"/>
                    <a:pt x="43016" y="26282"/>
                    <a:pt x="42549" y="26282"/>
                  </a:cubicBezTo>
                  <a:cubicBezTo>
                    <a:pt x="42085" y="26282"/>
                    <a:pt x="41579" y="26373"/>
                    <a:pt x="41128" y="26453"/>
                  </a:cubicBezTo>
                  <a:cubicBezTo>
                    <a:pt x="40799" y="26512"/>
                    <a:pt x="40488" y="26567"/>
                    <a:pt x="40293" y="26567"/>
                  </a:cubicBezTo>
                  <a:cubicBezTo>
                    <a:pt x="39986" y="26567"/>
                    <a:pt x="39569" y="26549"/>
                    <a:pt x="39082" y="26528"/>
                  </a:cubicBezTo>
                  <a:cubicBezTo>
                    <a:pt x="38393" y="26498"/>
                    <a:pt x="37535" y="26460"/>
                    <a:pt x="36650" y="26460"/>
                  </a:cubicBezTo>
                  <a:cubicBezTo>
                    <a:pt x="35030" y="26460"/>
                    <a:pt x="33620" y="27582"/>
                    <a:pt x="33142" y="29253"/>
                  </a:cubicBezTo>
                  <a:cubicBezTo>
                    <a:pt x="32821" y="30381"/>
                    <a:pt x="32370" y="31068"/>
                    <a:pt x="32200" y="31300"/>
                  </a:cubicBezTo>
                  <a:cubicBezTo>
                    <a:pt x="30977" y="31465"/>
                    <a:pt x="21151" y="32780"/>
                    <a:pt x="18976" y="32780"/>
                  </a:cubicBezTo>
                  <a:cubicBezTo>
                    <a:pt x="17089" y="32780"/>
                    <a:pt x="15251" y="32569"/>
                    <a:pt x="14632" y="32491"/>
                  </a:cubicBezTo>
                  <a:cubicBezTo>
                    <a:pt x="14409" y="31223"/>
                    <a:pt x="13279" y="24817"/>
                    <a:pt x="12419" y="20704"/>
                  </a:cubicBezTo>
                  <a:cubicBezTo>
                    <a:pt x="11241" y="15079"/>
                    <a:pt x="10485" y="12349"/>
                    <a:pt x="9807" y="11283"/>
                  </a:cubicBezTo>
                  <a:cubicBezTo>
                    <a:pt x="9748" y="11194"/>
                    <a:pt x="9650" y="11146"/>
                    <a:pt x="9551" y="11146"/>
                  </a:cubicBezTo>
                  <a:cubicBezTo>
                    <a:pt x="9494" y="11146"/>
                    <a:pt x="9438" y="11161"/>
                    <a:pt x="9387" y="11194"/>
                  </a:cubicBezTo>
                  <a:cubicBezTo>
                    <a:pt x="9246" y="11283"/>
                    <a:pt x="9203" y="11470"/>
                    <a:pt x="9290" y="11611"/>
                  </a:cubicBezTo>
                  <a:cubicBezTo>
                    <a:pt x="10079" y="12851"/>
                    <a:pt x="11012" y="16966"/>
                    <a:pt x="11819" y="20830"/>
                  </a:cubicBezTo>
                  <a:cubicBezTo>
                    <a:pt x="12772" y="25379"/>
                    <a:pt x="14055" y="32743"/>
                    <a:pt x="14067" y="32817"/>
                  </a:cubicBezTo>
                  <a:cubicBezTo>
                    <a:pt x="14090" y="32948"/>
                    <a:pt x="14194" y="33049"/>
                    <a:pt x="14325" y="33068"/>
                  </a:cubicBezTo>
                  <a:cubicBezTo>
                    <a:pt x="14348" y="33071"/>
                    <a:pt x="16625" y="33392"/>
                    <a:pt x="18976" y="33392"/>
                  </a:cubicBezTo>
                  <a:cubicBezTo>
                    <a:pt x="21325" y="33392"/>
                    <a:pt x="31955" y="31951"/>
                    <a:pt x="32407" y="31890"/>
                  </a:cubicBezTo>
                  <a:cubicBezTo>
                    <a:pt x="32482" y="31879"/>
                    <a:pt x="32549" y="31843"/>
                    <a:pt x="32598" y="31786"/>
                  </a:cubicBezTo>
                  <a:cubicBezTo>
                    <a:pt x="32626" y="31753"/>
                    <a:pt x="33289" y="30967"/>
                    <a:pt x="33731" y="29421"/>
                  </a:cubicBezTo>
                  <a:cubicBezTo>
                    <a:pt x="34133" y="28016"/>
                    <a:pt x="35305" y="27071"/>
                    <a:pt x="36650" y="27071"/>
                  </a:cubicBezTo>
                  <a:cubicBezTo>
                    <a:pt x="37522" y="27071"/>
                    <a:pt x="38373" y="27109"/>
                    <a:pt x="39055" y="27139"/>
                  </a:cubicBezTo>
                  <a:cubicBezTo>
                    <a:pt x="39554" y="27160"/>
                    <a:pt x="39979" y="27179"/>
                    <a:pt x="40293" y="27179"/>
                  </a:cubicBezTo>
                  <a:cubicBezTo>
                    <a:pt x="40542" y="27179"/>
                    <a:pt x="40863" y="27121"/>
                    <a:pt x="41234" y="27056"/>
                  </a:cubicBezTo>
                  <a:cubicBezTo>
                    <a:pt x="41647" y="26982"/>
                    <a:pt x="42147" y="26893"/>
                    <a:pt x="42564" y="26893"/>
                  </a:cubicBezTo>
                  <a:cubicBezTo>
                    <a:pt x="42878" y="26893"/>
                    <a:pt x="43144" y="26943"/>
                    <a:pt x="43290" y="27089"/>
                  </a:cubicBezTo>
                  <a:cubicBezTo>
                    <a:pt x="43691" y="27491"/>
                    <a:pt x="42817" y="29058"/>
                    <a:pt x="42219" y="29656"/>
                  </a:cubicBezTo>
                  <a:cubicBezTo>
                    <a:pt x="42037" y="29838"/>
                    <a:pt x="41846" y="30180"/>
                    <a:pt x="41602" y="30613"/>
                  </a:cubicBezTo>
                  <a:cubicBezTo>
                    <a:pt x="41049" y="31598"/>
                    <a:pt x="40215" y="33086"/>
                    <a:pt x="39027" y="33436"/>
                  </a:cubicBezTo>
                  <a:cubicBezTo>
                    <a:pt x="38567" y="33571"/>
                    <a:pt x="37664" y="33870"/>
                    <a:pt x="36522" y="34248"/>
                  </a:cubicBezTo>
                  <a:cubicBezTo>
                    <a:pt x="33115" y="35374"/>
                    <a:pt x="27412" y="37262"/>
                    <a:pt x="24383" y="37820"/>
                  </a:cubicBezTo>
                  <a:cubicBezTo>
                    <a:pt x="20321" y="38568"/>
                    <a:pt x="12889" y="39434"/>
                    <a:pt x="9752" y="39434"/>
                  </a:cubicBezTo>
                  <a:cubicBezTo>
                    <a:pt x="9002" y="39434"/>
                    <a:pt x="8498" y="39385"/>
                    <a:pt x="8343" y="39272"/>
                  </a:cubicBezTo>
                  <a:cubicBezTo>
                    <a:pt x="7537" y="38644"/>
                    <a:pt x="4332" y="27224"/>
                    <a:pt x="3635" y="23390"/>
                  </a:cubicBezTo>
                  <a:cubicBezTo>
                    <a:pt x="3562" y="22987"/>
                    <a:pt x="3465" y="22471"/>
                    <a:pt x="3352" y="21868"/>
                  </a:cubicBezTo>
                  <a:cubicBezTo>
                    <a:pt x="2536" y="17528"/>
                    <a:pt x="626" y="7365"/>
                    <a:pt x="1275" y="4773"/>
                  </a:cubicBezTo>
                  <a:cubicBezTo>
                    <a:pt x="1985" y="1932"/>
                    <a:pt x="3917" y="572"/>
                    <a:pt x="3937" y="559"/>
                  </a:cubicBezTo>
                  <a:cubicBezTo>
                    <a:pt x="4076" y="464"/>
                    <a:pt x="4112" y="273"/>
                    <a:pt x="4015" y="134"/>
                  </a:cubicBezTo>
                  <a:cubicBezTo>
                    <a:pt x="3956" y="47"/>
                    <a:pt x="3860" y="0"/>
                    <a:pt x="37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2465;p54">
              <a:extLst>
                <a:ext uri="{FF2B5EF4-FFF2-40B4-BE49-F238E27FC236}">
                  <a16:creationId xmlns:a16="http://schemas.microsoft.com/office/drawing/2014/main" id="{44C9A57D-F214-4CAA-191B-A5D7E5D3D0BF}"/>
                </a:ext>
              </a:extLst>
            </p:cNvPr>
            <p:cNvSpPr/>
            <p:nvPr/>
          </p:nvSpPr>
          <p:spPr>
            <a:xfrm>
              <a:off x="2820625" y="2609475"/>
              <a:ext cx="314000" cy="236300"/>
            </a:xfrm>
            <a:custGeom>
              <a:avLst/>
              <a:gdLst/>
              <a:ahLst/>
              <a:cxnLst/>
              <a:rect l="l" t="t" r="r" b="b"/>
              <a:pathLst>
                <a:path w="12560" h="9452" extrusionOk="0">
                  <a:moveTo>
                    <a:pt x="10965" y="1"/>
                  </a:moveTo>
                  <a:cubicBezTo>
                    <a:pt x="10179" y="1"/>
                    <a:pt x="9203" y="286"/>
                    <a:pt x="8702" y="286"/>
                  </a:cubicBezTo>
                  <a:cubicBezTo>
                    <a:pt x="7954" y="286"/>
                    <a:pt x="6560" y="179"/>
                    <a:pt x="5061" y="179"/>
                  </a:cubicBezTo>
                  <a:cubicBezTo>
                    <a:pt x="3561" y="179"/>
                    <a:pt x="2276" y="1250"/>
                    <a:pt x="1848" y="2750"/>
                  </a:cubicBezTo>
                  <a:cubicBezTo>
                    <a:pt x="1419" y="4250"/>
                    <a:pt x="776" y="5000"/>
                    <a:pt x="776" y="5000"/>
                  </a:cubicBezTo>
                  <a:cubicBezTo>
                    <a:pt x="776" y="5000"/>
                    <a:pt x="488" y="5038"/>
                    <a:pt x="1" y="5104"/>
                  </a:cubicBezTo>
                  <a:cubicBezTo>
                    <a:pt x="267" y="5684"/>
                    <a:pt x="516" y="6399"/>
                    <a:pt x="563" y="7142"/>
                  </a:cubicBezTo>
                  <a:cubicBezTo>
                    <a:pt x="610" y="7920"/>
                    <a:pt x="527" y="8762"/>
                    <a:pt x="421" y="9452"/>
                  </a:cubicBezTo>
                  <a:cubicBezTo>
                    <a:pt x="3589" y="8449"/>
                    <a:pt x="6552" y="7428"/>
                    <a:pt x="7525" y="7142"/>
                  </a:cubicBezTo>
                  <a:cubicBezTo>
                    <a:pt x="9346" y="6606"/>
                    <a:pt x="10310" y="3821"/>
                    <a:pt x="10846" y="3286"/>
                  </a:cubicBezTo>
                  <a:cubicBezTo>
                    <a:pt x="11382" y="2750"/>
                    <a:pt x="12560" y="929"/>
                    <a:pt x="11917" y="286"/>
                  </a:cubicBezTo>
                  <a:cubicBezTo>
                    <a:pt x="11703" y="72"/>
                    <a:pt x="11358" y="1"/>
                    <a:pt x="109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2466;p54">
              <a:extLst>
                <a:ext uri="{FF2B5EF4-FFF2-40B4-BE49-F238E27FC236}">
                  <a16:creationId xmlns:a16="http://schemas.microsoft.com/office/drawing/2014/main" id="{64B453B2-D7C4-5EB7-DD57-B98D41855F94}"/>
                </a:ext>
              </a:extLst>
            </p:cNvPr>
            <p:cNvSpPr/>
            <p:nvPr/>
          </p:nvSpPr>
          <p:spPr>
            <a:xfrm>
              <a:off x="2811525" y="2601850"/>
              <a:ext cx="334575" cy="251575"/>
            </a:xfrm>
            <a:custGeom>
              <a:avLst/>
              <a:gdLst/>
              <a:ahLst/>
              <a:cxnLst/>
              <a:rect l="l" t="t" r="r" b="b"/>
              <a:pathLst>
                <a:path w="13383" h="10063" extrusionOk="0">
                  <a:moveTo>
                    <a:pt x="11338" y="611"/>
                  </a:moveTo>
                  <a:cubicBezTo>
                    <a:pt x="11652" y="611"/>
                    <a:pt x="11918" y="661"/>
                    <a:pt x="12064" y="807"/>
                  </a:cubicBezTo>
                  <a:cubicBezTo>
                    <a:pt x="12466" y="1209"/>
                    <a:pt x="11592" y="2776"/>
                    <a:pt x="10993" y="3374"/>
                  </a:cubicBezTo>
                  <a:cubicBezTo>
                    <a:pt x="10812" y="3556"/>
                    <a:pt x="10620" y="3898"/>
                    <a:pt x="10377" y="4331"/>
                  </a:cubicBezTo>
                  <a:cubicBezTo>
                    <a:pt x="9824" y="5316"/>
                    <a:pt x="8990" y="6804"/>
                    <a:pt x="7802" y="7154"/>
                  </a:cubicBezTo>
                  <a:cubicBezTo>
                    <a:pt x="7341" y="7289"/>
                    <a:pt x="6435" y="7588"/>
                    <a:pt x="5291" y="7968"/>
                  </a:cubicBezTo>
                  <a:cubicBezTo>
                    <a:pt x="4112" y="8358"/>
                    <a:pt x="2667" y="8835"/>
                    <a:pt x="1154" y="9318"/>
                  </a:cubicBezTo>
                  <a:cubicBezTo>
                    <a:pt x="1240" y="8615"/>
                    <a:pt x="1265" y="7980"/>
                    <a:pt x="1231" y="7428"/>
                  </a:cubicBezTo>
                  <a:cubicBezTo>
                    <a:pt x="1197" y="6876"/>
                    <a:pt x="1054" y="6282"/>
                    <a:pt x="805" y="5658"/>
                  </a:cubicBezTo>
                  <a:lnTo>
                    <a:pt x="1181" y="5608"/>
                  </a:lnTo>
                  <a:cubicBezTo>
                    <a:pt x="1256" y="5597"/>
                    <a:pt x="1323" y="5561"/>
                    <a:pt x="1372" y="5504"/>
                  </a:cubicBezTo>
                  <a:cubicBezTo>
                    <a:pt x="1401" y="5471"/>
                    <a:pt x="2064" y="4685"/>
                    <a:pt x="2506" y="3139"/>
                  </a:cubicBezTo>
                  <a:cubicBezTo>
                    <a:pt x="2907" y="1734"/>
                    <a:pt x="4080" y="789"/>
                    <a:pt x="5425" y="789"/>
                  </a:cubicBezTo>
                  <a:cubicBezTo>
                    <a:pt x="6297" y="789"/>
                    <a:pt x="7147" y="827"/>
                    <a:pt x="7829" y="857"/>
                  </a:cubicBezTo>
                  <a:cubicBezTo>
                    <a:pt x="8329" y="878"/>
                    <a:pt x="8753" y="897"/>
                    <a:pt x="9068" y="897"/>
                  </a:cubicBezTo>
                  <a:cubicBezTo>
                    <a:pt x="9317" y="897"/>
                    <a:pt x="9637" y="839"/>
                    <a:pt x="10009" y="774"/>
                  </a:cubicBezTo>
                  <a:cubicBezTo>
                    <a:pt x="10422" y="700"/>
                    <a:pt x="10922" y="611"/>
                    <a:pt x="11338" y="611"/>
                  </a:cubicBezTo>
                  <a:close/>
                  <a:moveTo>
                    <a:pt x="11324" y="0"/>
                  </a:moveTo>
                  <a:cubicBezTo>
                    <a:pt x="10860" y="0"/>
                    <a:pt x="10353" y="91"/>
                    <a:pt x="9902" y="171"/>
                  </a:cubicBezTo>
                  <a:cubicBezTo>
                    <a:pt x="9573" y="230"/>
                    <a:pt x="9261" y="285"/>
                    <a:pt x="9068" y="285"/>
                  </a:cubicBezTo>
                  <a:cubicBezTo>
                    <a:pt x="8760" y="285"/>
                    <a:pt x="8344" y="267"/>
                    <a:pt x="7856" y="246"/>
                  </a:cubicBezTo>
                  <a:cubicBezTo>
                    <a:pt x="7168" y="216"/>
                    <a:pt x="6310" y="178"/>
                    <a:pt x="5425" y="178"/>
                  </a:cubicBezTo>
                  <a:cubicBezTo>
                    <a:pt x="3803" y="178"/>
                    <a:pt x="2394" y="1300"/>
                    <a:pt x="1917" y="2971"/>
                  </a:cubicBezTo>
                  <a:cubicBezTo>
                    <a:pt x="1595" y="4099"/>
                    <a:pt x="1145" y="4786"/>
                    <a:pt x="975" y="5018"/>
                  </a:cubicBezTo>
                  <a:lnTo>
                    <a:pt x="324" y="5105"/>
                  </a:lnTo>
                  <a:cubicBezTo>
                    <a:pt x="120" y="5132"/>
                    <a:pt x="0" y="5349"/>
                    <a:pt x="87" y="5536"/>
                  </a:cubicBezTo>
                  <a:cubicBezTo>
                    <a:pt x="404" y="6230"/>
                    <a:pt x="584" y="6879"/>
                    <a:pt x="621" y="7466"/>
                  </a:cubicBezTo>
                  <a:cubicBezTo>
                    <a:pt x="660" y="8099"/>
                    <a:pt x="613" y="8854"/>
                    <a:pt x="482" y="9710"/>
                  </a:cubicBezTo>
                  <a:cubicBezTo>
                    <a:pt x="453" y="9895"/>
                    <a:pt x="596" y="10063"/>
                    <a:pt x="785" y="10063"/>
                  </a:cubicBezTo>
                  <a:cubicBezTo>
                    <a:pt x="816" y="10063"/>
                    <a:pt x="847" y="10058"/>
                    <a:pt x="877" y="10048"/>
                  </a:cubicBezTo>
                  <a:cubicBezTo>
                    <a:pt x="2559" y="9516"/>
                    <a:pt x="4183" y="8979"/>
                    <a:pt x="5483" y="8548"/>
                  </a:cubicBezTo>
                  <a:cubicBezTo>
                    <a:pt x="6623" y="8172"/>
                    <a:pt x="7522" y="7874"/>
                    <a:pt x="7975" y="7741"/>
                  </a:cubicBezTo>
                  <a:cubicBezTo>
                    <a:pt x="9401" y="7321"/>
                    <a:pt x="10309" y="5702"/>
                    <a:pt x="10911" y="4631"/>
                  </a:cubicBezTo>
                  <a:cubicBezTo>
                    <a:pt x="11114" y="4270"/>
                    <a:pt x="11305" y="3929"/>
                    <a:pt x="11426" y="3807"/>
                  </a:cubicBezTo>
                  <a:cubicBezTo>
                    <a:pt x="11902" y="3331"/>
                    <a:pt x="13382" y="1261"/>
                    <a:pt x="12497" y="375"/>
                  </a:cubicBezTo>
                  <a:cubicBezTo>
                    <a:pt x="12214" y="91"/>
                    <a:pt x="11790" y="0"/>
                    <a:pt x="11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2467;p54">
              <a:extLst>
                <a:ext uri="{FF2B5EF4-FFF2-40B4-BE49-F238E27FC236}">
                  <a16:creationId xmlns:a16="http://schemas.microsoft.com/office/drawing/2014/main" id="{0FFF16C5-6DDD-A93F-D1B6-17CEFA8EE2A1}"/>
                </a:ext>
              </a:extLst>
            </p:cNvPr>
            <p:cNvSpPr/>
            <p:nvPr/>
          </p:nvSpPr>
          <p:spPr>
            <a:xfrm>
              <a:off x="2857025" y="3034975"/>
              <a:ext cx="273125" cy="92025"/>
            </a:xfrm>
            <a:custGeom>
              <a:avLst/>
              <a:gdLst/>
              <a:ahLst/>
              <a:cxnLst/>
              <a:rect l="l" t="t" r="r" b="b"/>
              <a:pathLst>
                <a:path w="10925" h="3681" extrusionOk="0">
                  <a:moveTo>
                    <a:pt x="2170" y="0"/>
                  </a:moveTo>
                  <a:lnTo>
                    <a:pt x="0" y="3450"/>
                  </a:lnTo>
                  <a:cubicBezTo>
                    <a:pt x="0" y="3450"/>
                    <a:pt x="2760" y="3680"/>
                    <a:pt x="3681" y="3680"/>
                  </a:cubicBezTo>
                  <a:cubicBezTo>
                    <a:pt x="4600" y="3680"/>
                    <a:pt x="10924" y="2990"/>
                    <a:pt x="10005" y="1955"/>
                  </a:cubicBezTo>
                  <a:cubicBezTo>
                    <a:pt x="9084" y="920"/>
                    <a:pt x="2170" y="0"/>
                    <a:pt x="21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2468;p54">
              <a:extLst>
                <a:ext uri="{FF2B5EF4-FFF2-40B4-BE49-F238E27FC236}">
                  <a16:creationId xmlns:a16="http://schemas.microsoft.com/office/drawing/2014/main" id="{673A5AE5-E544-8DFC-7388-A6047BDBCE40}"/>
                </a:ext>
              </a:extLst>
            </p:cNvPr>
            <p:cNvSpPr/>
            <p:nvPr/>
          </p:nvSpPr>
          <p:spPr>
            <a:xfrm>
              <a:off x="2847500" y="3027275"/>
              <a:ext cx="270700" cy="107350"/>
            </a:xfrm>
            <a:custGeom>
              <a:avLst/>
              <a:gdLst/>
              <a:ahLst/>
              <a:cxnLst/>
              <a:rect l="l" t="t" r="r" b="b"/>
              <a:pathLst>
                <a:path w="10828" h="4294" extrusionOk="0">
                  <a:moveTo>
                    <a:pt x="2704" y="637"/>
                  </a:moveTo>
                  <a:cubicBezTo>
                    <a:pt x="5352" y="1001"/>
                    <a:pt x="9557" y="1790"/>
                    <a:pt x="10174" y="2444"/>
                  </a:cubicBezTo>
                  <a:cubicBezTo>
                    <a:pt x="9907" y="3009"/>
                    <a:pt x="5371" y="3681"/>
                    <a:pt x="4062" y="3681"/>
                  </a:cubicBezTo>
                  <a:cubicBezTo>
                    <a:pt x="3402" y="3681"/>
                    <a:pt x="1747" y="3558"/>
                    <a:pt x="910" y="3493"/>
                  </a:cubicBezTo>
                  <a:lnTo>
                    <a:pt x="2704" y="637"/>
                  </a:lnTo>
                  <a:close/>
                  <a:moveTo>
                    <a:pt x="2551" y="1"/>
                  </a:moveTo>
                  <a:cubicBezTo>
                    <a:pt x="2446" y="1"/>
                    <a:pt x="2347" y="54"/>
                    <a:pt x="2291" y="144"/>
                  </a:cubicBezTo>
                  <a:lnTo>
                    <a:pt x="122" y="3594"/>
                  </a:lnTo>
                  <a:cubicBezTo>
                    <a:pt x="0" y="3789"/>
                    <a:pt x="128" y="4044"/>
                    <a:pt x="356" y="4062"/>
                  </a:cubicBezTo>
                  <a:cubicBezTo>
                    <a:pt x="469" y="4072"/>
                    <a:pt x="3140" y="4294"/>
                    <a:pt x="4062" y="4294"/>
                  </a:cubicBezTo>
                  <a:cubicBezTo>
                    <a:pt x="4120" y="4294"/>
                    <a:pt x="10193" y="3897"/>
                    <a:pt x="10733" y="2694"/>
                  </a:cubicBezTo>
                  <a:cubicBezTo>
                    <a:pt x="10828" y="2482"/>
                    <a:pt x="10785" y="2251"/>
                    <a:pt x="10614" y="2060"/>
                  </a:cubicBezTo>
                  <a:cubicBezTo>
                    <a:pt x="9647" y="971"/>
                    <a:pt x="3310" y="100"/>
                    <a:pt x="2592" y="4"/>
                  </a:cubicBezTo>
                  <a:cubicBezTo>
                    <a:pt x="2578" y="2"/>
                    <a:pt x="2564" y="1"/>
                    <a:pt x="25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2469;p54">
              <a:extLst>
                <a:ext uri="{FF2B5EF4-FFF2-40B4-BE49-F238E27FC236}">
                  <a16:creationId xmlns:a16="http://schemas.microsoft.com/office/drawing/2014/main" id="{5F2CE9D3-2944-0A4F-72CC-C319F2D8CD02}"/>
                </a:ext>
              </a:extLst>
            </p:cNvPr>
            <p:cNvSpPr/>
            <p:nvPr/>
          </p:nvSpPr>
          <p:spPr>
            <a:xfrm>
              <a:off x="2698925" y="2965975"/>
              <a:ext cx="689950" cy="629575"/>
            </a:xfrm>
            <a:custGeom>
              <a:avLst/>
              <a:gdLst/>
              <a:ahLst/>
              <a:cxnLst/>
              <a:rect l="l" t="t" r="r" b="b"/>
              <a:pathLst>
                <a:path w="27598" h="25183" extrusionOk="0">
                  <a:moveTo>
                    <a:pt x="20123" y="1"/>
                  </a:moveTo>
                  <a:lnTo>
                    <a:pt x="0" y="9315"/>
                  </a:lnTo>
                  <a:lnTo>
                    <a:pt x="7820" y="25183"/>
                  </a:lnTo>
                  <a:lnTo>
                    <a:pt x="27597" y="15178"/>
                  </a:lnTo>
                  <a:lnTo>
                    <a:pt x="20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2470;p54">
              <a:extLst>
                <a:ext uri="{FF2B5EF4-FFF2-40B4-BE49-F238E27FC236}">
                  <a16:creationId xmlns:a16="http://schemas.microsoft.com/office/drawing/2014/main" id="{941E7EDF-8644-3F42-702D-067F158571FE}"/>
                </a:ext>
              </a:extLst>
            </p:cNvPr>
            <p:cNvSpPr/>
            <p:nvPr/>
          </p:nvSpPr>
          <p:spPr>
            <a:xfrm>
              <a:off x="2690175" y="2958325"/>
              <a:ext cx="707425" cy="644875"/>
            </a:xfrm>
            <a:custGeom>
              <a:avLst/>
              <a:gdLst/>
              <a:ahLst/>
              <a:cxnLst/>
              <a:rect l="l" t="t" r="r" b="b"/>
              <a:pathLst>
                <a:path w="28297" h="25795" extrusionOk="0">
                  <a:moveTo>
                    <a:pt x="20330" y="710"/>
                  </a:moveTo>
                  <a:lnTo>
                    <a:pt x="27539" y="15348"/>
                  </a:lnTo>
                  <a:lnTo>
                    <a:pt x="8307" y="25075"/>
                  </a:lnTo>
                  <a:lnTo>
                    <a:pt x="763" y="9766"/>
                  </a:lnTo>
                  <a:lnTo>
                    <a:pt x="20330" y="710"/>
                  </a:lnTo>
                  <a:close/>
                  <a:moveTo>
                    <a:pt x="20473" y="0"/>
                  </a:moveTo>
                  <a:cubicBezTo>
                    <a:pt x="20430" y="0"/>
                    <a:pt x="20386" y="9"/>
                    <a:pt x="20344" y="29"/>
                  </a:cubicBezTo>
                  <a:lnTo>
                    <a:pt x="222" y="9342"/>
                  </a:lnTo>
                  <a:cubicBezTo>
                    <a:pt x="67" y="9415"/>
                    <a:pt x="0" y="9601"/>
                    <a:pt x="77" y="9755"/>
                  </a:cubicBezTo>
                  <a:lnTo>
                    <a:pt x="7895" y="25624"/>
                  </a:lnTo>
                  <a:cubicBezTo>
                    <a:pt x="7931" y="25697"/>
                    <a:pt x="7995" y="25753"/>
                    <a:pt x="8073" y="25779"/>
                  </a:cubicBezTo>
                  <a:cubicBezTo>
                    <a:pt x="8104" y="25789"/>
                    <a:pt x="8137" y="25794"/>
                    <a:pt x="8170" y="25794"/>
                  </a:cubicBezTo>
                  <a:cubicBezTo>
                    <a:pt x="8218" y="25794"/>
                    <a:pt x="8265" y="25783"/>
                    <a:pt x="8307" y="25762"/>
                  </a:cubicBezTo>
                  <a:lnTo>
                    <a:pt x="28086" y="15758"/>
                  </a:lnTo>
                  <a:cubicBezTo>
                    <a:pt x="28235" y="15683"/>
                    <a:pt x="28296" y="15500"/>
                    <a:pt x="28222" y="15350"/>
                  </a:cubicBezTo>
                  <a:lnTo>
                    <a:pt x="20748" y="172"/>
                  </a:lnTo>
                  <a:cubicBezTo>
                    <a:pt x="20695" y="63"/>
                    <a:pt x="20586" y="0"/>
                    <a:pt x="204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2471;p54">
              <a:extLst>
                <a:ext uri="{FF2B5EF4-FFF2-40B4-BE49-F238E27FC236}">
                  <a16:creationId xmlns:a16="http://schemas.microsoft.com/office/drawing/2014/main" id="{F8C91B96-C6DD-59CC-19B0-DCDE4D07EAE5}"/>
                </a:ext>
              </a:extLst>
            </p:cNvPr>
            <p:cNvSpPr/>
            <p:nvPr/>
          </p:nvSpPr>
          <p:spPr>
            <a:xfrm>
              <a:off x="2865675" y="3066600"/>
              <a:ext cx="166725" cy="91525"/>
            </a:xfrm>
            <a:custGeom>
              <a:avLst/>
              <a:gdLst/>
              <a:ahLst/>
              <a:cxnLst/>
              <a:rect l="l" t="t" r="r" b="b"/>
              <a:pathLst>
                <a:path w="6669" h="3661" extrusionOk="0">
                  <a:moveTo>
                    <a:pt x="3565" y="0"/>
                  </a:moveTo>
                  <a:lnTo>
                    <a:pt x="0" y="1264"/>
                  </a:lnTo>
                  <a:cubicBezTo>
                    <a:pt x="0" y="1264"/>
                    <a:pt x="2414" y="1264"/>
                    <a:pt x="2989" y="1610"/>
                  </a:cubicBezTo>
                  <a:cubicBezTo>
                    <a:pt x="3497" y="1915"/>
                    <a:pt x="5446" y="3660"/>
                    <a:pt x="6128" y="3660"/>
                  </a:cubicBezTo>
                  <a:cubicBezTo>
                    <a:pt x="6217" y="3660"/>
                    <a:pt x="6285" y="3630"/>
                    <a:pt x="6324" y="3564"/>
                  </a:cubicBezTo>
                  <a:cubicBezTo>
                    <a:pt x="6669" y="2989"/>
                    <a:pt x="5289" y="1610"/>
                    <a:pt x="4714" y="1035"/>
                  </a:cubicBezTo>
                  <a:cubicBezTo>
                    <a:pt x="4139" y="460"/>
                    <a:pt x="3565" y="0"/>
                    <a:pt x="35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2472;p54">
              <a:extLst>
                <a:ext uri="{FF2B5EF4-FFF2-40B4-BE49-F238E27FC236}">
                  <a16:creationId xmlns:a16="http://schemas.microsoft.com/office/drawing/2014/main" id="{DCF74C57-E629-A91F-8C5B-58625C2977BA}"/>
                </a:ext>
              </a:extLst>
            </p:cNvPr>
            <p:cNvSpPr/>
            <p:nvPr/>
          </p:nvSpPr>
          <p:spPr>
            <a:xfrm>
              <a:off x="2857825" y="3059025"/>
              <a:ext cx="182250" cy="106750"/>
            </a:xfrm>
            <a:custGeom>
              <a:avLst/>
              <a:gdLst/>
              <a:ahLst/>
              <a:cxnLst/>
              <a:rect l="l" t="t" r="r" b="b"/>
              <a:pathLst>
                <a:path w="7290" h="4270" extrusionOk="0">
                  <a:moveTo>
                    <a:pt x="3884" y="0"/>
                  </a:moveTo>
                  <a:cubicBezTo>
                    <a:pt x="3793" y="0"/>
                    <a:pt x="3704" y="40"/>
                    <a:pt x="3644" y="115"/>
                  </a:cubicBezTo>
                  <a:cubicBezTo>
                    <a:pt x="3540" y="246"/>
                    <a:pt x="3560" y="435"/>
                    <a:pt x="3687" y="543"/>
                  </a:cubicBezTo>
                  <a:cubicBezTo>
                    <a:pt x="3693" y="546"/>
                    <a:pt x="4257" y="999"/>
                    <a:pt x="4813" y="1554"/>
                  </a:cubicBezTo>
                  <a:cubicBezTo>
                    <a:pt x="6247" y="2990"/>
                    <a:pt x="6409" y="3490"/>
                    <a:pt x="6392" y="3655"/>
                  </a:cubicBezTo>
                  <a:cubicBezTo>
                    <a:pt x="5990" y="3597"/>
                    <a:pt x="4778" y="2650"/>
                    <a:pt x="4246" y="2234"/>
                  </a:cubicBezTo>
                  <a:cubicBezTo>
                    <a:pt x="3900" y="1964"/>
                    <a:pt x="3627" y="1750"/>
                    <a:pt x="3461" y="1650"/>
                  </a:cubicBezTo>
                  <a:cubicBezTo>
                    <a:pt x="2844" y="1280"/>
                    <a:pt x="731" y="1261"/>
                    <a:pt x="314" y="1261"/>
                  </a:cubicBezTo>
                  <a:cubicBezTo>
                    <a:pt x="312" y="1261"/>
                    <a:pt x="310" y="1261"/>
                    <a:pt x="308" y="1261"/>
                  </a:cubicBezTo>
                  <a:cubicBezTo>
                    <a:pt x="139" y="1261"/>
                    <a:pt x="1" y="1399"/>
                    <a:pt x="1" y="1568"/>
                  </a:cubicBezTo>
                  <a:cubicBezTo>
                    <a:pt x="1" y="1738"/>
                    <a:pt x="139" y="1874"/>
                    <a:pt x="308" y="1874"/>
                  </a:cubicBezTo>
                  <a:cubicBezTo>
                    <a:pt x="310" y="1874"/>
                    <a:pt x="312" y="1874"/>
                    <a:pt x="314" y="1874"/>
                  </a:cubicBezTo>
                  <a:cubicBezTo>
                    <a:pt x="1281" y="1874"/>
                    <a:pt x="2800" y="1967"/>
                    <a:pt x="3146" y="2175"/>
                  </a:cubicBezTo>
                  <a:cubicBezTo>
                    <a:pt x="3280" y="2255"/>
                    <a:pt x="3552" y="2469"/>
                    <a:pt x="3869" y="2716"/>
                  </a:cubicBezTo>
                  <a:cubicBezTo>
                    <a:pt x="5024" y="3620"/>
                    <a:pt x="5900" y="4269"/>
                    <a:pt x="6448" y="4269"/>
                  </a:cubicBezTo>
                  <a:cubicBezTo>
                    <a:pt x="6484" y="4269"/>
                    <a:pt x="6522" y="4266"/>
                    <a:pt x="6559" y="4259"/>
                  </a:cubicBezTo>
                  <a:cubicBezTo>
                    <a:pt x="6702" y="4235"/>
                    <a:pt x="6827" y="4149"/>
                    <a:pt x="6901" y="4024"/>
                  </a:cubicBezTo>
                  <a:cubicBezTo>
                    <a:pt x="7290" y="3377"/>
                    <a:pt x="6520" y="2396"/>
                    <a:pt x="5245" y="1122"/>
                  </a:cubicBezTo>
                  <a:cubicBezTo>
                    <a:pt x="4664" y="540"/>
                    <a:pt x="4094" y="83"/>
                    <a:pt x="4071" y="64"/>
                  </a:cubicBezTo>
                  <a:cubicBezTo>
                    <a:pt x="4015" y="21"/>
                    <a:pt x="3949" y="0"/>
                    <a:pt x="38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2473;p54">
              <a:extLst>
                <a:ext uri="{FF2B5EF4-FFF2-40B4-BE49-F238E27FC236}">
                  <a16:creationId xmlns:a16="http://schemas.microsoft.com/office/drawing/2014/main" id="{45D9CA9D-8BE2-9E31-09C4-DFF7BCAF844C}"/>
                </a:ext>
              </a:extLst>
            </p:cNvPr>
            <p:cNvSpPr/>
            <p:nvPr/>
          </p:nvSpPr>
          <p:spPr>
            <a:xfrm>
              <a:off x="2155400" y="2899975"/>
              <a:ext cx="755875" cy="253800"/>
            </a:xfrm>
            <a:custGeom>
              <a:avLst/>
              <a:gdLst/>
              <a:ahLst/>
              <a:cxnLst/>
              <a:rect l="l" t="t" r="r" b="b"/>
              <a:pathLst>
                <a:path w="30235" h="10152" extrusionOk="0">
                  <a:moveTo>
                    <a:pt x="9503" y="1"/>
                  </a:moveTo>
                  <a:cubicBezTo>
                    <a:pt x="0" y="433"/>
                    <a:pt x="5183" y="7559"/>
                    <a:pt x="5183" y="7559"/>
                  </a:cubicBezTo>
                  <a:lnTo>
                    <a:pt x="26995" y="10151"/>
                  </a:lnTo>
                  <a:lnTo>
                    <a:pt x="30235" y="5400"/>
                  </a:lnTo>
                  <a:lnTo>
                    <a:pt x="95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2474;p54">
              <a:extLst>
                <a:ext uri="{FF2B5EF4-FFF2-40B4-BE49-F238E27FC236}">
                  <a16:creationId xmlns:a16="http://schemas.microsoft.com/office/drawing/2014/main" id="{020846EA-5C74-CFFA-B0BD-D903351BCC47}"/>
                </a:ext>
              </a:extLst>
            </p:cNvPr>
            <p:cNvSpPr/>
            <p:nvPr/>
          </p:nvSpPr>
          <p:spPr>
            <a:xfrm>
              <a:off x="2221750" y="2892325"/>
              <a:ext cx="698825" cy="269100"/>
            </a:xfrm>
            <a:custGeom>
              <a:avLst/>
              <a:gdLst/>
              <a:ahLst/>
              <a:cxnLst/>
              <a:rect l="l" t="t" r="r" b="b"/>
              <a:pathLst>
                <a:path w="27953" h="10764" extrusionOk="0">
                  <a:moveTo>
                    <a:pt x="6816" y="615"/>
                  </a:moveTo>
                  <a:lnTo>
                    <a:pt x="27083" y="5892"/>
                  </a:lnTo>
                  <a:lnTo>
                    <a:pt x="24193" y="10132"/>
                  </a:lnTo>
                  <a:lnTo>
                    <a:pt x="2702" y="7578"/>
                  </a:lnTo>
                  <a:cubicBezTo>
                    <a:pt x="2341" y="7038"/>
                    <a:pt x="818" y="4580"/>
                    <a:pt x="1690" y="2766"/>
                  </a:cubicBezTo>
                  <a:cubicBezTo>
                    <a:pt x="2312" y="1472"/>
                    <a:pt x="4037" y="748"/>
                    <a:pt x="6816" y="615"/>
                  </a:cubicBezTo>
                  <a:close/>
                  <a:moveTo>
                    <a:pt x="6846" y="1"/>
                  </a:moveTo>
                  <a:cubicBezTo>
                    <a:pt x="6842" y="1"/>
                    <a:pt x="6838" y="1"/>
                    <a:pt x="6834" y="1"/>
                  </a:cubicBezTo>
                  <a:cubicBezTo>
                    <a:pt x="3786" y="140"/>
                    <a:pt x="1869" y="982"/>
                    <a:pt x="1138" y="2501"/>
                  </a:cubicBezTo>
                  <a:cubicBezTo>
                    <a:pt x="0" y="4864"/>
                    <a:pt x="2188" y="7917"/>
                    <a:pt x="2281" y="8046"/>
                  </a:cubicBezTo>
                  <a:cubicBezTo>
                    <a:pt x="2332" y="8114"/>
                    <a:pt x="2409" y="8160"/>
                    <a:pt x="2493" y="8170"/>
                  </a:cubicBezTo>
                  <a:lnTo>
                    <a:pt x="24305" y="10761"/>
                  </a:lnTo>
                  <a:cubicBezTo>
                    <a:pt x="24317" y="10762"/>
                    <a:pt x="24329" y="10763"/>
                    <a:pt x="24341" y="10763"/>
                  </a:cubicBezTo>
                  <a:cubicBezTo>
                    <a:pt x="24442" y="10763"/>
                    <a:pt x="24537" y="10713"/>
                    <a:pt x="24594" y="10629"/>
                  </a:cubicBezTo>
                  <a:lnTo>
                    <a:pt x="27833" y="5878"/>
                  </a:lnTo>
                  <a:cubicBezTo>
                    <a:pt x="27953" y="5704"/>
                    <a:pt x="27863" y="5464"/>
                    <a:pt x="27658" y="5410"/>
                  </a:cubicBezTo>
                  <a:lnTo>
                    <a:pt x="6925" y="11"/>
                  </a:lnTo>
                  <a:cubicBezTo>
                    <a:pt x="6900" y="4"/>
                    <a:pt x="6873" y="1"/>
                    <a:pt x="68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2475;p54">
              <a:extLst>
                <a:ext uri="{FF2B5EF4-FFF2-40B4-BE49-F238E27FC236}">
                  <a16:creationId xmlns:a16="http://schemas.microsoft.com/office/drawing/2014/main" id="{8CFA5F92-7013-863F-9B86-231C124D539A}"/>
                </a:ext>
              </a:extLst>
            </p:cNvPr>
            <p:cNvSpPr/>
            <p:nvPr/>
          </p:nvSpPr>
          <p:spPr>
            <a:xfrm>
              <a:off x="1655175" y="2894050"/>
              <a:ext cx="811075" cy="1382925"/>
            </a:xfrm>
            <a:custGeom>
              <a:avLst/>
              <a:gdLst/>
              <a:ahLst/>
              <a:cxnLst/>
              <a:rect l="l" t="t" r="r" b="b"/>
              <a:pathLst>
                <a:path w="32443" h="55317" extrusionOk="0">
                  <a:moveTo>
                    <a:pt x="17974" y="0"/>
                  </a:moveTo>
                  <a:cubicBezTo>
                    <a:pt x="16936" y="0"/>
                    <a:pt x="15899" y="342"/>
                    <a:pt x="14845" y="1145"/>
                  </a:cubicBezTo>
                  <a:cubicBezTo>
                    <a:pt x="14845" y="1145"/>
                    <a:pt x="9794" y="5430"/>
                    <a:pt x="8110" y="10633"/>
                  </a:cubicBezTo>
                  <a:cubicBezTo>
                    <a:pt x="6428" y="15836"/>
                    <a:pt x="5356" y="26242"/>
                    <a:pt x="5356" y="26242"/>
                  </a:cubicBezTo>
                  <a:cubicBezTo>
                    <a:pt x="5356" y="26242"/>
                    <a:pt x="0" y="33893"/>
                    <a:pt x="0" y="34659"/>
                  </a:cubicBezTo>
                  <a:cubicBezTo>
                    <a:pt x="0" y="34914"/>
                    <a:pt x="493" y="34999"/>
                    <a:pt x="1151" y="34999"/>
                  </a:cubicBezTo>
                  <a:cubicBezTo>
                    <a:pt x="2466" y="34999"/>
                    <a:pt x="4438" y="34659"/>
                    <a:pt x="4438" y="34659"/>
                  </a:cubicBezTo>
                  <a:lnTo>
                    <a:pt x="4438" y="34659"/>
                  </a:lnTo>
                  <a:lnTo>
                    <a:pt x="153" y="42004"/>
                  </a:lnTo>
                  <a:cubicBezTo>
                    <a:pt x="153" y="42004"/>
                    <a:pt x="153" y="48125"/>
                    <a:pt x="3520" y="51338"/>
                  </a:cubicBezTo>
                  <a:cubicBezTo>
                    <a:pt x="6329" y="54020"/>
                    <a:pt x="10099" y="55317"/>
                    <a:pt x="13405" y="55317"/>
                  </a:cubicBezTo>
                  <a:cubicBezTo>
                    <a:pt x="14060" y="55317"/>
                    <a:pt x="14697" y="55266"/>
                    <a:pt x="15304" y="55165"/>
                  </a:cubicBezTo>
                  <a:cubicBezTo>
                    <a:pt x="18977" y="54552"/>
                    <a:pt x="25710" y="46288"/>
                    <a:pt x="26475" y="45829"/>
                  </a:cubicBezTo>
                  <a:cubicBezTo>
                    <a:pt x="27241" y="45371"/>
                    <a:pt x="24638" y="38331"/>
                    <a:pt x="24027" y="35730"/>
                  </a:cubicBezTo>
                  <a:cubicBezTo>
                    <a:pt x="23414" y="33129"/>
                    <a:pt x="24638" y="31292"/>
                    <a:pt x="25404" y="30832"/>
                  </a:cubicBezTo>
                  <a:cubicBezTo>
                    <a:pt x="26169" y="30374"/>
                    <a:pt x="30606" y="27619"/>
                    <a:pt x="31524" y="25630"/>
                  </a:cubicBezTo>
                  <a:cubicBezTo>
                    <a:pt x="32443" y="23641"/>
                    <a:pt x="32290" y="20274"/>
                    <a:pt x="31984" y="17672"/>
                  </a:cubicBezTo>
                  <a:cubicBezTo>
                    <a:pt x="31677" y="15070"/>
                    <a:pt x="27852" y="6042"/>
                    <a:pt x="24486" y="3288"/>
                  </a:cubicBezTo>
                  <a:cubicBezTo>
                    <a:pt x="22223" y="1436"/>
                    <a:pt x="20099" y="0"/>
                    <a:pt x="179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2476;p54">
              <a:extLst>
                <a:ext uri="{FF2B5EF4-FFF2-40B4-BE49-F238E27FC236}">
                  <a16:creationId xmlns:a16="http://schemas.microsoft.com/office/drawing/2014/main" id="{EA7757F5-8995-A353-7691-45AF2E2F6699}"/>
                </a:ext>
              </a:extLst>
            </p:cNvPr>
            <p:cNvSpPr/>
            <p:nvPr/>
          </p:nvSpPr>
          <p:spPr>
            <a:xfrm>
              <a:off x="1647500" y="2886300"/>
              <a:ext cx="825875" cy="1398450"/>
            </a:xfrm>
            <a:custGeom>
              <a:avLst/>
              <a:gdLst/>
              <a:ahLst/>
              <a:cxnLst/>
              <a:rect l="l" t="t" r="r" b="b"/>
              <a:pathLst>
                <a:path w="33035" h="55938" extrusionOk="0">
                  <a:moveTo>
                    <a:pt x="18282" y="606"/>
                  </a:moveTo>
                  <a:cubicBezTo>
                    <a:pt x="20183" y="606"/>
                    <a:pt x="22177" y="1854"/>
                    <a:pt x="24599" y="3834"/>
                  </a:cubicBezTo>
                  <a:cubicBezTo>
                    <a:pt x="27918" y="6550"/>
                    <a:pt x="31690" y="15495"/>
                    <a:pt x="31986" y="18017"/>
                  </a:cubicBezTo>
                  <a:cubicBezTo>
                    <a:pt x="32407" y="21591"/>
                    <a:pt x="32258" y="24286"/>
                    <a:pt x="31553" y="25811"/>
                  </a:cubicBezTo>
                  <a:cubicBezTo>
                    <a:pt x="30813" y="27415"/>
                    <a:pt x="27433" y="29752"/>
                    <a:pt x="25552" y="30880"/>
                  </a:cubicBezTo>
                  <a:cubicBezTo>
                    <a:pt x="24767" y="31352"/>
                    <a:pt x="23362" y="33251"/>
                    <a:pt x="24035" y="36110"/>
                  </a:cubicBezTo>
                  <a:cubicBezTo>
                    <a:pt x="24231" y="36943"/>
                    <a:pt x="24629" y="38226"/>
                    <a:pt x="25050" y="39583"/>
                  </a:cubicBezTo>
                  <a:cubicBezTo>
                    <a:pt x="25725" y="41763"/>
                    <a:pt x="26856" y="45414"/>
                    <a:pt x="26624" y="45877"/>
                  </a:cubicBezTo>
                  <a:cubicBezTo>
                    <a:pt x="26407" y="46008"/>
                    <a:pt x="25979" y="46460"/>
                    <a:pt x="25032" y="47470"/>
                  </a:cubicBezTo>
                  <a:cubicBezTo>
                    <a:pt x="22822" y="49826"/>
                    <a:pt x="18222" y="54730"/>
                    <a:pt x="15560" y="55173"/>
                  </a:cubicBezTo>
                  <a:cubicBezTo>
                    <a:pt x="14940" y="55277"/>
                    <a:pt x="14305" y="55327"/>
                    <a:pt x="13663" y="55327"/>
                  </a:cubicBezTo>
                  <a:cubicBezTo>
                    <a:pt x="10239" y="55327"/>
                    <a:pt x="6623" y="53896"/>
                    <a:pt x="4038" y="51428"/>
                  </a:cubicBezTo>
                  <a:cubicBezTo>
                    <a:pt x="1013" y="48540"/>
                    <a:pt x="785" y="43121"/>
                    <a:pt x="767" y="42395"/>
                  </a:cubicBezTo>
                  <a:lnTo>
                    <a:pt x="5010" y="35123"/>
                  </a:lnTo>
                  <a:cubicBezTo>
                    <a:pt x="5131" y="34914"/>
                    <a:pt x="4975" y="34662"/>
                    <a:pt x="4746" y="34662"/>
                  </a:cubicBezTo>
                  <a:cubicBezTo>
                    <a:pt x="4729" y="34662"/>
                    <a:pt x="4711" y="34663"/>
                    <a:pt x="4693" y="34666"/>
                  </a:cubicBezTo>
                  <a:cubicBezTo>
                    <a:pt x="3533" y="34867"/>
                    <a:pt x="2234" y="35005"/>
                    <a:pt x="1404" y="35005"/>
                  </a:cubicBezTo>
                  <a:cubicBezTo>
                    <a:pt x="1034" y="35005"/>
                    <a:pt x="757" y="34977"/>
                    <a:pt x="628" y="34915"/>
                  </a:cubicBezTo>
                  <a:cubicBezTo>
                    <a:pt x="861" y="34169"/>
                    <a:pt x="3480" y="30204"/>
                    <a:pt x="5914" y="26728"/>
                  </a:cubicBezTo>
                  <a:cubicBezTo>
                    <a:pt x="5944" y="26685"/>
                    <a:pt x="5963" y="26635"/>
                    <a:pt x="5968" y="26583"/>
                  </a:cubicBezTo>
                  <a:cubicBezTo>
                    <a:pt x="5978" y="26480"/>
                    <a:pt x="7055" y="16150"/>
                    <a:pt x="8709" y="11037"/>
                  </a:cubicBezTo>
                  <a:cubicBezTo>
                    <a:pt x="10321" y="6057"/>
                    <a:pt x="15149" y="1861"/>
                    <a:pt x="15343" y="1693"/>
                  </a:cubicBezTo>
                  <a:cubicBezTo>
                    <a:pt x="16329" y="944"/>
                    <a:pt x="17293" y="606"/>
                    <a:pt x="18282" y="606"/>
                  </a:cubicBezTo>
                  <a:close/>
                  <a:moveTo>
                    <a:pt x="18288" y="0"/>
                  </a:moveTo>
                  <a:cubicBezTo>
                    <a:pt x="17200" y="0"/>
                    <a:pt x="16092" y="354"/>
                    <a:pt x="14965" y="1211"/>
                  </a:cubicBezTo>
                  <a:lnTo>
                    <a:pt x="14952" y="1221"/>
                  </a:lnTo>
                  <a:cubicBezTo>
                    <a:pt x="14744" y="1399"/>
                    <a:pt x="9817" y="5623"/>
                    <a:pt x="8126" y="10848"/>
                  </a:cubicBezTo>
                  <a:cubicBezTo>
                    <a:pt x="6530" y="15782"/>
                    <a:pt x="5471" y="25463"/>
                    <a:pt x="5367" y="26441"/>
                  </a:cubicBezTo>
                  <a:cubicBezTo>
                    <a:pt x="4047" y="28328"/>
                    <a:pt x="1" y="34178"/>
                    <a:pt x="1" y="34969"/>
                  </a:cubicBezTo>
                  <a:cubicBezTo>
                    <a:pt x="1" y="35117"/>
                    <a:pt x="66" y="35254"/>
                    <a:pt x="187" y="35355"/>
                  </a:cubicBezTo>
                  <a:cubicBezTo>
                    <a:pt x="411" y="35545"/>
                    <a:pt x="923" y="35611"/>
                    <a:pt x="1534" y="35611"/>
                  </a:cubicBezTo>
                  <a:cubicBezTo>
                    <a:pt x="2383" y="35611"/>
                    <a:pt x="3424" y="35482"/>
                    <a:pt x="4154" y="35373"/>
                  </a:cubicBezTo>
                  <a:lnTo>
                    <a:pt x="4154" y="35373"/>
                  </a:lnTo>
                  <a:lnTo>
                    <a:pt x="196" y="42159"/>
                  </a:lnTo>
                  <a:cubicBezTo>
                    <a:pt x="168" y="42207"/>
                    <a:pt x="153" y="42260"/>
                    <a:pt x="153" y="42314"/>
                  </a:cubicBezTo>
                  <a:cubicBezTo>
                    <a:pt x="153" y="42569"/>
                    <a:pt x="193" y="48604"/>
                    <a:pt x="3615" y="51870"/>
                  </a:cubicBezTo>
                  <a:cubicBezTo>
                    <a:pt x="6312" y="54444"/>
                    <a:pt x="10088" y="55938"/>
                    <a:pt x="13668" y="55938"/>
                  </a:cubicBezTo>
                  <a:cubicBezTo>
                    <a:pt x="13675" y="55938"/>
                    <a:pt x="13682" y="55938"/>
                    <a:pt x="13688" y="55938"/>
                  </a:cubicBezTo>
                  <a:cubicBezTo>
                    <a:pt x="14350" y="55938"/>
                    <a:pt x="15009" y="55883"/>
                    <a:pt x="15661" y="55776"/>
                  </a:cubicBezTo>
                  <a:cubicBezTo>
                    <a:pt x="18527" y="55299"/>
                    <a:pt x="23049" y="50478"/>
                    <a:pt x="25478" y="47889"/>
                  </a:cubicBezTo>
                  <a:cubicBezTo>
                    <a:pt x="26151" y="47171"/>
                    <a:pt x="26787" y="46494"/>
                    <a:pt x="26939" y="46402"/>
                  </a:cubicBezTo>
                  <a:cubicBezTo>
                    <a:pt x="27563" y="46028"/>
                    <a:pt x="27160" y="44325"/>
                    <a:pt x="25633" y="39401"/>
                  </a:cubicBezTo>
                  <a:cubicBezTo>
                    <a:pt x="25216" y="38054"/>
                    <a:pt x="24821" y="36782"/>
                    <a:pt x="24631" y="35970"/>
                  </a:cubicBezTo>
                  <a:cubicBezTo>
                    <a:pt x="24041" y="33463"/>
                    <a:pt x="25233" y="31786"/>
                    <a:pt x="25868" y="31405"/>
                  </a:cubicBezTo>
                  <a:cubicBezTo>
                    <a:pt x="26402" y="31084"/>
                    <a:pt x="31121" y="28208"/>
                    <a:pt x="32109" y="26068"/>
                  </a:cubicBezTo>
                  <a:cubicBezTo>
                    <a:pt x="32870" y="24417"/>
                    <a:pt x="33034" y="21685"/>
                    <a:pt x="32593" y="17947"/>
                  </a:cubicBezTo>
                  <a:cubicBezTo>
                    <a:pt x="32295" y="15412"/>
                    <a:pt x="28543" y="6273"/>
                    <a:pt x="24985" y="3361"/>
                  </a:cubicBezTo>
                  <a:cubicBezTo>
                    <a:pt x="22851" y="1614"/>
                    <a:pt x="20614" y="0"/>
                    <a:pt x="18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2477;p54">
              <a:extLst>
                <a:ext uri="{FF2B5EF4-FFF2-40B4-BE49-F238E27FC236}">
                  <a16:creationId xmlns:a16="http://schemas.microsoft.com/office/drawing/2014/main" id="{29FD6CD4-CBF2-A354-C863-879EB45F44BC}"/>
                </a:ext>
              </a:extLst>
            </p:cNvPr>
            <p:cNvSpPr/>
            <p:nvPr/>
          </p:nvSpPr>
          <p:spPr>
            <a:xfrm>
              <a:off x="2045425" y="2880400"/>
              <a:ext cx="439975" cy="497975"/>
            </a:xfrm>
            <a:custGeom>
              <a:avLst/>
              <a:gdLst/>
              <a:ahLst/>
              <a:cxnLst/>
              <a:rect l="l" t="t" r="r" b="b"/>
              <a:pathLst>
                <a:path w="17599" h="19919" extrusionOk="0">
                  <a:moveTo>
                    <a:pt x="6102" y="0"/>
                  </a:moveTo>
                  <a:cubicBezTo>
                    <a:pt x="4746" y="0"/>
                    <a:pt x="3399" y="287"/>
                    <a:pt x="2294" y="926"/>
                  </a:cubicBezTo>
                  <a:cubicBezTo>
                    <a:pt x="2294" y="926"/>
                    <a:pt x="0" y="4292"/>
                    <a:pt x="0" y="6740"/>
                  </a:cubicBezTo>
                  <a:cubicBezTo>
                    <a:pt x="0" y="9190"/>
                    <a:pt x="1989" y="13168"/>
                    <a:pt x="3519" y="15004"/>
                  </a:cubicBezTo>
                  <a:cubicBezTo>
                    <a:pt x="5049" y="16841"/>
                    <a:pt x="6427" y="18065"/>
                    <a:pt x="6427" y="18065"/>
                  </a:cubicBezTo>
                  <a:lnTo>
                    <a:pt x="9793" y="17300"/>
                  </a:lnTo>
                  <a:lnTo>
                    <a:pt x="9947" y="19901"/>
                  </a:lnTo>
                  <a:cubicBezTo>
                    <a:pt x="9947" y="19901"/>
                    <a:pt x="10377" y="19126"/>
                    <a:pt x="11496" y="19126"/>
                  </a:cubicBezTo>
                  <a:cubicBezTo>
                    <a:pt x="11869" y="19126"/>
                    <a:pt x="12319" y="19212"/>
                    <a:pt x="12855" y="19442"/>
                  </a:cubicBezTo>
                  <a:cubicBezTo>
                    <a:pt x="13667" y="19790"/>
                    <a:pt x="14369" y="19918"/>
                    <a:pt x="14927" y="19918"/>
                  </a:cubicBezTo>
                  <a:cubicBezTo>
                    <a:pt x="15843" y="19918"/>
                    <a:pt x="16374" y="19574"/>
                    <a:pt x="16374" y="19289"/>
                  </a:cubicBezTo>
                  <a:cubicBezTo>
                    <a:pt x="16374" y="18830"/>
                    <a:pt x="17598" y="15616"/>
                    <a:pt x="16374" y="10261"/>
                  </a:cubicBezTo>
                  <a:cubicBezTo>
                    <a:pt x="15150" y="4905"/>
                    <a:pt x="13772" y="3986"/>
                    <a:pt x="11783" y="1997"/>
                  </a:cubicBezTo>
                  <a:cubicBezTo>
                    <a:pt x="10550" y="763"/>
                    <a:pt x="8315" y="0"/>
                    <a:pt x="61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2478;p54">
              <a:extLst>
                <a:ext uri="{FF2B5EF4-FFF2-40B4-BE49-F238E27FC236}">
                  <a16:creationId xmlns:a16="http://schemas.microsoft.com/office/drawing/2014/main" id="{63336724-0353-4623-9C9E-C382A68AF3F9}"/>
                </a:ext>
              </a:extLst>
            </p:cNvPr>
            <p:cNvSpPr/>
            <p:nvPr/>
          </p:nvSpPr>
          <p:spPr>
            <a:xfrm>
              <a:off x="2037725" y="2872750"/>
              <a:ext cx="450275" cy="513300"/>
            </a:xfrm>
            <a:custGeom>
              <a:avLst/>
              <a:gdLst/>
              <a:ahLst/>
              <a:cxnLst/>
              <a:rect l="l" t="t" r="r" b="b"/>
              <a:pathLst>
                <a:path w="18011" h="20532" extrusionOk="0">
                  <a:moveTo>
                    <a:pt x="6412" y="600"/>
                  </a:moveTo>
                  <a:cubicBezTo>
                    <a:pt x="8568" y="600"/>
                    <a:pt x="10719" y="1365"/>
                    <a:pt x="11874" y="2520"/>
                  </a:cubicBezTo>
                  <a:cubicBezTo>
                    <a:pt x="12060" y="2707"/>
                    <a:pt x="12242" y="2884"/>
                    <a:pt x="12418" y="3056"/>
                  </a:cubicBezTo>
                  <a:cubicBezTo>
                    <a:pt x="14088" y="4689"/>
                    <a:pt x="15293" y="5868"/>
                    <a:pt x="16383" y="10636"/>
                  </a:cubicBezTo>
                  <a:cubicBezTo>
                    <a:pt x="17382" y="15008"/>
                    <a:pt x="16721" y="17947"/>
                    <a:pt x="16472" y="19055"/>
                  </a:cubicBezTo>
                  <a:cubicBezTo>
                    <a:pt x="16410" y="19331"/>
                    <a:pt x="16375" y="19482"/>
                    <a:pt x="16377" y="19580"/>
                  </a:cubicBezTo>
                  <a:cubicBezTo>
                    <a:pt x="16369" y="19603"/>
                    <a:pt x="16302" y="19686"/>
                    <a:pt x="16113" y="19767"/>
                  </a:cubicBezTo>
                  <a:cubicBezTo>
                    <a:pt x="15900" y="19859"/>
                    <a:pt x="15604" y="19919"/>
                    <a:pt x="15237" y="19919"/>
                  </a:cubicBezTo>
                  <a:cubicBezTo>
                    <a:pt x="14714" y="19919"/>
                    <a:pt x="14048" y="19796"/>
                    <a:pt x="13282" y="19468"/>
                  </a:cubicBezTo>
                  <a:cubicBezTo>
                    <a:pt x="12710" y="19222"/>
                    <a:pt x="12222" y="19129"/>
                    <a:pt x="11811" y="19129"/>
                  </a:cubicBezTo>
                  <a:cubicBezTo>
                    <a:pt x="11237" y="19129"/>
                    <a:pt x="10814" y="19311"/>
                    <a:pt x="10521" y="19516"/>
                  </a:cubicBezTo>
                  <a:lnTo>
                    <a:pt x="10408" y="17589"/>
                  </a:lnTo>
                  <a:cubicBezTo>
                    <a:pt x="10398" y="17423"/>
                    <a:pt x="10260" y="17301"/>
                    <a:pt x="10102" y="17301"/>
                  </a:cubicBezTo>
                  <a:cubicBezTo>
                    <a:pt x="10080" y="17301"/>
                    <a:pt x="10056" y="17304"/>
                    <a:pt x="10033" y="17309"/>
                  </a:cubicBezTo>
                  <a:lnTo>
                    <a:pt x="6823" y="18038"/>
                  </a:lnTo>
                  <a:cubicBezTo>
                    <a:pt x="6462" y="17705"/>
                    <a:pt x="5307" y="16610"/>
                    <a:pt x="4062" y="15115"/>
                  </a:cubicBezTo>
                  <a:cubicBezTo>
                    <a:pt x="2622" y="13387"/>
                    <a:pt x="614" y="9482"/>
                    <a:pt x="614" y="7047"/>
                  </a:cubicBezTo>
                  <a:cubicBezTo>
                    <a:pt x="614" y="4893"/>
                    <a:pt x="2520" y="1913"/>
                    <a:pt x="2817" y="1463"/>
                  </a:cubicBezTo>
                  <a:cubicBezTo>
                    <a:pt x="3884" y="863"/>
                    <a:pt x="5149" y="600"/>
                    <a:pt x="6412" y="600"/>
                  </a:cubicBezTo>
                  <a:close/>
                  <a:moveTo>
                    <a:pt x="6385" y="1"/>
                  </a:moveTo>
                  <a:cubicBezTo>
                    <a:pt x="4998" y="1"/>
                    <a:pt x="3611" y="294"/>
                    <a:pt x="2449" y="967"/>
                  </a:cubicBezTo>
                  <a:cubicBezTo>
                    <a:pt x="2410" y="990"/>
                    <a:pt x="2375" y="1021"/>
                    <a:pt x="2350" y="1059"/>
                  </a:cubicBezTo>
                  <a:cubicBezTo>
                    <a:pt x="2253" y="1201"/>
                    <a:pt x="0" y="4533"/>
                    <a:pt x="0" y="7047"/>
                  </a:cubicBezTo>
                  <a:cubicBezTo>
                    <a:pt x="0" y="9619"/>
                    <a:pt x="2092" y="13707"/>
                    <a:pt x="3591" y="15506"/>
                  </a:cubicBezTo>
                  <a:cubicBezTo>
                    <a:pt x="5118" y="17340"/>
                    <a:pt x="6517" y="18587"/>
                    <a:pt x="6530" y="18600"/>
                  </a:cubicBezTo>
                  <a:cubicBezTo>
                    <a:pt x="6587" y="18650"/>
                    <a:pt x="6659" y="18677"/>
                    <a:pt x="6733" y="18677"/>
                  </a:cubicBezTo>
                  <a:cubicBezTo>
                    <a:pt x="6756" y="18677"/>
                    <a:pt x="6779" y="18674"/>
                    <a:pt x="6802" y="18669"/>
                  </a:cubicBezTo>
                  <a:lnTo>
                    <a:pt x="9817" y="17985"/>
                  </a:lnTo>
                  <a:lnTo>
                    <a:pt x="9948" y="20226"/>
                  </a:lnTo>
                  <a:cubicBezTo>
                    <a:pt x="9957" y="20360"/>
                    <a:pt x="10052" y="20474"/>
                    <a:pt x="10184" y="20504"/>
                  </a:cubicBezTo>
                  <a:cubicBezTo>
                    <a:pt x="10207" y="20509"/>
                    <a:pt x="10230" y="20511"/>
                    <a:pt x="10253" y="20511"/>
                  </a:cubicBezTo>
                  <a:cubicBezTo>
                    <a:pt x="10361" y="20511"/>
                    <a:pt x="10464" y="20455"/>
                    <a:pt x="10520" y="20359"/>
                  </a:cubicBezTo>
                  <a:cubicBezTo>
                    <a:pt x="10540" y="20324"/>
                    <a:pt x="10895" y="19741"/>
                    <a:pt x="11807" y="19741"/>
                  </a:cubicBezTo>
                  <a:cubicBezTo>
                    <a:pt x="12140" y="19741"/>
                    <a:pt x="12548" y="19818"/>
                    <a:pt x="13041" y="20030"/>
                  </a:cubicBezTo>
                  <a:cubicBezTo>
                    <a:pt x="13889" y="20393"/>
                    <a:pt x="14630" y="20531"/>
                    <a:pt x="15233" y="20531"/>
                  </a:cubicBezTo>
                  <a:cubicBezTo>
                    <a:pt x="15843" y="20530"/>
                    <a:pt x="16311" y="20390"/>
                    <a:pt x="16600" y="20199"/>
                  </a:cubicBezTo>
                  <a:cubicBezTo>
                    <a:pt x="16849" y="20034"/>
                    <a:pt x="16988" y="19819"/>
                    <a:pt x="16988" y="19596"/>
                  </a:cubicBezTo>
                  <a:cubicBezTo>
                    <a:pt x="16989" y="19545"/>
                    <a:pt x="17030" y="19364"/>
                    <a:pt x="17069" y="19189"/>
                  </a:cubicBezTo>
                  <a:cubicBezTo>
                    <a:pt x="17326" y="18045"/>
                    <a:pt x="18010" y="15007"/>
                    <a:pt x="16980" y="10498"/>
                  </a:cubicBezTo>
                  <a:cubicBezTo>
                    <a:pt x="15850" y="5555"/>
                    <a:pt x="14591" y="4322"/>
                    <a:pt x="12847" y="2619"/>
                  </a:cubicBezTo>
                  <a:cubicBezTo>
                    <a:pt x="12671" y="2447"/>
                    <a:pt x="12491" y="2272"/>
                    <a:pt x="12306" y="2087"/>
                  </a:cubicBezTo>
                  <a:cubicBezTo>
                    <a:pt x="11052" y="832"/>
                    <a:pt x="8719" y="1"/>
                    <a:pt x="6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2479;p54">
              <a:extLst>
                <a:ext uri="{FF2B5EF4-FFF2-40B4-BE49-F238E27FC236}">
                  <a16:creationId xmlns:a16="http://schemas.microsoft.com/office/drawing/2014/main" id="{B2D5A5E6-5080-E9E7-EA5A-023D3D83FAA8}"/>
                </a:ext>
              </a:extLst>
            </p:cNvPr>
            <p:cNvSpPr/>
            <p:nvPr/>
          </p:nvSpPr>
          <p:spPr>
            <a:xfrm>
              <a:off x="2098950" y="2915050"/>
              <a:ext cx="352000" cy="417000"/>
            </a:xfrm>
            <a:custGeom>
              <a:avLst/>
              <a:gdLst/>
              <a:ahLst/>
              <a:cxnLst/>
              <a:rect l="l" t="t" r="r" b="b"/>
              <a:pathLst>
                <a:path w="14080" h="16680" extrusionOk="0">
                  <a:moveTo>
                    <a:pt x="2823" y="0"/>
                  </a:moveTo>
                  <a:cubicBezTo>
                    <a:pt x="2336" y="0"/>
                    <a:pt x="1943" y="104"/>
                    <a:pt x="1684" y="305"/>
                  </a:cubicBezTo>
                  <a:cubicBezTo>
                    <a:pt x="1684" y="305"/>
                    <a:pt x="0" y="3213"/>
                    <a:pt x="919" y="5508"/>
                  </a:cubicBezTo>
                  <a:cubicBezTo>
                    <a:pt x="1837" y="7803"/>
                    <a:pt x="4745" y="10558"/>
                    <a:pt x="7039" y="12547"/>
                  </a:cubicBezTo>
                  <a:cubicBezTo>
                    <a:pt x="9334" y="14537"/>
                    <a:pt x="12242" y="16679"/>
                    <a:pt x="12242" y="16679"/>
                  </a:cubicBezTo>
                  <a:cubicBezTo>
                    <a:pt x="12242" y="16679"/>
                    <a:pt x="14079" y="11935"/>
                    <a:pt x="11171" y="6426"/>
                  </a:cubicBezTo>
                  <a:cubicBezTo>
                    <a:pt x="8809" y="1950"/>
                    <a:pt x="4933" y="0"/>
                    <a:pt x="28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2480;p54">
              <a:extLst>
                <a:ext uri="{FF2B5EF4-FFF2-40B4-BE49-F238E27FC236}">
                  <a16:creationId xmlns:a16="http://schemas.microsoft.com/office/drawing/2014/main" id="{62907CE4-49C3-4920-5F18-C95D672F86E7}"/>
                </a:ext>
              </a:extLst>
            </p:cNvPr>
            <p:cNvSpPr/>
            <p:nvPr/>
          </p:nvSpPr>
          <p:spPr>
            <a:xfrm>
              <a:off x="2090750" y="2907375"/>
              <a:ext cx="367750" cy="432300"/>
            </a:xfrm>
            <a:custGeom>
              <a:avLst/>
              <a:gdLst/>
              <a:ahLst/>
              <a:cxnLst/>
              <a:rect l="l" t="t" r="r" b="b"/>
              <a:pathLst>
                <a:path w="14710" h="17292" extrusionOk="0">
                  <a:moveTo>
                    <a:pt x="3152" y="614"/>
                  </a:moveTo>
                  <a:cubicBezTo>
                    <a:pt x="3420" y="614"/>
                    <a:pt x="3722" y="648"/>
                    <a:pt x="4044" y="717"/>
                  </a:cubicBezTo>
                  <a:cubicBezTo>
                    <a:pt x="6092" y="1158"/>
                    <a:pt x="9202" y="3036"/>
                    <a:pt x="11229" y="6876"/>
                  </a:cubicBezTo>
                  <a:cubicBezTo>
                    <a:pt x="13563" y="11298"/>
                    <a:pt x="12755" y="15255"/>
                    <a:pt x="12410" y="16484"/>
                  </a:cubicBezTo>
                  <a:cubicBezTo>
                    <a:pt x="11573" y="15857"/>
                    <a:pt x="9369" y="14184"/>
                    <a:pt x="7569" y="12623"/>
                  </a:cubicBezTo>
                  <a:cubicBezTo>
                    <a:pt x="4202" y="9705"/>
                    <a:pt x="2227" y="7440"/>
                    <a:pt x="1531" y="5701"/>
                  </a:cubicBezTo>
                  <a:cubicBezTo>
                    <a:pt x="746" y="3738"/>
                    <a:pt x="2030" y="1221"/>
                    <a:pt x="2247" y="820"/>
                  </a:cubicBezTo>
                  <a:cubicBezTo>
                    <a:pt x="2454" y="684"/>
                    <a:pt x="2769" y="614"/>
                    <a:pt x="3152" y="614"/>
                  </a:cubicBezTo>
                  <a:close/>
                  <a:moveTo>
                    <a:pt x="3151" y="1"/>
                  </a:moveTo>
                  <a:cubicBezTo>
                    <a:pt x="2595" y="1"/>
                    <a:pt x="2139" y="126"/>
                    <a:pt x="1824" y="371"/>
                  </a:cubicBezTo>
                  <a:cubicBezTo>
                    <a:pt x="1793" y="395"/>
                    <a:pt x="1766" y="425"/>
                    <a:pt x="1747" y="459"/>
                  </a:cubicBezTo>
                  <a:cubicBezTo>
                    <a:pt x="1675" y="582"/>
                    <a:pt x="0" y="3522"/>
                    <a:pt x="963" y="5928"/>
                  </a:cubicBezTo>
                  <a:cubicBezTo>
                    <a:pt x="1695" y="7762"/>
                    <a:pt x="3726" y="10102"/>
                    <a:pt x="7168" y="13086"/>
                  </a:cubicBezTo>
                  <a:cubicBezTo>
                    <a:pt x="9445" y="15060"/>
                    <a:pt x="12360" y="17211"/>
                    <a:pt x="12390" y="17232"/>
                  </a:cubicBezTo>
                  <a:cubicBezTo>
                    <a:pt x="12442" y="17271"/>
                    <a:pt x="12506" y="17292"/>
                    <a:pt x="12572" y="17292"/>
                  </a:cubicBezTo>
                  <a:cubicBezTo>
                    <a:pt x="12600" y="17292"/>
                    <a:pt x="12629" y="17289"/>
                    <a:pt x="12657" y="17281"/>
                  </a:cubicBezTo>
                  <a:cubicBezTo>
                    <a:pt x="12748" y="17253"/>
                    <a:pt x="12822" y="17186"/>
                    <a:pt x="12856" y="17097"/>
                  </a:cubicBezTo>
                  <a:cubicBezTo>
                    <a:pt x="12934" y="16898"/>
                    <a:pt x="14710" y="12158"/>
                    <a:pt x="11771" y="6591"/>
                  </a:cubicBezTo>
                  <a:cubicBezTo>
                    <a:pt x="9645" y="2564"/>
                    <a:pt x="6350" y="588"/>
                    <a:pt x="4173" y="119"/>
                  </a:cubicBezTo>
                  <a:cubicBezTo>
                    <a:pt x="3806" y="40"/>
                    <a:pt x="3462" y="1"/>
                    <a:pt x="31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2481;p54">
              <a:extLst>
                <a:ext uri="{FF2B5EF4-FFF2-40B4-BE49-F238E27FC236}">
                  <a16:creationId xmlns:a16="http://schemas.microsoft.com/office/drawing/2014/main" id="{DC7A7ABF-E0EB-F153-76AC-A427A29ECBD0}"/>
                </a:ext>
              </a:extLst>
            </p:cNvPr>
            <p:cNvSpPr/>
            <p:nvPr/>
          </p:nvSpPr>
          <p:spPr>
            <a:xfrm>
              <a:off x="2118075" y="2574525"/>
              <a:ext cx="436175" cy="566225"/>
            </a:xfrm>
            <a:custGeom>
              <a:avLst/>
              <a:gdLst/>
              <a:ahLst/>
              <a:cxnLst/>
              <a:rect l="l" t="t" r="r" b="b"/>
              <a:pathLst>
                <a:path w="17447" h="22649" extrusionOk="0">
                  <a:moveTo>
                    <a:pt x="14232" y="0"/>
                  </a:moveTo>
                  <a:cubicBezTo>
                    <a:pt x="14232" y="0"/>
                    <a:pt x="10100" y="2448"/>
                    <a:pt x="9029" y="2908"/>
                  </a:cubicBezTo>
                  <a:cubicBezTo>
                    <a:pt x="7958" y="3367"/>
                    <a:pt x="3367" y="5509"/>
                    <a:pt x="2756" y="8264"/>
                  </a:cubicBezTo>
                  <a:cubicBezTo>
                    <a:pt x="2143" y="11018"/>
                    <a:pt x="613" y="14844"/>
                    <a:pt x="307" y="15762"/>
                  </a:cubicBezTo>
                  <a:cubicBezTo>
                    <a:pt x="1" y="16680"/>
                    <a:pt x="307" y="17904"/>
                    <a:pt x="1225" y="19129"/>
                  </a:cubicBezTo>
                  <a:cubicBezTo>
                    <a:pt x="2143" y="20353"/>
                    <a:pt x="7041" y="22649"/>
                    <a:pt x="8112" y="22649"/>
                  </a:cubicBezTo>
                  <a:cubicBezTo>
                    <a:pt x="9182" y="22649"/>
                    <a:pt x="9642" y="16221"/>
                    <a:pt x="9642" y="16221"/>
                  </a:cubicBezTo>
                  <a:lnTo>
                    <a:pt x="13927" y="16221"/>
                  </a:lnTo>
                  <a:cubicBezTo>
                    <a:pt x="15609" y="16221"/>
                    <a:pt x="14998" y="15303"/>
                    <a:pt x="15457" y="13314"/>
                  </a:cubicBezTo>
                  <a:cubicBezTo>
                    <a:pt x="15916" y="11324"/>
                    <a:pt x="15609" y="8263"/>
                    <a:pt x="15609" y="8263"/>
                  </a:cubicBezTo>
                  <a:cubicBezTo>
                    <a:pt x="15609" y="8263"/>
                    <a:pt x="16835" y="6274"/>
                    <a:pt x="17140" y="5815"/>
                  </a:cubicBezTo>
                  <a:cubicBezTo>
                    <a:pt x="17446" y="5355"/>
                    <a:pt x="15304" y="4131"/>
                    <a:pt x="15304" y="4131"/>
                  </a:cubicBezTo>
                  <a:lnTo>
                    <a:pt x="15304" y="3060"/>
                  </a:lnTo>
                  <a:cubicBezTo>
                    <a:pt x="15304" y="2601"/>
                    <a:pt x="14232" y="0"/>
                    <a:pt x="142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2482;p54">
              <a:extLst>
                <a:ext uri="{FF2B5EF4-FFF2-40B4-BE49-F238E27FC236}">
                  <a16:creationId xmlns:a16="http://schemas.microsoft.com/office/drawing/2014/main" id="{2C3D6AB1-6D64-8668-5A48-BEC7B37D8EA6}"/>
                </a:ext>
              </a:extLst>
            </p:cNvPr>
            <p:cNvSpPr/>
            <p:nvPr/>
          </p:nvSpPr>
          <p:spPr>
            <a:xfrm>
              <a:off x="2109800" y="2566850"/>
              <a:ext cx="445875" cy="581550"/>
            </a:xfrm>
            <a:custGeom>
              <a:avLst/>
              <a:gdLst/>
              <a:ahLst/>
              <a:cxnLst/>
              <a:rect l="l" t="t" r="r" b="b"/>
              <a:pathLst>
                <a:path w="17835" h="23262" extrusionOk="0">
                  <a:moveTo>
                    <a:pt x="14414" y="750"/>
                  </a:moveTo>
                  <a:cubicBezTo>
                    <a:pt x="14875" y="1895"/>
                    <a:pt x="15328" y="3140"/>
                    <a:pt x="15328" y="3368"/>
                  </a:cubicBezTo>
                  <a:lnTo>
                    <a:pt x="15328" y="4439"/>
                  </a:lnTo>
                  <a:cubicBezTo>
                    <a:pt x="15328" y="4549"/>
                    <a:pt x="15387" y="4650"/>
                    <a:pt x="15482" y="4704"/>
                  </a:cubicBezTo>
                  <a:cubicBezTo>
                    <a:pt x="16305" y="5175"/>
                    <a:pt x="17071" y="5762"/>
                    <a:pt x="17183" y="6001"/>
                  </a:cubicBezTo>
                  <a:cubicBezTo>
                    <a:pt x="16835" y="6532"/>
                    <a:pt x="15728" y="8332"/>
                    <a:pt x="15679" y="8411"/>
                  </a:cubicBezTo>
                  <a:cubicBezTo>
                    <a:pt x="15644" y="8467"/>
                    <a:pt x="15628" y="8535"/>
                    <a:pt x="15636" y="8601"/>
                  </a:cubicBezTo>
                  <a:cubicBezTo>
                    <a:pt x="15638" y="8631"/>
                    <a:pt x="15932" y="11633"/>
                    <a:pt x="15488" y="13552"/>
                  </a:cubicBezTo>
                  <a:cubicBezTo>
                    <a:pt x="15350" y="14152"/>
                    <a:pt x="15306" y="14659"/>
                    <a:pt x="15270" y="15064"/>
                  </a:cubicBezTo>
                  <a:cubicBezTo>
                    <a:pt x="15184" y="16045"/>
                    <a:pt x="15168" y="16223"/>
                    <a:pt x="14257" y="16223"/>
                  </a:cubicBezTo>
                  <a:lnTo>
                    <a:pt x="9972" y="16223"/>
                  </a:lnTo>
                  <a:cubicBezTo>
                    <a:pt x="9811" y="16223"/>
                    <a:pt x="9678" y="16347"/>
                    <a:pt x="9667" y="16506"/>
                  </a:cubicBezTo>
                  <a:cubicBezTo>
                    <a:pt x="9440" y="19681"/>
                    <a:pt x="8875" y="22495"/>
                    <a:pt x="8442" y="22650"/>
                  </a:cubicBezTo>
                  <a:cubicBezTo>
                    <a:pt x="7475" y="22650"/>
                    <a:pt x="2664" y="20403"/>
                    <a:pt x="1801" y="19252"/>
                  </a:cubicBezTo>
                  <a:cubicBezTo>
                    <a:pt x="964" y="18137"/>
                    <a:pt x="646" y="17011"/>
                    <a:pt x="928" y="16166"/>
                  </a:cubicBezTo>
                  <a:cubicBezTo>
                    <a:pt x="995" y="15963"/>
                    <a:pt x="1124" y="15618"/>
                    <a:pt x="1288" y="15174"/>
                  </a:cubicBezTo>
                  <a:cubicBezTo>
                    <a:pt x="1853" y="13645"/>
                    <a:pt x="2905" y="10799"/>
                    <a:pt x="3385" y="8637"/>
                  </a:cubicBezTo>
                  <a:cubicBezTo>
                    <a:pt x="3989" y="5920"/>
                    <a:pt x="8920" y="3736"/>
                    <a:pt x="9481" y="3495"/>
                  </a:cubicBezTo>
                  <a:cubicBezTo>
                    <a:pt x="10398" y="3103"/>
                    <a:pt x="13430" y="1330"/>
                    <a:pt x="14414" y="750"/>
                  </a:cubicBezTo>
                  <a:close/>
                  <a:moveTo>
                    <a:pt x="14563" y="1"/>
                  </a:moveTo>
                  <a:cubicBezTo>
                    <a:pt x="14509" y="1"/>
                    <a:pt x="14455" y="15"/>
                    <a:pt x="14407" y="44"/>
                  </a:cubicBezTo>
                  <a:cubicBezTo>
                    <a:pt x="14366" y="69"/>
                    <a:pt x="10281" y="2487"/>
                    <a:pt x="9241" y="2934"/>
                  </a:cubicBezTo>
                  <a:cubicBezTo>
                    <a:pt x="8278" y="3346"/>
                    <a:pt x="3444" y="5554"/>
                    <a:pt x="2788" y="8505"/>
                  </a:cubicBezTo>
                  <a:cubicBezTo>
                    <a:pt x="2316" y="10626"/>
                    <a:pt x="1273" y="13447"/>
                    <a:pt x="714" y="14962"/>
                  </a:cubicBezTo>
                  <a:cubicBezTo>
                    <a:pt x="546" y="15414"/>
                    <a:pt x="417" y="15766"/>
                    <a:pt x="347" y="15972"/>
                  </a:cubicBezTo>
                  <a:cubicBezTo>
                    <a:pt x="1" y="17013"/>
                    <a:pt x="352" y="18341"/>
                    <a:pt x="1311" y="19619"/>
                  </a:cubicBezTo>
                  <a:cubicBezTo>
                    <a:pt x="2287" y="20921"/>
                    <a:pt x="7319" y="23262"/>
                    <a:pt x="8442" y="23262"/>
                  </a:cubicBezTo>
                  <a:cubicBezTo>
                    <a:pt x="9578" y="23262"/>
                    <a:pt x="10063" y="19361"/>
                    <a:pt x="10256" y="16835"/>
                  </a:cubicBezTo>
                  <a:lnTo>
                    <a:pt x="14258" y="16835"/>
                  </a:lnTo>
                  <a:cubicBezTo>
                    <a:pt x="15730" y="16835"/>
                    <a:pt x="15796" y="16078"/>
                    <a:pt x="15881" y="15118"/>
                  </a:cubicBezTo>
                  <a:cubicBezTo>
                    <a:pt x="15915" y="14732"/>
                    <a:pt x="15957" y="14249"/>
                    <a:pt x="16086" y="13690"/>
                  </a:cubicBezTo>
                  <a:cubicBezTo>
                    <a:pt x="16509" y="11858"/>
                    <a:pt x="16305" y="9208"/>
                    <a:pt x="16255" y="8644"/>
                  </a:cubicBezTo>
                  <a:cubicBezTo>
                    <a:pt x="16494" y="8257"/>
                    <a:pt x="17462" y="6687"/>
                    <a:pt x="17725" y="6293"/>
                  </a:cubicBezTo>
                  <a:cubicBezTo>
                    <a:pt x="17779" y="6211"/>
                    <a:pt x="17835" y="6077"/>
                    <a:pt x="17791" y="5893"/>
                  </a:cubicBezTo>
                  <a:cubicBezTo>
                    <a:pt x="17661" y="5338"/>
                    <a:pt x="16488" y="4588"/>
                    <a:pt x="15940" y="4263"/>
                  </a:cubicBezTo>
                  <a:lnTo>
                    <a:pt x="15940" y="3368"/>
                  </a:lnTo>
                  <a:cubicBezTo>
                    <a:pt x="15940" y="2886"/>
                    <a:pt x="15103" y="814"/>
                    <a:pt x="14847" y="191"/>
                  </a:cubicBezTo>
                  <a:cubicBezTo>
                    <a:pt x="14813" y="109"/>
                    <a:pt x="14745" y="45"/>
                    <a:pt x="14661" y="17"/>
                  </a:cubicBezTo>
                  <a:cubicBezTo>
                    <a:pt x="14629" y="6"/>
                    <a:pt x="14596" y="1"/>
                    <a:pt x="14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2483;p54">
              <a:extLst>
                <a:ext uri="{FF2B5EF4-FFF2-40B4-BE49-F238E27FC236}">
                  <a16:creationId xmlns:a16="http://schemas.microsoft.com/office/drawing/2014/main" id="{94FC6969-FDD9-95A2-69F6-D10A4F9E8308}"/>
                </a:ext>
              </a:extLst>
            </p:cNvPr>
            <p:cNvSpPr/>
            <p:nvPr/>
          </p:nvSpPr>
          <p:spPr>
            <a:xfrm>
              <a:off x="1808175" y="2836350"/>
              <a:ext cx="264025" cy="251425"/>
            </a:xfrm>
            <a:custGeom>
              <a:avLst/>
              <a:gdLst/>
              <a:ahLst/>
              <a:cxnLst/>
              <a:rect l="l" t="t" r="r" b="b"/>
              <a:pathLst>
                <a:path w="10561" h="10057" extrusionOk="0">
                  <a:moveTo>
                    <a:pt x="5413" y="1"/>
                  </a:moveTo>
                  <a:cubicBezTo>
                    <a:pt x="4942" y="1"/>
                    <a:pt x="4501" y="25"/>
                    <a:pt x="4133" y="87"/>
                  </a:cubicBezTo>
                  <a:cubicBezTo>
                    <a:pt x="2296" y="392"/>
                    <a:pt x="1" y="2995"/>
                    <a:pt x="1" y="5596"/>
                  </a:cubicBezTo>
                  <a:cubicBezTo>
                    <a:pt x="1" y="8197"/>
                    <a:pt x="1990" y="9726"/>
                    <a:pt x="5204" y="10033"/>
                  </a:cubicBezTo>
                  <a:cubicBezTo>
                    <a:pt x="5371" y="10049"/>
                    <a:pt x="5534" y="10057"/>
                    <a:pt x="5695" y="10057"/>
                  </a:cubicBezTo>
                  <a:cubicBezTo>
                    <a:pt x="8634" y="10057"/>
                    <a:pt x="10560" y="7506"/>
                    <a:pt x="10560" y="6054"/>
                  </a:cubicBezTo>
                  <a:cubicBezTo>
                    <a:pt x="10560" y="4524"/>
                    <a:pt x="10407" y="2841"/>
                    <a:pt x="9642" y="392"/>
                  </a:cubicBezTo>
                  <a:cubicBezTo>
                    <a:pt x="9642" y="392"/>
                    <a:pt x="7293" y="1"/>
                    <a:pt x="54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2484;p54">
              <a:extLst>
                <a:ext uri="{FF2B5EF4-FFF2-40B4-BE49-F238E27FC236}">
                  <a16:creationId xmlns:a16="http://schemas.microsoft.com/office/drawing/2014/main" id="{6FD4FED1-7552-3F7F-35CF-4F424C8554F1}"/>
                </a:ext>
              </a:extLst>
            </p:cNvPr>
            <p:cNvSpPr/>
            <p:nvPr/>
          </p:nvSpPr>
          <p:spPr>
            <a:xfrm>
              <a:off x="1800550" y="2828675"/>
              <a:ext cx="279325" cy="266750"/>
            </a:xfrm>
            <a:custGeom>
              <a:avLst/>
              <a:gdLst/>
              <a:ahLst/>
              <a:cxnLst/>
              <a:rect l="l" t="t" r="r" b="b"/>
              <a:pathLst>
                <a:path w="11173" h="10670" extrusionOk="0">
                  <a:moveTo>
                    <a:pt x="5713" y="613"/>
                  </a:moveTo>
                  <a:cubicBezTo>
                    <a:pt x="7244" y="613"/>
                    <a:pt x="9122" y="881"/>
                    <a:pt x="9711" y="972"/>
                  </a:cubicBezTo>
                  <a:cubicBezTo>
                    <a:pt x="10458" y="3421"/>
                    <a:pt x="10559" y="5068"/>
                    <a:pt x="10559" y="6361"/>
                  </a:cubicBezTo>
                  <a:cubicBezTo>
                    <a:pt x="10559" y="6961"/>
                    <a:pt x="10143" y="7944"/>
                    <a:pt x="9211" y="8791"/>
                  </a:cubicBezTo>
                  <a:cubicBezTo>
                    <a:pt x="8672" y="9282"/>
                    <a:pt x="7573" y="10059"/>
                    <a:pt x="6012" y="10059"/>
                  </a:cubicBezTo>
                  <a:cubicBezTo>
                    <a:pt x="5858" y="10059"/>
                    <a:pt x="5700" y="10052"/>
                    <a:pt x="5538" y="10036"/>
                  </a:cubicBezTo>
                  <a:cubicBezTo>
                    <a:pt x="2362" y="9733"/>
                    <a:pt x="613" y="8265"/>
                    <a:pt x="613" y="5903"/>
                  </a:cubicBezTo>
                  <a:cubicBezTo>
                    <a:pt x="613" y="3489"/>
                    <a:pt x="2780" y="980"/>
                    <a:pt x="4489" y="695"/>
                  </a:cubicBezTo>
                  <a:cubicBezTo>
                    <a:pt x="4839" y="636"/>
                    <a:pt x="5261" y="613"/>
                    <a:pt x="5713" y="613"/>
                  </a:cubicBezTo>
                  <a:close/>
                  <a:moveTo>
                    <a:pt x="5725" y="1"/>
                  </a:moveTo>
                  <a:cubicBezTo>
                    <a:pt x="5236" y="1"/>
                    <a:pt x="4775" y="27"/>
                    <a:pt x="4388" y="91"/>
                  </a:cubicBezTo>
                  <a:cubicBezTo>
                    <a:pt x="2413" y="420"/>
                    <a:pt x="0" y="3166"/>
                    <a:pt x="0" y="5903"/>
                  </a:cubicBezTo>
                  <a:cubicBezTo>
                    <a:pt x="0" y="8585"/>
                    <a:pt x="1997" y="10313"/>
                    <a:pt x="5480" y="10645"/>
                  </a:cubicBezTo>
                  <a:cubicBezTo>
                    <a:pt x="5653" y="10662"/>
                    <a:pt x="5825" y="10669"/>
                    <a:pt x="5995" y="10669"/>
                  </a:cubicBezTo>
                  <a:cubicBezTo>
                    <a:pt x="7329" y="10669"/>
                    <a:pt x="8601" y="10173"/>
                    <a:pt x="9623" y="9244"/>
                  </a:cubicBezTo>
                  <a:cubicBezTo>
                    <a:pt x="10564" y="8387"/>
                    <a:pt x="11172" y="7256"/>
                    <a:pt x="11172" y="6361"/>
                  </a:cubicBezTo>
                  <a:cubicBezTo>
                    <a:pt x="11172" y="4991"/>
                    <a:pt x="11060" y="3236"/>
                    <a:pt x="10239" y="609"/>
                  </a:cubicBezTo>
                  <a:cubicBezTo>
                    <a:pt x="10205" y="498"/>
                    <a:pt x="10111" y="416"/>
                    <a:pt x="9998" y="397"/>
                  </a:cubicBezTo>
                  <a:cubicBezTo>
                    <a:pt x="9877" y="377"/>
                    <a:pt x="7595" y="1"/>
                    <a:pt x="57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2485;p54">
              <a:extLst>
                <a:ext uri="{FF2B5EF4-FFF2-40B4-BE49-F238E27FC236}">
                  <a16:creationId xmlns:a16="http://schemas.microsoft.com/office/drawing/2014/main" id="{2B081146-3893-236C-52E7-1BF62529EF7B}"/>
                </a:ext>
              </a:extLst>
            </p:cNvPr>
            <p:cNvSpPr/>
            <p:nvPr/>
          </p:nvSpPr>
          <p:spPr>
            <a:xfrm>
              <a:off x="1945925" y="2374125"/>
              <a:ext cx="573900" cy="595300"/>
            </a:xfrm>
            <a:custGeom>
              <a:avLst/>
              <a:gdLst/>
              <a:ahLst/>
              <a:cxnLst/>
              <a:rect l="l" t="t" r="r" b="b"/>
              <a:pathLst>
                <a:path w="22956" h="23812" extrusionOk="0">
                  <a:moveTo>
                    <a:pt x="14815" y="0"/>
                  </a:moveTo>
                  <a:cubicBezTo>
                    <a:pt x="12912" y="0"/>
                    <a:pt x="10669" y="248"/>
                    <a:pt x="7805" y="1282"/>
                  </a:cubicBezTo>
                  <a:cubicBezTo>
                    <a:pt x="2296" y="3272"/>
                    <a:pt x="1" y="9699"/>
                    <a:pt x="307" y="13067"/>
                  </a:cubicBezTo>
                  <a:cubicBezTo>
                    <a:pt x="612" y="16434"/>
                    <a:pt x="5663" y="23319"/>
                    <a:pt x="8264" y="23779"/>
                  </a:cubicBezTo>
                  <a:cubicBezTo>
                    <a:pt x="8388" y="23801"/>
                    <a:pt x="8506" y="23811"/>
                    <a:pt x="8618" y="23811"/>
                  </a:cubicBezTo>
                  <a:cubicBezTo>
                    <a:pt x="10866" y="23811"/>
                    <a:pt x="10866" y="19647"/>
                    <a:pt x="10866" y="19647"/>
                  </a:cubicBezTo>
                  <a:lnTo>
                    <a:pt x="13467" y="18116"/>
                  </a:lnTo>
                  <a:cubicBezTo>
                    <a:pt x="13467" y="18116"/>
                    <a:pt x="19283" y="11841"/>
                    <a:pt x="21118" y="8016"/>
                  </a:cubicBezTo>
                  <a:cubicBezTo>
                    <a:pt x="22955" y="4190"/>
                    <a:pt x="22343" y="212"/>
                    <a:pt x="19436" y="212"/>
                  </a:cubicBezTo>
                  <a:cubicBezTo>
                    <a:pt x="18039" y="212"/>
                    <a:pt x="16573" y="0"/>
                    <a:pt x="148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2486;p54">
              <a:extLst>
                <a:ext uri="{FF2B5EF4-FFF2-40B4-BE49-F238E27FC236}">
                  <a16:creationId xmlns:a16="http://schemas.microsoft.com/office/drawing/2014/main" id="{2AFECFD0-80DA-FDC7-BABF-302FF4F51A4D}"/>
                </a:ext>
              </a:extLst>
            </p:cNvPr>
            <p:cNvSpPr/>
            <p:nvPr/>
          </p:nvSpPr>
          <p:spPr>
            <a:xfrm>
              <a:off x="1937575" y="2366500"/>
              <a:ext cx="578925" cy="610550"/>
            </a:xfrm>
            <a:custGeom>
              <a:avLst/>
              <a:gdLst/>
              <a:ahLst/>
              <a:cxnLst/>
              <a:rect l="l" t="t" r="r" b="b"/>
              <a:pathLst>
                <a:path w="23157" h="24422" extrusionOk="0">
                  <a:moveTo>
                    <a:pt x="15131" y="610"/>
                  </a:moveTo>
                  <a:cubicBezTo>
                    <a:pt x="16050" y="610"/>
                    <a:pt x="16895" y="669"/>
                    <a:pt x="17705" y="725"/>
                  </a:cubicBezTo>
                  <a:cubicBezTo>
                    <a:pt x="18423" y="775"/>
                    <a:pt x="19101" y="823"/>
                    <a:pt x="19770" y="823"/>
                  </a:cubicBezTo>
                  <a:cubicBezTo>
                    <a:pt x="20585" y="823"/>
                    <a:pt x="21213" y="1164"/>
                    <a:pt x="21636" y="1836"/>
                  </a:cubicBezTo>
                  <a:cubicBezTo>
                    <a:pt x="22515" y="3232"/>
                    <a:pt x="22331" y="5786"/>
                    <a:pt x="21177" y="8188"/>
                  </a:cubicBezTo>
                  <a:cubicBezTo>
                    <a:pt x="19448" y="11788"/>
                    <a:pt x="14061" y="17686"/>
                    <a:pt x="13607" y="18181"/>
                  </a:cubicBezTo>
                  <a:lnTo>
                    <a:pt x="11045" y="19687"/>
                  </a:lnTo>
                  <a:cubicBezTo>
                    <a:pt x="10951" y="19742"/>
                    <a:pt x="10893" y="19843"/>
                    <a:pt x="10893" y="19952"/>
                  </a:cubicBezTo>
                  <a:cubicBezTo>
                    <a:pt x="10893" y="19977"/>
                    <a:pt x="10878" y="22591"/>
                    <a:pt x="9784" y="23508"/>
                  </a:cubicBezTo>
                  <a:cubicBezTo>
                    <a:pt x="9543" y="23710"/>
                    <a:pt x="9270" y="23810"/>
                    <a:pt x="8954" y="23810"/>
                  </a:cubicBezTo>
                  <a:cubicBezTo>
                    <a:pt x="8857" y="23810"/>
                    <a:pt x="8756" y="23800"/>
                    <a:pt x="8651" y="23781"/>
                  </a:cubicBezTo>
                  <a:cubicBezTo>
                    <a:pt x="6213" y="23352"/>
                    <a:pt x="1243" y="16620"/>
                    <a:pt x="945" y="13343"/>
                  </a:cubicBezTo>
                  <a:cubicBezTo>
                    <a:pt x="627" y="9848"/>
                    <a:pt x="3043" y="3753"/>
                    <a:pt x="8243" y="1875"/>
                  </a:cubicBezTo>
                  <a:cubicBezTo>
                    <a:pt x="11065" y="856"/>
                    <a:pt x="13253" y="610"/>
                    <a:pt x="15131" y="610"/>
                  </a:cubicBezTo>
                  <a:close/>
                  <a:moveTo>
                    <a:pt x="15171" y="0"/>
                  </a:moveTo>
                  <a:cubicBezTo>
                    <a:pt x="13244" y="0"/>
                    <a:pt x="10941" y="250"/>
                    <a:pt x="8035" y="1300"/>
                  </a:cubicBezTo>
                  <a:cubicBezTo>
                    <a:pt x="2549" y="3281"/>
                    <a:pt x="0" y="9712"/>
                    <a:pt x="336" y="13398"/>
                  </a:cubicBezTo>
                  <a:cubicBezTo>
                    <a:pt x="657" y="16932"/>
                    <a:pt x="5874" y="23913"/>
                    <a:pt x="8545" y="24384"/>
                  </a:cubicBezTo>
                  <a:cubicBezTo>
                    <a:pt x="8680" y="24410"/>
                    <a:pt x="8817" y="24422"/>
                    <a:pt x="8955" y="24422"/>
                  </a:cubicBezTo>
                  <a:cubicBezTo>
                    <a:pt x="9415" y="24422"/>
                    <a:pt x="9825" y="24272"/>
                    <a:pt x="10178" y="23976"/>
                  </a:cubicBezTo>
                  <a:cubicBezTo>
                    <a:pt x="11317" y="23021"/>
                    <a:pt x="11479" y="20780"/>
                    <a:pt x="11502" y="20129"/>
                  </a:cubicBezTo>
                  <a:lnTo>
                    <a:pt x="13956" y="18685"/>
                  </a:lnTo>
                  <a:cubicBezTo>
                    <a:pt x="13982" y="18669"/>
                    <a:pt x="14005" y="18650"/>
                    <a:pt x="14025" y="18629"/>
                  </a:cubicBezTo>
                  <a:cubicBezTo>
                    <a:pt x="14264" y="18371"/>
                    <a:pt x="19893" y="12277"/>
                    <a:pt x="21728" y="8453"/>
                  </a:cubicBezTo>
                  <a:cubicBezTo>
                    <a:pt x="22989" y="5828"/>
                    <a:pt x="23156" y="3103"/>
                    <a:pt x="22154" y="1511"/>
                  </a:cubicBezTo>
                  <a:cubicBezTo>
                    <a:pt x="21619" y="660"/>
                    <a:pt x="20794" y="210"/>
                    <a:pt x="19769" y="210"/>
                  </a:cubicBezTo>
                  <a:cubicBezTo>
                    <a:pt x="19122" y="210"/>
                    <a:pt x="18454" y="164"/>
                    <a:pt x="17747" y="115"/>
                  </a:cubicBezTo>
                  <a:cubicBezTo>
                    <a:pt x="16960" y="60"/>
                    <a:pt x="16110" y="0"/>
                    <a:pt x="151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2487;p54">
              <a:extLst>
                <a:ext uri="{FF2B5EF4-FFF2-40B4-BE49-F238E27FC236}">
                  <a16:creationId xmlns:a16="http://schemas.microsoft.com/office/drawing/2014/main" id="{FEE9F682-A4AF-BDF0-033F-00734FBCE59A}"/>
                </a:ext>
              </a:extLst>
            </p:cNvPr>
            <p:cNvSpPr/>
            <p:nvPr/>
          </p:nvSpPr>
          <p:spPr>
            <a:xfrm>
              <a:off x="2183150" y="2795950"/>
              <a:ext cx="133925" cy="136850"/>
            </a:xfrm>
            <a:custGeom>
              <a:avLst/>
              <a:gdLst/>
              <a:ahLst/>
              <a:cxnLst/>
              <a:rect l="l" t="t" r="r" b="b"/>
              <a:pathLst>
                <a:path w="5357" h="5474" extrusionOk="0">
                  <a:moveTo>
                    <a:pt x="2323" y="0"/>
                  </a:moveTo>
                  <a:cubicBezTo>
                    <a:pt x="2116" y="0"/>
                    <a:pt x="1902" y="52"/>
                    <a:pt x="1683" y="172"/>
                  </a:cubicBezTo>
                  <a:cubicBezTo>
                    <a:pt x="0" y="1090"/>
                    <a:pt x="1530" y="4457"/>
                    <a:pt x="2601" y="5222"/>
                  </a:cubicBezTo>
                  <a:cubicBezTo>
                    <a:pt x="2856" y="5404"/>
                    <a:pt x="3146" y="5474"/>
                    <a:pt x="3439" y="5474"/>
                  </a:cubicBezTo>
                  <a:cubicBezTo>
                    <a:pt x="4378" y="5474"/>
                    <a:pt x="5356" y="4762"/>
                    <a:pt x="5356" y="4762"/>
                  </a:cubicBezTo>
                  <a:lnTo>
                    <a:pt x="4744" y="2314"/>
                  </a:lnTo>
                  <a:cubicBezTo>
                    <a:pt x="4744" y="2314"/>
                    <a:pt x="3702" y="0"/>
                    <a:pt x="23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2488;p54">
              <a:extLst>
                <a:ext uri="{FF2B5EF4-FFF2-40B4-BE49-F238E27FC236}">
                  <a16:creationId xmlns:a16="http://schemas.microsoft.com/office/drawing/2014/main" id="{724A3538-37D5-65C3-1D4F-66EA9060488C}"/>
                </a:ext>
              </a:extLst>
            </p:cNvPr>
            <p:cNvSpPr/>
            <p:nvPr/>
          </p:nvSpPr>
          <p:spPr>
            <a:xfrm>
              <a:off x="2196825" y="2788275"/>
              <a:ext cx="128800" cy="152175"/>
            </a:xfrm>
            <a:custGeom>
              <a:avLst/>
              <a:gdLst/>
              <a:ahLst/>
              <a:cxnLst/>
              <a:rect l="l" t="t" r="r" b="b"/>
              <a:pathLst>
                <a:path w="5152" h="6087" extrusionOk="0">
                  <a:moveTo>
                    <a:pt x="1774" y="0"/>
                  </a:moveTo>
                  <a:cubicBezTo>
                    <a:pt x="1507" y="0"/>
                    <a:pt x="1244" y="70"/>
                    <a:pt x="988" y="211"/>
                  </a:cubicBezTo>
                  <a:cubicBezTo>
                    <a:pt x="441" y="509"/>
                    <a:pt x="129" y="1048"/>
                    <a:pt x="86" y="1770"/>
                  </a:cubicBezTo>
                  <a:cubicBezTo>
                    <a:pt x="0" y="3179"/>
                    <a:pt x="998" y="5151"/>
                    <a:pt x="1876" y="5778"/>
                  </a:cubicBezTo>
                  <a:cubicBezTo>
                    <a:pt x="2189" y="6002"/>
                    <a:pt x="2539" y="6086"/>
                    <a:pt x="2889" y="6086"/>
                  </a:cubicBezTo>
                  <a:cubicBezTo>
                    <a:pt x="3915" y="6086"/>
                    <a:pt x="4932" y="5358"/>
                    <a:pt x="4989" y="5317"/>
                  </a:cubicBezTo>
                  <a:cubicBezTo>
                    <a:pt x="5123" y="5218"/>
                    <a:pt x="5151" y="5028"/>
                    <a:pt x="5053" y="4892"/>
                  </a:cubicBezTo>
                  <a:cubicBezTo>
                    <a:pt x="4993" y="4810"/>
                    <a:pt x="4899" y="4766"/>
                    <a:pt x="4805" y="4766"/>
                  </a:cubicBezTo>
                  <a:cubicBezTo>
                    <a:pt x="4744" y="4766"/>
                    <a:pt x="4682" y="4784"/>
                    <a:pt x="4629" y="4822"/>
                  </a:cubicBezTo>
                  <a:cubicBezTo>
                    <a:pt x="4617" y="4831"/>
                    <a:pt x="3703" y="5473"/>
                    <a:pt x="2889" y="5473"/>
                  </a:cubicBezTo>
                  <a:cubicBezTo>
                    <a:pt x="2653" y="5473"/>
                    <a:pt x="2426" y="5419"/>
                    <a:pt x="2231" y="5280"/>
                  </a:cubicBezTo>
                  <a:cubicBezTo>
                    <a:pt x="1571" y="4808"/>
                    <a:pt x="621" y="3064"/>
                    <a:pt x="696" y="1807"/>
                  </a:cubicBezTo>
                  <a:cubicBezTo>
                    <a:pt x="728" y="1298"/>
                    <a:pt x="924" y="943"/>
                    <a:pt x="1282" y="748"/>
                  </a:cubicBezTo>
                  <a:cubicBezTo>
                    <a:pt x="1446" y="658"/>
                    <a:pt x="1610" y="613"/>
                    <a:pt x="1776" y="613"/>
                  </a:cubicBezTo>
                  <a:cubicBezTo>
                    <a:pt x="1883" y="613"/>
                    <a:pt x="1991" y="632"/>
                    <a:pt x="2102" y="668"/>
                  </a:cubicBezTo>
                  <a:cubicBezTo>
                    <a:pt x="3123" y="1012"/>
                    <a:pt x="3908" y="2730"/>
                    <a:pt x="3916" y="2747"/>
                  </a:cubicBezTo>
                  <a:cubicBezTo>
                    <a:pt x="3967" y="2860"/>
                    <a:pt x="4079" y="2928"/>
                    <a:pt x="4196" y="2928"/>
                  </a:cubicBezTo>
                  <a:cubicBezTo>
                    <a:pt x="4238" y="2928"/>
                    <a:pt x="4281" y="2919"/>
                    <a:pt x="4322" y="2900"/>
                  </a:cubicBezTo>
                  <a:cubicBezTo>
                    <a:pt x="4476" y="2832"/>
                    <a:pt x="4544" y="2650"/>
                    <a:pt x="4475" y="2496"/>
                  </a:cubicBezTo>
                  <a:cubicBezTo>
                    <a:pt x="4438" y="2415"/>
                    <a:pt x="3572" y="517"/>
                    <a:pt x="2298" y="89"/>
                  </a:cubicBezTo>
                  <a:cubicBezTo>
                    <a:pt x="2122" y="30"/>
                    <a:pt x="1947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2489;p54">
              <a:extLst>
                <a:ext uri="{FF2B5EF4-FFF2-40B4-BE49-F238E27FC236}">
                  <a16:creationId xmlns:a16="http://schemas.microsoft.com/office/drawing/2014/main" id="{8C28652F-B3D5-B3F6-6D12-79B6F30B6E04}"/>
                </a:ext>
              </a:extLst>
            </p:cNvPr>
            <p:cNvSpPr/>
            <p:nvPr/>
          </p:nvSpPr>
          <p:spPr>
            <a:xfrm>
              <a:off x="2458000" y="2670025"/>
              <a:ext cx="51325" cy="72850"/>
            </a:xfrm>
            <a:custGeom>
              <a:avLst/>
              <a:gdLst/>
              <a:ahLst/>
              <a:cxnLst/>
              <a:rect l="l" t="t" r="r" b="b"/>
              <a:pathLst>
                <a:path w="2053" h="2914" extrusionOk="0">
                  <a:moveTo>
                    <a:pt x="1709" y="1"/>
                  </a:moveTo>
                  <a:cubicBezTo>
                    <a:pt x="1576" y="1"/>
                    <a:pt x="1453" y="88"/>
                    <a:pt x="1414" y="221"/>
                  </a:cubicBezTo>
                  <a:cubicBezTo>
                    <a:pt x="1178" y="990"/>
                    <a:pt x="650" y="2149"/>
                    <a:pt x="216" y="2323"/>
                  </a:cubicBezTo>
                  <a:cubicBezTo>
                    <a:pt x="79" y="2377"/>
                    <a:pt x="1" y="2521"/>
                    <a:pt x="28" y="2665"/>
                  </a:cubicBezTo>
                  <a:cubicBezTo>
                    <a:pt x="56" y="2809"/>
                    <a:pt x="182" y="2913"/>
                    <a:pt x="330" y="2913"/>
                  </a:cubicBezTo>
                  <a:cubicBezTo>
                    <a:pt x="368" y="2913"/>
                    <a:pt x="407" y="2906"/>
                    <a:pt x="443" y="2891"/>
                  </a:cubicBezTo>
                  <a:cubicBezTo>
                    <a:pt x="1300" y="2548"/>
                    <a:pt x="1891" y="758"/>
                    <a:pt x="1999" y="402"/>
                  </a:cubicBezTo>
                  <a:cubicBezTo>
                    <a:pt x="2052" y="239"/>
                    <a:pt x="1961" y="65"/>
                    <a:pt x="1799" y="14"/>
                  </a:cubicBezTo>
                  <a:cubicBezTo>
                    <a:pt x="1769" y="5"/>
                    <a:pt x="1738" y="1"/>
                    <a:pt x="17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2490;p54">
              <a:extLst>
                <a:ext uri="{FF2B5EF4-FFF2-40B4-BE49-F238E27FC236}">
                  <a16:creationId xmlns:a16="http://schemas.microsoft.com/office/drawing/2014/main" id="{0A7843E4-CAAC-932E-2652-CC28BF8A503B}"/>
                </a:ext>
              </a:extLst>
            </p:cNvPr>
            <p:cNvSpPr/>
            <p:nvPr/>
          </p:nvSpPr>
          <p:spPr>
            <a:xfrm>
              <a:off x="2739375" y="3363375"/>
              <a:ext cx="97725" cy="171250"/>
            </a:xfrm>
            <a:custGeom>
              <a:avLst/>
              <a:gdLst/>
              <a:ahLst/>
              <a:cxnLst/>
              <a:rect l="l" t="t" r="r" b="b"/>
              <a:pathLst>
                <a:path w="3909" h="6850" extrusionOk="0">
                  <a:moveTo>
                    <a:pt x="1383" y="1"/>
                  </a:moveTo>
                  <a:cubicBezTo>
                    <a:pt x="1140" y="1"/>
                    <a:pt x="921" y="122"/>
                    <a:pt x="859" y="522"/>
                  </a:cubicBezTo>
                  <a:cubicBezTo>
                    <a:pt x="745" y="1266"/>
                    <a:pt x="1343" y="2053"/>
                    <a:pt x="1672" y="2420"/>
                  </a:cubicBezTo>
                  <a:lnTo>
                    <a:pt x="1672" y="2420"/>
                  </a:lnTo>
                  <a:cubicBezTo>
                    <a:pt x="1380" y="2129"/>
                    <a:pt x="847" y="1640"/>
                    <a:pt x="542" y="1640"/>
                  </a:cubicBezTo>
                  <a:cubicBezTo>
                    <a:pt x="417" y="1640"/>
                    <a:pt x="330" y="1721"/>
                    <a:pt x="313" y="1930"/>
                  </a:cubicBezTo>
                  <a:cubicBezTo>
                    <a:pt x="234" y="2868"/>
                    <a:pt x="1173" y="3884"/>
                    <a:pt x="1173" y="3884"/>
                  </a:cubicBezTo>
                  <a:cubicBezTo>
                    <a:pt x="1173" y="3884"/>
                    <a:pt x="599" y="3616"/>
                    <a:pt x="254" y="3616"/>
                  </a:cubicBezTo>
                  <a:cubicBezTo>
                    <a:pt x="106" y="3616"/>
                    <a:pt x="1" y="3665"/>
                    <a:pt x="1" y="3806"/>
                  </a:cubicBezTo>
                  <a:cubicBezTo>
                    <a:pt x="1" y="4275"/>
                    <a:pt x="1641" y="5917"/>
                    <a:pt x="1720" y="6699"/>
                  </a:cubicBezTo>
                  <a:cubicBezTo>
                    <a:pt x="1730" y="6802"/>
                    <a:pt x="1765" y="6849"/>
                    <a:pt x="1818" y="6849"/>
                  </a:cubicBezTo>
                  <a:cubicBezTo>
                    <a:pt x="2170" y="6849"/>
                    <a:pt x="3324" y="4809"/>
                    <a:pt x="3597" y="3182"/>
                  </a:cubicBezTo>
                  <a:cubicBezTo>
                    <a:pt x="3909" y="1305"/>
                    <a:pt x="2189" y="288"/>
                    <a:pt x="2189" y="288"/>
                  </a:cubicBezTo>
                  <a:cubicBezTo>
                    <a:pt x="2189" y="288"/>
                    <a:pt x="1758" y="1"/>
                    <a:pt x="13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2491;p54">
              <a:extLst>
                <a:ext uri="{FF2B5EF4-FFF2-40B4-BE49-F238E27FC236}">
                  <a16:creationId xmlns:a16="http://schemas.microsoft.com/office/drawing/2014/main" id="{EFD9F6EB-945A-081A-57B2-2F65FF1EDF20}"/>
                </a:ext>
              </a:extLst>
            </p:cNvPr>
            <p:cNvSpPr/>
            <p:nvPr/>
          </p:nvSpPr>
          <p:spPr>
            <a:xfrm>
              <a:off x="2731700" y="3355750"/>
              <a:ext cx="113500" cy="186500"/>
            </a:xfrm>
            <a:custGeom>
              <a:avLst/>
              <a:gdLst/>
              <a:ahLst/>
              <a:cxnLst/>
              <a:rect l="l" t="t" r="r" b="b"/>
              <a:pathLst>
                <a:path w="4540" h="7460" extrusionOk="0">
                  <a:moveTo>
                    <a:pt x="1689" y="612"/>
                  </a:moveTo>
                  <a:cubicBezTo>
                    <a:pt x="1871" y="612"/>
                    <a:pt x="2155" y="734"/>
                    <a:pt x="2327" y="848"/>
                  </a:cubicBezTo>
                  <a:cubicBezTo>
                    <a:pt x="2332" y="850"/>
                    <a:pt x="2336" y="854"/>
                    <a:pt x="2340" y="857"/>
                  </a:cubicBezTo>
                  <a:cubicBezTo>
                    <a:pt x="2355" y="866"/>
                    <a:pt x="3877" y="1785"/>
                    <a:pt x="3601" y="3435"/>
                  </a:cubicBezTo>
                  <a:cubicBezTo>
                    <a:pt x="3387" y="4716"/>
                    <a:pt x="2651" y="6119"/>
                    <a:pt x="2252" y="6652"/>
                  </a:cubicBezTo>
                  <a:cubicBezTo>
                    <a:pt x="2079" y="6191"/>
                    <a:pt x="1668" y="5639"/>
                    <a:pt x="1268" y="5102"/>
                  </a:cubicBezTo>
                  <a:cubicBezTo>
                    <a:pt x="1055" y="4816"/>
                    <a:pt x="780" y="4445"/>
                    <a:pt x="665" y="4236"/>
                  </a:cubicBezTo>
                  <a:lnTo>
                    <a:pt x="665" y="4236"/>
                  </a:lnTo>
                  <a:cubicBezTo>
                    <a:pt x="837" y="4264"/>
                    <a:pt x="1112" y="4355"/>
                    <a:pt x="1350" y="4466"/>
                  </a:cubicBezTo>
                  <a:cubicBezTo>
                    <a:pt x="1391" y="4485"/>
                    <a:pt x="1435" y="4495"/>
                    <a:pt x="1479" y="4495"/>
                  </a:cubicBezTo>
                  <a:cubicBezTo>
                    <a:pt x="1574" y="4495"/>
                    <a:pt x="1667" y="4450"/>
                    <a:pt x="1727" y="4370"/>
                  </a:cubicBezTo>
                  <a:cubicBezTo>
                    <a:pt x="1813" y="4252"/>
                    <a:pt x="1803" y="4089"/>
                    <a:pt x="1705" y="3982"/>
                  </a:cubicBezTo>
                  <a:cubicBezTo>
                    <a:pt x="1470" y="3727"/>
                    <a:pt x="877" y="2929"/>
                    <a:pt x="924" y="2271"/>
                  </a:cubicBezTo>
                  <a:lnTo>
                    <a:pt x="924" y="2271"/>
                  </a:lnTo>
                  <a:cubicBezTo>
                    <a:pt x="1098" y="2345"/>
                    <a:pt x="1425" y="2605"/>
                    <a:pt x="1739" y="2916"/>
                  </a:cubicBezTo>
                  <a:cubicBezTo>
                    <a:pt x="1866" y="3060"/>
                    <a:pt x="1960" y="3149"/>
                    <a:pt x="1974" y="3161"/>
                  </a:cubicBezTo>
                  <a:cubicBezTo>
                    <a:pt x="2033" y="3217"/>
                    <a:pt x="2109" y="3245"/>
                    <a:pt x="2185" y="3245"/>
                  </a:cubicBezTo>
                  <a:cubicBezTo>
                    <a:pt x="2262" y="3245"/>
                    <a:pt x="2340" y="3216"/>
                    <a:pt x="2399" y="3158"/>
                  </a:cubicBezTo>
                  <a:cubicBezTo>
                    <a:pt x="2517" y="3041"/>
                    <a:pt x="2522" y="2853"/>
                    <a:pt x="2410" y="2732"/>
                  </a:cubicBezTo>
                  <a:cubicBezTo>
                    <a:pt x="2336" y="2650"/>
                    <a:pt x="2250" y="2558"/>
                    <a:pt x="2157" y="2465"/>
                  </a:cubicBezTo>
                  <a:cubicBezTo>
                    <a:pt x="1823" y="2079"/>
                    <a:pt x="1384" y="1424"/>
                    <a:pt x="1470" y="873"/>
                  </a:cubicBezTo>
                  <a:cubicBezTo>
                    <a:pt x="1484" y="780"/>
                    <a:pt x="1516" y="662"/>
                    <a:pt x="1592" y="629"/>
                  </a:cubicBezTo>
                  <a:cubicBezTo>
                    <a:pt x="1619" y="617"/>
                    <a:pt x="1652" y="612"/>
                    <a:pt x="1689" y="612"/>
                  </a:cubicBezTo>
                  <a:close/>
                  <a:moveTo>
                    <a:pt x="1688" y="0"/>
                  </a:moveTo>
                  <a:cubicBezTo>
                    <a:pt x="1571" y="0"/>
                    <a:pt x="1454" y="20"/>
                    <a:pt x="1343" y="68"/>
                  </a:cubicBezTo>
                  <a:cubicBezTo>
                    <a:pt x="1162" y="148"/>
                    <a:pt x="931" y="337"/>
                    <a:pt x="863" y="780"/>
                  </a:cubicBezTo>
                  <a:cubicBezTo>
                    <a:pt x="818" y="1077"/>
                    <a:pt x="865" y="1374"/>
                    <a:pt x="960" y="1653"/>
                  </a:cubicBezTo>
                  <a:cubicBezTo>
                    <a:pt x="917" y="1645"/>
                    <a:pt x="875" y="1640"/>
                    <a:pt x="835" y="1640"/>
                  </a:cubicBezTo>
                  <a:cubicBezTo>
                    <a:pt x="780" y="1640"/>
                    <a:pt x="727" y="1649"/>
                    <a:pt x="677" y="1667"/>
                  </a:cubicBezTo>
                  <a:cubicBezTo>
                    <a:pt x="555" y="1708"/>
                    <a:pt x="345" y="1833"/>
                    <a:pt x="314" y="2208"/>
                  </a:cubicBezTo>
                  <a:cubicBezTo>
                    <a:pt x="272" y="2713"/>
                    <a:pt x="474" y="3224"/>
                    <a:pt x="702" y="3624"/>
                  </a:cubicBezTo>
                  <a:cubicBezTo>
                    <a:pt x="657" y="3620"/>
                    <a:pt x="613" y="3617"/>
                    <a:pt x="570" y="3617"/>
                  </a:cubicBezTo>
                  <a:cubicBezTo>
                    <a:pt x="437" y="3617"/>
                    <a:pt x="314" y="3641"/>
                    <a:pt x="217" y="3703"/>
                  </a:cubicBezTo>
                  <a:cubicBezTo>
                    <a:pt x="79" y="3790"/>
                    <a:pt x="1" y="3939"/>
                    <a:pt x="1" y="4110"/>
                  </a:cubicBezTo>
                  <a:cubicBezTo>
                    <a:pt x="1" y="4411"/>
                    <a:pt x="268" y="4783"/>
                    <a:pt x="777" y="5467"/>
                  </a:cubicBezTo>
                  <a:cubicBezTo>
                    <a:pt x="1162" y="5984"/>
                    <a:pt x="1688" y="6691"/>
                    <a:pt x="1722" y="7033"/>
                  </a:cubicBezTo>
                  <a:cubicBezTo>
                    <a:pt x="1753" y="7338"/>
                    <a:pt x="1944" y="7454"/>
                    <a:pt x="2113" y="7459"/>
                  </a:cubicBezTo>
                  <a:lnTo>
                    <a:pt x="2122" y="7459"/>
                  </a:lnTo>
                  <a:cubicBezTo>
                    <a:pt x="2832" y="7459"/>
                    <a:pt x="3969" y="4952"/>
                    <a:pt x="4204" y="3535"/>
                  </a:cubicBezTo>
                  <a:cubicBezTo>
                    <a:pt x="4539" y="1522"/>
                    <a:pt x="2806" y="424"/>
                    <a:pt x="2657" y="334"/>
                  </a:cubicBezTo>
                  <a:cubicBezTo>
                    <a:pt x="2575" y="279"/>
                    <a:pt x="2131" y="0"/>
                    <a:pt x="1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2492;p54">
              <a:extLst>
                <a:ext uri="{FF2B5EF4-FFF2-40B4-BE49-F238E27FC236}">
                  <a16:creationId xmlns:a16="http://schemas.microsoft.com/office/drawing/2014/main" id="{288A58D5-007D-8144-67F1-BFCC862061C3}"/>
                </a:ext>
              </a:extLst>
            </p:cNvPr>
            <p:cNvSpPr/>
            <p:nvPr/>
          </p:nvSpPr>
          <p:spPr>
            <a:xfrm>
              <a:off x="2737850" y="3339450"/>
              <a:ext cx="164525" cy="367525"/>
            </a:xfrm>
            <a:custGeom>
              <a:avLst/>
              <a:gdLst/>
              <a:ahLst/>
              <a:cxnLst/>
              <a:rect l="l" t="t" r="r" b="b"/>
              <a:pathLst>
                <a:path w="6581" h="14701" extrusionOk="0">
                  <a:moveTo>
                    <a:pt x="2630" y="0"/>
                  </a:moveTo>
                  <a:cubicBezTo>
                    <a:pt x="2425" y="0"/>
                    <a:pt x="2213" y="51"/>
                    <a:pt x="1990" y="162"/>
                  </a:cubicBezTo>
                  <a:cubicBezTo>
                    <a:pt x="766" y="774"/>
                    <a:pt x="3367" y="2917"/>
                    <a:pt x="2756" y="4141"/>
                  </a:cubicBezTo>
                  <a:cubicBezTo>
                    <a:pt x="2143" y="5365"/>
                    <a:pt x="766" y="7507"/>
                    <a:pt x="766" y="8732"/>
                  </a:cubicBezTo>
                  <a:cubicBezTo>
                    <a:pt x="766" y="9956"/>
                    <a:pt x="1" y="12864"/>
                    <a:pt x="1" y="12864"/>
                  </a:cubicBezTo>
                  <a:lnTo>
                    <a:pt x="766" y="14700"/>
                  </a:lnTo>
                  <a:cubicBezTo>
                    <a:pt x="766" y="14700"/>
                    <a:pt x="1378" y="14394"/>
                    <a:pt x="2296" y="13476"/>
                  </a:cubicBezTo>
                  <a:cubicBezTo>
                    <a:pt x="3214" y="12558"/>
                    <a:pt x="4744" y="10415"/>
                    <a:pt x="5663" y="8426"/>
                  </a:cubicBezTo>
                  <a:cubicBezTo>
                    <a:pt x="6581" y="6436"/>
                    <a:pt x="6275" y="3528"/>
                    <a:pt x="5204" y="2151"/>
                  </a:cubicBezTo>
                  <a:cubicBezTo>
                    <a:pt x="4327" y="1025"/>
                    <a:pt x="3553" y="0"/>
                    <a:pt x="26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2493;p54">
              <a:extLst>
                <a:ext uri="{FF2B5EF4-FFF2-40B4-BE49-F238E27FC236}">
                  <a16:creationId xmlns:a16="http://schemas.microsoft.com/office/drawing/2014/main" id="{600713F1-721F-194C-BE53-E956A266963B}"/>
                </a:ext>
              </a:extLst>
            </p:cNvPr>
            <p:cNvSpPr/>
            <p:nvPr/>
          </p:nvSpPr>
          <p:spPr>
            <a:xfrm>
              <a:off x="2730025" y="3331650"/>
              <a:ext cx="179725" cy="382950"/>
            </a:xfrm>
            <a:custGeom>
              <a:avLst/>
              <a:gdLst/>
              <a:ahLst/>
              <a:cxnLst/>
              <a:rect l="l" t="t" r="r" b="b"/>
              <a:pathLst>
                <a:path w="7189" h="15318" extrusionOk="0">
                  <a:moveTo>
                    <a:pt x="2940" y="621"/>
                  </a:moveTo>
                  <a:cubicBezTo>
                    <a:pt x="3652" y="621"/>
                    <a:pt x="4306" y="1404"/>
                    <a:pt x="5213" y="2572"/>
                  </a:cubicBezTo>
                  <a:lnTo>
                    <a:pt x="5275" y="2652"/>
                  </a:lnTo>
                  <a:cubicBezTo>
                    <a:pt x="6217" y="3862"/>
                    <a:pt x="6623" y="6606"/>
                    <a:pt x="5699" y="8609"/>
                  </a:cubicBezTo>
                  <a:cubicBezTo>
                    <a:pt x="4809" y="10536"/>
                    <a:pt x="3319" y="12645"/>
                    <a:pt x="2393" y="13571"/>
                  </a:cubicBezTo>
                  <a:cubicBezTo>
                    <a:pt x="1887" y="14078"/>
                    <a:pt x="1477" y="14391"/>
                    <a:pt x="1224" y="14562"/>
                  </a:cubicBezTo>
                  <a:lnTo>
                    <a:pt x="636" y="13153"/>
                  </a:lnTo>
                  <a:cubicBezTo>
                    <a:pt x="773" y="12619"/>
                    <a:pt x="1385" y="10177"/>
                    <a:pt x="1385" y="9044"/>
                  </a:cubicBezTo>
                  <a:cubicBezTo>
                    <a:pt x="1385" y="8179"/>
                    <a:pt x="2214" y="6671"/>
                    <a:pt x="2818" y="5568"/>
                  </a:cubicBezTo>
                  <a:cubicBezTo>
                    <a:pt x="3017" y="5208"/>
                    <a:pt x="3199" y="4874"/>
                    <a:pt x="3342" y="4589"/>
                  </a:cubicBezTo>
                  <a:cubicBezTo>
                    <a:pt x="3706" y="3864"/>
                    <a:pt x="3217" y="2978"/>
                    <a:pt x="2785" y="2196"/>
                  </a:cubicBezTo>
                  <a:cubicBezTo>
                    <a:pt x="2516" y="1709"/>
                    <a:pt x="2209" y="1154"/>
                    <a:pt x="2290" y="897"/>
                  </a:cubicBezTo>
                  <a:cubicBezTo>
                    <a:pt x="2302" y="857"/>
                    <a:pt x="2331" y="802"/>
                    <a:pt x="2441" y="747"/>
                  </a:cubicBezTo>
                  <a:cubicBezTo>
                    <a:pt x="2613" y="662"/>
                    <a:pt x="2778" y="621"/>
                    <a:pt x="2940" y="621"/>
                  </a:cubicBezTo>
                  <a:close/>
                  <a:moveTo>
                    <a:pt x="2951" y="0"/>
                  </a:moveTo>
                  <a:cubicBezTo>
                    <a:pt x="2702" y="0"/>
                    <a:pt x="2442" y="62"/>
                    <a:pt x="2166" y="200"/>
                  </a:cubicBezTo>
                  <a:cubicBezTo>
                    <a:pt x="1929" y="319"/>
                    <a:pt x="1774" y="492"/>
                    <a:pt x="1704" y="715"/>
                  </a:cubicBezTo>
                  <a:cubicBezTo>
                    <a:pt x="1547" y="1222"/>
                    <a:pt x="1888" y="1840"/>
                    <a:pt x="2249" y="2493"/>
                  </a:cubicBezTo>
                  <a:cubicBezTo>
                    <a:pt x="2607" y="3142"/>
                    <a:pt x="3013" y="3877"/>
                    <a:pt x="2794" y="4316"/>
                  </a:cubicBezTo>
                  <a:cubicBezTo>
                    <a:pt x="2656" y="4595"/>
                    <a:pt x="2475" y="4922"/>
                    <a:pt x="2281" y="5274"/>
                  </a:cubicBezTo>
                  <a:cubicBezTo>
                    <a:pt x="1609" y="6499"/>
                    <a:pt x="772" y="8023"/>
                    <a:pt x="772" y="9044"/>
                  </a:cubicBezTo>
                  <a:cubicBezTo>
                    <a:pt x="772" y="10214"/>
                    <a:pt x="25" y="13069"/>
                    <a:pt x="17" y="13098"/>
                  </a:cubicBezTo>
                  <a:cubicBezTo>
                    <a:pt x="0" y="13162"/>
                    <a:pt x="5" y="13232"/>
                    <a:pt x="31" y="13293"/>
                  </a:cubicBezTo>
                  <a:lnTo>
                    <a:pt x="797" y="15130"/>
                  </a:lnTo>
                  <a:cubicBezTo>
                    <a:pt x="829" y="15208"/>
                    <a:pt x="893" y="15269"/>
                    <a:pt x="972" y="15299"/>
                  </a:cubicBezTo>
                  <a:cubicBezTo>
                    <a:pt x="1006" y="15311"/>
                    <a:pt x="1043" y="15318"/>
                    <a:pt x="1079" y="15318"/>
                  </a:cubicBezTo>
                  <a:cubicBezTo>
                    <a:pt x="1127" y="15318"/>
                    <a:pt x="1173" y="15307"/>
                    <a:pt x="1215" y="15285"/>
                  </a:cubicBezTo>
                  <a:cubicBezTo>
                    <a:pt x="1243" y="15273"/>
                    <a:pt x="1883" y="14947"/>
                    <a:pt x="2826" y="14004"/>
                  </a:cubicBezTo>
                  <a:cubicBezTo>
                    <a:pt x="3790" y="13039"/>
                    <a:pt x="5336" y="10854"/>
                    <a:pt x="6254" y="8866"/>
                  </a:cubicBezTo>
                  <a:cubicBezTo>
                    <a:pt x="7189" y="6841"/>
                    <a:pt x="6961" y="3823"/>
                    <a:pt x="5758" y="2276"/>
                  </a:cubicBezTo>
                  <a:lnTo>
                    <a:pt x="5696" y="2196"/>
                  </a:lnTo>
                  <a:cubicBezTo>
                    <a:pt x="4823" y="1074"/>
                    <a:pt x="3988" y="0"/>
                    <a:pt x="29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2494;p54">
              <a:extLst>
                <a:ext uri="{FF2B5EF4-FFF2-40B4-BE49-F238E27FC236}">
                  <a16:creationId xmlns:a16="http://schemas.microsoft.com/office/drawing/2014/main" id="{913179D2-4C3C-AE1C-991C-1E52DC1417FA}"/>
                </a:ext>
              </a:extLst>
            </p:cNvPr>
            <p:cNvSpPr/>
            <p:nvPr/>
          </p:nvSpPr>
          <p:spPr>
            <a:xfrm>
              <a:off x="2766850" y="3370525"/>
              <a:ext cx="62750" cy="217050"/>
            </a:xfrm>
            <a:custGeom>
              <a:avLst/>
              <a:gdLst/>
              <a:ahLst/>
              <a:cxnLst/>
              <a:rect l="l" t="t" r="r" b="b"/>
              <a:pathLst>
                <a:path w="2510" h="8682" extrusionOk="0">
                  <a:moveTo>
                    <a:pt x="1148" y="1"/>
                  </a:moveTo>
                  <a:cubicBezTo>
                    <a:pt x="1111" y="1"/>
                    <a:pt x="1090" y="2"/>
                    <a:pt x="1090" y="2"/>
                  </a:cubicBezTo>
                  <a:cubicBezTo>
                    <a:pt x="1090" y="2"/>
                    <a:pt x="1" y="2865"/>
                    <a:pt x="1" y="4803"/>
                  </a:cubicBezTo>
                  <a:lnTo>
                    <a:pt x="1" y="8682"/>
                  </a:lnTo>
                  <a:lnTo>
                    <a:pt x="2510" y="5146"/>
                  </a:lnTo>
                  <a:cubicBezTo>
                    <a:pt x="2510" y="5146"/>
                    <a:pt x="2053" y="2865"/>
                    <a:pt x="2281" y="1381"/>
                  </a:cubicBezTo>
                  <a:cubicBezTo>
                    <a:pt x="2482" y="81"/>
                    <a:pt x="1414" y="1"/>
                    <a:pt x="11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2495;p54">
              <a:extLst>
                <a:ext uri="{FF2B5EF4-FFF2-40B4-BE49-F238E27FC236}">
                  <a16:creationId xmlns:a16="http://schemas.microsoft.com/office/drawing/2014/main" id="{BC00D94F-2B07-F48D-5832-5527F4C41FA3}"/>
                </a:ext>
              </a:extLst>
            </p:cNvPr>
            <p:cNvSpPr/>
            <p:nvPr/>
          </p:nvSpPr>
          <p:spPr>
            <a:xfrm>
              <a:off x="2759175" y="3362900"/>
              <a:ext cx="78850" cy="232350"/>
            </a:xfrm>
            <a:custGeom>
              <a:avLst/>
              <a:gdLst/>
              <a:ahLst/>
              <a:cxnLst/>
              <a:rect l="l" t="t" r="r" b="b"/>
              <a:pathLst>
                <a:path w="3154" h="9294" extrusionOk="0">
                  <a:moveTo>
                    <a:pt x="1445" y="0"/>
                  </a:moveTo>
                  <a:cubicBezTo>
                    <a:pt x="1405" y="0"/>
                    <a:pt x="1379" y="1"/>
                    <a:pt x="1374" y="1"/>
                  </a:cubicBezTo>
                  <a:cubicBezTo>
                    <a:pt x="1256" y="10"/>
                    <a:pt x="1153" y="87"/>
                    <a:pt x="1111" y="198"/>
                  </a:cubicBezTo>
                  <a:cubicBezTo>
                    <a:pt x="1064" y="317"/>
                    <a:pt x="1" y="3136"/>
                    <a:pt x="1" y="5108"/>
                  </a:cubicBezTo>
                  <a:lnTo>
                    <a:pt x="1" y="8987"/>
                  </a:lnTo>
                  <a:cubicBezTo>
                    <a:pt x="1" y="9156"/>
                    <a:pt x="138" y="9293"/>
                    <a:pt x="308" y="9293"/>
                  </a:cubicBezTo>
                  <a:cubicBezTo>
                    <a:pt x="476" y="9293"/>
                    <a:pt x="613" y="9156"/>
                    <a:pt x="613" y="8988"/>
                  </a:cubicBezTo>
                  <a:lnTo>
                    <a:pt x="613" y="5108"/>
                  </a:lnTo>
                  <a:cubicBezTo>
                    <a:pt x="613" y="3542"/>
                    <a:pt x="1364" y="1303"/>
                    <a:pt x="1608" y="621"/>
                  </a:cubicBezTo>
                  <a:cubicBezTo>
                    <a:pt x="1767" y="640"/>
                    <a:pt x="1989" y="696"/>
                    <a:pt x="2138" y="856"/>
                  </a:cubicBezTo>
                  <a:cubicBezTo>
                    <a:pt x="2290" y="1022"/>
                    <a:pt x="2340" y="1285"/>
                    <a:pt x="2286" y="1640"/>
                  </a:cubicBezTo>
                  <a:cubicBezTo>
                    <a:pt x="2052" y="3159"/>
                    <a:pt x="2498" y="5415"/>
                    <a:pt x="2516" y="5510"/>
                  </a:cubicBezTo>
                  <a:cubicBezTo>
                    <a:pt x="2544" y="5658"/>
                    <a:pt x="2673" y="5763"/>
                    <a:pt x="2817" y="5763"/>
                  </a:cubicBezTo>
                  <a:cubicBezTo>
                    <a:pt x="2837" y="5763"/>
                    <a:pt x="2857" y="5761"/>
                    <a:pt x="2878" y="5756"/>
                  </a:cubicBezTo>
                  <a:cubicBezTo>
                    <a:pt x="3046" y="5723"/>
                    <a:pt x="3153" y="5558"/>
                    <a:pt x="3117" y="5391"/>
                  </a:cubicBezTo>
                  <a:cubicBezTo>
                    <a:pt x="3112" y="5369"/>
                    <a:pt x="2674" y="3144"/>
                    <a:pt x="2891" y="1733"/>
                  </a:cubicBezTo>
                  <a:cubicBezTo>
                    <a:pt x="2975" y="1186"/>
                    <a:pt x="2873" y="751"/>
                    <a:pt x="2586" y="440"/>
                  </a:cubicBezTo>
                  <a:cubicBezTo>
                    <a:pt x="2212" y="34"/>
                    <a:pt x="1644" y="0"/>
                    <a:pt x="14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2496;p54">
              <a:extLst>
                <a:ext uri="{FF2B5EF4-FFF2-40B4-BE49-F238E27FC236}">
                  <a16:creationId xmlns:a16="http://schemas.microsoft.com/office/drawing/2014/main" id="{2871E3D3-7B51-8B2A-836E-918792EC6835}"/>
                </a:ext>
              </a:extLst>
            </p:cNvPr>
            <p:cNvSpPr/>
            <p:nvPr/>
          </p:nvSpPr>
          <p:spPr>
            <a:xfrm>
              <a:off x="1865600" y="3423825"/>
              <a:ext cx="975575" cy="860850"/>
            </a:xfrm>
            <a:custGeom>
              <a:avLst/>
              <a:gdLst/>
              <a:ahLst/>
              <a:cxnLst/>
              <a:rect l="l" t="t" r="r" b="b"/>
              <a:pathLst>
                <a:path w="39023" h="34434" extrusionOk="0">
                  <a:moveTo>
                    <a:pt x="8110" y="0"/>
                  </a:moveTo>
                  <a:lnTo>
                    <a:pt x="2143" y="4285"/>
                  </a:lnTo>
                  <a:cubicBezTo>
                    <a:pt x="2143" y="4285"/>
                    <a:pt x="0" y="7346"/>
                    <a:pt x="1071" y="10713"/>
                  </a:cubicBezTo>
                  <a:cubicBezTo>
                    <a:pt x="2143" y="14080"/>
                    <a:pt x="17446" y="34433"/>
                    <a:pt x="19588" y="34433"/>
                  </a:cubicBezTo>
                  <a:cubicBezTo>
                    <a:pt x="21730" y="34433"/>
                    <a:pt x="37186" y="14386"/>
                    <a:pt x="38104" y="13162"/>
                  </a:cubicBezTo>
                  <a:cubicBezTo>
                    <a:pt x="39023" y="11938"/>
                    <a:pt x="35044" y="8877"/>
                    <a:pt x="35044" y="8877"/>
                  </a:cubicBezTo>
                  <a:lnTo>
                    <a:pt x="19588" y="22956"/>
                  </a:lnTo>
                  <a:cubicBezTo>
                    <a:pt x="19588" y="22956"/>
                    <a:pt x="15456" y="6428"/>
                    <a:pt x="13772" y="3368"/>
                  </a:cubicBezTo>
                  <a:cubicBezTo>
                    <a:pt x="12089" y="307"/>
                    <a:pt x="8110" y="0"/>
                    <a:pt x="8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2497;p54">
              <a:extLst>
                <a:ext uri="{FF2B5EF4-FFF2-40B4-BE49-F238E27FC236}">
                  <a16:creationId xmlns:a16="http://schemas.microsoft.com/office/drawing/2014/main" id="{C16CE806-A746-A9C9-D658-C69D14187880}"/>
                </a:ext>
              </a:extLst>
            </p:cNvPr>
            <p:cNvSpPr/>
            <p:nvPr/>
          </p:nvSpPr>
          <p:spPr>
            <a:xfrm>
              <a:off x="1857450" y="3416125"/>
              <a:ext cx="993025" cy="876200"/>
            </a:xfrm>
            <a:custGeom>
              <a:avLst/>
              <a:gdLst/>
              <a:ahLst/>
              <a:cxnLst/>
              <a:rect l="l" t="t" r="r" b="b"/>
              <a:pathLst>
                <a:path w="39721" h="35048" extrusionOk="0">
                  <a:moveTo>
                    <a:pt x="8415" y="0"/>
                  </a:moveTo>
                  <a:cubicBezTo>
                    <a:pt x="8263" y="0"/>
                    <a:pt x="8143" y="132"/>
                    <a:pt x="8132" y="285"/>
                  </a:cubicBezTo>
                  <a:cubicBezTo>
                    <a:pt x="8118" y="454"/>
                    <a:pt x="8244" y="601"/>
                    <a:pt x="8412" y="614"/>
                  </a:cubicBezTo>
                  <a:cubicBezTo>
                    <a:pt x="8451" y="616"/>
                    <a:pt x="12248" y="948"/>
                    <a:pt x="13830" y="3823"/>
                  </a:cubicBezTo>
                  <a:cubicBezTo>
                    <a:pt x="15475" y="6813"/>
                    <a:pt x="19575" y="23173"/>
                    <a:pt x="19616" y="23338"/>
                  </a:cubicBezTo>
                  <a:cubicBezTo>
                    <a:pt x="19653" y="23483"/>
                    <a:pt x="19782" y="23569"/>
                    <a:pt x="19915" y="23569"/>
                  </a:cubicBezTo>
                  <a:cubicBezTo>
                    <a:pt x="19987" y="23569"/>
                    <a:pt x="20060" y="23544"/>
                    <a:pt x="20120" y="23490"/>
                  </a:cubicBezTo>
                  <a:lnTo>
                    <a:pt x="35384" y="9585"/>
                  </a:lnTo>
                  <a:cubicBezTo>
                    <a:pt x="36862" y="10764"/>
                    <a:pt x="38665" y="12646"/>
                    <a:pt x="38186" y="13286"/>
                  </a:cubicBezTo>
                  <a:cubicBezTo>
                    <a:pt x="34491" y="18212"/>
                    <a:pt x="21572" y="34436"/>
                    <a:pt x="19914" y="34436"/>
                  </a:cubicBezTo>
                  <a:cubicBezTo>
                    <a:pt x="18207" y="34436"/>
                    <a:pt x="2877" y="14663"/>
                    <a:pt x="1689" y="10929"/>
                  </a:cubicBezTo>
                  <a:cubicBezTo>
                    <a:pt x="677" y="7750"/>
                    <a:pt x="2699" y="4798"/>
                    <a:pt x="2719" y="4768"/>
                  </a:cubicBezTo>
                  <a:cubicBezTo>
                    <a:pt x="2815" y="4630"/>
                    <a:pt x="2782" y="4439"/>
                    <a:pt x="2644" y="4343"/>
                  </a:cubicBezTo>
                  <a:cubicBezTo>
                    <a:pt x="2590" y="4305"/>
                    <a:pt x="2529" y="4287"/>
                    <a:pt x="2469" y="4287"/>
                  </a:cubicBezTo>
                  <a:cubicBezTo>
                    <a:pt x="2372" y="4287"/>
                    <a:pt x="2277" y="4333"/>
                    <a:pt x="2217" y="4418"/>
                  </a:cubicBezTo>
                  <a:cubicBezTo>
                    <a:pt x="2126" y="4548"/>
                    <a:pt x="1" y="7643"/>
                    <a:pt x="1105" y="11114"/>
                  </a:cubicBezTo>
                  <a:cubicBezTo>
                    <a:pt x="1680" y="12919"/>
                    <a:pt x="6020" y="19130"/>
                    <a:pt x="10010" y="24329"/>
                  </a:cubicBezTo>
                  <a:cubicBezTo>
                    <a:pt x="12484" y="27552"/>
                    <a:pt x="18399" y="35047"/>
                    <a:pt x="19914" y="35047"/>
                  </a:cubicBezTo>
                  <a:cubicBezTo>
                    <a:pt x="22342" y="35047"/>
                    <a:pt x="38515" y="13867"/>
                    <a:pt x="38674" y="13653"/>
                  </a:cubicBezTo>
                  <a:cubicBezTo>
                    <a:pt x="39721" y="12258"/>
                    <a:pt x="36260" y="9484"/>
                    <a:pt x="35556" y="8941"/>
                  </a:cubicBezTo>
                  <a:cubicBezTo>
                    <a:pt x="35501" y="8899"/>
                    <a:pt x="35435" y="8879"/>
                    <a:pt x="35370" y="8879"/>
                  </a:cubicBezTo>
                  <a:cubicBezTo>
                    <a:pt x="35296" y="8879"/>
                    <a:pt x="35221" y="8905"/>
                    <a:pt x="35162" y="8958"/>
                  </a:cubicBezTo>
                  <a:lnTo>
                    <a:pt x="20086" y="22692"/>
                  </a:lnTo>
                  <a:cubicBezTo>
                    <a:pt x="19370" y="19864"/>
                    <a:pt x="15904" y="6325"/>
                    <a:pt x="14366" y="3528"/>
                  </a:cubicBezTo>
                  <a:cubicBezTo>
                    <a:pt x="12624" y="359"/>
                    <a:pt x="8629" y="16"/>
                    <a:pt x="8460" y="4"/>
                  </a:cubicBezTo>
                  <a:cubicBezTo>
                    <a:pt x="8444" y="1"/>
                    <a:pt x="8429" y="0"/>
                    <a:pt x="8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2498;p54">
              <a:extLst>
                <a:ext uri="{FF2B5EF4-FFF2-40B4-BE49-F238E27FC236}">
                  <a16:creationId xmlns:a16="http://schemas.microsoft.com/office/drawing/2014/main" id="{BDDC8ECD-A6BE-19C6-1850-6917BDF16B03}"/>
                </a:ext>
              </a:extLst>
            </p:cNvPr>
            <p:cNvSpPr/>
            <p:nvPr/>
          </p:nvSpPr>
          <p:spPr>
            <a:xfrm>
              <a:off x="3748275" y="1839425"/>
              <a:ext cx="212500" cy="174025"/>
            </a:xfrm>
            <a:custGeom>
              <a:avLst/>
              <a:gdLst/>
              <a:ahLst/>
              <a:cxnLst/>
              <a:rect l="l" t="t" r="r" b="b"/>
              <a:pathLst>
                <a:path w="8500" h="6961" extrusionOk="0">
                  <a:moveTo>
                    <a:pt x="5902" y="1"/>
                  </a:moveTo>
                  <a:cubicBezTo>
                    <a:pt x="5677" y="1"/>
                    <a:pt x="5438" y="24"/>
                    <a:pt x="5185" y="73"/>
                  </a:cubicBezTo>
                  <a:cubicBezTo>
                    <a:pt x="2963" y="496"/>
                    <a:pt x="847" y="2823"/>
                    <a:pt x="847" y="2823"/>
                  </a:cubicBezTo>
                  <a:cubicBezTo>
                    <a:pt x="847" y="2823"/>
                    <a:pt x="1" y="3564"/>
                    <a:pt x="529" y="4939"/>
                  </a:cubicBezTo>
                  <a:cubicBezTo>
                    <a:pt x="1059" y="6315"/>
                    <a:pt x="2963" y="6844"/>
                    <a:pt x="4127" y="6950"/>
                  </a:cubicBezTo>
                  <a:cubicBezTo>
                    <a:pt x="4206" y="6957"/>
                    <a:pt x="4289" y="6961"/>
                    <a:pt x="4375" y="6961"/>
                  </a:cubicBezTo>
                  <a:cubicBezTo>
                    <a:pt x="5558" y="6961"/>
                    <a:pt x="7344" y="6242"/>
                    <a:pt x="7937" y="3776"/>
                  </a:cubicBezTo>
                  <a:cubicBezTo>
                    <a:pt x="8500" y="1432"/>
                    <a:pt x="7649" y="1"/>
                    <a:pt x="590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2499;p54">
              <a:extLst>
                <a:ext uri="{FF2B5EF4-FFF2-40B4-BE49-F238E27FC236}">
                  <a16:creationId xmlns:a16="http://schemas.microsoft.com/office/drawing/2014/main" id="{CC5F9D2E-6C80-1D24-8EE5-52B342A825A5}"/>
                </a:ext>
              </a:extLst>
            </p:cNvPr>
            <p:cNvSpPr/>
            <p:nvPr/>
          </p:nvSpPr>
          <p:spPr>
            <a:xfrm>
              <a:off x="3740250" y="1831750"/>
              <a:ext cx="222875" cy="189325"/>
            </a:xfrm>
            <a:custGeom>
              <a:avLst/>
              <a:gdLst/>
              <a:ahLst/>
              <a:cxnLst/>
              <a:rect l="l" t="t" r="r" b="b"/>
              <a:pathLst>
                <a:path w="8915" h="7573" extrusionOk="0">
                  <a:moveTo>
                    <a:pt x="6223" y="613"/>
                  </a:moveTo>
                  <a:cubicBezTo>
                    <a:pt x="6801" y="613"/>
                    <a:pt x="7268" y="787"/>
                    <a:pt x="7593" y="1127"/>
                  </a:cubicBezTo>
                  <a:cubicBezTo>
                    <a:pt x="8139" y="1699"/>
                    <a:pt x="8269" y="2723"/>
                    <a:pt x="7960" y="4011"/>
                  </a:cubicBezTo>
                  <a:cubicBezTo>
                    <a:pt x="7400" y="6347"/>
                    <a:pt x="5748" y="6963"/>
                    <a:pt x="4706" y="6963"/>
                  </a:cubicBezTo>
                  <a:cubicBezTo>
                    <a:pt x="4625" y="6963"/>
                    <a:pt x="4548" y="6959"/>
                    <a:pt x="4476" y="6952"/>
                  </a:cubicBezTo>
                  <a:cubicBezTo>
                    <a:pt x="3213" y="6837"/>
                    <a:pt x="1581" y="6293"/>
                    <a:pt x="1136" y="5136"/>
                  </a:cubicBezTo>
                  <a:cubicBezTo>
                    <a:pt x="695" y="3991"/>
                    <a:pt x="1344" y="3384"/>
                    <a:pt x="1372" y="3358"/>
                  </a:cubicBezTo>
                  <a:cubicBezTo>
                    <a:pt x="1380" y="3352"/>
                    <a:pt x="1388" y="3345"/>
                    <a:pt x="1395" y="3336"/>
                  </a:cubicBezTo>
                  <a:cubicBezTo>
                    <a:pt x="1415" y="3313"/>
                    <a:pt x="3467" y="1079"/>
                    <a:pt x="5564" y="680"/>
                  </a:cubicBezTo>
                  <a:cubicBezTo>
                    <a:pt x="5797" y="635"/>
                    <a:pt x="6017" y="613"/>
                    <a:pt x="6223" y="613"/>
                  </a:cubicBezTo>
                  <a:close/>
                  <a:moveTo>
                    <a:pt x="6227" y="1"/>
                  </a:moveTo>
                  <a:cubicBezTo>
                    <a:pt x="5981" y="1"/>
                    <a:pt x="5721" y="26"/>
                    <a:pt x="5449" y="78"/>
                  </a:cubicBezTo>
                  <a:cubicBezTo>
                    <a:pt x="3205" y="506"/>
                    <a:pt x="1128" y="2721"/>
                    <a:pt x="951" y="2914"/>
                  </a:cubicBezTo>
                  <a:cubicBezTo>
                    <a:pt x="820" y="3037"/>
                    <a:pt x="1" y="3889"/>
                    <a:pt x="564" y="5357"/>
                  </a:cubicBezTo>
                  <a:cubicBezTo>
                    <a:pt x="1112" y="6775"/>
                    <a:pt x="2983" y="7432"/>
                    <a:pt x="4421" y="7562"/>
                  </a:cubicBezTo>
                  <a:cubicBezTo>
                    <a:pt x="4498" y="7569"/>
                    <a:pt x="4581" y="7572"/>
                    <a:pt x="4669" y="7572"/>
                  </a:cubicBezTo>
                  <a:cubicBezTo>
                    <a:pt x="5854" y="7572"/>
                    <a:pt x="7901" y="6881"/>
                    <a:pt x="8556" y="4154"/>
                  </a:cubicBezTo>
                  <a:cubicBezTo>
                    <a:pt x="8915" y="2657"/>
                    <a:pt x="8730" y="1433"/>
                    <a:pt x="8036" y="705"/>
                  </a:cubicBezTo>
                  <a:cubicBezTo>
                    <a:pt x="7591" y="239"/>
                    <a:pt x="6974" y="1"/>
                    <a:pt x="62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2500;p54">
              <a:extLst>
                <a:ext uri="{FF2B5EF4-FFF2-40B4-BE49-F238E27FC236}">
                  <a16:creationId xmlns:a16="http://schemas.microsoft.com/office/drawing/2014/main" id="{AD4ED023-1C60-01C8-112E-92852DE1D595}"/>
                </a:ext>
              </a:extLst>
            </p:cNvPr>
            <p:cNvSpPr/>
            <p:nvPr/>
          </p:nvSpPr>
          <p:spPr>
            <a:xfrm>
              <a:off x="3573675" y="1894125"/>
              <a:ext cx="283075" cy="198425"/>
            </a:xfrm>
            <a:custGeom>
              <a:avLst/>
              <a:gdLst/>
              <a:ahLst/>
              <a:cxnLst/>
              <a:rect l="l" t="t" r="r" b="b"/>
              <a:pathLst>
                <a:path w="11323" h="7937" extrusionOk="0">
                  <a:moveTo>
                    <a:pt x="9101" y="1"/>
                  </a:moveTo>
                  <a:cubicBezTo>
                    <a:pt x="9101" y="1"/>
                    <a:pt x="4551" y="635"/>
                    <a:pt x="3493" y="1376"/>
                  </a:cubicBezTo>
                  <a:cubicBezTo>
                    <a:pt x="2434" y="2116"/>
                    <a:pt x="0" y="6244"/>
                    <a:pt x="0" y="6772"/>
                  </a:cubicBezTo>
                  <a:cubicBezTo>
                    <a:pt x="0" y="7302"/>
                    <a:pt x="1483" y="7830"/>
                    <a:pt x="2223" y="7830"/>
                  </a:cubicBezTo>
                  <a:cubicBezTo>
                    <a:pt x="2964" y="7830"/>
                    <a:pt x="4868" y="5292"/>
                    <a:pt x="4868" y="5291"/>
                  </a:cubicBezTo>
                  <a:lnTo>
                    <a:pt x="4868" y="5291"/>
                  </a:lnTo>
                  <a:lnTo>
                    <a:pt x="3915" y="7937"/>
                  </a:lnTo>
                  <a:cubicBezTo>
                    <a:pt x="3915" y="7937"/>
                    <a:pt x="4868" y="7830"/>
                    <a:pt x="4973" y="7407"/>
                  </a:cubicBezTo>
                  <a:cubicBezTo>
                    <a:pt x="5080" y="6984"/>
                    <a:pt x="6561" y="4127"/>
                    <a:pt x="6561" y="4127"/>
                  </a:cubicBezTo>
                  <a:cubicBezTo>
                    <a:pt x="6561" y="4127"/>
                    <a:pt x="6616" y="4129"/>
                    <a:pt x="6714" y="4129"/>
                  </a:cubicBezTo>
                  <a:cubicBezTo>
                    <a:pt x="7303" y="4129"/>
                    <a:pt x="9418" y="4052"/>
                    <a:pt x="10052" y="2963"/>
                  </a:cubicBezTo>
                  <a:cubicBezTo>
                    <a:pt x="10793" y="1693"/>
                    <a:pt x="11323" y="847"/>
                    <a:pt x="9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2501;p54">
              <a:extLst>
                <a:ext uri="{FF2B5EF4-FFF2-40B4-BE49-F238E27FC236}">
                  <a16:creationId xmlns:a16="http://schemas.microsoft.com/office/drawing/2014/main" id="{6CA7FEFE-F40F-6808-3AAC-02C1B65ED79A}"/>
                </a:ext>
              </a:extLst>
            </p:cNvPr>
            <p:cNvSpPr/>
            <p:nvPr/>
          </p:nvSpPr>
          <p:spPr>
            <a:xfrm>
              <a:off x="3566025" y="1886475"/>
              <a:ext cx="286700" cy="213725"/>
            </a:xfrm>
            <a:custGeom>
              <a:avLst/>
              <a:gdLst/>
              <a:ahLst/>
              <a:cxnLst/>
              <a:rect l="l" t="t" r="r" b="b"/>
              <a:pathLst>
                <a:path w="11468" h="8549" extrusionOk="0">
                  <a:moveTo>
                    <a:pt x="9370" y="621"/>
                  </a:moveTo>
                  <a:cubicBezTo>
                    <a:pt x="10126" y="917"/>
                    <a:pt x="10548" y="1216"/>
                    <a:pt x="10661" y="1533"/>
                  </a:cubicBezTo>
                  <a:cubicBezTo>
                    <a:pt x="10795" y="1915"/>
                    <a:pt x="10498" y="2422"/>
                    <a:pt x="10095" y="3115"/>
                  </a:cubicBezTo>
                  <a:cubicBezTo>
                    <a:pt x="9601" y="3960"/>
                    <a:pt x="7863" y="4130"/>
                    <a:pt x="7047" y="4130"/>
                  </a:cubicBezTo>
                  <a:cubicBezTo>
                    <a:pt x="6985" y="4130"/>
                    <a:pt x="6929" y="4129"/>
                    <a:pt x="6879" y="4127"/>
                  </a:cubicBezTo>
                  <a:cubicBezTo>
                    <a:pt x="6875" y="4127"/>
                    <a:pt x="6871" y="4127"/>
                    <a:pt x="6867" y="4127"/>
                  </a:cubicBezTo>
                  <a:cubicBezTo>
                    <a:pt x="6753" y="4127"/>
                    <a:pt x="6648" y="4190"/>
                    <a:pt x="6595" y="4292"/>
                  </a:cubicBezTo>
                  <a:cubicBezTo>
                    <a:pt x="6345" y="4774"/>
                    <a:pt x="5092" y="7202"/>
                    <a:pt x="4983" y="7639"/>
                  </a:cubicBezTo>
                  <a:cubicBezTo>
                    <a:pt x="4970" y="7689"/>
                    <a:pt x="4859" y="7756"/>
                    <a:pt x="4701" y="7816"/>
                  </a:cubicBezTo>
                  <a:lnTo>
                    <a:pt x="5462" y="5700"/>
                  </a:lnTo>
                  <a:cubicBezTo>
                    <a:pt x="5513" y="5558"/>
                    <a:pt x="5452" y="5400"/>
                    <a:pt x="5319" y="5328"/>
                  </a:cubicBezTo>
                  <a:cubicBezTo>
                    <a:pt x="5273" y="5303"/>
                    <a:pt x="5223" y="5291"/>
                    <a:pt x="5174" y="5291"/>
                  </a:cubicBezTo>
                  <a:cubicBezTo>
                    <a:pt x="5080" y="5291"/>
                    <a:pt x="4989" y="5334"/>
                    <a:pt x="4929" y="5413"/>
                  </a:cubicBezTo>
                  <a:cubicBezTo>
                    <a:pt x="3947" y="6723"/>
                    <a:pt x="2848" y="7831"/>
                    <a:pt x="2529" y="7831"/>
                  </a:cubicBezTo>
                  <a:cubicBezTo>
                    <a:pt x="1775" y="7831"/>
                    <a:pt x="649" y="7308"/>
                    <a:pt x="612" y="7087"/>
                  </a:cubicBezTo>
                  <a:cubicBezTo>
                    <a:pt x="668" y="6584"/>
                    <a:pt x="2985" y="2625"/>
                    <a:pt x="3974" y="1933"/>
                  </a:cubicBezTo>
                  <a:cubicBezTo>
                    <a:pt x="4776" y="1371"/>
                    <a:pt x="8066" y="807"/>
                    <a:pt x="9370" y="621"/>
                  </a:cubicBezTo>
                  <a:close/>
                  <a:moveTo>
                    <a:pt x="9409" y="1"/>
                  </a:moveTo>
                  <a:cubicBezTo>
                    <a:pt x="9394" y="1"/>
                    <a:pt x="9380" y="2"/>
                    <a:pt x="9365" y="4"/>
                  </a:cubicBezTo>
                  <a:cubicBezTo>
                    <a:pt x="8892" y="69"/>
                    <a:pt x="4711" y="670"/>
                    <a:pt x="3623" y="1431"/>
                  </a:cubicBezTo>
                  <a:cubicBezTo>
                    <a:pt x="2504" y="2214"/>
                    <a:pt x="1" y="6425"/>
                    <a:pt x="1" y="7078"/>
                  </a:cubicBezTo>
                  <a:cubicBezTo>
                    <a:pt x="1" y="7914"/>
                    <a:pt x="1779" y="8443"/>
                    <a:pt x="2529" y="8443"/>
                  </a:cubicBezTo>
                  <a:cubicBezTo>
                    <a:pt x="2988" y="8443"/>
                    <a:pt x="3682" y="7817"/>
                    <a:pt x="4289" y="7154"/>
                  </a:cubicBezTo>
                  <a:lnTo>
                    <a:pt x="4289" y="7154"/>
                  </a:lnTo>
                  <a:lnTo>
                    <a:pt x="3934" y="8138"/>
                  </a:lnTo>
                  <a:cubicBezTo>
                    <a:pt x="3862" y="8338"/>
                    <a:pt x="4010" y="8548"/>
                    <a:pt x="4222" y="8548"/>
                  </a:cubicBezTo>
                  <a:cubicBezTo>
                    <a:pt x="4233" y="8548"/>
                    <a:pt x="4245" y="8548"/>
                    <a:pt x="4256" y="8547"/>
                  </a:cubicBezTo>
                  <a:cubicBezTo>
                    <a:pt x="4451" y="8525"/>
                    <a:pt x="5428" y="8388"/>
                    <a:pt x="5577" y="7788"/>
                  </a:cubicBezTo>
                  <a:cubicBezTo>
                    <a:pt x="5644" y="7519"/>
                    <a:pt x="6483" y="5844"/>
                    <a:pt x="7053" y="4742"/>
                  </a:cubicBezTo>
                  <a:cubicBezTo>
                    <a:pt x="7728" y="4739"/>
                    <a:pt x="9920" y="4631"/>
                    <a:pt x="10652" y="3375"/>
                  </a:cubicBezTo>
                  <a:cubicBezTo>
                    <a:pt x="11089" y="2626"/>
                    <a:pt x="11467" y="1979"/>
                    <a:pt x="11237" y="1330"/>
                  </a:cubicBezTo>
                  <a:cubicBezTo>
                    <a:pt x="11055" y="815"/>
                    <a:pt x="10509" y="398"/>
                    <a:pt x="9516" y="21"/>
                  </a:cubicBezTo>
                  <a:cubicBezTo>
                    <a:pt x="9482" y="7"/>
                    <a:pt x="9446" y="1"/>
                    <a:pt x="94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2502;p54">
              <a:extLst>
                <a:ext uri="{FF2B5EF4-FFF2-40B4-BE49-F238E27FC236}">
                  <a16:creationId xmlns:a16="http://schemas.microsoft.com/office/drawing/2014/main" id="{87C716F0-EE86-6E61-C9D8-A5E8731FE16A}"/>
                </a:ext>
              </a:extLst>
            </p:cNvPr>
            <p:cNvSpPr/>
            <p:nvPr/>
          </p:nvSpPr>
          <p:spPr>
            <a:xfrm>
              <a:off x="3960075" y="1719450"/>
              <a:ext cx="202550" cy="700950"/>
            </a:xfrm>
            <a:custGeom>
              <a:avLst/>
              <a:gdLst/>
              <a:ahLst/>
              <a:cxnLst/>
              <a:rect l="l" t="t" r="r" b="b"/>
              <a:pathLst>
                <a:path w="8102" h="28038" extrusionOk="0">
                  <a:moveTo>
                    <a:pt x="2778" y="1"/>
                  </a:moveTo>
                  <a:cubicBezTo>
                    <a:pt x="2778" y="1"/>
                    <a:pt x="1504" y="4283"/>
                    <a:pt x="1504" y="6945"/>
                  </a:cubicBezTo>
                  <a:cubicBezTo>
                    <a:pt x="1504" y="9607"/>
                    <a:pt x="3357" y="18172"/>
                    <a:pt x="3357" y="18172"/>
                  </a:cubicBezTo>
                  <a:cubicBezTo>
                    <a:pt x="3357" y="18172"/>
                    <a:pt x="3010" y="20486"/>
                    <a:pt x="1504" y="22106"/>
                  </a:cubicBezTo>
                  <a:cubicBezTo>
                    <a:pt x="0" y="23727"/>
                    <a:pt x="463" y="25925"/>
                    <a:pt x="1158" y="26619"/>
                  </a:cubicBezTo>
                  <a:cubicBezTo>
                    <a:pt x="1694" y="27156"/>
                    <a:pt x="2645" y="28038"/>
                    <a:pt x="3263" y="28038"/>
                  </a:cubicBezTo>
                  <a:cubicBezTo>
                    <a:pt x="3445" y="28038"/>
                    <a:pt x="3598" y="27961"/>
                    <a:pt x="3703" y="27777"/>
                  </a:cubicBezTo>
                  <a:cubicBezTo>
                    <a:pt x="4166" y="26967"/>
                    <a:pt x="3820" y="25463"/>
                    <a:pt x="4283" y="24884"/>
                  </a:cubicBezTo>
                  <a:cubicBezTo>
                    <a:pt x="4746" y="24305"/>
                    <a:pt x="6482" y="23379"/>
                    <a:pt x="6713" y="21643"/>
                  </a:cubicBezTo>
                  <a:cubicBezTo>
                    <a:pt x="6945" y="19907"/>
                    <a:pt x="6597" y="14584"/>
                    <a:pt x="6597" y="11690"/>
                  </a:cubicBezTo>
                  <a:cubicBezTo>
                    <a:pt x="6597" y="8797"/>
                    <a:pt x="8101" y="4515"/>
                    <a:pt x="6482" y="1506"/>
                  </a:cubicBezTo>
                  <a:lnTo>
                    <a:pt x="27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2503;p54">
              <a:extLst>
                <a:ext uri="{FF2B5EF4-FFF2-40B4-BE49-F238E27FC236}">
                  <a16:creationId xmlns:a16="http://schemas.microsoft.com/office/drawing/2014/main" id="{C09A4BC0-6E83-2A6F-28E8-9869FA2EBDCA}"/>
                </a:ext>
              </a:extLst>
            </p:cNvPr>
            <p:cNvSpPr/>
            <p:nvPr/>
          </p:nvSpPr>
          <p:spPr>
            <a:xfrm>
              <a:off x="3950375" y="1711825"/>
              <a:ext cx="207725" cy="716250"/>
            </a:xfrm>
            <a:custGeom>
              <a:avLst/>
              <a:gdLst/>
              <a:ahLst/>
              <a:cxnLst/>
              <a:rect l="l" t="t" r="r" b="b"/>
              <a:pathLst>
                <a:path w="8309" h="28650" extrusionOk="0">
                  <a:moveTo>
                    <a:pt x="3166" y="0"/>
                  </a:moveTo>
                  <a:cubicBezTo>
                    <a:pt x="3034" y="0"/>
                    <a:pt x="2912" y="87"/>
                    <a:pt x="2873" y="219"/>
                  </a:cubicBezTo>
                  <a:cubicBezTo>
                    <a:pt x="2820" y="397"/>
                    <a:pt x="1587" y="4575"/>
                    <a:pt x="1587" y="7250"/>
                  </a:cubicBezTo>
                  <a:cubicBezTo>
                    <a:pt x="1587" y="9829"/>
                    <a:pt x="3257" y="17665"/>
                    <a:pt x="3433" y="18483"/>
                  </a:cubicBezTo>
                  <a:cubicBezTo>
                    <a:pt x="3370" y="18829"/>
                    <a:pt x="2967" y="20806"/>
                    <a:pt x="1669" y="22203"/>
                  </a:cubicBezTo>
                  <a:cubicBezTo>
                    <a:pt x="0" y="24000"/>
                    <a:pt x="561" y="26374"/>
                    <a:pt x="1330" y="27142"/>
                  </a:cubicBezTo>
                  <a:cubicBezTo>
                    <a:pt x="2353" y="28166"/>
                    <a:pt x="3098" y="28649"/>
                    <a:pt x="3652" y="28649"/>
                  </a:cubicBezTo>
                  <a:cubicBezTo>
                    <a:pt x="3691" y="28649"/>
                    <a:pt x="3731" y="28646"/>
                    <a:pt x="3771" y="28642"/>
                  </a:cubicBezTo>
                  <a:cubicBezTo>
                    <a:pt x="4022" y="28607"/>
                    <a:pt x="4224" y="28467"/>
                    <a:pt x="4357" y="28234"/>
                  </a:cubicBezTo>
                  <a:cubicBezTo>
                    <a:pt x="4624" y="27769"/>
                    <a:pt x="4655" y="27163"/>
                    <a:pt x="4687" y="26576"/>
                  </a:cubicBezTo>
                  <a:cubicBezTo>
                    <a:pt x="4712" y="26094"/>
                    <a:pt x="4738" y="25594"/>
                    <a:pt x="4910" y="25380"/>
                  </a:cubicBezTo>
                  <a:cubicBezTo>
                    <a:pt x="5011" y="25254"/>
                    <a:pt x="5208" y="25088"/>
                    <a:pt x="5435" y="24895"/>
                  </a:cubicBezTo>
                  <a:cubicBezTo>
                    <a:pt x="6145" y="24297"/>
                    <a:pt x="7217" y="23392"/>
                    <a:pt x="7405" y="21988"/>
                  </a:cubicBezTo>
                  <a:cubicBezTo>
                    <a:pt x="7554" y="20864"/>
                    <a:pt x="7469" y="18317"/>
                    <a:pt x="7386" y="15853"/>
                  </a:cubicBezTo>
                  <a:cubicBezTo>
                    <a:pt x="7337" y="14412"/>
                    <a:pt x="7292" y="13052"/>
                    <a:pt x="7292" y="11995"/>
                  </a:cubicBezTo>
                  <a:cubicBezTo>
                    <a:pt x="7292" y="11125"/>
                    <a:pt x="7432" y="10116"/>
                    <a:pt x="7581" y="9048"/>
                  </a:cubicBezTo>
                  <a:cubicBezTo>
                    <a:pt x="7922" y="6606"/>
                    <a:pt x="8309" y="3836"/>
                    <a:pt x="7140" y="1666"/>
                  </a:cubicBezTo>
                  <a:cubicBezTo>
                    <a:pt x="7085" y="1560"/>
                    <a:pt x="6978" y="1500"/>
                    <a:pt x="6867" y="1500"/>
                  </a:cubicBezTo>
                  <a:cubicBezTo>
                    <a:pt x="6818" y="1500"/>
                    <a:pt x="6768" y="1512"/>
                    <a:pt x="6722" y="1537"/>
                  </a:cubicBezTo>
                  <a:cubicBezTo>
                    <a:pt x="6572" y="1617"/>
                    <a:pt x="6516" y="1806"/>
                    <a:pt x="6600" y="1955"/>
                  </a:cubicBezTo>
                  <a:cubicBezTo>
                    <a:pt x="7675" y="3950"/>
                    <a:pt x="7303" y="6615"/>
                    <a:pt x="6975" y="8964"/>
                  </a:cubicBezTo>
                  <a:cubicBezTo>
                    <a:pt x="6823" y="10054"/>
                    <a:pt x="6680" y="11083"/>
                    <a:pt x="6680" y="11995"/>
                  </a:cubicBezTo>
                  <a:cubicBezTo>
                    <a:pt x="6680" y="13062"/>
                    <a:pt x="6726" y="14428"/>
                    <a:pt x="6774" y="15873"/>
                  </a:cubicBezTo>
                  <a:cubicBezTo>
                    <a:pt x="6856" y="18313"/>
                    <a:pt x="6941" y="20834"/>
                    <a:pt x="6798" y="21907"/>
                  </a:cubicBezTo>
                  <a:cubicBezTo>
                    <a:pt x="6643" y="23077"/>
                    <a:pt x="5716" y="23858"/>
                    <a:pt x="5041" y="24428"/>
                  </a:cubicBezTo>
                  <a:cubicBezTo>
                    <a:pt x="4788" y="24641"/>
                    <a:pt x="4570" y="24825"/>
                    <a:pt x="4431" y="24998"/>
                  </a:cubicBezTo>
                  <a:cubicBezTo>
                    <a:pt x="4137" y="25366"/>
                    <a:pt x="4107" y="25939"/>
                    <a:pt x="4075" y="26545"/>
                  </a:cubicBezTo>
                  <a:cubicBezTo>
                    <a:pt x="4048" y="27059"/>
                    <a:pt x="4019" y="27591"/>
                    <a:pt x="3825" y="27930"/>
                  </a:cubicBezTo>
                  <a:cubicBezTo>
                    <a:pt x="3782" y="28007"/>
                    <a:pt x="3740" y="28028"/>
                    <a:pt x="3689" y="28034"/>
                  </a:cubicBezTo>
                  <a:cubicBezTo>
                    <a:pt x="3678" y="28036"/>
                    <a:pt x="3665" y="28037"/>
                    <a:pt x="3650" y="28037"/>
                  </a:cubicBezTo>
                  <a:cubicBezTo>
                    <a:pt x="3459" y="28037"/>
                    <a:pt x="2934" y="27879"/>
                    <a:pt x="1763" y="26708"/>
                  </a:cubicBezTo>
                  <a:cubicBezTo>
                    <a:pt x="1157" y="26104"/>
                    <a:pt x="733" y="24111"/>
                    <a:pt x="2117" y="22620"/>
                  </a:cubicBezTo>
                  <a:cubicBezTo>
                    <a:pt x="3669" y="20949"/>
                    <a:pt x="4034" y="18621"/>
                    <a:pt x="4048" y="18522"/>
                  </a:cubicBezTo>
                  <a:cubicBezTo>
                    <a:pt x="4054" y="18485"/>
                    <a:pt x="4053" y="18448"/>
                    <a:pt x="4044" y="18412"/>
                  </a:cubicBezTo>
                  <a:cubicBezTo>
                    <a:pt x="4026" y="18327"/>
                    <a:pt x="2199" y="9849"/>
                    <a:pt x="2199" y="7250"/>
                  </a:cubicBezTo>
                  <a:cubicBezTo>
                    <a:pt x="2199" y="4665"/>
                    <a:pt x="3448" y="436"/>
                    <a:pt x="3460" y="393"/>
                  </a:cubicBezTo>
                  <a:cubicBezTo>
                    <a:pt x="3508" y="232"/>
                    <a:pt x="3416" y="61"/>
                    <a:pt x="3254" y="13"/>
                  </a:cubicBezTo>
                  <a:cubicBezTo>
                    <a:pt x="3224" y="5"/>
                    <a:pt x="3195" y="0"/>
                    <a:pt x="3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2504;p54">
              <a:extLst>
                <a:ext uri="{FF2B5EF4-FFF2-40B4-BE49-F238E27FC236}">
                  <a16:creationId xmlns:a16="http://schemas.microsoft.com/office/drawing/2014/main" id="{BFFFB1BB-8EA8-54A3-4C45-54983D0AD0A4}"/>
                </a:ext>
              </a:extLst>
            </p:cNvPr>
            <p:cNvSpPr/>
            <p:nvPr/>
          </p:nvSpPr>
          <p:spPr>
            <a:xfrm>
              <a:off x="3960075" y="2136825"/>
              <a:ext cx="170875" cy="283575"/>
            </a:xfrm>
            <a:custGeom>
              <a:avLst/>
              <a:gdLst/>
              <a:ahLst/>
              <a:cxnLst/>
              <a:rect l="l" t="t" r="r" b="b"/>
              <a:pathLst>
                <a:path w="6835" h="11343" extrusionOk="0">
                  <a:moveTo>
                    <a:pt x="5684" y="0"/>
                  </a:moveTo>
                  <a:cubicBezTo>
                    <a:pt x="4452" y="0"/>
                    <a:pt x="3707" y="513"/>
                    <a:pt x="3267" y="1057"/>
                  </a:cubicBezTo>
                  <a:cubicBezTo>
                    <a:pt x="3323" y="1323"/>
                    <a:pt x="3357" y="1477"/>
                    <a:pt x="3357" y="1477"/>
                  </a:cubicBezTo>
                  <a:cubicBezTo>
                    <a:pt x="3357" y="1477"/>
                    <a:pt x="3009" y="3791"/>
                    <a:pt x="1504" y="5411"/>
                  </a:cubicBezTo>
                  <a:cubicBezTo>
                    <a:pt x="0" y="7032"/>
                    <a:pt x="463" y="9230"/>
                    <a:pt x="1158" y="9924"/>
                  </a:cubicBezTo>
                  <a:cubicBezTo>
                    <a:pt x="1694" y="10461"/>
                    <a:pt x="2645" y="11343"/>
                    <a:pt x="3263" y="11343"/>
                  </a:cubicBezTo>
                  <a:cubicBezTo>
                    <a:pt x="3445" y="11343"/>
                    <a:pt x="3598" y="11266"/>
                    <a:pt x="3703" y="11082"/>
                  </a:cubicBezTo>
                  <a:cubicBezTo>
                    <a:pt x="4166" y="10272"/>
                    <a:pt x="3820" y="8768"/>
                    <a:pt x="4283" y="8189"/>
                  </a:cubicBezTo>
                  <a:cubicBezTo>
                    <a:pt x="4745" y="7610"/>
                    <a:pt x="6482" y="6684"/>
                    <a:pt x="6712" y="4948"/>
                  </a:cubicBezTo>
                  <a:cubicBezTo>
                    <a:pt x="6835" y="4036"/>
                    <a:pt x="6796" y="2130"/>
                    <a:pt x="6732" y="110"/>
                  </a:cubicBezTo>
                  <a:cubicBezTo>
                    <a:pt x="6349" y="34"/>
                    <a:pt x="6001" y="0"/>
                    <a:pt x="56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2505;p54">
              <a:extLst>
                <a:ext uri="{FF2B5EF4-FFF2-40B4-BE49-F238E27FC236}">
                  <a16:creationId xmlns:a16="http://schemas.microsoft.com/office/drawing/2014/main" id="{6B6E6261-713C-5B13-DA8B-EA45E19D848E}"/>
                </a:ext>
              </a:extLst>
            </p:cNvPr>
            <p:cNvSpPr/>
            <p:nvPr/>
          </p:nvSpPr>
          <p:spPr>
            <a:xfrm>
              <a:off x="3950375" y="2129175"/>
              <a:ext cx="188075" cy="298900"/>
            </a:xfrm>
            <a:custGeom>
              <a:avLst/>
              <a:gdLst/>
              <a:ahLst/>
              <a:cxnLst/>
              <a:rect l="l" t="t" r="r" b="b"/>
              <a:pathLst>
                <a:path w="7523" h="11956" extrusionOk="0">
                  <a:moveTo>
                    <a:pt x="6084" y="614"/>
                  </a:moveTo>
                  <a:cubicBezTo>
                    <a:pt x="6318" y="614"/>
                    <a:pt x="6564" y="634"/>
                    <a:pt x="6822" y="674"/>
                  </a:cubicBezTo>
                  <a:cubicBezTo>
                    <a:pt x="6878" y="2547"/>
                    <a:pt x="6911" y="4360"/>
                    <a:pt x="6797" y="5213"/>
                  </a:cubicBezTo>
                  <a:cubicBezTo>
                    <a:pt x="6641" y="6383"/>
                    <a:pt x="5716" y="7164"/>
                    <a:pt x="5040" y="7734"/>
                  </a:cubicBezTo>
                  <a:cubicBezTo>
                    <a:pt x="4788" y="7947"/>
                    <a:pt x="4569" y="8131"/>
                    <a:pt x="4430" y="8304"/>
                  </a:cubicBezTo>
                  <a:cubicBezTo>
                    <a:pt x="4137" y="8672"/>
                    <a:pt x="4106" y="9245"/>
                    <a:pt x="4075" y="9851"/>
                  </a:cubicBezTo>
                  <a:cubicBezTo>
                    <a:pt x="4048" y="10365"/>
                    <a:pt x="4019" y="10897"/>
                    <a:pt x="3825" y="11236"/>
                  </a:cubicBezTo>
                  <a:cubicBezTo>
                    <a:pt x="3782" y="11313"/>
                    <a:pt x="3739" y="11334"/>
                    <a:pt x="3688" y="11340"/>
                  </a:cubicBezTo>
                  <a:cubicBezTo>
                    <a:pt x="3677" y="11342"/>
                    <a:pt x="3664" y="11343"/>
                    <a:pt x="3649" y="11343"/>
                  </a:cubicBezTo>
                  <a:cubicBezTo>
                    <a:pt x="3458" y="11343"/>
                    <a:pt x="2933" y="11185"/>
                    <a:pt x="1762" y="10014"/>
                  </a:cubicBezTo>
                  <a:cubicBezTo>
                    <a:pt x="1157" y="9410"/>
                    <a:pt x="733" y="7417"/>
                    <a:pt x="2117" y="5926"/>
                  </a:cubicBezTo>
                  <a:cubicBezTo>
                    <a:pt x="3668" y="4255"/>
                    <a:pt x="4034" y="1927"/>
                    <a:pt x="4047" y="1828"/>
                  </a:cubicBezTo>
                  <a:cubicBezTo>
                    <a:pt x="4053" y="1791"/>
                    <a:pt x="4051" y="1754"/>
                    <a:pt x="4044" y="1717"/>
                  </a:cubicBezTo>
                  <a:lnTo>
                    <a:pt x="3986" y="1447"/>
                  </a:lnTo>
                  <a:cubicBezTo>
                    <a:pt x="4487" y="895"/>
                    <a:pt x="5200" y="614"/>
                    <a:pt x="6084" y="614"/>
                  </a:cubicBezTo>
                  <a:close/>
                  <a:moveTo>
                    <a:pt x="6073" y="1"/>
                  </a:moveTo>
                  <a:cubicBezTo>
                    <a:pt x="4690" y="1"/>
                    <a:pt x="3877" y="602"/>
                    <a:pt x="3418" y="1170"/>
                  </a:cubicBezTo>
                  <a:cubicBezTo>
                    <a:pt x="3359" y="1242"/>
                    <a:pt x="3337" y="1336"/>
                    <a:pt x="3356" y="1426"/>
                  </a:cubicBezTo>
                  <a:lnTo>
                    <a:pt x="3433" y="1789"/>
                  </a:lnTo>
                  <a:cubicBezTo>
                    <a:pt x="3372" y="2134"/>
                    <a:pt x="2970" y="4107"/>
                    <a:pt x="1669" y="5509"/>
                  </a:cubicBezTo>
                  <a:cubicBezTo>
                    <a:pt x="0" y="7306"/>
                    <a:pt x="561" y="9680"/>
                    <a:pt x="1330" y="10448"/>
                  </a:cubicBezTo>
                  <a:cubicBezTo>
                    <a:pt x="2353" y="11472"/>
                    <a:pt x="3098" y="11955"/>
                    <a:pt x="3652" y="11955"/>
                  </a:cubicBezTo>
                  <a:cubicBezTo>
                    <a:pt x="3691" y="11955"/>
                    <a:pt x="3731" y="11953"/>
                    <a:pt x="3770" y="11948"/>
                  </a:cubicBezTo>
                  <a:cubicBezTo>
                    <a:pt x="4022" y="11914"/>
                    <a:pt x="4224" y="11774"/>
                    <a:pt x="4357" y="11540"/>
                  </a:cubicBezTo>
                  <a:cubicBezTo>
                    <a:pt x="4623" y="11075"/>
                    <a:pt x="4655" y="10469"/>
                    <a:pt x="4686" y="9883"/>
                  </a:cubicBezTo>
                  <a:cubicBezTo>
                    <a:pt x="4712" y="9400"/>
                    <a:pt x="4737" y="8901"/>
                    <a:pt x="4909" y="8686"/>
                  </a:cubicBezTo>
                  <a:cubicBezTo>
                    <a:pt x="5011" y="8560"/>
                    <a:pt x="5207" y="8394"/>
                    <a:pt x="5435" y="8202"/>
                  </a:cubicBezTo>
                  <a:cubicBezTo>
                    <a:pt x="6144" y="7604"/>
                    <a:pt x="7217" y="6699"/>
                    <a:pt x="7404" y="5295"/>
                  </a:cubicBezTo>
                  <a:cubicBezTo>
                    <a:pt x="7522" y="4412"/>
                    <a:pt x="7499" y="2702"/>
                    <a:pt x="7427" y="406"/>
                  </a:cubicBezTo>
                  <a:cubicBezTo>
                    <a:pt x="7422" y="264"/>
                    <a:pt x="7319" y="143"/>
                    <a:pt x="7180" y="115"/>
                  </a:cubicBezTo>
                  <a:cubicBezTo>
                    <a:pt x="6775" y="36"/>
                    <a:pt x="6407" y="1"/>
                    <a:pt x="6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2506;p54">
              <a:extLst>
                <a:ext uri="{FF2B5EF4-FFF2-40B4-BE49-F238E27FC236}">
                  <a16:creationId xmlns:a16="http://schemas.microsoft.com/office/drawing/2014/main" id="{77F0CE05-9A19-00EF-F77F-D18CA9901CE6}"/>
                </a:ext>
              </a:extLst>
            </p:cNvPr>
            <p:cNvSpPr/>
            <p:nvPr/>
          </p:nvSpPr>
          <p:spPr>
            <a:xfrm>
              <a:off x="3931150" y="2136125"/>
              <a:ext cx="549725" cy="515025"/>
            </a:xfrm>
            <a:custGeom>
              <a:avLst/>
              <a:gdLst/>
              <a:ahLst/>
              <a:cxnLst/>
              <a:rect l="l" t="t" r="r" b="b"/>
              <a:pathLst>
                <a:path w="21989" h="20601" extrusionOk="0">
                  <a:moveTo>
                    <a:pt x="11110" y="0"/>
                  </a:moveTo>
                  <a:lnTo>
                    <a:pt x="1" y="12614"/>
                  </a:lnTo>
                  <a:lnTo>
                    <a:pt x="11226" y="20600"/>
                  </a:lnTo>
                  <a:lnTo>
                    <a:pt x="21989" y="6944"/>
                  </a:lnTo>
                  <a:lnTo>
                    <a:pt x="111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2507;p54">
              <a:extLst>
                <a:ext uri="{FF2B5EF4-FFF2-40B4-BE49-F238E27FC236}">
                  <a16:creationId xmlns:a16="http://schemas.microsoft.com/office/drawing/2014/main" id="{61BDBD92-5484-1436-68C9-FFF25E7219F4}"/>
                </a:ext>
              </a:extLst>
            </p:cNvPr>
            <p:cNvSpPr/>
            <p:nvPr/>
          </p:nvSpPr>
          <p:spPr>
            <a:xfrm>
              <a:off x="3922400" y="2128475"/>
              <a:ext cx="567325" cy="530325"/>
            </a:xfrm>
            <a:custGeom>
              <a:avLst/>
              <a:gdLst/>
              <a:ahLst/>
              <a:cxnLst/>
              <a:rect l="l" t="t" r="r" b="b"/>
              <a:pathLst>
                <a:path w="22693" h="21213" extrusionOk="0">
                  <a:moveTo>
                    <a:pt x="11517" y="705"/>
                  </a:moveTo>
                  <a:lnTo>
                    <a:pt x="21890" y="7326"/>
                  </a:lnTo>
                  <a:lnTo>
                    <a:pt x="11517" y="20488"/>
                  </a:lnTo>
                  <a:lnTo>
                    <a:pt x="805" y="12868"/>
                  </a:lnTo>
                  <a:lnTo>
                    <a:pt x="11517" y="705"/>
                  </a:lnTo>
                  <a:close/>
                  <a:moveTo>
                    <a:pt x="11460" y="0"/>
                  </a:moveTo>
                  <a:cubicBezTo>
                    <a:pt x="11375" y="0"/>
                    <a:pt x="11291" y="36"/>
                    <a:pt x="11231" y="104"/>
                  </a:cubicBezTo>
                  <a:lnTo>
                    <a:pt x="120" y="12718"/>
                  </a:lnTo>
                  <a:cubicBezTo>
                    <a:pt x="0" y="12854"/>
                    <a:pt x="24" y="13064"/>
                    <a:pt x="172" y="13170"/>
                  </a:cubicBezTo>
                  <a:lnTo>
                    <a:pt x="11398" y="21156"/>
                  </a:lnTo>
                  <a:cubicBezTo>
                    <a:pt x="11450" y="21192"/>
                    <a:pt x="11512" y="21212"/>
                    <a:pt x="11577" y="21212"/>
                  </a:cubicBezTo>
                  <a:cubicBezTo>
                    <a:pt x="11670" y="21212"/>
                    <a:pt x="11758" y="21169"/>
                    <a:pt x="11817" y="21096"/>
                  </a:cubicBezTo>
                  <a:lnTo>
                    <a:pt x="22579" y="7439"/>
                  </a:lnTo>
                  <a:cubicBezTo>
                    <a:pt x="22692" y="7297"/>
                    <a:pt x="22657" y="7089"/>
                    <a:pt x="22504" y="6992"/>
                  </a:cubicBezTo>
                  <a:lnTo>
                    <a:pt x="11624" y="48"/>
                  </a:lnTo>
                  <a:cubicBezTo>
                    <a:pt x="11574" y="16"/>
                    <a:pt x="11517" y="0"/>
                    <a:pt x="114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2508;p54">
              <a:extLst>
                <a:ext uri="{FF2B5EF4-FFF2-40B4-BE49-F238E27FC236}">
                  <a16:creationId xmlns:a16="http://schemas.microsoft.com/office/drawing/2014/main" id="{14F76BD9-DCA8-F264-4E34-29A2F5AA4424}"/>
                </a:ext>
              </a:extLst>
            </p:cNvPr>
            <p:cNvSpPr/>
            <p:nvPr/>
          </p:nvSpPr>
          <p:spPr>
            <a:xfrm>
              <a:off x="4087375" y="2214250"/>
              <a:ext cx="63700" cy="182325"/>
            </a:xfrm>
            <a:custGeom>
              <a:avLst/>
              <a:gdLst/>
              <a:ahLst/>
              <a:cxnLst/>
              <a:rect l="l" t="t" r="r" b="b"/>
              <a:pathLst>
                <a:path w="2548" h="7293" extrusionOk="0">
                  <a:moveTo>
                    <a:pt x="1621" y="0"/>
                  </a:moveTo>
                  <a:lnTo>
                    <a:pt x="0" y="2083"/>
                  </a:lnTo>
                  <a:cubicBezTo>
                    <a:pt x="0" y="2083"/>
                    <a:pt x="117" y="6018"/>
                    <a:pt x="117" y="6597"/>
                  </a:cubicBezTo>
                  <a:cubicBezTo>
                    <a:pt x="117" y="6926"/>
                    <a:pt x="528" y="7292"/>
                    <a:pt x="904" y="7292"/>
                  </a:cubicBezTo>
                  <a:cubicBezTo>
                    <a:pt x="1189" y="7292"/>
                    <a:pt x="1455" y="7081"/>
                    <a:pt x="1505" y="6481"/>
                  </a:cubicBezTo>
                  <a:cubicBezTo>
                    <a:pt x="1621" y="5093"/>
                    <a:pt x="1621" y="4513"/>
                    <a:pt x="1736" y="4167"/>
                  </a:cubicBezTo>
                  <a:cubicBezTo>
                    <a:pt x="1853" y="3819"/>
                    <a:pt x="2547" y="1620"/>
                    <a:pt x="16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2509;p54">
              <a:extLst>
                <a:ext uri="{FF2B5EF4-FFF2-40B4-BE49-F238E27FC236}">
                  <a16:creationId xmlns:a16="http://schemas.microsoft.com/office/drawing/2014/main" id="{279D407D-84B1-3FEC-0761-DCD1289DD18D}"/>
                </a:ext>
              </a:extLst>
            </p:cNvPr>
            <p:cNvSpPr/>
            <p:nvPr/>
          </p:nvSpPr>
          <p:spPr>
            <a:xfrm>
              <a:off x="4079625" y="2206625"/>
              <a:ext cx="78525" cy="197575"/>
            </a:xfrm>
            <a:custGeom>
              <a:avLst/>
              <a:gdLst/>
              <a:ahLst/>
              <a:cxnLst/>
              <a:rect l="l" t="t" r="r" b="b"/>
              <a:pathLst>
                <a:path w="3141" h="7903" extrusionOk="0">
                  <a:moveTo>
                    <a:pt x="1932" y="0"/>
                  </a:moveTo>
                  <a:cubicBezTo>
                    <a:pt x="1881" y="0"/>
                    <a:pt x="1828" y="13"/>
                    <a:pt x="1780" y="41"/>
                  </a:cubicBezTo>
                  <a:cubicBezTo>
                    <a:pt x="1635" y="124"/>
                    <a:pt x="1583" y="310"/>
                    <a:pt x="1665" y="456"/>
                  </a:cubicBezTo>
                  <a:cubicBezTo>
                    <a:pt x="2505" y="1924"/>
                    <a:pt x="1889" y="3978"/>
                    <a:pt x="1757" y="4374"/>
                  </a:cubicBezTo>
                  <a:cubicBezTo>
                    <a:pt x="1663" y="4651"/>
                    <a:pt x="1639" y="5001"/>
                    <a:pt x="1591" y="5698"/>
                  </a:cubicBezTo>
                  <a:cubicBezTo>
                    <a:pt x="1570" y="5987"/>
                    <a:pt x="1546" y="6335"/>
                    <a:pt x="1510" y="6760"/>
                  </a:cubicBezTo>
                  <a:cubicBezTo>
                    <a:pt x="1490" y="6996"/>
                    <a:pt x="1416" y="7291"/>
                    <a:pt x="1227" y="7291"/>
                  </a:cubicBezTo>
                  <a:cubicBezTo>
                    <a:pt x="1219" y="7291"/>
                    <a:pt x="1211" y="7291"/>
                    <a:pt x="1202" y="7290"/>
                  </a:cubicBezTo>
                  <a:cubicBezTo>
                    <a:pt x="968" y="7281"/>
                    <a:pt x="733" y="7034"/>
                    <a:pt x="733" y="6902"/>
                  </a:cubicBezTo>
                  <a:cubicBezTo>
                    <a:pt x="733" y="6325"/>
                    <a:pt x="622" y="2540"/>
                    <a:pt x="616" y="2379"/>
                  </a:cubicBezTo>
                  <a:cubicBezTo>
                    <a:pt x="610" y="2213"/>
                    <a:pt x="473" y="2082"/>
                    <a:pt x="308" y="2082"/>
                  </a:cubicBezTo>
                  <a:cubicBezTo>
                    <a:pt x="306" y="2082"/>
                    <a:pt x="304" y="2082"/>
                    <a:pt x="302" y="2082"/>
                  </a:cubicBezTo>
                  <a:cubicBezTo>
                    <a:pt x="133" y="2087"/>
                    <a:pt x="0" y="2227"/>
                    <a:pt x="5" y="2397"/>
                  </a:cubicBezTo>
                  <a:cubicBezTo>
                    <a:pt x="6" y="2437"/>
                    <a:pt x="120" y="6334"/>
                    <a:pt x="120" y="6902"/>
                  </a:cubicBezTo>
                  <a:cubicBezTo>
                    <a:pt x="120" y="7384"/>
                    <a:pt x="643" y="7879"/>
                    <a:pt x="1177" y="7902"/>
                  </a:cubicBezTo>
                  <a:lnTo>
                    <a:pt x="1209" y="7902"/>
                  </a:lnTo>
                  <a:cubicBezTo>
                    <a:pt x="1439" y="7902"/>
                    <a:pt x="2037" y="7805"/>
                    <a:pt x="2121" y="6811"/>
                  </a:cubicBezTo>
                  <a:cubicBezTo>
                    <a:pt x="2157" y="6383"/>
                    <a:pt x="2182" y="6031"/>
                    <a:pt x="2201" y="5740"/>
                  </a:cubicBezTo>
                  <a:cubicBezTo>
                    <a:pt x="2246" y="5115"/>
                    <a:pt x="2270" y="4772"/>
                    <a:pt x="2338" y="4568"/>
                  </a:cubicBezTo>
                  <a:cubicBezTo>
                    <a:pt x="2544" y="3950"/>
                    <a:pt x="3141" y="1804"/>
                    <a:pt x="2197" y="152"/>
                  </a:cubicBezTo>
                  <a:cubicBezTo>
                    <a:pt x="2140" y="55"/>
                    <a:pt x="2038" y="0"/>
                    <a:pt x="19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2510;p54">
              <a:extLst>
                <a:ext uri="{FF2B5EF4-FFF2-40B4-BE49-F238E27FC236}">
                  <a16:creationId xmlns:a16="http://schemas.microsoft.com/office/drawing/2014/main" id="{3645E680-E79E-383C-1BBB-B92B6901A078}"/>
                </a:ext>
              </a:extLst>
            </p:cNvPr>
            <p:cNvSpPr/>
            <p:nvPr/>
          </p:nvSpPr>
          <p:spPr>
            <a:xfrm>
              <a:off x="4280375" y="1456175"/>
              <a:ext cx="712625" cy="1035850"/>
            </a:xfrm>
            <a:custGeom>
              <a:avLst/>
              <a:gdLst/>
              <a:ahLst/>
              <a:cxnLst/>
              <a:rect l="l" t="t" r="r" b="b"/>
              <a:pathLst>
                <a:path w="28505" h="41434" extrusionOk="0">
                  <a:moveTo>
                    <a:pt x="27232" y="0"/>
                  </a:moveTo>
                  <a:lnTo>
                    <a:pt x="23529" y="1737"/>
                  </a:lnTo>
                  <a:cubicBezTo>
                    <a:pt x="23529" y="1737"/>
                    <a:pt x="20404" y="5209"/>
                    <a:pt x="18899" y="8450"/>
                  </a:cubicBezTo>
                  <a:cubicBezTo>
                    <a:pt x="17395" y="11691"/>
                    <a:pt x="16237" y="20023"/>
                    <a:pt x="16237" y="20023"/>
                  </a:cubicBezTo>
                  <a:cubicBezTo>
                    <a:pt x="16237" y="20023"/>
                    <a:pt x="10219" y="29860"/>
                    <a:pt x="9409" y="30670"/>
                  </a:cubicBezTo>
                  <a:cubicBezTo>
                    <a:pt x="8599" y="31481"/>
                    <a:pt x="9062" y="31365"/>
                    <a:pt x="7095" y="32291"/>
                  </a:cubicBezTo>
                  <a:cubicBezTo>
                    <a:pt x="5127" y="33216"/>
                    <a:pt x="2581" y="33680"/>
                    <a:pt x="2234" y="34258"/>
                  </a:cubicBezTo>
                  <a:cubicBezTo>
                    <a:pt x="1888" y="34836"/>
                    <a:pt x="614" y="37615"/>
                    <a:pt x="266" y="37961"/>
                  </a:cubicBezTo>
                  <a:cubicBezTo>
                    <a:pt x="1" y="38227"/>
                    <a:pt x="411" y="38694"/>
                    <a:pt x="826" y="38694"/>
                  </a:cubicBezTo>
                  <a:cubicBezTo>
                    <a:pt x="954" y="38694"/>
                    <a:pt x="1083" y="38649"/>
                    <a:pt x="1193" y="38540"/>
                  </a:cubicBezTo>
                  <a:cubicBezTo>
                    <a:pt x="1656" y="38078"/>
                    <a:pt x="3275" y="36226"/>
                    <a:pt x="3275" y="36225"/>
                  </a:cubicBezTo>
                  <a:lnTo>
                    <a:pt x="3275" y="36225"/>
                  </a:lnTo>
                  <a:lnTo>
                    <a:pt x="1308" y="40854"/>
                  </a:lnTo>
                  <a:cubicBezTo>
                    <a:pt x="1308" y="40854"/>
                    <a:pt x="1308" y="41433"/>
                    <a:pt x="2002" y="41433"/>
                  </a:cubicBezTo>
                  <a:cubicBezTo>
                    <a:pt x="2697" y="41433"/>
                    <a:pt x="4433" y="40622"/>
                    <a:pt x="4433" y="40622"/>
                  </a:cubicBezTo>
                  <a:cubicBezTo>
                    <a:pt x="4433" y="40622"/>
                    <a:pt x="6400" y="40159"/>
                    <a:pt x="7095" y="39234"/>
                  </a:cubicBezTo>
                  <a:cubicBezTo>
                    <a:pt x="7789" y="38308"/>
                    <a:pt x="10335" y="33332"/>
                    <a:pt x="10335" y="33332"/>
                  </a:cubicBezTo>
                  <a:cubicBezTo>
                    <a:pt x="10335" y="33332"/>
                    <a:pt x="17047" y="29049"/>
                    <a:pt x="19477" y="26156"/>
                  </a:cubicBezTo>
                  <a:cubicBezTo>
                    <a:pt x="21908" y="23262"/>
                    <a:pt x="23529" y="19675"/>
                    <a:pt x="23875" y="18518"/>
                  </a:cubicBezTo>
                  <a:cubicBezTo>
                    <a:pt x="24222" y="17360"/>
                    <a:pt x="28505" y="4514"/>
                    <a:pt x="28389" y="2431"/>
                  </a:cubicBezTo>
                  <a:cubicBezTo>
                    <a:pt x="28274" y="348"/>
                    <a:pt x="27232" y="0"/>
                    <a:pt x="272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2511;p54">
              <a:extLst>
                <a:ext uri="{FF2B5EF4-FFF2-40B4-BE49-F238E27FC236}">
                  <a16:creationId xmlns:a16="http://schemas.microsoft.com/office/drawing/2014/main" id="{27F50672-70CE-A2C4-4E12-C930ACA09004}"/>
                </a:ext>
              </a:extLst>
            </p:cNvPr>
            <p:cNvSpPr/>
            <p:nvPr/>
          </p:nvSpPr>
          <p:spPr>
            <a:xfrm>
              <a:off x="4275250" y="1448525"/>
              <a:ext cx="724750" cy="1051125"/>
            </a:xfrm>
            <a:custGeom>
              <a:avLst/>
              <a:gdLst/>
              <a:ahLst/>
              <a:cxnLst/>
              <a:rect l="l" t="t" r="r" b="b"/>
              <a:pathLst>
                <a:path w="28990" h="42045" extrusionOk="0">
                  <a:moveTo>
                    <a:pt x="27439" y="1"/>
                  </a:moveTo>
                  <a:cubicBezTo>
                    <a:pt x="27313" y="1"/>
                    <a:pt x="27196" y="79"/>
                    <a:pt x="27153" y="204"/>
                  </a:cubicBezTo>
                  <a:cubicBezTo>
                    <a:pt x="27098" y="363"/>
                    <a:pt x="27179" y="535"/>
                    <a:pt x="27336" y="594"/>
                  </a:cubicBezTo>
                  <a:cubicBezTo>
                    <a:pt x="27370" y="607"/>
                    <a:pt x="28189" y="939"/>
                    <a:pt x="28290" y="2754"/>
                  </a:cubicBezTo>
                  <a:cubicBezTo>
                    <a:pt x="28384" y="4461"/>
                    <a:pt x="25231" y="14244"/>
                    <a:pt x="24196" y="17459"/>
                  </a:cubicBezTo>
                  <a:cubicBezTo>
                    <a:pt x="23987" y="18105"/>
                    <a:pt x="23842" y="18558"/>
                    <a:pt x="23789" y="18735"/>
                  </a:cubicBezTo>
                  <a:cubicBezTo>
                    <a:pt x="23494" y="19718"/>
                    <a:pt x="21918" y="23327"/>
                    <a:pt x="19450" y="26265"/>
                  </a:cubicBezTo>
                  <a:cubicBezTo>
                    <a:pt x="17077" y="29089"/>
                    <a:pt x="10442" y="33337"/>
                    <a:pt x="10376" y="33380"/>
                  </a:cubicBezTo>
                  <a:cubicBezTo>
                    <a:pt x="10331" y="33409"/>
                    <a:pt x="10293" y="33450"/>
                    <a:pt x="10269" y="33498"/>
                  </a:cubicBezTo>
                  <a:cubicBezTo>
                    <a:pt x="10243" y="33547"/>
                    <a:pt x="7727" y="38461"/>
                    <a:pt x="7056" y="39356"/>
                  </a:cubicBezTo>
                  <a:cubicBezTo>
                    <a:pt x="6542" y="40041"/>
                    <a:pt x="5086" y="40507"/>
                    <a:pt x="4569" y="40630"/>
                  </a:cubicBezTo>
                  <a:cubicBezTo>
                    <a:pt x="4548" y="40635"/>
                    <a:pt x="4528" y="40642"/>
                    <a:pt x="4509" y="40650"/>
                  </a:cubicBezTo>
                  <a:cubicBezTo>
                    <a:pt x="4043" y="40868"/>
                    <a:pt x="2721" y="41432"/>
                    <a:pt x="2208" y="41432"/>
                  </a:cubicBezTo>
                  <a:cubicBezTo>
                    <a:pt x="1929" y="41432"/>
                    <a:pt x="1847" y="41306"/>
                    <a:pt x="1826" y="41207"/>
                  </a:cubicBezTo>
                  <a:lnTo>
                    <a:pt x="3763" y="36650"/>
                  </a:lnTo>
                  <a:cubicBezTo>
                    <a:pt x="3822" y="36512"/>
                    <a:pt x="3773" y="36350"/>
                    <a:pt x="3644" y="36270"/>
                  </a:cubicBezTo>
                  <a:cubicBezTo>
                    <a:pt x="3594" y="36238"/>
                    <a:pt x="3538" y="36223"/>
                    <a:pt x="3482" y="36223"/>
                  </a:cubicBezTo>
                  <a:cubicBezTo>
                    <a:pt x="3396" y="36223"/>
                    <a:pt x="3311" y="36260"/>
                    <a:pt x="3251" y="36329"/>
                  </a:cubicBezTo>
                  <a:cubicBezTo>
                    <a:pt x="3234" y="36348"/>
                    <a:pt x="1632" y="38179"/>
                    <a:pt x="1182" y="38629"/>
                  </a:cubicBezTo>
                  <a:cubicBezTo>
                    <a:pt x="1162" y="38648"/>
                    <a:pt x="1116" y="38694"/>
                    <a:pt x="1030" y="38694"/>
                  </a:cubicBezTo>
                  <a:cubicBezTo>
                    <a:pt x="997" y="38694"/>
                    <a:pt x="960" y="38687"/>
                    <a:pt x="916" y="38671"/>
                  </a:cubicBezTo>
                  <a:cubicBezTo>
                    <a:pt x="774" y="38615"/>
                    <a:pt x="695" y="38501"/>
                    <a:pt x="687" y="38483"/>
                  </a:cubicBezTo>
                  <a:cubicBezTo>
                    <a:pt x="924" y="38246"/>
                    <a:pt x="1376" y="37351"/>
                    <a:pt x="2041" y="36011"/>
                  </a:cubicBezTo>
                  <a:cubicBezTo>
                    <a:pt x="2318" y="35453"/>
                    <a:pt x="2580" y="34924"/>
                    <a:pt x="2701" y="34721"/>
                  </a:cubicBezTo>
                  <a:cubicBezTo>
                    <a:pt x="2838" y="34494"/>
                    <a:pt x="3870" y="34159"/>
                    <a:pt x="4701" y="33888"/>
                  </a:cubicBezTo>
                  <a:cubicBezTo>
                    <a:pt x="5567" y="33607"/>
                    <a:pt x="6549" y="33288"/>
                    <a:pt x="7430" y="32873"/>
                  </a:cubicBezTo>
                  <a:cubicBezTo>
                    <a:pt x="8934" y="32166"/>
                    <a:pt x="9077" y="32039"/>
                    <a:pt x="9437" y="31621"/>
                  </a:cubicBezTo>
                  <a:cubicBezTo>
                    <a:pt x="9531" y="31511"/>
                    <a:pt x="9646" y="31376"/>
                    <a:pt x="9831" y="31192"/>
                  </a:cubicBezTo>
                  <a:cubicBezTo>
                    <a:pt x="10657" y="30366"/>
                    <a:pt x="16458" y="20891"/>
                    <a:pt x="16704" y="20488"/>
                  </a:cubicBezTo>
                  <a:cubicBezTo>
                    <a:pt x="16726" y="20452"/>
                    <a:pt x="16740" y="20412"/>
                    <a:pt x="16746" y="20370"/>
                  </a:cubicBezTo>
                  <a:cubicBezTo>
                    <a:pt x="16757" y="20287"/>
                    <a:pt x="17914" y="12046"/>
                    <a:pt x="19382" y="8884"/>
                  </a:cubicBezTo>
                  <a:cubicBezTo>
                    <a:pt x="20849" y="5723"/>
                    <a:pt x="23931" y="2281"/>
                    <a:pt x="23962" y="2247"/>
                  </a:cubicBezTo>
                  <a:cubicBezTo>
                    <a:pt x="24075" y="2122"/>
                    <a:pt x="24064" y="1928"/>
                    <a:pt x="23939" y="1815"/>
                  </a:cubicBezTo>
                  <a:cubicBezTo>
                    <a:pt x="23880" y="1762"/>
                    <a:pt x="23806" y="1736"/>
                    <a:pt x="23733" y="1736"/>
                  </a:cubicBezTo>
                  <a:cubicBezTo>
                    <a:pt x="23650" y="1736"/>
                    <a:pt x="23567" y="1770"/>
                    <a:pt x="23506" y="1837"/>
                  </a:cubicBezTo>
                  <a:cubicBezTo>
                    <a:pt x="23377" y="1981"/>
                    <a:pt x="20334" y="5381"/>
                    <a:pt x="18827" y="8627"/>
                  </a:cubicBezTo>
                  <a:cubicBezTo>
                    <a:pt x="17373" y="11757"/>
                    <a:pt x="16266" y="19388"/>
                    <a:pt x="16149" y="20223"/>
                  </a:cubicBezTo>
                  <a:cubicBezTo>
                    <a:pt x="14455" y="22991"/>
                    <a:pt x="10037" y="30120"/>
                    <a:pt x="9398" y="30759"/>
                  </a:cubicBezTo>
                  <a:cubicBezTo>
                    <a:pt x="9198" y="30958"/>
                    <a:pt x="9074" y="31103"/>
                    <a:pt x="8972" y="31222"/>
                  </a:cubicBezTo>
                  <a:cubicBezTo>
                    <a:pt x="8688" y="31551"/>
                    <a:pt x="8611" y="31641"/>
                    <a:pt x="7169" y="32319"/>
                  </a:cubicBezTo>
                  <a:cubicBezTo>
                    <a:pt x="6323" y="32717"/>
                    <a:pt x="5360" y="33030"/>
                    <a:pt x="4513" y="33307"/>
                  </a:cubicBezTo>
                  <a:cubicBezTo>
                    <a:pt x="3144" y="33751"/>
                    <a:pt x="2419" y="34002"/>
                    <a:pt x="2176" y="34406"/>
                  </a:cubicBezTo>
                  <a:cubicBezTo>
                    <a:pt x="2041" y="34631"/>
                    <a:pt x="1787" y="35143"/>
                    <a:pt x="1493" y="35739"/>
                  </a:cubicBezTo>
                  <a:cubicBezTo>
                    <a:pt x="1098" y="36535"/>
                    <a:pt x="438" y="37867"/>
                    <a:pt x="255" y="38050"/>
                  </a:cubicBezTo>
                  <a:cubicBezTo>
                    <a:pt x="1" y="38305"/>
                    <a:pt x="32" y="38706"/>
                    <a:pt x="329" y="39003"/>
                  </a:cubicBezTo>
                  <a:cubicBezTo>
                    <a:pt x="513" y="39187"/>
                    <a:pt x="773" y="39304"/>
                    <a:pt x="1033" y="39304"/>
                  </a:cubicBezTo>
                  <a:cubicBezTo>
                    <a:pt x="1239" y="39304"/>
                    <a:pt x="1445" y="39231"/>
                    <a:pt x="1614" y="39062"/>
                  </a:cubicBezTo>
                  <a:cubicBezTo>
                    <a:pt x="1789" y="38888"/>
                    <a:pt x="2118" y="38528"/>
                    <a:pt x="2463" y="38141"/>
                  </a:cubicBezTo>
                  <a:lnTo>
                    <a:pt x="2463" y="38141"/>
                  </a:lnTo>
                  <a:lnTo>
                    <a:pt x="1231" y="41040"/>
                  </a:lnTo>
                  <a:cubicBezTo>
                    <a:pt x="1215" y="41078"/>
                    <a:pt x="1207" y="41119"/>
                    <a:pt x="1207" y="41160"/>
                  </a:cubicBezTo>
                  <a:cubicBezTo>
                    <a:pt x="1207" y="41515"/>
                    <a:pt x="1473" y="42045"/>
                    <a:pt x="2207" y="42045"/>
                  </a:cubicBezTo>
                  <a:cubicBezTo>
                    <a:pt x="2920" y="42045"/>
                    <a:pt x="4457" y="41349"/>
                    <a:pt x="4740" y="41218"/>
                  </a:cubicBezTo>
                  <a:cubicBezTo>
                    <a:pt x="5011" y="41152"/>
                    <a:pt x="6834" y="40670"/>
                    <a:pt x="7546" y="39723"/>
                  </a:cubicBezTo>
                  <a:cubicBezTo>
                    <a:pt x="8209" y="38839"/>
                    <a:pt x="10444" y="34497"/>
                    <a:pt x="10776" y="33851"/>
                  </a:cubicBezTo>
                  <a:cubicBezTo>
                    <a:pt x="11537" y="33361"/>
                    <a:pt x="17591" y="29430"/>
                    <a:pt x="19918" y="26659"/>
                  </a:cubicBezTo>
                  <a:cubicBezTo>
                    <a:pt x="22400" y="23706"/>
                    <a:pt x="24017" y="20102"/>
                    <a:pt x="24374" y="18911"/>
                  </a:cubicBezTo>
                  <a:cubicBezTo>
                    <a:pt x="24427" y="18735"/>
                    <a:pt x="24572" y="18288"/>
                    <a:pt x="24778" y="17647"/>
                  </a:cubicBezTo>
                  <a:cubicBezTo>
                    <a:pt x="26745" y="11545"/>
                    <a:pt x="28990" y="4334"/>
                    <a:pt x="28900" y="2720"/>
                  </a:cubicBezTo>
                  <a:cubicBezTo>
                    <a:pt x="28775" y="455"/>
                    <a:pt x="27585" y="33"/>
                    <a:pt x="27534" y="16"/>
                  </a:cubicBezTo>
                  <a:cubicBezTo>
                    <a:pt x="27503" y="5"/>
                    <a:pt x="27471" y="1"/>
                    <a:pt x="27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2512;p54">
              <a:extLst>
                <a:ext uri="{FF2B5EF4-FFF2-40B4-BE49-F238E27FC236}">
                  <a16:creationId xmlns:a16="http://schemas.microsoft.com/office/drawing/2014/main" id="{EC1BA948-796E-73FB-B54C-8E018BCD15B9}"/>
                </a:ext>
              </a:extLst>
            </p:cNvPr>
            <p:cNvSpPr/>
            <p:nvPr/>
          </p:nvSpPr>
          <p:spPr>
            <a:xfrm>
              <a:off x="4280375" y="2232175"/>
              <a:ext cx="285600" cy="259850"/>
            </a:xfrm>
            <a:custGeom>
              <a:avLst/>
              <a:gdLst/>
              <a:ahLst/>
              <a:cxnLst/>
              <a:rect l="l" t="t" r="r" b="b"/>
              <a:pathLst>
                <a:path w="11424" h="10394" extrusionOk="0">
                  <a:moveTo>
                    <a:pt x="9064" y="0"/>
                  </a:moveTo>
                  <a:cubicBezTo>
                    <a:pt x="8687" y="433"/>
                    <a:pt x="8694" y="497"/>
                    <a:pt x="7095" y="1250"/>
                  </a:cubicBezTo>
                  <a:cubicBezTo>
                    <a:pt x="5127" y="2176"/>
                    <a:pt x="2581" y="2639"/>
                    <a:pt x="2234" y="3217"/>
                  </a:cubicBezTo>
                  <a:cubicBezTo>
                    <a:pt x="1888" y="3796"/>
                    <a:pt x="614" y="6574"/>
                    <a:pt x="266" y="6921"/>
                  </a:cubicBezTo>
                  <a:cubicBezTo>
                    <a:pt x="1" y="7186"/>
                    <a:pt x="411" y="7654"/>
                    <a:pt x="826" y="7654"/>
                  </a:cubicBezTo>
                  <a:cubicBezTo>
                    <a:pt x="954" y="7654"/>
                    <a:pt x="1083" y="7609"/>
                    <a:pt x="1193" y="7500"/>
                  </a:cubicBezTo>
                  <a:cubicBezTo>
                    <a:pt x="1656" y="7037"/>
                    <a:pt x="3275" y="5185"/>
                    <a:pt x="3275" y="5184"/>
                  </a:cubicBezTo>
                  <a:lnTo>
                    <a:pt x="3275" y="5184"/>
                  </a:lnTo>
                  <a:lnTo>
                    <a:pt x="1308" y="9814"/>
                  </a:lnTo>
                  <a:cubicBezTo>
                    <a:pt x="1308" y="9814"/>
                    <a:pt x="1308" y="10393"/>
                    <a:pt x="2002" y="10393"/>
                  </a:cubicBezTo>
                  <a:cubicBezTo>
                    <a:pt x="2697" y="10393"/>
                    <a:pt x="4433" y="9582"/>
                    <a:pt x="4433" y="9582"/>
                  </a:cubicBezTo>
                  <a:cubicBezTo>
                    <a:pt x="4433" y="9582"/>
                    <a:pt x="6400" y="9119"/>
                    <a:pt x="7095" y="8194"/>
                  </a:cubicBezTo>
                  <a:cubicBezTo>
                    <a:pt x="7789" y="7268"/>
                    <a:pt x="10335" y="2292"/>
                    <a:pt x="10335" y="2292"/>
                  </a:cubicBezTo>
                  <a:cubicBezTo>
                    <a:pt x="10335" y="2292"/>
                    <a:pt x="10755" y="2023"/>
                    <a:pt x="11424" y="1575"/>
                  </a:cubicBezTo>
                  <a:cubicBezTo>
                    <a:pt x="10749" y="696"/>
                    <a:pt x="9818" y="236"/>
                    <a:pt x="9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2513;p54">
              <a:extLst>
                <a:ext uri="{FF2B5EF4-FFF2-40B4-BE49-F238E27FC236}">
                  <a16:creationId xmlns:a16="http://schemas.microsoft.com/office/drawing/2014/main" id="{993D135E-F045-086A-09B6-2A0B171EA5B5}"/>
                </a:ext>
              </a:extLst>
            </p:cNvPr>
            <p:cNvSpPr/>
            <p:nvPr/>
          </p:nvSpPr>
          <p:spPr>
            <a:xfrm>
              <a:off x="4275250" y="2224500"/>
              <a:ext cx="299525" cy="275150"/>
            </a:xfrm>
            <a:custGeom>
              <a:avLst/>
              <a:gdLst/>
              <a:ahLst/>
              <a:cxnLst/>
              <a:rect l="l" t="t" r="r" b="b"/>
              <a:pathLst>
                <a:path w="11981" h="11006" extrusionOk="0">
                  <a:moveTo>
                    <a:pt x="9366" y="661"/>
                  </a:moveTo>
                  <a:cubicBezTo>
                    <a:pt x="9922" y="860"/>
                    <a:pt x="10615" y="1210"/>
                    <a:pt x="11175" y="1818"/>
                  </a:cubicBezTo>
                  <a:cubicBezTo>
                    <a:pt x="10677" y="2147"/>
                    <a:pt x="10376" y="2340"/>
                    <a:pt x="10375" y="2341"/>
                  </a:cubicBezTo>
                  <a:cubicBezTo>
                    <a:pt x="10328" y="2370"/>
                    <a:pt x="10292" y="2411"/>
                    <a:pt x="10266" y="2459"/>
                  </a:cubicBezTo>
                  <a:cubicBezTo>
                    <a:pt x="10242" y="2509"/>
                    <a:pt x="7725" y="7423"/>
                    <a:pt x="7054" y="8317"/>
                  </a:cubicBezTo>
                  <a:cubicBezTo>
                    <a:pt x="6541" y="9002"/>
                    <a:pt x="5085" y="9469"/>
                    <a:pt x="4567" y="9591"/>
                  </a:cubicBezTo>
                  <a:cubicBezTo>
                    <a:pt x="4547" y="9597"/>
                    <a:pt x="4527" y="9603"/>
                    <a:pt x="4507" y="9612"/>
                  </a:cubicBezTo>
                  <a:cubicBezTo>
                    <a:pt x="4042" y="9829"/>
                    <a:pt x="2720" y="10393"/>
                    <a:pt x="2207" y="10393"/>
                  </a:cubicBezTo>
                  <a:cubicBezTo>
                    <a:pt x="1928" y="10393"/>
                    <a:pt x="1846" y="10267"/>
                    <a:pt x="1825" y="10170"/>
                  </a:cubicBezTo>
                  <a:lnTo>
                    <a:pt x="3762" y="5611"/>
                  </a:lnTo>
                  <a:cubicBezTo>
                    <a:pt x="3821" y="5473"/>
                    <a:pt x="3771" y="5311"/>
                    <a:pt x="3643" y="5231"/>
                  </a:cubicBezTo>
                  <a:cubicBezTo>
                    <a:pt x="3593" y="5200"/>
                    <a:pt x="3536" y="5184"/>
                    <a:pt x="3481" y="5184"/>
                  </a:cubicBezTo>
                  <a:cubicBezTo>
                    <a:pt x="3395" y="5184"/>
                    <a:pt x="3309" y="5221"/>
                    <a:pt x="3250" y="5290"/>
                  </a:cubicBezTo>
                  <a:cubicBezTo>
                    <a:pt x="3233" y="5309"/>
                    <a:pt x="1630" y="7140"/>
                    <a:pt x="1180" y="7590"/>
                  </a:cubicBezTo>
                  <a:cubicBezTo>
                    <a:pt x="1161" y="7609"/>
                    <a:pt x="1115" y="7655"/>
                    <a:pt x="1029" y="7655"/>
                  </a:cubicBezTo>
                  <a:cubicBezTo>
                    <a:pt x="997" y="7655"/>
                    <a:pt x="959" y="7649"/>
                    <a:pt x="915" y="7632"/>
                  </a:cubicBezTo>
                  <a:cubicBezTo>
                    <a:pt x="772" y="7576"/>
                    <a:pt x="694" y="7462"/>
                    <a:pt x="686" y="7444"/>
                  </a:cubicBezTo>
                  <a:cubicBezTo>
                    <a:pt x="923" y="7208"/>
                    <a:pt x="1375" y="6312"/>
                    <a:pt x="2040" y="4972"/>
                  </a:cubicBezTo>
                  <a:cubicBezTo>
                    <a:pt x="2317" y="4414"/>
                    <a:pt x="2578" y="3886"/>
                    <a:pt x="2700" y="3682"/>
                  </a:cubicBezTo>
                  <a:cubicBezTo>
                    <a:pt x="2837" y="3456"/>
                    <a:pt x="3869" y="3120"/>
                    <a:pt x="4700" y="2849"/>
                  </a:cubicBezTo>
                  <a:cubicBezTo>
                    <a:pt x="5566" y="2568"/>
                    <a:pt x="6548" y="2250"/>
                    <a:pt x="7429" y="1835"/>
                  </a:cubicBezTo>
                  <a:cubicBezTo>
                    <a:pt x="8833" y="1174"/>
                    <a:pt x="9050" y="1020"/>
                    <a:pt x="9366" y="661"/>
                  </a:cubicBezTo>
                  <a:close/>
                  <a:moveTo>
                    <a:pt x="9269" y="0"/>
                  </a:moveTo>
                  <a:cubicBezTo>
                    <a:pt x="9182" y="0"/>
                    <a:pt x="9098" y="37"/>
                    <a:pt x="9039" y="105"/>
                  </a:cubicBezTo>
                  <a:lnTo>
                    <a:pt x="8971" y="183"/>
                  </a:lnTo>
                  <a:cubicBezTo>
                    <a:pt x="8688" y="512"/>
                    <a:pt x="8612" y="602"/>
                    <a:pt x="7169" y="1280"/>
                  </a:cubicBezTo>
                  <a:cubicBezTo>
                    <a:pt x="6323" y="1678"/>
                    <a:pt x="5360" y="1991"/>
                    <a:pt x="4513" y="2268"/>
                  </a:cubicBezTo>
                  <a:cubicBezTo>
                    <a:pt x="3144" y="2712"/>
                    <a:pt x="2419" y="2963"/>
                    <a:pt x="2176" y="3367"/>
                  </a:cubicBezTo>
                  <a:cubicBezTo>
                    <a:pt x="2041" y="3592"/>
                    <a:pt x="1787" y="4104"/>
                    <a:pt x="1493" y="4700"/>
                  </a:cubicBezTo>
                  <a:cubicBezTo>
                    <a:pt x="1098" y="5496"/>
                    <a:pt x="438" y="6828"/>
                    <a:pt x="255" y="7011"/>
                  </a:cubicBezTo>
                  <a:cubicBezTo>
                    <a:pt x="1" y="7266"/>
                    <a:pt x="32" y="7667"/>
                    <a:pt x="329" y="7964"/>
                  </a:cubicBezTo>
                  <a:cubicBezTo>
                    <a:pt x="513" y="8148"/>
                    <a:pt x="773" y="8265"/>
                    <a:pt x="1033" y="8265"/>
                  </a:cubicBezTo>
                  <a:cubicBezTo>
                    <a:pt x="1239" y="8265"/>
                    <a:pt x="1445" y="8192"/>
                    <a:pt x="1614" y="8023"/>
                  </a:cubicBezTo>
                  <a:cubicBezTo>
                    <a:pt x="1789" y="7849"/>
                    <a:pt x="2118" y="7489"/>
                    <a:pt x="2463" y="7102"/>
                  </a:cubicBezTo>
                  <a:lnTo>
                    <a:pt x="2463" y="7102"/>
                  </a:lnTo>
                  <a:lnTo>
                    <a:pt x="1231" y="10001"/>
                  </a:lnTo>
                  <a:cubicBezTo>
                    <a:pt x="1215" y="10039"/>
                    <a:pt x="1207" y="10080"/>
                    <a:pt x="1207" y="10121"/>
                  </a:cubicBezTo>
                  <a:cubicBezTo>
                    <a:pt x="1207" y="10476"/>
                    <a:pt x="1473" y="11006"/>
                    <a:pt x="2207" y="11006"/>
                  </a:cubicBezTo>
                  <a:cubicBezTo>
                    <a:pt x="2920" y="11006"/>
                    <a:pt x="4457" y="10310"/>
                    <a:pt x="4740" y="10179"/>
                  </a:cubicBezTo>
                  <a:cubicBezTo>
                    <a:pt x="5011" y="10112"/>
                    <a:pt x="6834" y="9631"/>
                    <a:pt x="7545" y="8684"/>
                  </a:cubicBezTo>
                  <a:cubicBezTo>
                    <a:pt x="8208" y="7800"/>
                    <a:pt x="10444" y="3458"/>
                    <a:pt x="10775" y="2812"/>
                  </a:cubicBezTo>
                  <a:cubicBezTo>
                    <a:pt x="10921" y="2718"/>
                    <a:pt x="11289" y="2479"/>
                    <a:pt x="11800" y="2137"/>
                  </a:cubicBezTo>
                  <a:cubicBezTo>
                    <a:pt x="11947" y="2038"/>
                    <a:pt x="11980" y="1837"/>
                    <a:pt x="11872" y="1696"/>
                  </a:cubicBezTo>
                  <a:cubicBezTo>
                    <a:pt x="11128" y="725"/>
                    <a:pt x="10095" y="245"/>
                    <a:pt x="9361" y="15"/>
                  </a:cubicBezTo>
                  <a:cubicBezTo>
                    <a:pt x="9331" y="5"/>
                    <a:pt x="9300" y="0"/>
                    <a:pt x="92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2514;p54">
              <a:extLst>
                <a:ext uri="{FF2B5EF4-FFF2-40B4-BE49-F238E27FC236}">
                  <a16:creationId xmlns:a16="http://schemas.microsoft.com/office/drawing/2014/main" id="{D14DFF59-5DB0-B6EF-F137-39D0E78D14C5}"/>
                </a:ext>
              </a:extLst>
            </p:cNvPr>
            <p:cNvSpPr/>
            <p:nvPr/>
          </p:nvSpPr>
          <p:spPr>
            <a:xfrm>
              <a:off x="4847400" y="2242575"/>
              <a:ext cx="1032450" cy="480900"/>
            </a:xfrm>
            <a:custGeom>
              <a:avLst/>
              <a:gdLst/>
              <a:ahLst/>
              <a:cxnLst/>
              <a:rect l="l" t="t" r="r" b="b"/>
              <a:pathLst>
                <a:path w="41298" h="19236" extrusionOk="0">
                  <a:moveTo>
                    <a:pt x="39308" y="1"/>
                  </a:moveTo>
                  <a:lnTo>
                    <a:pt x="32300" y="3221"/>
                  </a:lnTo>
                  <a:cubicBezTo>
                    <a:pt x="32300" y="3221"/>
                    <a:pt x="29742" y="8052"/>
                    <a:pt x="29269" y="9946"/>
                  </a:cubicBezTo>
                  <a:cubicBezTo>
                    <a:pt x="28795" y="11840"/>
                    <a:pt x="28037" y="13924"/>
                    <a:pt x="28037" y="13924"/>
                  </a:cubicBezTo>
                  <a:cubicBezTo>
                    <a:pt x="28037" y="13924"/>
                    <a:pt x="23301" y="13166"/>
                    <a:pt x="19228" y="12692"/>
                  </a:cubicBezTo>
                  <a:cubicBezTo>
                    <a:pt x="15154" y="12219"/>
                    <a:pt x="9377" y="11177"/>
                    <a:pt x="7956" y="10892"/>
                  </a:cubicBezTo>
                  <a:cubicBezTo>
                    <a:pt x="6861" y="10673"/>
                    <a:pt x="5033" y="10172"/>
                    <a:pt x="3993" y="10172"/>
                  </a:cubicBezTo>
                  <a:cubicBezTo>
                    <a:pt x="3685" y="10172"/>
                    <a:pt x="3446" y="10216"/>
                    <a:pt x="3316" y="10325"/>
                  </a:cubicBezTo>
                  <a:cubicBezTo>
                    <a:pt x="2747" y="10799"/>
                    <a:pt x="3126" y="10704"/>
                    <a:pt x="3789" y="10987"/>
                  </a:cubicBezTo>
                  <a:cubicBezTo>
                    <a:pt x="4073" y="11110"/>
                    <a:pt x="4428" y="11144"/>
                    <a:pt x="4739" y="11144"/>
                  </a:cubicBezTo>
                  <a:cubicBezTo>
                    <a:pt x="5154" y="11144"/>
                    <a:pt x="5493" y="11083"/>
                    <a:pt x="5494" y="11083"/>
                  </a:cubicBezTo>
                  <a:lnTo>
                    <a:pt x="5494" y="11083"/>
                  </a:lnTo>
                  <a:cubicBezTo>
                    <a:pt x="5493" y="11083"/>
                    <a:pt x="4546" y="11366"/>
                    <a:pt x="3505" y="11745"/>
                  </a:cubicBezTo>
                  <a:cubicBezTo>
                    <a:pt x="2463" y="12124"/>
                    <a:pt x="568" y="12788"/>
                    <a:pt x="285" y="13166"/>
                  </a:cubicBezTo>
                  <a:cubicBezTo>
                    <a:pt x="0" y="13545"/>
                    <a:pt x="664" y="14871"/>
                    <a:pt x="1705" y="14871"/>
                  </a:cubicBezTo>
                  <a:cubicBezTo>
                    <a:pt x="2400" y="14871"/>
                    <a:pt x="2968" y="14829"/>
                    <a:pt x="3438" y="14829"/>
                  </a:cubicBezTo>
                  <a:cubicBezTo>
                    <a:pt x="3674" y="14829"/>
                    <a:pt x="3884" y="14840"/>
                    <a:pt x="4073" y="14871"/>
                  </a:cubicBezTo>
                  <a:cubicBezTo>
                    <a:pt x="4641" y="14967"/>
                    <a:pt x="4925" y="15535"/>
                    <a:pt x="6820" y="15535"/>
                  </a:cubicBezTo>
                  <a:cubicBezTo>
                    <a:pt x="8714" y="15535"/>
                    <a:pt x="11366" y="14018"/>
                    <a:pt x="11366" y="14018"/>
                  </a:cubicBezTo>
                  <a:cubicBezTo>
                    <a:pt x="11366" y="14018"/>
                    <a:pt x="20270" y="18092"/>
                    <a:pt x="25291" y="18945"/>
                  </a:cubicBezTo>
                  <a:cubicBezTo>
                    <a:pt x="26472" y="19145"/>
                    <a:pt x="27417" y="19235"/>
                    <a:pt x="28199" y="19235"/>
                  </a:cubicBezTo>
                  <a:cubicBezTo>
                    <a:pt x="30741" y="19235"/>
                    <a:pt x="31558" y="18281"/>
                    <a:pt x="33152" y="17050"/>
                  </a:cubicBezTo>
                  <a:cubicBezTo>
                    <a:pt x="35236" y="15440"/>
                    <a:pt x="41298" y="5494"/>
                    <a:pt x="40824" y="3504"/>
                  </a:cubicBezTo>
                  <a:cubicBezTo>
                    <a:pt x="40351" y="1516"/>
                    <a:pt x="39308" y="1"/>
                    <a:pt x="393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2515;p54">
              <a:extLst>
                <a:ext uri="{FF2B5EF4-FFF2-40B4-BE49-F238E27FC236}">
                  <a16:creationId xmlns:a16="http://schemas.microsoft.com/office/drawing/2014/main" id="{D94BD8E8-7D67-7B28-997B-85B27556CAB1}"/>
                </a:ext>
              </a:extLst>
            </p:cNvPr>
            <p:cNvSpPr/>
            <p:nvPr/>
          </p:nvSpPr>
          <p:spPr>
            <a:xfrm>
              <a:off x="4843725" y="2234750"/>
              <a:ext cx="1044575" cy="496350"/>
            </a:xfrm>
            <a:custGeom>
              <a:avLst/>
              <a:gdLst/>
              <a:ahLst/>
              <a:cxnLst/>
              <a:rect l="l" t="t" r="r" b="b"/>
              <a:pathLst>
                <a:path w="41783" h="19854" extrusionOk="0">
                  <a:moveTo>
                    <a:pt x="39449" y="0"/>
                  </a:moveTo>
                  <a:cubicBezTo>
                    <a:pt x="39389" y="0"/>
                    <a:pt x="39329" y="18"/>
                    <a:pt x="39276" y="54"/>
                  </a:cubicBezTo>
                  <a:cubicBezTo>
                    <a:pt x="39134" y="152"/>
                    <a:pt x="39100" y="347"/>
                    <a:pt x="39202" y="486"/>
                  </a:cubicBezTo>
                  <a:cubicBezTo>
                    <a:pt x="39212" y="501"/>
                    <a:pt x="40219" y="1982"/>
                    <a:pt x="40672" y="3888"/>
                  </a:cubicBezTo>
                  <a:cubicBezTo>
                    <a:pt x="41096" y="5672"/>
                    <a:pt x="35249" y="15467"/>
                    <a:pt x="33110" y="17120"/>
                  </a:cubicBezTo>
                  <a:cubicBezTo>
                    <a:pt x="32904" y="17279"/>
                    <a:pt x="32711" y="17434"/>
                    <a:pt x="32525" y="17583"/>
                  </a:cubicBezTo>
                  <a:cubicBezTo>
                    <a:pt x="31312" y="18553"/>
                    <a:pt x="30453" y="19242"/>
                    <a:pt x="28337" y="19242"/>
                  </a:cubicBezTo>
                  <a:cubicBezTo>
                    <a:pt x="27575" y="19242"/>
                    <a:pt x="26650" y="19153"/>
                    <a:pt x="25486" y="18955"/>
                  </a:cubicBezTo>
                  <a:cubicBezTo>
                    <a:pt x="20565" y="18119"/>
                    <a:pt x="11727" y="14094"/>
                    <a:pt x="11639" y="14053"/>
                  </a:cubicBezTo>
                  <a:cubicBezTo>
                    <a:pt x="11598" y="14035"/>
                    <a:pt x="11555" y="14025"/>
                    <a:pt x="11511" y="14025"/>
                  </a:cubicBezTo>
                  <a:cubicBezTo>
                    <a:pt x="11459" y="14025"/>
                    <a:pt x="11407" y="14039"/>
                    <a:pt x="11360" y="14065"/>
                  </a:cubicBezTo>
                  <a:cubicBezTo>
                    <a:pt x="11333" y="14080"/>
                    <a:pt x="8755" y="15541"/>
                    <a:pt x="6964" y="15541"/>
                  </a:cubicBezTo>
                  <a:cubicBezTo>
                    <a:pt x="5728" y="15541"/>
                    <a:pt x="5245" y="15298"/>
                    <a:pt x="4857" y="15103"/>
                  </a:cubicBezTo>
                  <a:cubicBezTo>
                    <a:pt x="4668" y="15008"/>
                    <a:pt x="4490" y="14918"/>
                    <a:pt x="4268" y="14882"/>
                  </a:cubicBezTo>
                  <a:cubicBezTo>
                    <a:pt x="4060" y="14847"/>
                    <a:pt x="3836" y="14835"/>
                    <a:pt x="3588" y="14835"/>
                  </a:cubicBezTo>
                  <a:cubicBezTo>
                    <a:pt x="3371" y="14835"/>
                    <a:pt x="3135" y="14844"/>
                    <a:pt x="2873" y="14854"/>
                  </a:cubicBezTo>
                  <a:cubicBezTo>
                    <a:pt x="2567" y="14865"/>
                    <a:pt x="2228" y="14877"/>
                    <a:pt x="1850" y="14877"/>
                  </a:cubicBezTo>
                  <a:cubicBezTo>
                    <a:pt x="1301" y="14877"/>
                    <a:pt x="954" y="14396"/>
                    <a:pt x="861" y="14248"/>
                  </a:cubicBezTo>
                  <a:cubicBezTo>
                    <a:pt x="660" y="13933"/>
                    <a:pt x="657" y="13702"/>
                    <a:pt x="674" y="13662"/>
                  </a:cubicBezTo>
                  <a:cubicBezTo>
                    <a:pt x="885" y="13385"/>
                    <a:pt x="2716" y="12722"/>
                    <a:pt x="3498" y="12439"/>
                  </a:cubicBezTo>
                  <a:lnTo>
                    <a:pt x="3754" y="12346"/>
                  </a:lnTo>
                  <a:cubicBezTo>
                    <a:pt x="4775" y="11975"/>
                    <a:pt x="5718" y="11691"/>
                    <a:pt x="5727" y="11688"/>
                  </a:cubicBezTo>
                  <a:cubicBezTo>
                    <a:pt x="5882" y="11642"/>
                    <a:pt x="5974" y="11482"/>
                    <a:pt x="5936" y="11324"/>
                  </a:cubicBezTo>
                  <a:cubicBezTo>
                    <a:pt x="5903" y="11184"/>
                    <a:pt x="5778" y="11089"/>
                    <a:pt x="5639" y="11089"/>
                  </a:cubicBezTo>
                  <a:cubicBezTo>
                    <a:pt x="5621" y="11089"/>
                    <a:pt x="5602" y="11091"/>
                    <a:pt x="5584" y="11094"/>
                  </a:cubicBezTo>
                  <a:cubicBezTo>
                    <a:pt x="5451" y="11118"/>
                    <a:pt x="5183" y="11151"/>
                    <a:pt x="4889" y="11151"/>
                  </a:cubicBezTo>
                  <a:cubicBezTo>
                    <a:pt x="4601" y="11151"/>
                    <a:pt x="4289" y="11120"/>
                    <a:pt x="4054" y="11019"/>
                  </a:cubicBezTo>
                  <a:cubicBezTo>
                    <a:pt x="3906" y="10956"/>
                    <a:pt x="3772" y="10909"/>
                    <a:pt x="3657" y="10873"/>
                  </a:cubicBezTo>
                  <a:cubicBezTo>
                    <a:pt x="3732" y="10810"/>
                    <a:pt x="3890" y="10784"/>
                    <a:pt x="4102" y="10784"/>
                  </a:cubicBezTo>
                  <a:cubicBezTo>
                    <a:pt x="4836" y="10784"/>
                    <a:pt x="6216" y="11098"/>
                    <a:pt x="7042" y="11286"/>
                  </a:cubicBezTo>
                  <a:cubicBezTo>
                    <a:pt x="7409" y="11370"/>
                    <a:pt x="7751" y="11448"/>
                    <a:pt x="8042" y="11506"/>
                  </a:cubicBezTo>
                  <a:cubicBezTo>
                    <a:pt x="9333" y="11765"/>
                    <a:pt x="15197" y="12828"/>
                    <a:pt x="19338" y="13310"/>
                  </a:cubicBezTo>
                  <a:cubicBezTo>
                    <a:pt x="23357" y="13777"/>
                    <a:pt x="28086" y="14532"/>
                    <a:pt x="28134" y="14540"/>
                  </a:cubicBezTo>
                  <a:cubicBezTo>
                    <a:pt x="28150" y="14542"/>
                    <a:pt x="28165" y="14543"/>
                    <a:pt x="28181" y="14543"/>
                  </a:cubicBezTo>
                  <a:cubicBezTo>
                    <a:pt x="28308" y="14543"/>
                    <a:pt x="28424" y="14464"/>
                    <a:pt x="28470" y="14341"/>
                  </a:cubicBezTo>
                  <a:cubicBezTo>
                    <a:pt x="28477" y="14320"/>
                    <a:pt x="29238" y="12221"/>
                    <a:pt x="29710" y="10332"/>
                  </a:cubicBezTo>
                  <a:cubicBezTo>
                    <a:pt x="30170" y="8496"/>
                    <a:pt x="32690" y="3725"/>
                    <a:pt x="32716" y="3677"/>
                  </a:cubicBezTo>
                  <a:cubicBezTo>
                    <a:pt x="32801" y="3527"/>
                    <a:pt x="32746" y="3336"/>
                    <a:pt x="32593" y="3256"/>
                  </a:cubicBezTo>
                  <a:cubicBezTo>
                    <a:pt x="32547" y="3231"/>
                    <a:pt x="32498" y="3220"/>
                    <a:pt x="32450" y="3220"/>
                  </a:cubicBezTo>
                  <a:cubicBezTo>
                    <a:pt x="32337" y="3220"/>
                    <a:pt x="32229" y="3282"/>
                    <a:pt x="32175" y="3391"/>
                  </a:cubicBezTo>
                  <a:cubicBezTo>
                    <a:pt x="32070" y="3589"/>
                    <a:pt x="29594" y="8276"/>
                    <a:pt x="29118" y="10185"/>
                  </a:cubicBezTo>
                  <a:cubicBezTo>
                    <a:pt x="28745" y="11673"/>
                    <a:pt x="28189" y="13297"/>
                    <a:pt x="27980" y="13895"/>
                  </a:cubicBezTo>
                  <a:cubicBezTo>
                    <a:pt x="26945" y="13732"/>
                    <a:pt x="22911" y="13108"/>
                    <a:pt x="19409" y="12702"/>
                  </a:cubicBezTo>
                  <a:cubicBezTo>
                    <a:pt x="15288" y="12222"/>
                    <a:pt x="9448" y="11163"/>
                    <a:pt x="8162" y="10906"/>
                  </a:cubicBezTo>
                  <a:cubicBezTo>
                    <a:pt x="7876" y="10848"/>
                    <a:pt x="7539" y="10772"/>
                    <a:pt x="7179" y="10690"/>
                  </a:cubicBezTo>
                  <a:cubicBezTo>
                    <a:pt x="5912" y="10401"/>
                    <a:pt x="4867" y="10181"/>
                    <a:pt x="4145" y="10181"/>
                  </a:cubicBezTo>
                  <a:cubicBezTo>
                    <a:pt x="3750" y="10181"/>
                    <a:pt x="3452" y="10247"/>
                    <a:pt x="3266" y="10402"/>
                  </a:cubicBezTo>
                  <a:cubicBezTo>
                    <a:pt x="3028" y="10599"/>
                    <a:pt x="2836" y="10784"/>
                    <a:pt x="2886" y="11033"/>
                  </a:cubicBezTo>
                  <a:cubicBezTo>
                    <a:pt x="2934" y="11283"/>
                    <a:pt x="3166" y="11357"/>
                    <a:pt x="3412" y="11436"/>
                  </a:cubicBezTo>
                  <a:cubicBezTo>
                    <a:pt x="3524" y="11472"/>
                    <a:pt x="3661" y="11515"/>
                    <a:pt x="3815" y="11582"/>
                  </a:cubicBezTo>
                  <a:cubicBezTo>
                    <a:pt x="3856" y="11600"/>
                    <a:pt x="3898" y="11615"/>
                    <a:pt x="3941" y="11631"/>
                  </a:cubicBezTo>
                  <a:cubicBezTo>
                    <a:pt x="3812" y="11675"/>
                    <a:pt x="3680" y="11722"/>
                    <a:pt x="3547" y="11771"/>
                  </a:cubicBezTo>
                  <a:lnTo>
                    <a:pt x="3291" y="11863"/>
                  </a:lnTo>
                  <a:cubicBezTo>
                    <a:pt x="1442" y="12533"/>
                    <a:pt x="454" y="12938"/>
                    <a:pt x="186" y="13296"/>
                  </a:cubicBezTo>
                  <a:cubicBezTo>
                    <a:pt x="1" y="13544"/>
                    <a:pt x="21" y="13951"/>
                    <a:pt x="238" y="14387"/>
                  </a:cubicBezTo>
                  <a:cubicBezTo>
                    <a:pt x="493" y="14895"/>
                    <a:pt x="1069" y="15490"/>
                    <a:pt x="1852" y="15490"/>
                  </a:cubicBezTo>
                  <a:cubicBezTo>
                    <a:pt x="2237" y="15490"/>
                    <a:pt x="2584" y="15477"/>
                    <a:pt x="2897" y="15466"/>
                  </a:cubicBezTo>
                  <a:cubicBezTo>
                    <a:pt x="3152" y="15457"/>
                    <a:pt x="3381" y="15448"/>
                    <a:pt x="3587" y="15448"/>
                  </a:cubicBezTo>
                  <a:cubicBezTo>
                    <a:pt x="3807" y="15448"/>
                    <a:pt x="3999" y="15458"/>
                    <a:pt x="4169" y="15486"/>
                  </a:cubicBezTo>
                  <a:cubicBezTo>
                    <a:pt x="4300" y="15508"/>
                    <a:pt x="4419" y="15568"/>
                    <a:pt x="4585" y="15651"/>
                  </a:cubicBezTo>
                  <a:cubicBezTo>
                    <a:pt x="5007" y="15862"/>
                    <a:pt x="5586" y="16154"/>
                    <a:pt x="6967" y="16154"/>
                  </a:cubicBezTo>
                  <a:cubicBezTo>
                    <a:pt x="8691" y="16154"/>
                    <a:pt x="10946" y="14990"/>
                    <a:pt x="11527" y="14675"/>
                  </a:cubicBezTo>
                  <a:cubicBezTo>
                    <a:pt x="12725" y="15215"/>
                    <a:pt x="20670" y="18758"/>
                    <a:pt x="25386" y="19559"/>
                  </a:cubicBezTo>
                  <a:cubicBezTo>
                    <a:pt x="26582" y="19762"/>
                    <a:pt x="27545" y="19854"/>
                    <a:pt x="28346" y="19854"/>
                  </a:cubicBezTo>
                  <a:cubicBezTo>
                    <a:pt x="30670" y="19854"/>
                    <a:pt x="31629" y="19086"/>
                    <a:pt x="32908" y="18061"/>
                  </a:cubicBezTo>
                  <a:cubicBezTo>
                    <a:pt x="33091" y="17914"/>
                    <a:pt x="33281" y="17762"/>
                    <a:pt x="33484" y="17605"/>
                  </a:cubicBezTo>
                  <a:cubicBezTo>
                    <a:pt x="35632" y="15945"/>
                    <a:pt x="41783" y="5913"/>
                    <a:pt x="41268" y="3747"/>
                  </a:cubicBezTo>
                  <a:cubicBezTo>
                    <a:pt x="40786" y="1726"/>
                    <a:pt x="39750" y="204"/>
                    <a:pt x="39706" y="140"/>
                  </a:cubicBezTo>
                  <a:cubicBezTo>
                    <a:pt x="39647" y="49"/>
                    <a:pt x="39549" y="0"/>
                    <a:pt x="39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2516;p54">
              <a:extLst>
                <a:ext uri="{FF2B5EF4-FFF2-40B4-BE49-F238E27FC236}">
                  <a16:creationId xmlns:a16="http://schemas.microsoft.com/office/drawing/2014/main" id="{4077CCA7-C51F-5E98-D343-3EB4A39906C6}"/>
                </a:ext>
              </a:extLst>
            </p:cNvPr>
            <p:cNvSpPr/>
            <p:nvPr/>
          </p:nvSpPr>
          <p:spPr>
            <a:xfrm>
              <a:off x="4847400" y="2496875"/>
              <a:ext cx="335200" cy="134075"/>
            </a:xfrm>
            <a:custGeom>
              <a:avLst/>
              <a:gdLst/>
              <a:ahLst/>
              <a:cxnLst/>
              <a:rect l="l" t="t" r="r" b="b"/>
              <a:pathLst>
                <a:path w="13408" h="5363" extrusionOk="0">
                  <a:moveTo>
                    <a:pt x="3993" y="1"/>
                  </a:moveTo>
                  <a:cubicBezTo>
                    <a:pt x="3684" y="1"/>
                    <a:pt x="3446" y="45"/>
                    <a:pt x="3316" y="153"/>
                  </a:cubicBezTo>
                  <a:cubicBezTo>
                    <a:pt x="2747" y="627"/>
                    <a:pt x="3126" y="532"/>
                    <a:pt x="3789" y="817"/>
                  </a:cubicBezTo>
                  <a:cubicBezTo>
                    <a:pt x="4073" y="938"/>
                    <a:pt x="4426" y="973"/>
                    <a:pt x="4737" y="973"/>
                  </a:cubicBezTo>
                  <a:cubicBezTo>
                    <a:pt x="5153" y="973"/>
                    <a:pt x="5493" y="911"/>
                    <a:pt x="5494" y="911"/>
                  </a:cubicBezTo>
                  <a:lnTo>
                    <a:pt x="5494" y="911"/>
                  </a:lnTo>
                  <a:cubicBezTo>
                    <a:pt x="5493" y="911"/>
                    <a:pt x="4546" y="1195"/>
                    <a:pt x="3505" y="1574"/>
                  </a:cubicBezTo>
                  <a:cubicBezTo>
                    <a:pt x="2463" y="1953"/>
                    <a:pt x="568" y="2616"/>
                    <a:pt x="284" y="2994"/>
                  </a:cubicBezTo>
                  <a:cubicBezTo>
                    <a:pt x="0" y="3374"/>
                    <a:pt x="663" y="4699"/>
                    <a:pt x="1705" y="4699"/>
                  </a:cubicBezTo>
                  <a:cubicBezTo>
                    <a:pt x="2399" y="4699"/>
                    <a:pt x="2968" y="4657"/>
                    <a:pt x="3438" y="4657"/>
                  </a:cubicBezTo>
                  <a:cubicBezTo>
                    <a:pt x="3673" y="4657"/>
                    <a:pt x="3883" y="4668"/>
                    <a:pt x="4072" y="4699"/>
                  </a:cubicBezTo>
                  <a:cubicBezTo>
                    <a:pt x="4641" y="4795"/>
                    <a:pt x="4925" y="5363"/>
                    <a:pt x="6820" y="5363"/>
                  </a:cubicBezTo>
                  <a:cubicBezTo>
                    <a:pt x="8714" y="5363"/>
                    <a:pt x="11366" y="3847"/>
                    <a:pt x="11366" y="3847"/>
                  </a:cubicBezTo>
                  <a:cubicBezTo>
                    <a:pt x="11366" y="3847"/>
                    <a:pt x="12062" y="4165"/>
                    <a:pt x="13170" y="4642"/>
                  </a:cubicBezTo>
                  <a:lnTo>
                    <a:pt x="13408" y="1683"/>
                  </a:lnTo>
                  <a:cubicBezTo>
                    <a:pt x="10932" y="1280"/>
                    <a:pt x="8755" y="881"/>
                    <a:pt x="7956" y="721"/>
                  </a:cubicBezTo>
                  <a:cubicBezTo>
                    <a:pt x="6861" y="502"/>
                    <a:pt x="5032" y="1"/>
                    <a:pt x="39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2517;p54">
              <a:extLst>
                <a:ext uri="{FF2B5EF4-FFF2-40B4-BE49-F238E27FC236}">
                  <a16:creationId xmlns:a16="http://schemas.microsoft.com/office/drawing/2014/main" id="{994A99B5-95D8-5375-21E0-26D387057E35}"/>
                </a:ext>
              </a:extLst>
            </p:cNvPr>
            <p:cNvSpPr/>
            <p:nvPr/>
          </p:nvSpPr>
          <p:spPr>
            <a:xfrm>
              <a:off x="4843725" y="2489275"/>
              <a:ext cx="346800" cy="149325"/>
            </a:xfrm>
            <a:custGeom>
              <a:avLst/>
              <a:gdLst/>
              <a:ahLst/>
              <a:cxnLst/>
              <a:rect l="l" t="t" r="r" b="b"/>
              <a:pathLst>
                <a:path w="13872" h="5973" extrusionOk="0">
                  <a:moveTo>
                    <a:pt x="4104" y="603"/>
                  </a:moveTo>
                  <a:cubicBezTo>
                    <a:pt x="4839" y="603"/>
                    <a:pt x="6218" y="917"/>
                    <a:pt x="7045" y="1106"/>
                  </a:cubicBezTo>
                  <a:cubicBezTo>
                    <a:pt x="7411" y="1189"/>
                    <a:pt x="7753" y="1267"/>
                    <a:pt x="8043" y="1325"/>
                  </a:cubicBezTo>
                  <a:cubicBezTo>
                    <a:pt x="8793" y="1475"/>
                    <a:pt x="10833" y="1851"/>
                    <a:pt x="13228" y="2244"/>
                  </a:cubicBezTo>
                  <a:lnTo>
                    <a:pt x="13047" y="4495"/>
                  </a:lnTo>
                  <a:cubicBezTo>
                    <a:pt x="12173" y="4116"/>
                    <a:pt x="11642" y="3872"/>
                    <a:pt x="11641" y="3872"/>
                  </a:cubicBezTo>
                  <a:cubicBezTo>
                    <a:pt x="11601" y="3854"/>
                    <a:pt x="11557" y="3845"/>
                    <a:pt x="11514" y="3845"/>
                  </a:cubicBezTo>
                  <a:cubicBezTo>
                    <a:pt x="11462" y="3845"/>
                    <a:pt x="11409" y="3858"/>
                    <a:pt x="11362" y="3886"/>
                  </a:cubicBezTo>
                  <a:cubicBezTo>
                    <a:pt x="11337" y="3900"/>
                    <a:pt x="8758" y="5360"/>
                    <a:pt x="6968" y="5360"/>
                  </a:cubicBezTo>
                  <a:cubicBezTo>
                    <a:pt x="5731" y="5360"/>
                    <a:pt x="5248" y="5117"/>
                    <a:pt x="4860" y="4922"/>
                  </a:cubicBezTo>
                  <a:cubicBezTo>
                    <a:pt x="4670" y="4828"/>
                    <a:pt x="4492" y="4739"/>
                    <a:pt x="4270" y="4701"/>
                  </a:cubicBezTo>
                  <a:cubicBezTo>
                    <a:pt x="4061" y="4667"/>
                    <a:pt x="3837" y="4655"/>
                    <a:pt x="3588" y="4655"/>
                  </a:cubicBezTo>
                  <a:cubicBezTo>
                    <a:pt x="3371" y="4655"/>
                    <a:pt x="3136" y="4663"/>
                    <a:pt x="2876" y="4673"/>
                  </a:cubicBezTo>
                  <a:cubicBezTo>
                    <a:pt x="2569" y="4684"/>
                    <a:pt x="2230" y="4696"/>
                    <a:pt x="1853" y="4696"/>
                  </a:cubicBezTo>
                  <a:cubicBezTo>
                    <a:pt x="1304" y="4696"/>
                    <a:pt x="956" y="4215"/>
                    <a:pt x="863" y="4067"/>
                  </a:cubicBezTo>
                  <a:cubicBezTo>
                    <a:pt x="663" y="3752"/>
                    <a:pt x="659" y="3521"/>
                    <a:pt x="677" y="3482"/>
                  </a:cubicBezTo>
                  <a:cubicBezTo>
                    <a:pt x="887" y="3204"/>
                    <a:pt x="2718" y="2541"/>
                    <a:pt x="3500" y="2258"/>
                  </a:cubicBezTo>
                  <a:lnTo>
                    <a:pt x="3756" y="2165"/>
                  </a:lnTo>
                  <a:cubicBezTo>
                    <a:pt x="4778" y="1794"/>
                    <a:pt x="5720" y="1510"/>
                    <a:pt x="5729" y="1507"/>
                  </a:cubicBezTo>
                  <a:cubicBezTo>
                    <a:pt x="5884" y="1461"/>
                    <a:pt x="5976" y="1301"/>
                    <a:pt x="5939" y="1143"/>
                  </a:cubicBezTo>
                  <a:cubicBezTo>
                    <a:pt x="5905" y="1003"/>
                    <a:pt x="5780" y="908"/>
                    <a:pt x="5641" y="908"/>
                  </a:cubicBezTo>
                  <a:cubicBezTo>
                    <a:pt x="5623" y="908"/>
                    <a:pt x="5605" y="910"/>
                    <a:pt x="5586" y="913"/>
                  </a:cubicBezTo>
                  <a:cubicBezTo>
                    <a:pt x="5453" y="937"/>
                    <a:pt x="5185" y="970"/>
                    <a:pt x="4891" y="970"/>
                  </a:cubicBezTo>
                  <a:cubicBezTo>
                    <a:pt x="4604" y="970"/>
                    <a:pt x="4292" y="939"/>
                    <a:pt x="4058" y="838"/>
                  </a:cubicBezTo>
                  <a:cubicBezTo>
                    <a:pt x="3908" y="775"/>
                    <a:pt x="3774" y="730"/>
                    <a:pt x="3659" y="692"/>
                  </a:cubicBezTo>
                  <a:cubicBezTo>
                    <a:pt x="3734" y="629"/>
                    <a:pt x="3892" y="603"/>
                    <a:pt x="4104" y="603"/>
                  </a:cubicBezTo>
                  <a:close/>
                  <a:moveTo>
                    <a:pt x="4145" y="1"/>
                  </a:moveTo>
                  <a:cubicBezTo>
                    <a:pt x="3750" y="1"/>
                    <a:pt x="3452" y="66"/>
                    <a:pt x="3266" y="221"/>
                  </a:cubicBezTo>
                  <a:cubicBezTo>
                    <a:pt x="3028" y="419"/>
                    <a:pt x="2836" y="604"/>
                    <a:pt x="2886" y="852"/>
                  </a:cubicBezTo>
                  <a:cubicBezTo>
                    <a:pt x="2934" y="1102"/>
                    <a:pt x="3166" y="1176"/>
                    <a:pt x="3412" y="1255"/>
                  </a:cubicBezTo>
                  <a:cubicBezTo>
                    <a:pt x="3524" y="1291"/>
                    <a:pt x="3661" y="1335"/>
                    <a:pt x="3815" y="1401"/>
                  </a:cubicBezTo>
                  <a:cubicBezTo>
                    <a:pt x="3856" y="1419"/>
                    <a:pt x="3898" y="1434"/>
                    <a:pt x="3941" y="1450"/>
                  </a:cubicBezTo>
                  <a:cubicBezTo>
                    <a:pt x="3812" y="1494"/>
                    <a:pt x="3680" y="1541"/>
                    <a:pt x="3547" y="1590"/>
                  </a:cubicBezTo>
                  <a:lnTo>
                    <a:pt x="3291" y="1682"/>
                  </a:lnTo>
                  <a:cubicBezTo>
                    <a:pt x="1442" y="2352"/>
                    <a:pt x="454" y="2758"/>
                    <a:pt x="186" y="3115"/>
                  </a:cubicBezTo>
                  <a:cubicBezTo>
                    <a:pt x="1" y="3363"/>
                    <a:pt x="21" y="3770"/>
                    <a:pt x="238" y="4206"/>
                  </a:cubicBezTo>
                  <a:cubicBezTo>
                    <a:pt x="493" y="4715"/>
                    <a:pt x="1069" y="5309"/>
                    <a:pt x="1852" y="5309"/>
                  </a:cubicBezTo>
                  <a:cubicBezTo>
                    <a:pt x="2237" y="5309"/>
                    <a:pt x="2584" y="5297"/>
                    <a:pt x="2897" y="5285"/>
                  </a:cubicBezTo>
                  <a:cubicBezTo>
                    <a:pt x="3152" y="5276"/>
                    <a:pt x="3381" y="5267"/>
                    <a:pt x="3587" y="5267"/>
                  </a:cubicBezTo>
                  <a:cubicBezTo>
                    <a:pt x="3807" y="5267"/>
                    <a:pt x="3999" y="5277"/>
                    <a:pt x="4169" y="5305"/>
                  </a:cubicBezTo>
                  <a:cubicBezTo>
                    <a:pt x="4300" y="5327"/>
                    <a:pt x="4419" y="5387"/>
                    <a:pt x="4585" y="5470"/>
                  </a:cubicBezTo>
                  <a:cubicBezTo>
                    <a:pt x="5007" y="5681"/>
                    <a:pt x="5586" y="5973"/>
                    <a:pt x="6967" y="5973"/>
                  </a:cubicBezTo>
                  <a:cubicBezTo>
                    <a:pt x="8691" y="5973"/>
                    <a:pt x="10946" y="4809"/>
                    <a:pt x="11526" y="4493"/>
                  </a:cubicBezTo>
                  <a:cubicBezTo>
                    <a:pt x="11783" y="4609"/>
                    <a:pt x="12377" y="4875"/>
                    <a:pt x="13196" y="5226"/>
                  </a:cubicBezTo>
                  <a:cubicBezTo>
                    <a:pt x="13236" y="5243"/>
                    <a:pt x="13277" y="5251"/>
                    <a:pt x="13317" y="5251"/>
                  </a:cubicBezTo>
                  <a:cubicBezTo>
                    <a:pt x="13470" y="5251"/>
                    <a:pt x="13609" y="5135"/>
                    <a:pt x="13622" y="4969"/>
                  </a:cubicBezTo>
                  <a:lnTo>
                    <a:pt x="13858" y="2011"/>
                  </a:lnTo>
                  <a:cubicBezTo>
                    <a:pt x="13871" y="1853"/>
                    <a:pt x="13761" y="1711"/>
                    <a:pt x="13602" y="1684"/>
                  </a:cubicBezTo>
                  <a:cubicBezTo>
                    <a:pt x="11096" y="1277"/>
                    <a:pt x="8936" y="880"/>
                    <a:pt x="8162" y="725"/>
                  </a:cubicBezTo>
                  <a:cubicBezTo>
                    <a:pt x="7876" y="667"/>
                    <a:pt x="7539" y="591"/>
                    <a:pt x="7179" y="509"/>
                  </a:cubicBezTo>
                  <a:cubicBezTo>
                    <a:pt x="5912" y="220"/>
                    <a:pt x="4867" y="1"/>
                    <a:pt x="41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2518;p54">
              <a:extLst>
                <a:ext uri="{FF2B5EF4-FFF2-40B4-BE49-F238E27FC236}">
                  <a16:creationId xmlns:a16="http://schemas.microsoft.com/office/drawing/2014/main" id="{112DF5C6-5C08-0A8D-3E40-5871587CD195}"/>
                </a:ext>
              </a:extLst>
            </p:cNvPr>
            <p:cNvSpPr/>
            <p:nvPr/>
          </p:nvSpPr>
          <p:spPr>
            <a:xfrm>
              <a:off x="4722300" y="1958400"/>
              <a:ext cx="354800" cy="408550"/>
            </a:xfrm>
            <a:custGeom>
              <a:avLst/>
              <a:gdLst/>
              <a:ahLst/>
              <a:cxnLst/>
              <a:rect l="l" t="t" r="r" b="b"/>
              <a:pathLst>
                <a:path w="14192" h="16342" extrusionOk="0">
                  <a:moveTo>
                    <a:pt x="12298" y="1"/>
                  </a:moveTo>
                  <a:cubicBezTo>
                    <a:pt x="12298" y="1"/>
                    <a:pt x="7846" y="2180"/>
                    <a:pt x="6141" y="3695"/>
                  </a:cubicBezTo>
                  <a:cubicBezTo>
                    <a:pt x="4436" y="5211"/>
                    <a:pt x="173" y="14777"/>
                    <a:pt x="79" y="15440"/>
                  </a:cubicBezTo>
                  <a:cubicBezTo>
                    <a:pt x="0" y="15988"/>
                    <a:pt x="2247" y="16341"/>
                    <a:pt x="3246" y="16341"/>
                  </a:cubicBezTo>
                  <a:cubicBezTo>
                    <a:pt x="3457" y="16341"/>
                    <a:pt x="3612" y="16326"/>
                    <a:pt x="3678" y="16293"/>
                  </a:cubicBezTo>
                  <a:cubicBezTo>
                    <a:pt x="4057" y="16103"/>
                    <a:pt x="10781" y="8337"/>
                    <a:pt x="12487" y="7010"/>
                  </a:cubicBezTo>
                  <a:cubicBezTo>
                    <a:pt x="14192" y="5684"/>
                    <a:pt x="13434" y="4074"/>
                    <a:pt x="13434" y="4074"/>
                  </a:cubicBezTo>
                  <a:lnTo>
                    <a:pt x="122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2519;p54">
              <a:extLst>
                <a:ext uri="{FF2B5EF4-FFF2-40B4-BE49-F238E27FC236}">
                  <a16:creationId xmlns:a16="http://schemas.microsoft.com/office/drawing/2014/main" id="{6ACDAC78-B32B-AAE1-66E4-6E622B66195F}"/>
                </a:ext>
              </a:extLst>
            </p:cNvPr>
            <p:cNvSpPr/>
            <p:nvPr/>
          </p:nvSpPr>
          <p:spPr>
            <a:xfrm>
              <a:off x="4716150" y="1950750"/>
              <a:ext cx="369975" cy="423750"/>
            </a:xfrm>
            <a:custGeom>
              <a:avLst/>
              <a:gdLst/>
              <a:ahLst/>
              <a:cxnLst/>
              <a:rect l="l" t="t" r="r" b="b"/>
              <a:pathLst>
                <a:path w="14799" h="16950" extrusionOk="0">
                  <a:moveTo>
                    <a:pt x="12544" y="1"/>
                  </a:moveTo>
                  <a:cubicBezTo>
                    <a:pt x="12499" y="1"/>
                    <a:pt x="12453" y="11"/>
                    <a:pt x="12410" y="32"/>
                  </a:cubicBezTo>
                  <a:cubicBezTo>
                    <a:pt x="12226" y="122"/>
                    <a:pt x="7900" y="2246"/>
                    <a:pt x="6183" y="3772"/>
                  </a:cubicBezTo>
                  <a:cubicBezTo>
                    <a:pt x="4436" y="5325"/>
                    <a:pt x="121" y="15003"/>
                    <a:pt x="21" y="15704"/>
                  </a:cubicBezTo>
                  <a:cubicBezTo>
                    <a:pt x="0" y="15852"/>
                    <a:pt x="34" y="16073"/>
                    <a:pt x="315" y="16275"/>
                  </a:cubicBezTo>
                  <a:cubicBezTo>
                    <a:pt x="885" y="16687"/>
                    <a:pt x="2512" y="16950"/>
                    <a:pt x="3447" y="16950"/>
                  </a:cubicBezTo>
                  <a:cubicBezTo>
                    <a:pt x="3734" y="16950"/>
                    <a:pt x="3955" y="16925"/>
                    <a:pt x="4061" y="16872"/>
                  </a:cubicBezTo>
                  <a:cubicBezTo>
                    <a:pt x="4242" y="16783"/>
                    <a:pt x="4780" y="16200"/>
                    <a:pt x="6828" y="13946"/>
                  </a:cubicBezTo>
                  <a:cubicBezTo>
                    <a:pt x="8970" y="11584"/>
                    <a:pt x="11905" y="8349"/>
                    <a:pt x="12921" y="7558"/>
                  </a:cubicBezTo>
                  <a:cubicBezTo>
                    <a:pt x="14798" y="6098"/>
                    <a:pt x="13967" y="4267"/>
                    <a:pt x="13958" y="4249"/>
                  </a:cubicBezTo>
                  <a:cubicBezTo>
                    <a:pt x="13906" y="4139"/>
                    <a:pt x="13796" y="4074"/>
                    <a:pt x="13681" y="4074"/>
                  </a:cubicBezTo>
                  <a:cubicBezTo>
                    <a:pt x="13637" y="4074"/>
                    <a:pt x="13593" y="4083"/>
                    <a:pt x="13551" y="4103"/>
                  </a:cubicBezTo>
                  <a:cubicBezTo>
                    <a:pt x="13398" y="4175"/>
                    <a:pt x="13332" y="4357"/>
                    <a:pt x="13404" y="4510"/>
                  </a:cubicBezTo>
                  <a:cubicBezTo>
                    <a:pt x="13410" y="4524"/>
                    <a:pt x="14039" y="5912"/>
                    <a:pt x="12546" y="7075"/>
                  </a:cubicBezTo>
                  <a:cubicBezTo>
                    <a:pt x="11486" y="7898"/>
                    <a:pt x="8650" y="11023"/>
                    <a:pt x="6372" y="13533"/>
                  </a:cubicBezTo>
                  <a:cubicBezTo>
                    <a:pt x="5181" y="14846"/>
                    <a:pt x="3950" y="16204"/>
                    <a:pt x="3800" y="16320"/>
                  </a:cubicBezTo>
                  <a:cubicBezTo>
                    <a:pt x="3735" y="16341"/>
                    <a:pt x="3620" y="16350"/>
                    <a:pt x="3472" y="16350"/>
                  </a:cubicBezTo>
                  <a:cubicBezTo>
                    <a:pt x="2655" y="16350"/>
                    <a:pt x="822" y="16056"/>
                    <a:pt x="627" y="15790"/>
                  </a:cubicBezTo>
                  <a:cubicBezTo>
                    <a:pt x="745" y="15093"/>
                    <a:pt x="4975" y="5665"/>
                    <a:pt x="6589" y="4229"/>
                  </a:cubicBezTo>
                  <a:cubicBezTo>
                    <a:pt x="8244" y="2759"/>
                    <a:pt x="12635" y="604"/>
                    <a:pt x="12679" y="581"/>
                  </a:cubicBezTo>
                  <a:cubicBezTo>
                    <a:pt x="12831" y="507"/>
                    <a:pt x="12893" y="324"/>
                    <a:pt x="12818" y="173"/>
                  </a:cubicBezTo>
                  <a:cubicBezTo>
                    <a:pt x="12765" y="63"/>
                    <a:pt x="12657" y="1"/>
                    <a:pt x="125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2520;p54">
              <a:extLst>
                <a:ext uri="{FF2B5EF4-FFF2-40B4-BE49-F238E27FC236}">
                  <a16:creationId xmlns:a16="http://schemas.microsoft.com/office/drawing/2014/main" id="{71D79A67-A823-6B03-7644-13A14501534F}"/>
                </a:ext>
              </a:extLst>
            </p:cNvPr>
            <p:cNvSpPr/>
            <p:nvPr/>
          </p:nvSpPr>
          <p:spPr>
            <a:xfrm>
              <a:off x="4565600" y="2266675"/>
              <a:ext cx="284175" cy="234825"/>
            </a:xfrm>
            <a:custGeom>
              <a:avLst/>
              <a:gdLst/>
              <a:ahLst/>
              <a:cxnLst/>
              <a:rect l="l" t="t" r="r" b="b"/>
              <a:pathLst>
                <a:path w="11367" h="9393" extrusionOk="0">
                  <a:moveTo>
                    <a:pt x="10235" y="1"/>
                  </a:moveTo>
                  <a:cubicBezTo>
                    <a:pt x="9342" y="1"/>
                    <a:pt x="7957" y="1120"/>
                    <a:pt x="7957" y="1120"/>
                  </a:cubicBezTo>
                  <a:cubicBezTo>
                    <a:pt x="7957" y="1120"/>
                    <a:pt x="4926" y="1783"/>
                    <a:pt x="3789" y="2257"/>
                  </a:cubicBezTo>
                  <a:cubicBezTo>
                    <a:pt x="2651" y="2730"/>
                    <a:pt x="1" y="6141"/>
                    <a:pt x="663" y="6330"/>
                  </a:cubicBezTo>
                  <a:cubicBezTo>
                    <a:pt x="691" y="6338"/>
                    <a:pt x="720" y="6342"/>
                    <a:pt x="752" y="6342"/>
                  </a:cubicBezTo>
                  <a:cubicBezTo>
                    <a:pt x="1473" y="6342"/>
                    <a:pt x="3125" y="4341"/>
                    <a:pt x="3126" y="4341"/>
                  </a:cubicBezTo>
                  <a:lnTo>
                    <a:pt x="3126" y="4341"/>
                  </a:lnTo>
                  <a:cubicBezTo>
                    <a:pt x="3125" y="4341"/>
                    <a:pt x="1705" y="6424"/>
                    <a:pt x="1516" y="7182"/>
                  </a:cubicBezTo>
                  <a:cubicBezTo>
                    <a:pt x="1341" y="7882"/>
                    <a:pt x="1166" y="9392"/>
                    <a:pt x="1739" y="9392"/>
                  </a:cubicBezTo>
                  <a:cubicBezTo>
                    <a:pt x="1786" y="9392"/>
                    <a:pt x="1838" y="9382"/>
                    <a:pt x="1895" y="9361"/>
                  </a:cubicBezTo>
                  <a:cubicBezTo>
                    <a:pt x="2653" y="9076"/>
                    <a:pt x="4168" y="6993"/>
                    <a:pt x="4168" y="6993"/>
                  </a:cubicBezTo>
                  <a:cubicBezTo>
                    <a:pt x="4168" y="6993"/>
                    <a:pt x="6062" y="5856"/>
                    <a:pt x="7578" y="5856"/>
                  </a:cubicBezTo>
                  <a:cubicBezTo>
                    <a:pt x="9093" y="5856"/>
                    <a:pt x="10136" y="3015"/>
                    <a:pt x="10136" y="3015"/>
                  </a:cubicBezTo>
                  <a:cubicBezTo>
                    <a:pt x="10136" y="3015"/>
                    <a:pt x="11366" y="1783"/>
                    <a:pt x="10893" y="457"/>
                  </a:cubicBezTo>
                  <a:cubicBezTo>
                    <a:pt x="10775" y="125"/>
                    <a:pt x="10532" y="1"/>
                    <a:pt x="102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2521;p54">
              <a:extLst>
                <a:ext uri="{FF2B5EF4-FFF2-40B4-BE49-F238E27FC236}">
                  <a16:creationId xmlns:a16="http://schemas.microsoft.com/office/drawing/2014/main" id="{9D60AA5E-F493-F12B-3116-65A5B0A648F6}"/>
                </a:ext>
              </a:extLst>
            </p:cNvPr>
            <p:cNvSpPr/>
            <p:nvPr/>
          </p:nvSpPr>
          <p:spPr>
            <a:xfrm>
              <a:off x="4570625" y="2259075"/>
              <a:ext cx="286550" cy="250075"/>
            </a:xfrm>
            <a:custGeom>
              <a:avLst/>
              <a:gdLst/>
              <a:ahLst/>
              <a:cxnLst/>
              <a:rect l="l" t="t" r="r" b="b"/>
              <a:pathLst>
                <a:path w="11462" h="10003" extrusionOk="0">
                  <a:moveTo>
                    <a:pt x="10030" y="610"/>
                  </a:moveTo>
                  <a:cubicBezTo>
                    <a:pt x="10085" y="610"/>
                    <a:pt x="10135" y="616"/>
                    <a:pt x="10180" y="629"/>
                  </a:cubicBezTo>
                  <a:cubicBezTo>
                    <a:pt x="10252" y="649"/>
                    <a:pt x="10343" y="694"/>
                    <a:pt x="10404" y="864"/>
                  </a:cubicBezTo>
                  <a:cubicBezTo>
                    <a:pt x="10805" y="1988"/>
                    <a:pt x="9729" y="3091"/>
                    <a:pt x="9717" y="3103"/>
                  </a:cubicBezTo>
                  <a:cubicBezTo>
                    <a:pt x="9686" y="3134"/>
                    <a:pt x="9662" y="3171"/>
                    <a:pt x="9647" y="3213"/>
                  </a:cubicBezTo>
                  <a:cubicBezTo>
                    <a:pt x="9377" y="3948"/>
                    <a:pt x="8445" y="5854"/>
                    <a:pt x="7377" y="5854"/>
                  </a:cubicBezTo>
                  <a:cubicBezTo>
                    <a:pt x="5795" y="5854"/>
                    <a:pt x="3891" y="6986"/>
                    <a:pt x="3810" y="7034"/>
                  </a:cubicBezTo>
                  <a:cubicBezTo>
                    <a:pt x="3774" y="7055"/>
                    <a:pt x="3744" y="7084"/>
                    <a:pt x="3720" y="7117"/>
                  </a:cubicBezTo>
                  <a:cubicBezTo>
                    <a:pt x="3154" y="7894"/>
                    <a:pt x="2075" y="9195"/>
                    <a:pt x="1555" y="9398"/>
                  </a:cubicBezTo>
                  <a:cubicBezTo>
                    <a:pt x="1409" y="9272"/>
                    <a:pt x="1407" y="8381"/>
                    <a:pt x="1612" y="7560"/>
                  </a:cubicBezTo>
                  <a:cubicBezTo>
                    <a:pt x="1756" y="6983"/>
                    <a:pt x="2791" y="5385"/>
                    <a:pt x="3177" y="4817"/>
                  </a:cubicBezTo>
                  <a:cubicBezTo>
                    <a:pt x="3317" y="4615"/>
                    <a:pt x="3170" y="4339"/>
                    <a:pt x="2925" y="4339"/>
                  </a:cubicBezTo>
                  <a:cubicBezTo>
                    <a:pt x="2834" y="4339"/>
                    <a:pt x="2747" y="4379"/>
                    <a:pt x="2689" y="4450"/>
                  </a:cubicBezTo>
                  <a:cubicBezTo>
                    <a:pt x="1953" y="5340"/>
                    <a:pt x="1092" y="6132"/>
                    <a:pt x="698" y="6306"/>
                  </a:cubicBezTo>
                  <a:cubicBezTo>
                    <a:pt x="972" y="5552"/>
                    <a:pt x="2807" y="3218"/>
                    <a:pt x="3706" y="2843"/>
                  </a:cubicBezTo>
                  <a:cubicBezTo>
                    <a:pt x="4804" y="2386"/>
                    <a:pt x="7791" y="1729"/>
                    <a:pt x="7821" y="1722"/>
                  </a:cubicBezTo>
                  <a:cubicBezTo>
                    <a:pt x="7867" y="1712"/>
                    <a:pt x="7912" y="1691"/>
                    <a:pt x="7948" y="1662"/>
                  </a:cubicBezTo>
                  <a:cubicBezTo>
                    <a:pt x="8523" y="1198"/>
                    <a:pt x="9491" y="610"/>
                    <a:pt x="10030" y="610"/>
                  </a:cubicBezTo>
                  <a:close/>
                  <a:moveTo>
                    <a:pt x="10043" y="1"/>
                  </a:moveTo>
                  <a:cubicBezTo>
                    <a:pt x="9135" y="1"/>
                    <a:pt x="7929" y="898"/>
                    <a:pt x="7620" y="1140"/>
                  </a:cubicBezTo>
                  <a:cubicBezTo>
                    <a:pt x="7150" y="1245"/>
                    <a:pt x="4536" y="1833"/>
                    <a:pt x="3471" y="2277"/>
                  </a:cubicBezTo>
                  <a:cubicBezTo>
                    <a:pt x="2460" y="2698"/>
                    <a:pt x="0" y="5591"/>
                    <a:pt x="52" y="6502"/>
                  </a:cubicBezTo>
                  <a:cubicBezTo>
                    <a:pt x="65" y="6714"/>
                    <a:pt x="187" y="6872"/>
                    <a:pt x="378" y="6928"/>
                  </a:cubicBezTo>
                  <a:cubicBezTo>
                    <a:pt x="427" y="6941"/>
                    <a:pt x="478" y="6948"/>
                    <a:pt x="532" y="6948"/>
                  </a:cubicBezTo>
                  <a:cubicBezTo>
                    <a:pt x="774" y="6948"/>
                    <a:pt x="1062" y="6815"/>
                    <a:pt x="1360" y="6609"/>
                  </a:cubicBezTo>
                  <a:lnTo>
                    <a:pt x="1360" y="6609"/>
                  </a:lnTo>
                  <a:cubicBezTo>
                    <a:pt x="1198" y="6921"/>
                    <a:pt x="1070" y="7206"/>
                    <a:pt x="1018" y="7412"/>
                  </a:cubicBezTo>
                  <a:cubicBezTo>
                    <a:pt x="999" y="7489"/>
                    <a:pt x="549" y="9319"/>
                    <a:pt x="1148" y="9854"/>
                  </a:cubicBezTo>
                  <a:cubicBezTo>
                    <a:pt x="1255" y="9950"/>
                    <a:pt x="1394" y="10003"/>
                    <a:pt x="1538" y="10003"/>
                  </a:cubicBezTo>
                  <a:cubicBezTo>
                    <a:pt x="1627" y="10001"/>
                    <a:pt x="1717" y="9984"/>
                    <a:pt x="1801" y="9951"/>
                  </a:cubicBezTo>
                  <a:cubicBezTo>
                    <a:pt x="2576" y="9661"/>
                    <a:pt x="3897" y="7908"/>
                    <a:pt x="4176" y="7528"/>
                  </a:cubicBezTo>
                  <a:cubicBezTo>
                    <a:pt x="4483" y="7352"/>
                    <a:pt x="6096" y="6466"/>
                    <a:pt x="7377" y="6466"/>
                  </a:cubicBezTo>
                  <a:cubicBezTo>
                    <a:pt x="8972" y="6466"/>
                    <a:pt x="10028" y="3926"/>
                    <a:pt x="10198" y="3484"/>
                  </a:cubicBezTo>
                  <a:cubicBezTo>
                    <a:pt x="10440" y="3221"/>
                    <a:pt x="11461" y="2006"/>
                    <a:pt x="10980" y="658"/>
                  </a:cubicBezTo>
                  <a:cubicBezTo>
                    <a:pt x="10866" y="338"/>
                    <a:pt x="10647" y="124"/>
                    <a:pt x="10346" y="40"/>
                  </a:cubicBezTo>
                  <a:cubicBezTo>
                    <a:pt x="10250" y="13"/>
                    <a:pt x="10148" y="1"/>
                    <a:pt x="100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2522;p54">
              <a:extLst>
                <a:ext uri="{FF2B5EF4-FFF2-40B4-BE49-F238E27FC236}">
                  <a16:creationId xmlns:a16="http://schemas.microsoft.com/office/drawing/2014/main" id="{D76368BF-F486-2526-2B52-5118A1FFAA6F}"/>
                </a:ext>
              </a:extLst>
            </p:cNvPr>
            <p:cNvSpPr/>
            <p:nvPr/>
          </p:nvSpPr>
          <p:spPr>
            <a:xfrm>
              <a:off x="4731350" y="2244600"/>
              <a:ext cx="97125" cy="117925"/>
            </a:xfrm>
            <a:custGeom>
              <a:avLst/>
              <a:gdLst/>
              <a:ahLst/>
              <a:cxnLst/>
              <a:rect l="l" t="t" r="r" b="b"/>
              <a:pathLst>
                <a:path w="3885" h="4717" extrusionOk="0">
                  <a:moveTo>
                    <a:pt x="1307" y="0"/>
                  </a:moveTo>
                  <a:cubicBezTo>
                    <a:pt x="901" y="0"/>
                    <a:pt x="664" y="670"/>
                    <a:pt x="664" y="1341"/>
                  </a:cubicBezTo>
                  <a:cubicBezTo>
                    <a:pt x="664" y="2288"/>
                    <a:pt x="1611" y="2572"/>
                    <a:pt x="1611" y="2572"/>
                  </a:cubicBezTo>
                  <a:cubicBezTo>
                    <a:pt x="1611" y="2572"/>
                    <a:pt x="1" y="4087"/>
                    <a:pt x="948" y="4561"/>
                  </a:cubicBezTo>
                  <a:cubicBezTo>
                    <a:pt x="1173" y="4674"/>
                    <a:pt x="1398" y="4717"/>
                    <a:pt x="1611" y="4717"/>
                  </a:cubicBezTo>
                  <a:cubicBezTo>
                    <a:pt x="2292" y="4717"/>
                    <a:pt x="2842" y="4276"/>
                    <a:pt x="2842" y="4276"/>
                  </a:cubicBezTo>
                  <a:lnTo>
                    <a:pt x="3884" y="1246"/>
                  </a:lnTo>
                  <a:lnTo>
                    <a:pt x="3884" y="1246"/>
                  </a:lnTo>
                  <a:cubicBezTo>
                    <a:pt x="3884" y="1246"/>
                    <a:pt x="3850" y="1248"/>
                    <a:pt x="3789" y="1248"/>
                  </a:cubicBezTo>
                  <a:cubicBezTo>
                    <a:pt x="3485" y="1248"/>
                    <a:pt x="2526" y="1182"/>
                    <a:pt x="1895" y="393"/>
                  </a:cubicBezTo>
                  <a:cubicBezTo>
                    <a:pt x="1673" y="115"/>
                    <a:pt x="1475" y="0"/>
                    <a:pt x="13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2523;p54">
              <a:extLst>
                <a:ext uri="{FF2B5EF4-FFF2-40B4-BE49-F238E27FC236}">
                  <a16:creationId xmlns:a16="http://schemas.microsoft.com/office/drawing/2014/main" id="{95E4DB0C-1F3F-2CD4-DB80-C221867BD3BE}"/>
                </a:ext>
              </a:extLst>
            </p:cNvPr>
            <p:cNvSpPr/>
            <p:nvPr/>
          </p:nvSpPr>
          <p:spPr>
            <a:xfrm>
              <a:off x="4738175" y="2236950"/>
              <a:ext cx="98250" cy="133250"/>
            </a:xfrm>
            <a:custGeom>
              <a:avLst/>
              <a:gdLst/>
              <a:ahLst/>
              <a:cxnLst/>
              <a:rect l="l" t="t" r="r" b="b"/>
              <a:pathLst>
                <a:path w="3930" h="5330" extrusionOk="0">
                  <a:moveTo>
                    <a:pt x="1036" y="0"/>
                  </a:moveTo>
                  <a:cubicBezTo>
                    <a:pt x="953" y="0"/>
                    <a:pt x="878" y="16"/>
                    <a:pt x="813" y="38"/>
                  </a:cubicBezTo>
                  <a:cubicBezTo>
                    <a:pt x="275" y="227"/>
                    <a:pt x="84" y="1023"/>
                    <a:pt x="84" y="1646"/>
                  </a:cubicBezTo>
                  <a:cubicBezTo>
                    <a:pt x="84" y="2299"/>
                    <a:pt x="461" y="2728"/>
                    <a:pt x="825" y="2967"/>
                  </a:cubicBezTo>
                  <a:cubicBezTo>
                    <a:pt x="479" y="3353"/>
                    <a:pt x="0" y="3999"/>
                    <a:pt x="80" y="4538"/>
                  </a:cubicBezTo>
                  <a:cubicBezTo>
                    <a:pt x="106" y="4722"/>
                    <a:pt x="207" y="4976"/>
                    <a:pt x="538" y="5141"/>
                  </a:cubicBezTo>
                  <a:cubicBezTo>
                    <a:pt x="785" y="5264"/>
                    <a:pt x="1057" y="5329"/>
                    <a:pt x="1332" y="5329"/>
                  </a:cubicBezTo>
                  <a:cubicBezTo>
                    <a:pt x="1335" y="5329"/>
                    <a:pt x="1337" y="5329"/>
                    <a:pt x="1339" y="5329"/>
                  </a:cubicBezTo>
                  <a:cubicBezTo>
                    <a:pt x="2114" y="5329"/>
                    <a:pt x="2726" y="4848"/>
                    <a:pt x="2761" y="4822"/>
                  </a:cubicBezTo>
                  <a:cubicBezTo>
                    <a:pt x="2892" y="4716"/>
                    <a:pt x="2915" y="4524"/>
                    <a:pt x="2808" y="4391"/>
                  </a:cubicBezTo>
                  <a:cubicBezTo>
                    <a:pt x="2748" y="4315"/>
                    <a:pt x="2659" y="4276"/>
                    <a:pt x="2570" y="4276"/>
                  </a:cubicBezTo>
                  <a:cubicBezTo>
                    <a:pt x="2502" y="4276"/>
                    <a:pt x="2435" y="4298"/>
                    <a:pt x="2378" y="4343"/>
                  </a:cubicBezTo>
                  <a:cubicBezTo>
                    <a:pt x="2373" y="4348"/>
                    <a:pt x="1903" y="4716"/>
                    <a:pt x="1341" y="4716"/>
                  </a:cubicBezTo>
                  <a:cubicBezTo>
                    <a:pt x="1170" y="4716"/>
                    <a:pt x="990" y="4681"/>
                    <a:pt x="812" y="4592"/>
                  </a:cubicBezTo>
                  <a:cubicBezTo>
                    <a:pt x="698" y="4536"/>
                    <a:pt x="689" y="4479"/>
                    <a:pt x="685" y="4449"/>
                  </a:cubicBezTo>
                  <a:cubicBezTo>
                    <a:pt x="638" y="4128"/>
                    <a:pt x="1172" y="3455"/>
                    <a:pt x="1548" y="3100"/>
                  </a:cubicBezTo>
                  <a:cubicBezTo>
                    <a:pt x="1717" y="2938"/>
                    <a:pt x="1651" y="2655"/>
                    <a:pt x="1428" y="2585"/>
                  </a:cubicBezTo>
                  <a:cubicBezTo>
                    <a:pt x="1398" y="2575"/>
                    <a:pt x="697" y="2348"/>
                    <a:pt x="697" y="1646"/>
                  </a:cubicBezTo>
                  <a:cubicBezTo>
                    <a:pt x="697" y="1076"/>
                    <a:pt x="883" y="662"/>
                    <a:pt x="1016" y="615"/>
                  </a:cubicBezTo>
                  <a:cubicBezTo>
                    <a:pt x="1020" y="614"/>
                    <a:pt x="1026" y="613"/>
                    <a:pt x="1032" y="613"/>
                  </a:cubicBezTo>
                  <a:cubicBezTo>
                    <a:pt x="1087" y="613"/>
                    <a:pt x="1206" y="668"/>
                    <a:pt x="1383" y="890"/>
                  </a:cubicBezTo>
                  <a:cubicBezTo>
                    <a:pt x="2096" y="1780"/>
                    <a:pt x="3158" y="1860"/>
                    <a:pt x="3515" y="1860"/>
                  </a:cubicBezTo>
                  <a:cubicBezTo>
                    <a:pt x="3583" y="1860"/>
                    <a:pt x="3626" y="1857"/>
                    <a:pt x="3635" y="1856"/>
                  </a:cubicBezTo>
                  <a:cubicBezTo>
                    <a:pt x="3803" y="1843"/>
                    <a:pt x="3929" y="1696"/>
                    <a:pt x="3916" y="1527"/>
                  </a:cubicBezTo>
                  <a:cubicBezTo>
                    <a:pt x="3904" y="1367"/>
                    <a:pt x="3760" y="1245"/>
                    <a:pt x="3611" y="1245"/>
                  </a:cubicBezTo>
                  <a:cubicBezTo>
                    <a:pt x="3603" y="1245"/>
                    <a:pt x="3596" y="1245"/>
                    <a:pt x="3588" y="1246"/>
                  </a:cubicBezTo>
                  <a:cubicBezTo>
                    <a:pt x="3586" y="1246"/>
                    <a:pt x="3557" y="1248"/>
                    <a:pt x="3507" y="1248"/>
                  </a:cubicBezTo>
                  <a:cubicBezTo>
                    <a:pt x="3244" y="1248"/>
                    <a:pt x="2407" y="1189"/>
                    <a:pt x="1861" y="508"/>
                  </a:cubicBezTo>
                  <a:cubicBezTo>
                    <a:pt x="1545" y="113"/>
                    <a:pt x="1261" y="0"/>
                    <a:pt x="10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2524;p54">
              <a:extLst>
                <a:ext uri="{FF2B5EF4-FFF2-40B4-BE49-F238E27FC236}">
                  <a16:creationId xmlns:a16="http://schemas.microsoft.com/office/drawing/2014/main" id="{751D38F0-9A82-D4B4-C915-ECC6B3C2211B}"/>
                </a:ext>
              </a:extLst>
            </p:cNvPr>
            <p:cNvSpPr/>
            <p:nvPr/>
          </p:nvSpPr>
          <p:spPr>
            <a:xfrm>
              <a:off x="5244575" y="2861075"/>
              <a:ext cx="586850" cy="176925"/>
            </a:xfrm>
            <a:custGeom>
              <a:avLst/>
              <a:gdLst/>
              <a:ahLst/>
              <a:cxnLst/>
              <a:rect l="l" t="t" r="r" b="b"/>
              <a:pathLst>
                <a:path w="23474" h="7077" extrusionOk="0">
                  <a:moveTo>
                    <a:pt x="9885" y="1"/>
                  </a:moveTo>
                  <a:cubicBezTo>
                    <a:pt x="7870" y="1"/>
                    <a:pt x="3022" y="1974"/>
                    <a:pt x="1566" y="2494"/>
                  </a:cubicBezTo>
                  <a:cubicBezTo>
                    <a:pt x="1" y="3053"/>
                    <a:pt x="1566" y="3500"/>
                    <a:pt x="3242" y="3836"/>
                  </a:cubicBezTo>
                  <a:cubicBezTo>
                    <a:pt x="3578" y="3903"/>
                    <a:pt x="3980" y="3930"/>
                    <a:pt x="4409" y="3930"/>
                  </a:cubicBezTo>
                  <a:cubicBezTo>
                    <a:pt x="6126" y="3930"/>
                    <a:pt x="8272" y="3500"/>
                    <a:pt x="8273" y="3500"/>
                  </a:cubicBezTo>
                  <a:lnTo>
                    <a:pt x="8273" y="3500"/>
                  </a:lnTo>
                  <a:cubicBezTo>
                    <a:pt x="8272" y="3500"/>
                    <a:pt x="4584" y="5065"/>
                    <a:pt x="5478" y="5288"/>
                  </a:cubicBezTo>
                  <a:cubicBezTo>
                    <a:pt x="5653" y="5332"/>
                    <a:pt x="5862" y="5350"/>
                    <a:pt x="6097" y="5350"/>
                  </a:cubicBezTo>
                  <a:cubicBezTo>
                    <a:pt x="7063" y="5350"/>
                    <a:pt x="8467" y="5043"/>
                    <a:pt x="9725" y="4953"/>
                  </a:cubicBezTo>
                  <a:cubicBezTo>
                    <a:pt x="11290" y="4841"/>
                    <a:pt x="12854" y="3388"/>
                    <a:pt x="12854" y="3388"/>
                  </a:cubicBezTo>
                  <a:cubicBezTo>
                    <a:pt x="12854" y="3388"/>
                    <a:pt x="20344" y="7077"/>
                    <a:pt x="21238" y="7077"/>
                  </a:cubicBezTo>
                  <a:cubicBezTo>
                    <a:pt x="22132" y="7077"/>
                    <a:pt x="23473" y="4394"/>
                    <a:pt x="21574" y="3277"/>
                  </a:cubicBezTo>
                  <a:cubicBezTo>
                    <a:pt x="19673" y="2160"/>
                    <a:pt x="16655" y="1264"/>
                    <a:pt x="16655" y="1264"/>
                  </a:cubicBezTo>
                  <a:cubicBezTo>
                    <a:pt x="16655" y="1264"/>
                    <a:pt x="11961" y="370"/>
                    <a:pt x="10284" y="35"/>
                  </a:cubicBezTo>
                  <a:cubicBezTo>
                    <a:pt x="10169" y="12"/>
                    <a:pt x="10035" y="1"/>
                    <a:pt x="98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2525;p54">
              <a:extLst>
                <a:ext uri="{FF2B5EF4-FFF2-40B4-BE49-F238E27FC236}">
                  <a16:creationId xmlns:a16="http://schemas.microsoft.com/office/drawing/2014/main" id="{654494F6-F483-EF43-5A93-62ABEA2B5D39}"/>
                </a:ext>
              </a:extLst>
            </p:cNvPr>
            <p:cNvSpPr/>
            <p:nvPr/>
          </p:nvSpPr>
          <p:spPr>
            <a:xfrm>
              <a:off x="5259200" y="2853425"/>
              <a:ext cx="561600" cy="192225"/>
            </a:xfrm>
            <a:custGeom>
              <a:avLst/>
              <a:gdLst/>
              <a:ahLst/>
              <a:cxnLst/>
              <a:rect l="l" t="t" r="r" b="b"/>
              <a:pathLst>
                <a:path w="22464" h="7689" extrusionOk="0">
                  <a:moveTo>
                    <a:pt x="9288" y="611"/>
                  </a:moveTo>
                  <a:cubicBezTo>
                    <a:pt x="9420" y="611"/>
                    <a:pt x="9538" y="621"/>
                    <a:pt x="9639" y="641"/>
                  </a:cubicBezTo>
                  <a:cubicBezTo>
                    <a:pt x="11261" y="966"/>
                    <a:pt x="15702" y="1812"/>
                    <a:pt x="15997" y="1868"/>
                  </a:cubicBezTo>
                  <a:cubicBezTo>
                    <a:pt x="16224" y="1936"/>
                    <a:pt x="19052" y="2799"/>
                    <a:pt x="20834" y="3846"/>
                  </a:cubicBezTo>
                  <a:cubicBezTo>
                    <a:pt x="21827" y="4431"/>
                    <a:pt x="21675" y="5447"/>
                    <a:pt x="21564" y="5856"/>
                  </a:cubicBezTo>
                  <a:cubicBezTo>
                    <a:pt x="21364" y="6590"/>
                    <a:pt x="20883" y="7076"/>
                    <a:pt x="20653" y="7076"/>
                  </a:cubicBezTo>
                  <a:cubicBezTo>
                    <a:pt x="20118" y="7076"/>
                    <a:pt x="16005" y="5193"/>
                    <a:pt x="12406" y="3420"/>
                  </a:cubicBezTo>
                  <a:cubicBezTo>
                    <a:pt x="12363" y="3399"/>
                    <a:pt x="12317" y="3388"/>
                    <a:pt x="12270" y="3388"/>
                  </a:cubicBezTo>
                  <a:cubicBezTo>
                    <a:pt x="12193" y="3388"/>
                    <a:pt x="12119" y="3417"/>
                    <a:pt x="12062" y="3470"/>
                  </a:cubicBezTo>
                  <a:cubicBezTo>
                    <a:pt x="12048" y="3484"/>
                    <a:pt x="10559" y="4851"/>
                    <a:pt x="9119" y="4954"/>
                  </a:cubicBezTo>
                  <a:cubicBezTo>
                    <a:pt x="8547" y="4995"/>
                    <a:pt x="7955" y="5078"/>
                    <a:pt x="7382" y="5159"/>
                  </a:cubicBezTo>
                  <a:cubicBezTo>
                    <a:pt x="6702" y="5255"/>
                    <a:pt x="6047" y="5350"/>
                    <a:pt x="5536" y="5350"/>
                  </a:cubicBezTo>
                  <a:cubicBezTo>
                    <a:pt x="5453" y="5350"/>
                    <a:pt x="5374" y="5348"/>
                    <a:pt x="5299" y="5342"/>
                  </a:cubicBezTo>
                  <a:cubicBezTo>
                    <a:pt x="5788" y="5018"/>
                    <a:pt x="6856" y="4492"/>
                    <a:pt x="7807" y="4087"/>
                  </a:cubicBezTo>
                  <a:cubicBezTo>
                    <a:pt x="7951" y="4026"/>
                    <a:pt x="8027" y="3866"/>
                    <a:pt x="7980" y="3716"/>
                  </a:cubicBezTo>
                  <a:cubicBezTo>
                    <a:pt x="7940" y="3587"/>
                    <a:pt x="7818" y="3499"/>
                    <a:pt x="7688" y="3499"/>
                  </a:cubicBezTo>
                  <a:cubicBezTo>
                    <a:pt x="7668" y="3499"/>
                    <a:pt x="7648" y="3501"/>
                    <a:pt x="7628" y="3506"/>
                  </a:cubicBezTo>
                  <a:cubicBezTo>
                    <a:pt x="7601" y="3511"/>
                    <a:pt x="5487" y="3930"/>
                    <a:pt x="3826" y="3930"/>
                  </a:cubicBezTo>
                  <a:cubicBezTo>
                    <a:pt x="3416" y="3930"/>
                    <a:pt x="3034" y="3905"/>
                    <a:pt x="2717" y="3841"/>
                  </a:cubicBezTo>
                  <a:cubicBezTo>
                    <a:pt x="1337" y="3566"/>
                    <a:pt x="864" y="3365"/>
                    <a:pt x="702" y="3261"/>
                  </a:cubicBezTo>
                  <a:cubicBezTo>
                    <a:pt x="765" y="3220"/>
                    <a:pt x="881" y="3160"/>
                    <a:pt x="1084" y="3088"/>
                  </a:cubicBezTo>
                  <a:cubicBezTo>
                    <a:pt x="1321" y="3004"/>
                    <a:pt x="1649" y="2880"/>
                    <a:pt x="2040" y="2732"/>
                  </a:cubicBezTo>
                  <a:cubicBezTo>
                    <a:pt x="3919" y="2025"/>
                    <a:pt x="7673" y="611"/>
                    <a:pt x="9288" y="611"/>
                  </a:cubicBezTo>
                  <a:close/>
                  <a:moveTo>
                    <a:pt x="9293" y="0"/>
                  </a:moveTo>
                  <a:cubicBezTo>
                    <a:pt x="7695" y="0"/>
                    <a:pt x="4628" y="1103"/>
                    <a:pt x="1824" y="2160"/>
                  </a:cubicBezTo>
                  <a:cubicBezTo>
                    <a:pt x="1438" y="2305"/>
                    <a:pt x="1113" y="2427"/>
                    <a:pt x="878" y="2511"/>
                  </a:cubicBezTo>
                  <a:cubicBezTo>
                    <a:pt x="467" y="2658"/>
                    <a:pt x="1" y="2879"/>
                    <a:pt x="31" y="3293"/>
                  </a:cubicBezTo>
                  <a:cubicBezTo>
                    <a:pt x="65" y="3768"/>
                    <a:pt x="737" y="4070"/>
                    <a:pt x="2597" y="4441"/>
                  </a:cubicBezTo>
                  <a:cubicBezTo>
                    <a:pt x="2956" y="4512"/>
                    <a:pt x="3382" y="4541"/>
                    <a:pt x="3834" y="4541"/>
                  </a:cubicBezTo>
                  <a:cubicBezTo>
                    <a:pt x="4426" y="4541"/>
                    <a:pt x="5061" y="4492"/>
                    <a:pt x="5644" y="4427"/>
                  </a:cubicBezTo>
                  <a:lnTo>
                    <a:pt x="5644" y="4427"/>
                  </a:lnTo>
                  <a:cubicBezTo>
                    <a:pt x="4416" y="5091"/>
                    <a:pt x="4437" y="5369"/>
                    <a:pt x="4448" y="5510"/>
                  </a:cubicBezTo>
                  <a:cubicBezTo>
                    <a:pt x="4456" y="5598"/>
                    <a:pt x="4505" y="5813"/>
                    <a:pt x="4820" y="5891"/>
                  </a:cubicBezTo>
                  <a:cubicBezTo>
                    <a:pt x="5019" y="5940"/>
                    <a:pt x="5253" y="5961"/>
                    <a:pt x="5512" y="5961"/>
                  </a:cubicBezTo>
                  <a:cubicBezTo>
                    <a:pt x="6075" y="5961"/>
                    <a:pt x="6757" y="5865"/>
                    <a:pt x="7467" y="5764"/>
                  </a:cubicBezTo>
                  <a:cubicBezTo>
                    <a:pt x="8030" y="5686"/>
                    <a:pt x="8613" y="5603"/>
                    <a:pt x="9162" y="5564"/>
                  </a:cubicBezTo>
                  <a:cubicBezTo>
                    <a:pt x="10533" y="5466"/>
                    <a:pt x="11866" y="4441"/>
                    <a:pt x="12318" y="4060"/>
                  </a:cubicBezTo>
                  <a:cubicBezTo>
                    <a:pt x="13914" y="4844"/>
                    <a:pt x="19772" y="7689"/>
                    <a:pt x="20653" y="7689"/>
                  </a:cubicBezTo>
                  <a:cubicBezTo>
                    <a:pt x="21308" y="7689"/>
                    <a:pt x="21931" y="6839"/>
                    <a:pt x="22154" y="6017"/>
                  </a:cubicBezTo>
                  <a:cubicBezTo>
                    <a:pt x="22463" y="4882"/>
                    <a:pt x="22085" y="3873"/>
                    <a:pt x="21144" y="3320"/>
                  </a:cubicBezTo>
                  <a:cubicBezTo>
                    <a:pt x="19233" y="2195"/>
                    <a:pt x="16282" y="1315"/>
                    <a:pt x="16157" y="1277"/>
                  </a:cubicBezTo>
                  <a:cubicBezTo>
                    <a:pt x="16147" y="1274"/>
                    <a:pt x="16138" y="1271"/>
                    <a:pt x="16128" y="1270"/>
                  </a:cubicBezTo>
                  <a:cubicBezTo>
                    <a:pt x="16128" y="1270"/>
                    <a:pt x="11434" y="376"/>
                    <a:pt x="9759" y="41"/>
                  </a:cubicBezTo>
                  <a:cubicBezTo>
                    <a:pt x="9622" y="13"/>
                    <a:pt x="9466" y="0"/>
                    <a:pt x="9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2526;p54">
              <a:extLst>
                <a:ext uri="{FF2B5EF4-FFF2-40B4-BE49-F238E27FC236}">
                  <a16:creationId xmlns:a16="http://schemas.microsoft.com/office/drawing/2014/main" id="{E6E96B3A-4DA0-4AD2-DD15-90EC4DE566CA}"/>
                </a:ext>
              </a:extLst>
            </p:cNvPr>
            <p:cNvSpPr/>
            <p:nvPr/>
          </p:nvSpPr>
          <p:spPr>
            <a:xfrm>
              <a:off x="5415050" y="2937650"/>
              <a:ext cx="617575" cy="914575"/>
            </a:xfrm>
            <a:custGeom>
              <a:avLst/>
              <a:gdLst/>
              <a:ahLst/>
              <a:cxnLst/>
              <a:rect l="l" t="t" r="r" b="b"/>
              <a:pathLst>
                <a:path w="24703" h="36583" extrusionOk="0">
                  <a:moveTo>
                    <a:pt x="15671" y="1"/>
                  </a:moveTo>
                  <a:cubicBezTo>
                    <a:pt x="13489" y="1"/>
                    <a:pt x="11513" y="2337"/>
                    <a:pt x="11513" y="2337"/>
                  </a:cubicBezTo>
                  <a:cubicBezTo>
                    <a:pt x="11513" y="2337"/>
                    <a:pt x="7042" y="5579"/>
                    <a:pt x="3800" y="10161"/>
                  </a:cubicBezTo>
                  <a:cubicBezTo>
                    <a:pt x="558" y="14743"/>
                    <a:pt x="0" y="24021"/>
                    <a:pt x="670" y="26703"/>
                  </a:cubicBezTo>
                  <a:cubicBezTo>
                    <a:pt x="1342" y="29386"/>
                    <a:pt x="1788" y="32516"/>
                    <a:pt x="5029" y="34639"/>
                  </a:cubicBezTo>
                  <a:cubicBezTo>
                    <a:pt x="6789" y="35792"/>
                    <a:pt x="8284" y="36582"/>
                    <a:pt x="10177" y="36582"/>
                  </a:cubicBezTo>
                  <a:cubicBezTo>
                    <a:pt x="11772" y="36582"/>
                    <a:pt x="13650" y="36020"/>
                    <a:pt x="16207" y="34639"/>
                  </a:cubicBezTo>
                  <a:cubicBezTo>
                    <a:pt x="21796" y="31621"/>
                    <a:pt x="24702" y="21562"/>
                    <a:pt x="24143" y="13850"/>
                  </a:cubicBezTo>
                  <a:cubicBezTo>
                    <a:pt x="23585" y="6138"/>
                    <a:pt x="18890" y="771"/>
                    <a:pt x="16431" y="101"/>
                  </a:cubicBezTo>
                  <a:cubicBezTo>
                    <a:pt x="16176" y="32"/>
                    <a:pt x="15922" y="1"/>
                    <a:pt x="15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2527;p54">
              <a:extLst>
                <a:ext uri="{FF2B5EF4-FFF2-40B4-BE49-F238E27FC236}">
                  <a16:creationId xmlns:a16="http://schemas.microsoft.com/office/drawing/2014/main" id="{01B5409F-6352-A3B5-510B-712EAE46DDC3}"/>
                </a:ext>
              </a:extLst>
            </p:cNvPr>
            <p:cNvSpPr/>
            <p:nvPr/>
          </p:nvSpPr>
          <p:spPr>
            <a:xfrm>
              <a:off x="5407500" y="2929975"/>
              <a:ext cx="632800" cy="929725"/>
            </a:xfrm>
            <a:custGeom>
              <a:avLst/>
              <a:gdLst/>
              <a:ahLst/>
              <a:cxnLst/>
              <a:rect l="l" t="t" r="r" b="b"/>
              <a:pathLst>
                <a:path w="25312" h="37189" extrusionOk="0">
                  <a:moveTo>
                    <a:pt x="15972" y="614"/>
                  </a:moveTo>
                  <a:cubicBezTo>
                    <a:pt x="16202" y="614"/>
                    <a:pt x="16430" y="644"/>
                    <a:pt x="16652" y="704"/>
                  </a:cubicBezTo>
                  <a:cubicBezTo>
                    <a:pt x="18970" y="1337"/>
                    <a:pt x="23585" y="6522"/>
                    <a:pt x="24139" y="14179"/>
                  </a:cubicBezTo>
                  <a:cubicBezTo>
                    <a:pt x="24687" y="21723"/>
                    <a:pt x="21868" y="31705"/>
                    <a:pt x="16364" y="34677"/>
                  </a:cubicBezTo>
                  <a:cubicBezTo>
                    <a:pt x="13846" y="36037"/>
                    <a:pt x="12007" y="36578"/>
                    <a:pt x="10465" y="36578"/>
                  </a:cubicBezTo>
                  <a:cubicBezTo>
                    <a:pt x="8598" y="36578"/>
                    <a:pt x="7168" y="35785"/>
                    <a:pt x="5500" y="34692"/>
                  </a:cubicBezTo>
                  <a:cubicBezTo>
                    <a:pt x="2678" y="32843"/>
                    <a:pt x="2061" y="30250"/>
                    <a:pt x="1464" y="27742"/>
                  </a:cubicBezTo>
                  <a:cubicBezTo>
                    <a:pt x="1400" y="27470"/>
                    <a:pt x="1336" y="27201"/>
                    <a:pt x="1270" y="26937"/>
                  </a:cubicBezTo>
                  <a:cubicBezTo>
                    <a:pt x="633" y="24394"/>
                    <a:pt x="1173" y="15142"/>
                    <a:pt x="4352" y="10645"/>
                  </a:cubicBezTo>
                  <a:cubicBezTo>
                    <a:pt x="7526" y="6160"/>
                    <a:pt x="11950" y="2924"/>
                    <a:pt x="11995" y="2892"/>
                  </a:cubicBezTo>
                  <a:cubicBezTo>
                    <a:pt x="12015" y="2877"/>
                    <a:pt x="12032" y="2861"/>
                    <a:pt x="12049" y="2842"/>
                  </a:cubicBezTo>
                  <a:cubicBezTo>
                    <a:pt x="12070" y="2817"/>
                    <a:pt x="13960" y="614"/>
                    <a:pt x="15972" y="614"/>
                  </a:cubicBezTo>
                  <a:close/>
                  <a:moveTo>
                    <a:pt x="15964" y="1"/>
                  </a:moveTo>
                  <a:cubicBezTo>
                    <a:pt x="13779" y="1"/>
                    <a:pt x="11856" y="2129"/>
                    <a:pt x="11606" y="2418"/>
                  </a:cubicBezTo>
                  <a:cubicBezTo>
                    <a:pt x="11208" y="2712"/>
                    <a:pt x="6948" y="5916"/>
                    <a:pt x="3853" y="10292"/>
                  </a:cubicBezTo>
                  <a:cubicBezTo>
                    <a:pt x="518" y="15007"/>
                    <a:pt x="1" y="24387"/>
                    <a:pt x="675" y="27086"/>
                  </a:cubicBezTo>
                  <a:cubicBezTo>
                    <a:pt x="742" y="27348"/>
                    <a:pt x="805" y="27614"/>
                    <a:pt x="868" y="27883"/>
                  </a:cubicBezTo>
                  <a:cubicBezTo>
                    <a:pt x="1464" y="30385"/>
                    <a:pt x="2139" y="33221"/>
                    <a:pt x="5164" y="35203"/>
                  </a:cubicBezTo>
                  <a:cubicBezTo>
                    <a:pt x="6900" y="36340"/>
                    <a:pt x="8439" y="37189"/>
                    <a:pt x="10454" y="37189"/>
                  </a:cubicBezTo>
                  <a:cubicBezTo>
                    <a:pt x="12089" y="37189"/>
                    <a:pt x="14035" y="36630"/>
                    <a:pt x="16655" y="35217"/>
                  </a:cubicBezTo>
                  <a:cubicBezTo>
                    <a:pt x="22376" y="32127"/>
                    <a:pt x="25311" y="21868"/>
                    <a:pt x="24751" y="14135"/>
                  </a:cubicBezTo>
                  <a:cubicBezTo>
                    <a:pt x="24176" y="6194"/>
                    <a:pt x="19278" y="786"/>
                    <a:pt x="16814" y="114"/>
                  </a:cubicBezTo>
                  <a:cubicBezTo>
                    <a:pt x="16528" y="36"/>
                    <a:pt x="16244" y="1"/>
                    <a:pt x="159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2528;p54">
              <a:extLst>
                <a:ext uri="{FF2B5EF4-FFF2-40B4-BE49-F238E27FC236}">
                  <a16:creationId xmlns:a16="http://schemas.microsoft.com/office/drawing/2014/main" id="{5F6DD92E-6213-78FC-7294-ED6EFEA7006F}"/>
                </a:ext>
              </a:extLst>
            </p:cNvPr>
            <p:cNvSpPr/>
            <p:nvPr/>
          </p:nvSpPr>
          <p:spPr>
            <a:xfrm>
              <a:off x="5596700" y="3020350"/>
              <a:ext cx="271050" cy="253200"/>
            </a:xfrm>
            <a:custGeom>
              <a:avLst/>
              <a:gdLst/>
              <a:ahLst/>
              <a:cxnLst/>
              <a:rect l="l" t="t" r="r" b="b"/>
              <a:pathLst>
                <a:path w="10842" h="10128" extrusionOk="0">
                  <a:moveTo>
                    <a:pt x="7822" y="0"/>
                  </a:moveTo>
                  <a:cubicBezTo>
                    <a:pt x="6404" y="0"/>
                    <a:pt x="4583" y="482"/>
                    <a:pt x="4583" y="482"/>
                  </a:cubicBezTo>
                  <a:cubicBezTo>
                    <a:pt x="4583" y="482"/>
                    <a:pt x="2570" y="706"/>
                    <a:pt x="1564" y="2047"/>
                  </a:cubicBezTo>
                  <a:cubicBezTo>
                    <a:pt x="558" y="3388"/>
                    <a:pt x="894" y="3835"/>
                    <a:pt x="1564" y="4171"/>
                  </a:cubicBezTo>
                  <a:cubicBezTo>
                    <a:pt x="2236" y="4507"/>
                    <a:pt x="2347" y="5401"/>
                    <a:pt x="2347" y="5401"/>
                  </a:cubicBezTo>
                  <a:cubicBezTo>
                    <a:pt x="2347" y="5401"/>
                    <a:pt x="0" y="9200"/>
                    <a:pt x="1230" y="9984"/>
                  </a:cubicBezTo>
                  <a:cubicBezTo>
                    <a:pt x="1385" y="10082"/>
                    <a:pt x="1607" y="10128"/>
                    <a:pt x="1881" y="10128"/>
                  </a:cubicBezTo>
                  <a:cubicBezTo>
                    <a:pt x="3776" y="10128"/>
                    <a:pt x="8119" y="7955"/>
                    <a:pt x="9388" y="6295"/>
                  </a:cubicBezTo>
                  <a:cubicBezTo>
                    <a:pt x="10842" y="4394"/>
                    <a:pt x="10172" y="1264"/>
                    <a:pt x="9277" y="370"/>
                  </a:cubicBezTo>
                  <a:cubicBezTo>
                    <a:pt x="9002" y="95"/>
                    <a:pt x="8451" y="0"/>
                    <a:pt x="78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2529;p54">
              <a:extLst>
                <a:ext uri="{FF2B5EF4-FFF2-40B4-BE49-F238E27FC236}">
                  <a16:creationId xmlns:a16="http://schemas.microsoft.com/office/drawing/2014/main" id="{0D824775-BCBB-B36F-817A-3D876A93B204}"/>
                </a:ext>
              </a:extLst>
            </p:cNvPr>
            <p:cNvSpPr/>
            <p:nvPr/>
          </p:nvSpPr>
          <p:spPr>
            <a:xfrm>
              <a:off x="5589500" y="3012625"/>
              <a:ext cx="287400" cy="268300"/>
            </a:xfrm>
            <a:custGeom>
              <a:avLst/>
              <a:gdLst/>
              <a:ahLst/>
              <a:cxnLst/>
              <a:rect l="l" t="t" r="r" b="b"/>
              <a:pathLst>
                <a:path w="11496" h="10732" extrusionOk="0">
                  <a:moveTo>
                    <a:pt x="8126" y="612"/>
                  </a:moveTo>
                  <a:cubicBezTo>
                    <a:pt x="8688" y="612"/>
                    <a:pt x="9144" y="690"/>
                    <a:pt x="9349" y="896"/>
                  </a:cubicBezTo>
                  <a:cubicBezTo>
                    <a:pt x="10163" y="1710"/>
                    <a:pt x="10771" y="4669"/>
                    <a:pt x="9434" y="6418"/>
                  </a:cubicBezTo>
                  <a:cubicBezTo>
                    <a:pt x="8096" y="8167"/>
                    <a:pt x="3819" y="10139"/>
                    <a:pt x="2176" y="10139"/>
                  </a:cubicBezTo>
                  <a:cubicBezTo>
                    <a:pt x="1963" y="10139"/>
                    <a:pt x="1794" y="10106"/>
                    <a:pt x="1682" y="10034"/>
                  </a:cubicBezTo>
                  <a:cubicBezTo>
                    <a:pt x="1017" y="9611"/>
                    <a:pt x="2013" y="7299"/>
                    <a:pt x="2896" y="5870"/>
                  </a:cubicBezTo>
                  <a:cubicBezTo>
                    <a:pt x="2932" y="5810"/>
                    <a:pt x="2948" y="5741"/>
                    <a:pt x="2939" y="5671"/>
                  </a:cubicBezTo>
                  <a:cubicBezTo>
                    <a:pt x="2933" y="5628"/>
                    <a:pt x="2797" y="4611"/>
                    <a:pt x="1990" y="4206"/>
                  </a:cubicBezTo>
                  <a:cubicBezTo>
                    <a:pt x="1705" y="4064"/>
                    <a:pt x="1569" y="3941"/>
                    <a:pt x="1534" y="3793"/>
                  </a:cubicBezTo>
                  <a:cubicBezTo>
                    <a:pt x="1492" y="3618"/>
                    <a:pt x="1558" y="3259"/>
                    <a:pt x="2097" y="2539"/>
                  </a:cubicBezTo>
                  <a:cubicBezTo>
                    <a:pt x="3010" y="1323"/>
                    <a:pt x="4886" y="1097"/>
                    <a:pt x="4904" y="1096"/>
                  </a:cubicBezTo>
                  <a:cubicBezTo>
                    <a:pt x="4920" y="1094"/>
                    <a:pt x="4934" y="1091"/>
                    <a:pt x="4948" y="1087"/>
                  </a:cubicBezTo>
                  <a:cubicBezTo>
                    <a:pt x="5839" y="851"/>
                    <a:pt x="7146" y="612"/>
                    <a:pt x="8126" y="612"/>
                  </a:cubicBezTo>
                  <a:close/>
                  <a:moveTo>
                    <a:pt x="8064" y="0"/>
                  </a:moveTo>
                  <a:cubicBezTo>
                    <a:pt x="6781" y="0"/>
                    <a:pt x="5267" y="371"/>
                    <a:pt x="4813" y="490"/>
                  </a:cubicBezTo>
                  <a:cubicBezTo>
                    <a:pt x="4564" y="522"/>
                    <a:pt x="2632" y="807"/>
                    <a:pt x="1607" y="2173"/>
                  </a:cubicBezTo>
                  <a:cubicBezTo>
                    <a:pt x="1045" y="2923"/>
                    <a:pt x="832" y="3483"/>
                    <a:pt x="938" y="3934"/>
                  </a:cubicBezTo>
                  <a:cubicBezTo>
                    <a:pt x="1040" y="4367"/>
                    <a:pt x="1407" y="4600"/>
                    <a:pt x="1716" y="4754"/>
                  </a:cubicBezTo>
                  <a:cubicBezTo>
                    <a:pt x="2115" y="4953"/>
                    <a:pt x="2264" y="5440"/>
                    <a:pt x="2313" y="5650"/>
                  </a:cubicBezTo>
                  <a:cubicBezTo>
                    <a:pt x="1789" y="6514"/>
                    <a:pt x="0" y="9690"/>
                    <a:pt x="1353" y="10551"/>
                  </a:cubicBezTo>
                  <a:cubicBezTo>
                    <a:pt x="1548" y="10675"/>
                    <a:pt x="1822" y="10731"/>
                    <a:pt x="2155" y="10731"/>
                  </a:cubicBezTo>
                  <a:cubicBezTo>
                    <a:pt x="4245" y="10731"/>
                    <a:pt x="8619" y="8491"/>
                    <a:pt x="9920" y="6790"/>
                  </a:cubicBezTo>
                  <a:cubicBezTo>
                    <a:pt x="11495" y="4729"/>
                    <a:pt x="10772" y="1454"/>
                    <a:pt x="9782" y="463"/>
                  </a:cubicBezTo>
                  <a:cubicBezTo>
                    <a:pt x="9436" y="118"/>
                    <a:pt x="8787" y="0"/>
                    <a:pt x="8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2530;p54">
              <a:extLst>
                <a:ext uri="{FF2B5EF4-FFF2-40B4-BE49-F238E27FC236}">
                  <a16:creationId xmlns:a16="http://schemas.microsoft.com/office/drawing/2014/main" id="{DF05DD9E-8902-9339-8304-27EB52C0DB5D}"/>
                </a:ext>
              </a:extLst>
            </p:cNvPr>
            <p:cNvSpPr/>
            <p:nvPr/>
          </p:nvSpPr>
          <p:spPr>
            <a:xfrm>
              <a:off x="5571550" y="2661300"/>
              <a:ext cx="349300" cy="526375"/>
            </a:xfrm>
            <a:custGeom>
              <a:avLst/>
              <a:gdLst/>
              <a:ahLst/>
              <a:cxnLst/>
              <a:rect l="l" t="t" r="r" b="b"/>
              <a:pathLst>
                <a:path w="13972" h="21055" extrusionOk="0">
                  <a:moveTo>
                    <a:pt x="6374" y="0"/>
                  </a:moveTo>
                  <a:cubicBezTo>
                    <a:pt x="5139" y="0"/>
                    <a:pt x="4247" y="313"/>
                    <a:pt x="4247" y="313"/>
                  </a:cubicBezTo>
                  <a:cubicBezTo>
                    <a:pt x="4247" y="313"/>
                    <a:pt x="2906" y="1879"/>
                    <a:pt x="2012" y="2325"/>
                  </a:cubicBezTo>
                  <a:cubicBezTo>
                    <a:pt x="1118" y="2773"/>
                    <a:pt x="0" y="3220"/>
                    <a:pt x="894" y="3890"/>
                  </a:cubicBezTo>
                  <a:cubicBezTo>
                    <a:pt x="1788" y="4561"/>
                    <a:pt x="2346" y="5120"/>
                    <a:pt x="2346" y="5120"/>
                  </a:cubicBezTo>
                  <a:cubicBezTo>
                    <a:pt x="2346" y="5120"/>
                    <a:pt x="1229" y="8808"/>
                    <a:pt x="1676" y="10933"/>
                  </a:cubicBezTo>
                  <a:cubicBezTo>
                    <a:pt x="1969" y="12323"/>
                    <a:pt x="2933" y="12563"/>
                    <a:pt x="3564" y="12563"/>
                  </a:cubicBezTo>
                  <a:cubicBezTo>
                    <a:pt x="3896" y="12563"/>
                    <a:pt x="4135" y="12497"/>
                    <a:pt x="4136" y="12497"/>
                  </a:cubicBezTo>
                  <a:lnTo>
                    <a:pt x="4136" y="12497"/>
                  </a:lnTo>
                  <a:cubicBezTo>
                    <a:pt x="4136" y="12497"/>
                    <a:pt x="3800" y="18086"/>
                    <a:pt x="3353" y="19763"/>
                  </a:cubicBezTo>
                  <a:cubicBezTo>
                    <a:pt x="3111" y="20671"/>
                    <a:pt x="3624" y="21055"/>
                    <a:pt x="4412" y="21055"/>
                  </a:cubicBezTo>
                  <a:cubicBezTo>
                    <a:pt x="5078" y="21055"/>
                    <a:pt x="5939" y="20781"/>
                    <a:pt x="6707" y="20321"/>
                  </a:cubicBezTo>
                  <a:cubicBezTo>
                    <a:pt x="8383" y="19315"/>
                    <a:pt x="8607" y="15180"/>
                    <a:pt x="9277" y="12161"/>
                  </a:cubicBezTo>
                  <a:cubicBezTo>
                    <a:pt x="9948" y="9142"/>
                    <a:pt x="13971" y="5567"/>
                    <a:pt x="11178" y="2213"/>
                  </a:cubicBezTo>
                  <a:cubicBezTo>
                    <a:pt x="9681" y="417"/>
                    <a:pt x="7799" y="0"/>
                    <a:pt x="63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2531;p54">
              <a:extLst>
                <a:ext uri="{FF2B5EF4-FFF2-40B4-BE49-F238E27FC236}">
                  <a16:creationId xmlns:a16="http://schemas.microsoft.com/office/drawing/2014/main" id="{60AF9BEC-04DA-0C1D-2093-260EBA013F28}"/>
                </a:ext>
              </a:extLst>
            </p:cNvPr>
            <p:cNvSpPr/>
            <p:nvPr/>
          </p:nvSpPr>
          <p:spPr>
            <a:xfrm>
              <a:off x="5577425" y="2653900"/>
              <a:ext cx="330750" cy="541375"/>
            </a:xfrm>
            <a:custGeom>
              <a:avLst/>
              <a:gdLst/>
              <a:ahLst/>
              <a:cxnLst/>
              <a:rect l="l" t="t" r="r" b="b"/>
              <a:pathLst>
                <a:path w="13230" h="21655" extrusionOk="0">
                  <a:moveTo>
                    <a:pt x="6126" y="607"/>
                  </a:moveTo>
                  <a:cubicBezTo>
                    <a:pt x="7486" y="607"/>
                    <a:pt x="9286" y="1001"/>
                    <a:pt x="10707" y="2705"/>
                  </a:cubicBezTo>
                  <a:cubicBezTo>
                    <a:pt x="12495" y="4850"/>
                    <a:pt x="11265" y="7131"/>
                    <a:pt x="10076" y="9338"/>
                  </a:cubicBezTo>
                  <a:cubicBezTo>
                    <a:pt x="9504" y="10401"/>
                    <a:pt x="8962" y="11405"/>
                    <a:pt x="8743" y="12391"/>
                  </a:cubicBezTo>
                  <a:cubicBezTo>
                    <a:pt x="8579" y="13132"/>
                    <a:pt x="8439" y="13952"/>
                    <a:pt x="8303" y="14744"/>
                  </a:cubicBezTo>
                  <a:cubicBezTo>
                    <a:pt x="7890" y="17163"/>
                    <a:pt x="7462" y="19665"/>
                    <a:pt x="6314" y="20354"/>
                  </a:cubicBezTo>
                  <a:cubicBezTo>
                    <a:pt x="5578" y="20796"/>
                    <a:pt x="4759" y="21047"/>
                    <a:pt x="4171" y="21047"/>
                  </a:cubicBezTo>
                  <a:cubicBezTo>
                    <a:pt x="3905" y="21047"/>
                    <a:pt x="3685" y="20996"/>
                    <a:pt x="3542" y="20887"/>
                  </a:cubicBezTo>
                  <a:cubicBezTo>
                    <a:pt x="3474" y="20836"/>
                    <a:pt x="3268" y="20681"/>
                    <a:pt x="3413" y="20136"/>
                  </a:cubicBezTo>
                  <a:cubicBezTo>
                    <a:pt x="3863" y="18451"/>
                    <a:pt x="4192" y="13041"/>
                    <a:pt x="4206" y="12812"/>
                  </a:cubicBezTo>
                  <a:cubicBezTo>
                    <a:pt x="4216" y="12635"/>
                    <a:pt x="4076" y="12487"/>
                    <a:pt x="3899" y="12487"/>
                  </a:cubicBezTo>
                  <a:cubicBezTo>
                    <a:pt x="3896" y="12487"/>
                    <a:pt x="3893" y="12487"/>
                    <a:pt x="3889" y="12487"/>
                  </a:cubicBezTo>
                  <a:cubicBezTo>
                    <a:pt x="3866" y="12487"/>
                    <a:pt x="3842" y="12490"/>
                    <a:pt x="3819" y="12496"/>
                  </a:cubicBezTo>
                  <a:cubicBezTo>
                    <a:pt x="3815" y="12497"/>
                    <a:pt x="3608" y="12551"/>
                    <a:pt x="3327" y="12551"/>
                  </a:cubicBezTo>
                  <a:cubicBezTo>
                    <a:pt x="3068" y="12551"/>
                    <a:pt x="2746" y="12505"/>
                    <a:pt x="2460" y="12330"/>
                  </a:cubicBezTo>
                  <a:cubicBezTo>
                    <a:pt x="2098" y="12108"/>
                    <a:pt x="1857" y="11716"/>
                    <a:pt x="1740" y="11164"/>
                  </a:cubicBezTo>
                  <a:cubicBezTo>
                    <a:pt x="1315" y="9142"/>
                    <a:pt x="2394" y="5539"/>
                    <a:pt x="2405" y="5504"/>
                  </a:cubicBezTo>
                  <a:cubicBezTo>
                    <a:pt x="2437" y="5395"/>
                    <a:pt x="2408" y="5278"/>
                    <a:pt x="2329" y="5199"/>
                  </a:cubicBezTo>
                  <a:cubicBezTo>
                    <a:pt x="2305" y="5175"/>
                    <a:pt x="1744" y="4616"/>
                    <a:pt x="842" y="3941"/>
                  </a:cubicBezTo>
                  <a:cubicBezTo>
                    <a:pt x="674" y="3814"/>
                    <a:pt x="634" y="3729"/>
                    <a:pt x="636" y="3701"/>
                  </a:cubicBezTo>
                  <a:cubicBezTo>
                    <a:pt x="655" y="3512"/>
                    <a:pt x="1325" y="3184"/>
                    <a:pt x="1685" y="3007"/>
                  </a:cubicBezTo>
                  <a:lnTo>
                    <a:pt x="1913" y="2895"/>
                  </a:lnTo>
                  <a:cubicBezTo>
                    <a:pt x="2754" y="2474"/>
                    <a:pt x="3914" y="1186"/>
                    <a:pt x="4186" y="874"/>
                  </a:cubicBezTo>
                  <a:cubicBezTo>
                    <a:pt x="4416" y="805"/>
                    <a:pt x="5160" y="607"/>
                    <a:pt x="6126" y="607"/>
                  </a:cubicBezTo>
                  <a:close/>
                  <a:moveTo>
                    <a:pt x="6128" y="0"/>
                  </a:moveTo>
                  <a:cubicBezTo>
                    <a:pt x="4854" y="0"/>
                    <a:pt x="3930" y="314"/>
                    <a:pt x="3910" y="320"/>
                  </a:cubicBezTo>
                  <a:cubicBezTo>
                    <a:pt x="3860" y="338"/>
                    <a:pt x="3814" y="369"/>
                    <a:pt x="3779" y="410"/>
                  </a:cubicBezTo>
                  <a:cubicBezTo>
                    <a:pt x="3766" y="426"/>
                    <a:pt x="2467" y="1933"/>
                    <a:pt x="1640" y="2348"/>
                  </a:cubicBezTo>
                  <a:lnTo>
                    <a:pt x="1416" y="2458"/>
                  </a:lnTo>
                  <a:cubicBezTo>
                    <a:pt x="727" y="2796"/>
                    <a:pt x="76" y="3114"/>
                    <a:pt x="27" y="3645"/>
                  </a:cubicBezTo>
                  <a:cubicBezTo>
                    <a:pt x="0" y="3924"/>
                    <a:pt x="151" y="4189"/>
                    <a:pt x="474" y="4431"/>
                  </a:cubicBezTo>
                  <a:cubicBezTo>
                    <a:pt x="924" y="4767"/>
                    <a:pt x="1355" y="5127"/>
                    <a:pt x="1766" y="5509"/>
                  </a:cubicBezTo>
                  <a:cubicBezTo>
                    <a:pt x="1543" y="6292"/>
                    <a:pt x="736" y="9364"/>
                    <a:pt x="1141" y="11292"/>
                  </a:cubicBezTo>
                  <a:cubicBezTo>
                    <a:pt x="1294" y="12017"/>
                    <a:pt x="1632" y="12545"/>
                    <a:pt x="2146" y="12857"/>
                  </a:cubicBezTo>
                  <a:cubicBezTo>
                    <a:pt x="2549" y="13102"/>
                    <a:pt x="2984" y="13165"/>
                    <a:pt x="3330" y="13165"/>
                  </a:cubicBezTo>
                  <a:cubicBezTo>
                    <a:pt x="3416" y="13165"/>
                    <a:pt x="3496" y="13161"/>
                    <a:pt x="3569" y="13155"/>
                  </a:cubicBezTo>
                  <a:lnTo>
                    <a:pt x="3569" y="13155"/>
                  </a:lnTo>
                  <a:cubicBezTo>
                    <a:pt x="3486" y="14439"/>
                    <a:pt x="3189" y="18603"/>
                    <a:pt x="2822" y="19979"/>
                  </a:cubicBezTo>
                  <a:cubicBezTo>
                    <a:pt x="2614" y="20759"/>
                    <a:pt x="2898" y="21169"/>
                    <a:pt x="3174" y="21376"/>
                  </a:cubicBezTo>
                  <a:cubicBezTo>
                    <a:pt x="3432" y="21571"/>
                    <a:pt x="3780" y="21655"/>
                    <a:pt x="4172" y="21655"/>
                  </a:cubicBezTo>
                  <a:cubicBezTo>
                    <a:pt x="4941" y="21655"/>
                    <a:pt x="5876" y="21332"/>
                    <a:pt x="6629" y="20880"/>
                  </a:cubicBezTo>
                  <a:cubicBezTo>
                    <a:pt x="8018" y="20045"/>
                    <a:pt x="8470" y="17402"/>
                    <a:pt x="8907" y="14848"/>
                  </a:cubicBezTo>
                  <a:cubicBezTo>
                    <a:pt x="9041" y="14061"/>
                    <a:pt x="9179" y="13250"/>
                    <a:pt x="9341" y="12525"/>
                  </a:cubicBezTo>
                  <a:cubicBezTo>
                    <a:pt x="9541" y="11621"/>
                    <a:pt x="10062" y="10653"/>
                    <a:pt x="10615" y="9628"/>
                  </a:cubicBezTo>
                  <a:cubicBezTo>
                    <a:pt x="11840" y="7354"/>
                    <a:pt x="13229" y="4776"/>
                    <a:pt x="11176" y="2313"/>
                  </a:cubicBezTo>
                  <a:cubicBezTo>
                    <a:pt x="9611" y="434"/>
                    <a:pt x="7627" y="0"/>
                    <a:pt x="61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2532;p54">
              <a:extLst>
                <a:ext uri="{FF2B5EF4-FFF2-40B4-BE49-F238E27FC236}">
                  <a16:creationId xmlns:a16="http://schemas.microsoft.com/office/drawing/2014/main" id="{5D0373DB-D525-860F-9BEA-60B07A34C522}"/>
                </a:ext>
              </a:extLst>
            </p:cNvPr>
            <p:cNvSpPr/>
            <p:nvPr/>
          </p:nvSpPr>
          <p:spPr>
            <a:xfrm>
              <a:off x="5616225" y="2483950"/>
              <a:ext cx="609175" cy="718300"/>
            </a:xfrm>
            <a:custGeom>
              <a:avLst/>
              <a:gdLst/>
              <a:ahLst/>
              <a:cxnLst/>
              <a:rect l="l" t="t" r="r" b="b"/>
              <a:pathLst>
                <a:path w="24367" h="28732" extrusionOk="0">
                  <a:moveTo>
                    <a:pt x="0" y="25370"/>
                  </a:moveTo>
                  <a:lnTo>
                    <a:pt x="0" y="25370"/>
                  </a:lnTo>
                  <a:cubicBezTo>
                    <a:pt x="0" y="25370"/>
                    <a:pt x="0" y="25370"/>
                    <a:pt x="1" y="25370"/>
                  </a:cubicBezTo>
                  <a:lnTo>
                    <a:pt x="1" y="25370"/>
                  </a:lnTo>
                  <a:cubicBezTo>
                    <a:pt x="0" y="25370"/>
                    <a:pt x="0" y="25370"/>
                    <a:pt x="0" y="25370"/>
                  </a:cubicBezTo>
                  <a:close/>
                  <a:moveTo>
                    <a:pt x="4983" y="0"/>
                  </a:moveTo>
                  <a:cubicBezTo>
                    <a:pt x="4593" y="0"/>
                    <a:pt x="4221" y="23"/>
                    <a:pt x="3888" y="78"/>
                  </a:cubicBezTo>
                  <a:cubicBezTo>
                    <a:pt x="1877" y="414"/>
                    <a:pt x="1119" y="6179"/>
                    <a:pt x="2349" y="9420"/>
                  </a:cubicBezTo>
                  <a:cubicBezTo>
                    <a:pt x="2864" y="10777"/>
                    <a:pt x="3789" y="11620"/>
                    <a:pt x="4691" y="12148"/>
                  </a:cubicBezTo>
                  <a:cubicBezTo>
                    <a:pt x="4490" y="11969"/>
                    <a:pt x="3295" y="10844"/>
                    <a:pt x="4444" y="9950"/>
                  </a:cubicBezTo>
                  <a:cubicBezTo>
                    <a:pt x="5696" y="8976"/>
                    <a:pt x="6808" y="8838"/>
                    <a:pt x="6808" y="8838"/>
                  </a:cubicBezTo>
                  <a:lnTo>
                    <a:pt x="6808" y="8838"/>
                  </a:lnTo>
                  <a:cubicBezTo>
                    <a:pt x="6808" y="8838"/>
                    <a:pt x="5835" y="12035"/>
                    <a:pt x="6255" y="12595"/>
                  </a:cubicBezTo>
                  <a:cubicBezTo>
                    <a:pt x="7943" y="14844"/>
                    <a:pt x="421" y="25372"/>
                    <a:pt x="9" y="25372"/>
                  </a:cubicBezTo>
                  <a:cubicBezTo>
                    <a:pt x="5" y="25372"/>
                    <a:pt x="3" y="25371"/>
                    <a:pt x="1" y="25370"/>
                  </a:cubicBezTo>
                  <a:lnTo>
                    <a:pt x="1" y="25370"/>
                  </a:lnTo>
                  <a:cubicBezTo>
                    <a:pt x="40" y="25392"/>
                    <a:pt x="2261" y="26646"/>
                    <a:pt x="5030" y="27974"/>
                  </a:cubicBezTo>
                  <a:cubicBezTo>
                    <a:pt x="6122" y="28498"/>
                    <a:pt x="7247" y="28732"/>
                    <a:pt x="8374" y="28732"/>
                  </a:cubicBezTo>
                  <a:cubicBezTo>
                    <a:pt x="13626" y="28732"/>
                    <a:pt x="18899" y="23658"/>
                    <a:pt x="20793" y="19258"/>
                  </a:cubicBezTo>
                  <a:cubicBezTo>
                    <a:pt x="22611" y="15035"/>
                    <a:pt x="24367" y="7394"/>
                    <a:pt x="20679" y="3608"/>
                  </a:cubicBezTo>
                  <a:cubicBezTo>
                    <a:pt x="18039" y="897"/>
                    <a:pt x="14534" y="326"/>
                    <a:pt x="12112" y="326"/>
                  </a:cubicBezTo>
                  <a:cubicBezTo>
                    <a:pt x="10739" y="326"/>
                    <a:pt x="9714" y="509"/>
                    <a:pt x="9391" y="590"/>
                  </a:cubicBezTo>
                  <a:cubicBezTo>
                    <a:pt x="9391" y="590"/>
                    <a:pt x="6958" y="0"/>
                    <a:pt x="49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2533;p54">
              <a:extLst>
                <a:ext uri="{FF2B5EF4-FFF2-40B4-BE49-F238E27FC236}">
                  <a16:creationId xmlns:a16="http://schemas.microsoft.com/office/drawing/2014/main" id="{2357F6C7-E97C-28A6-C312-42884F024A00}"/>
                </a:ext>
              </a:extLst>
            </p:cNvPr>
            <p:cNvSpPr/>
            <p:nvPr/>
          </p:nvSpPr>
          <p:spPr>
            <a:xfrm>
              <a:off x="5606625" y="2476275"/>
              <a:ext cx="628650" cy="733500"/>
            </a:xfrm>
            <a:custGeom>
              <a:avLst/>
              <a:gdLst/>
              <a:ahLst/>
              <a:cxnLst/>
              <a:rect l="l" t="t" r="r" b="b"/>
              <a:pathLst>
                <a:path w="25146" h="29340" extrusionOk="0">
                  <a:moveTo>
                    <a:pt x="5370" y="612"/>
                  </a:moveTo>
                  <a:cubicBezTo>
                    <a:pt x="7281" y="612"/>
                    <a:pt x="9673" y="1187"/>
                    <a:pt x="9702" y="1193"/>
                  </a:cubicBezTo>
                  <a:cubicBezTo>
                    <a:pt x="9725" y="1199"/>
                    <a:pt x="9750" y="1201"/>
                    <a:pt x="9775" y="1201"/>
                  </a:cubicBezTo>
                  <a:cubicBezTo>
                    <a:pt x="9799" y="1201"/>
                    <a:pt x="9824" y="1199"/>
                    <a:pt x="9848" y="1193"/>
                  </a:cubicBezTo>
                  <a:cubicBezTo>
                    <a:pt x="9874" y="1187"/>
                    <a:pt x="10968" y="939"/>
                    <a:pt x="12548" y="939"/>
                  </a:cubicBezTo>
                  <a:cubicBezTo>
                    <a:pt x="14878" y="939"/>
                    <a:pt x="18264" y="1478"/>
                    <a:pt x="20844" y="4127"/>
                  </a:cubicBezTo>
                  <a:cubicBezTo>
                    <a:pt x="24481" y="7863"/>
                    <a:pt x="22588" y="15513"/>
                    <a:pt x="20896" y="19444"/>
                  </a:cubicBezTo>
                  <a:cubicBezTo>
                    <a:pt x="19578" y="22505"/>
                    <a:pt x="16232" y="26522"/>
                    <a:pt x="12000" y="28109"/>
                  </a:cubicBezTo>
                  <a:cubicBezTo>
                    <a:pt x="10881" y="28527"/>
                    <a:pt x="9798" y="28736"/>
                    <a:pt x="8758" y="28736"/>
                  </a:cubicBezTo>
                  <a:cubicBezTo>
                    <a:pt x="7635" y="28736"/>
                    <a:pt x="6562" y="28493"/>
                    <a:pt x="5547" y="28004"/>
                  </a:cubicBezTo>
                  <a:cubicBezTo>
                    <a:pt x="3457" y="27002"/>
                    <a:pt x="1695" y="26050"/>
                    <a:pt x="911" y="25619"/>
                  </a:cubicBezTo>
                  <a:lnTo>
                    <a:pt x="912" y="25619"/>
                  </a:lnTo>
                  <a:cubicBezTo>
                    <a:pt x="918" y="25614"/>
                    <a:pt x="925" y="25606"/>
                    <a:pt x="930" y="25599"/>
                  </a:cubicBezTo>
                  <a:cubicBezTo>
                    <a:pt x="2131" y="24231"/>
                    <a:pt x="8641" y="15058"/>
                    <a:pt x="6884" y="12717"/>
                  </a:cubicBezTo>
                  <a:cubicBezTo>
                    <a:pt x="6715" y="12458"/>
                    <a:pt x="6990" y="10862"/>
                    <a:pt x="7485" y="9232"/>
                  </a:cubicBezTo>
                  <a:cubicBezTo>
                    <a:pt x="7546" y="9034"/>
                    <a:pt x="7395" y="8837"/>
                    <a:pt x="7194" y="8837"/>
                  </a:cubicBezTo>
                  <a:cubicBezTo>
                    <a:pt x="7181" y="8837"/>
                    <a:pt x="7167" y="8838"/>
                    <a:pt x="7154" y="8840"/>
                  </a:cubicBezTo>
                  <a:cubicBezTo>
                    <a:pt x="7106" y="8846"/>
                    <a:pt x="5944" y="9001"/>
                    <a:pt x="4641" y="10014"/>
                  </a:cubicBezTo>
                  <a:cubicBezTo>
                    <a:pt x="4249" y="10319"/>
                    <a:pt x="4044" y="10683"/>
                    <a:pt x="4031" y="11098"/>
                  </a:cubicBezTo>
                  <a:cubicBezTo>
                    <a:pt x="4029" y="11147"/>
                    <a:pt x="4031" y="11198"/>
                    <a:pt x="4035" y="11248"/>
                  </a:cubicBezTo>
                  <a:cubicBezTo>
                    <a:pt x="3591" y="10777"/>
                    <a:pt x="3247" y="10224"/>
                    <a:pt x="3019" y="9618"/>
                  </a:cubicBezTo>
                  <a:cubicBezTo>
                    <a:pt x="2138" y="7298"/>
                    <a:pt x="2299" y="3373"/>
                    <a:pt x="3352" y="1543"/>
                  </a:cubicBezTo>
                  <a:cubicBezTo>
                    <a:pt x="3553" y="1193"/>
                    <a:pt x="3886" y="759"/>
                    <a:pt x="4322" y="687"/>
                  </a:cubicBezTo>
                  <a:cubicBezTo>
                    <a:pt x="4639" y="634"/>
                    <a:pt x="4995" y="612"/>
                    <a:pt x="5370" y="612"/>
                  </a:cubicBezTo>
                  <a:close/>
                  <a:moveTo>
                    <a:pt x="5376" y="1"/>
                  </a:moveTo>
                  <a:cubicBezTo>
                    <a:pt x="4967" y="1"/>
                    <a:pt x="4574" y="25"/>
                    <a:pt x="4222" y="84"/>
                  </a:cubicBezTo>
                  <a:cubicBezTo>
                    <a:pt x="3681" y="174"/>
                    <a:pt x="3210" y="563"/>
                    <a:pt x="2821" y="1240"/>
                  </a:cubicBezTo>
                  <a:cubicBezTo>
                    <a:pt x="1675" y="3235"/>
                    <a:pt x="1496" y="7331"/>
                    <a:pt x="2446" y="9836"/>
                  </a:cubicBezTo>
                  <a:cubicBezTo>
                    <a:pt x="2911" y="11061"/>
                    <a:pt x="3744" y="12031"/>
                    <a:pt x="4921" y="12718"/>
                  </a:cubicBezTo>
                  <a:cubicBezTo>
                    <a:pt x="4970" y="12747"/>
                    <a:pt x="5023" y="12760"/>
                    <a:pt x="5075" y="12760"/>
                  </a:cubicBezTo>
                  <a:cubicBezTo>
                    <a:pt x="5171" y="12760"/>
                    <a:pt x="5264" y="12715"/>
                    <a:pt x="5324" y="12633"/>
                  </a:cubicBezTo>
                  <a:cubicBezTo>
                    <a:pt x="5416" y="12506"/>
                    <a:pt x="5396" y="12328"/>
                    <a:pt x="5278" y="12224"/>
                  </a:cubicBezTo>
                  <a:cubicBezTo>
                    <a:pt x="4977" y="11959"/>
                    <a:pt x="4630" y="11511"/>
                    <a:pt x="4642" y="11116"/>
                  </a:cubicBezTo>
                  <a:cubicBezTo>
                    <a:pt x="4649" y="10890"/>
                    <a:pt x="4771" y="10689"/>
                    <a:pt x="5016" y="10497"/>
                  </a:cubicBezTo>
                  <a:cubicBezTo>
                    <a:pt x="5696" y="9970"/>
                    <a:pt x="6333" y="9701"/>
                    <a:pt x="6748" y="9568"/>
                  </a:cubicBezTo>
                  <a:lnTo>
                    <a:pt x="6748" y="9568"/>
                  </a:lnTo>
                  <a:cubicBezTo>
                    <a:pt x="6425" y="10718"/>
                    <a:pt x="5997" y="12557"/>
                    <a:pt x="6394" y="13085"/>
                  </a:cubicBezTo>
                  <a:cubicBezTo>
                    <a:pt x="6577" y="13329"/>
                    <a:pt x="6624" y="13763"/>
                    <a:pt x="6532" y="14339"/>
                  </a:cubicBezTo>
                  <a:cubicBezTo>
                    <a:pt x="5987" y="17759"/>
                    <a:pt x="966" y="24811"/>
                    <a:pt x="292" y="25385"/>
                  </a:cubicBezTo>
                  <a:cubicBezTo>
                    <a:pt x="37" y="25465"/>
                    <a:pt x="1" y="25811"/>
                    <a:pt x="233" y="25943"/>
                  </a:cubicBezTo>
                  <a:lnTo>
                    <a:pt x="243" y="25948"/>
                  </a:lnTo>
                  <a:cubicBezTo>
                    <a:pt x="634" y="26168"/>
                    <a:pt x="2713" y="27324"/>
                    <a:pt x="5282" y="28557"/>
                  </a:cubicBezTo>
                  <a:cubicBezTo>
                    <a:pt x="6369" y="29079"/>
                    <a:pt x="7541" y="29339"/>
                    <a:pt x="8763" y="29339"/>
                  </a:cubicBezTo>
                  <a:cubicBezTo>
                    <a:pt x="9882" y="29339"/>
                    <a:pt x="11043" y="29120"/>
                    <a:pt x="12215" y="28682"/>
                  </a:cubicBezTo>
                  <a:cubicBezTo>
                    <a:pt x="16615" y="27033"/>
                    <a:pt x="20091" y="22863"/>
                    <a:pt x="21458" y="19686"/>
                  </a:cubicBezTo>
                  <a:cubicBezTo>
                    <a:pt x="23210" y="15615"/>
                    <a:pt x="25145" y="7668"/>
                    <a:pt x="21282" y="3701"/>
                  </a:cubicBezTo>
                  <a:cubicBezTo>
                    <a:pt x="18557" y="902"/>
                    <a:pt x="14984" y="333"/>
                    <a:pt x="12531" y="333"/>
                  </a:cubicBezTo>
                  <a:cubicBezTo>
                    <a:pt x="11109" y="333"/>
                    <a:pt x="10063" y="524"/>
                    <a:pt x="9778" y="583"/>
                  </a:cubicBezTo>
                  <a:cubicBezTo>
                    <a:pt x="9357" y="485"/>
                    <a:pt x="7198" y="1"/>
                    <a:pt x="5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2534;p54">
              <a:extLst>
                <a:ext uri="{FF2B5EF4-FFF2-40B4-BE49-F238E27FC236}">
                  <a16:creationId xmlns:a16="http://schemas.microsoft.com/office/drawing/2014/main" id="{35427803-BE1A-1625-BC4E-160A3528102B}"/>
                </a:ext>
              </a:extLst>
            </p:cNvPr>
            <p:cNvSpPr/>
            <p:nvPr/>
          </p:nvSpPr>
          <p:spPr>
            <a:xfrm>
              <a:off x="4487550" y="2972400"/>
              <a:ext cx="397725" cy="721650"/>
            </a:xfrm>
            <a:custGeom>
              <a:avLst/>
              <a:gdLst/>
              <a:ahLst/>
              <a:cxnLst/>
              <a:rect l="l" t="t" r="r" b="b"/>
              <a:pathLst>
                <a:path w="15909" h="28866" extrusionOk="0">
                  <a:moveTo>
                    <a:pt x="5646" y="1"/>
                  </a:moveTo>
                  <a:lnTo>
                    <a:pt x="1" y="23606"/>
                  </a:lnTo>
                  <a:lnTo>
                    <a:pt x="11547" y="28866"/>
                  </a:lnTo>
                  <a:lnTo>
                    <a:pt x="15908" y="6672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2535;p54">
              <a:extLst>
                <a:ext uri="{FF2B5EF4-FFF2-40B4-BE49-F238E27FC236}">
                  <a16:creationId xmlns:a16="http://schemas.microsoft.com/office/drawing/2014/main" id="{6748B1A4-F6BA-2730-42A3-84EEF9B23D00}"/>
                </a:ext>
              </a:extLst>
            </p:cNvPr>
            <p:cNvSpPr/>
            <p:nvPr/>
          </p:nvSpPr>
          <p:spPr>
            <a:xfrm>
              <a:off x="4479275" y="2964725"/>
              <a:ext cx="414125" cy="736975"/>
            </a:xfrm>
            <a:custGeom>
              <a:avLst/>
              <a:gdLst/>
              <a:ahLst/>
              <a:cxnLst/>
              <a:rect l="l" t="t" r="r" b="b"/>
              <a:pathLst>
                <a:path w="16565" h="29479" extrusionOk="0">
                  <a:moveTo>
                    <a:pt x="6173" y="801"/>
                  </a:moveTo>
                  <a:lnTo>
                    <a:pt x="15899" y="7123"/>
                  </a:lnTo>
                  <a:lnTo>
                    <a:pt x="11652" y="28734"/>
                  </a:lnTo>
                  <a:lnTo>
                    <a:pt x="689" y="23738"/>
                  </a:lnTo>
                  <a:lnTo>
                    <a:pt x="6173" y="801"/>
                  </a:lnTo>
                  <a:close/>
                  <a:moveTo>
                    <a:pt x="5976" y="0"/>
                  </a:moveTo>
                  <a:cubicBezTo>
                    <a:pt x="5842" y="0"/>
                    <a:pt x="5713" y="91"/>
                    <a:pt x="5679" y="236"/>
                  </a:cubicBezTo>
                  <a:lnTo>
                    <a:pt x="34" y="23841"/>
                  </a:lnTo>
                  <a:cubicBezTo>
                    <a:pt x="1" y="23984"/>
                    <a:pt x="71" y="24130"/>
                    <a:pt x="206" y="24191"/>
                  </a:cubicBezTo>
                  <a:lnTo>
                    <a:pt x="11751" y="29451"/>
                  </a:lnTo>
                  <a:cubicBezTo>
                    <a:pt x="11791" y="29470"/>
                    <a:pt x="11834" y="29479"/>
                    <a:pt x="11878" y="29479"/>
                  </a:cubicBezTo>
                  <a:cubicBezTo>
                    <a:pt x="12024" y="29479"/>
                    <a:pt x="12150" y="29376"/>
                    <a:pt x="12178" y="29232"/>
                  </a:cubicBezTo>
                  <a:lnTo>
                    <a:pt x="16540" y="7037"/>
                  </a:lnTo>
                  <a:cubicBezTo>
                    <a:pt x="16564" y="6914"/>
                    <a:pt x="16512" y="6790"/>
                    <a:pt x="16407" y="6722"/>
                  </a:cubicBezTo>
                  <a:lnTo>
                    <a:pt x="6143" y="51"/>
                  </a:lnTo>
                  <a:cubicBezTo>
                    <a:pt x="6091" y="16"/>
                    <a:pt x="6033" y="0"/>
                    <a:pt x="59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2536;p54">
              <a:extLst>
                <a:ext uri="{FF2B5EF4-FFF2-40B4-BE49-F238E27FC236}">
                  <a16:creationId xmlns:a16="http://schemas.microsoft.com/office/drawing/2014/main" id="{A812023D-6464-7CAA-F9F1-29F87E3EDF43}"/>
                </a:ext>
              </a:extLst>
            </p:cNvPr>
            <p:cNvSpPr/>
            <p:nvPr/>
          </p:nvSpPr>
          <p:spPr>
            <a:xfrm>
              <a:off x="4521150" y="3033325"/>
              <a:ext cx="330550" cy="599800"/>
            </a:xfrm>
            <a:custGeom>
              <a:avLst/>
              <a:gdLst/>
              <a:ahLst/>
              <a:cxnLst/>
              <a:rect l="l" t="t" r="r" b="b"/>
              <a:pathLst>
                <a:path w="13222" h="23992" extrusionOk="0">
                  <a:moveTo>
                    <a:pt x="4692" y="1"/>
                  </a:moveTo>
                  <a:lnTo>
                    <a:pt x="1" y="19620"/>
                  </a:lnTo>
                  <a:lnTo>
                    <a:pt x="9596" y="23992"/>
                  </a:lnTo>
                  <a:lnTo>
                    <a:pt x="13222" y="5545"/>
                  </a:lnTo>
                  <a:lnTo>
                    <a:pt x="46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2537;p54">
              <a:extLst>
                <a:ext uri="{FF2B5EF4-FFF2-40B4-BE49-F238E27FC236}">
                  <a16:creationId xmlns:a16="http://schemas.microsoft.com/office/drawing/2014/main" id="{C81C8D72-1933-0490-43AD-CD9EBA25C990}"/>
                </a:ext>
              </a:extLst>
            </p:cNvPr>
            <p:cNvSpPr/>
            <p:nvPr/>
          </p:nvSpPr>
          <p:spPr>
            <a:xfrm>
              <a:off x="4512850" y="3025675"/>
              <a:ext cx="346950" cy="615100"/>
            </a:xfrm>
            <a:custGeom>
              <a:avLst/>
              <a:gdLst/>
              <a:ahLst/>
              <a:cxnLst/>
              <a:rect l="l" t="t" r="r" b="b"/>
              <a:pathLst>
                <a:path w="13878" h="24604" extrusionOk="0">
                  <a:moveTo>
                    <a:pt x="5220" y="800"/>
                  </a:moveTo>
                  <a:lnTo>
                    <a:pt x="13214" y="5995"/>
                  </a:lnTo>
                  <a:lnTo>
                    <a:pt x="9703" y="23858"/>
                  </a:lnTo>
                  <a:lnTo>
                    <a:pt x="688" y="19752"/>
                  </a:lnTo>
                  <a:lnTo>
                    <a:pt x="5220" y="800"/>
                  </a:lnTo>
                  <a:close/>
                  <a:moveTo>
                    <a:pt x="5023" y="1"/>
                  </a:moveTo>
                  <a:cubicBezTo>
                    <a:pt x="4889" y="1"/>
                    <a:pt x="4760" y="91"/>
                    <a:pt x="4726" y="236"/>
                  </a:cubicBezTo>
                  <a:lnTo>
                    <a:pt x="35" y="19855"/>
                  </a:lnTo>
                  <a:cubicBezTo>
                    <a:pt x="0" y="19998"/>
                    <a:pt x="72" y="20144"/>
                    <a:pt x="205" y="20205"/>
                  </a:cubicBezTo>
                  <a:lnTo>
                    <a:pt x="9802" y="24576"/>
                  </a:lnTo>
                  <a:cubicBezTo>
                    <a:pt x="9842" y="24594"/>
                    <a:pt x="9885" y="24604"/>
                    <a:pt x="9928" y="24604"/>
                  </a:cubicBezTo>
                  <a:cubicBezTo>
                    <a:pt x="10074" y="24604"/>
                    <a:pt x="10199" y="24500"/>
                    <a:pt x="10228" y="24357"/>
                  </a:cubicBezTo>
                  <a:lnTo>
                    <a:pt x="13853" y="5910"/>
                  </a:lnTo>
                  <a:cubicBezTo>
                    <a:pt x="13877" y="5788"/>
                    <a:pt x="13825" y="5663"/>
                    <a:pt x="13720" y="5594"/>
                  </a:cubicBezTo>
                  <a:lnTo>
                    <a:pt x="5190" y="51"/>
                  </a:lnTo>
                  <a:cubicBezTo>
                    <a:pt x="5138" y="17"/>
                    <a:pt x="5080" y="1"/>
                    <a:pt x="5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2538;p54">
              <a:extLst>
                <a:ext uri="{FF2B5EF4-FFF2-40B4-BE49-F238E27FC236}">
                  <a16:creationId xmlns:a16="http://schemas.microsoft.com/office/drawing/2014/main" id="{A2B298F3-B15B-D690-6740-7ACB2C64533C}"/>
                </a:ext>
              </a:extLst>
            </p:cNvPr>
            <p:cNvSpPr/>
            <p:nvPr/>
          </p:nvSpPr>
          <p:spPr>
            <a:xfrm>
              <a:off x="4776225" y="3139175"/>
              <a:ext cx="503550" cy="586950"/>
            </a:xfrm>
            <a:custGeom>
              <a:avLst/>
              <a:gdLst/>
              <a:ahLst/>
              <a:cxnLst/>
              <a:rect l="l" t="t" r="r" b="b"/>
              <a:pathLst>
                <a:path w="20142" h="23478" extrusionOk="0">
                  <a:moveTo>
                    <a:pt x="4361" y="1"/>
                  </a:moveTo>
                  <a:lnTo>
                    <a:pt x="0" y="22195"/>
                  </a:lnTo>
                  <a:lnTo>
                    <a:pt x="17063" y="23478"/>
                  </a:lnTo>
                  <a:lnTo>
                    <a:pt x="20142" y="771"/>
                  </a:lnTo>
                  <a:lnTo>
                    <a:pt x="43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2539;p54">
              <a:extLst>
                <a:ext uri="{FF2B5EF4-FFF2-40B4-BE49-F238E27FC236}">
                  <a16:creationId xmlns:a16="http://schemas.microsoft.com/office/drawing/2014/main" id="{511D307A-A172-F6FE-33A9-53D2E34359A9}"/>
                </a:ext>
              </a:extLst>
            </p:cNvPr>
            <p:cNvSpPr/>
            <p:nvPr/>
          </p:nvSpPr>
          <p:spPr>
            <a:xfrm>
              <a:off x="4767825" y="3131475"/>
              <a:ext cx="520150" cy="602300"/>
            </a:xfrm>
            <a:custGeom>
              <a:avLst/>
              <a:gdLst/>
              <a:ahLst/>
              <a:cxnLst/>
              <a:rect l="l" t="t" r="r" b="b"/>
              <a:pathLst>
                <a:path w="20806" h="24092" extrusionOk="0">
                  <a:moveTo>
                    <a:pt x="4948" y="627"/>
                  </a:moveTo>
                  <a:lnTo>
                    <a:pt x="20130" y="1368"/>
                  </a:lnTo>
                  <a:lnTo>
                    <a:pt x="17134" y="23459"/>
                  </a:lnTo>
                  <a:lnTo>
                    <a:pt x="703" y="22224"/>
                  </a:lnTo>
                  <a:lnTo>
                    <a:pt x="4948" y="627"/>
                  </a:lnTo>
                  <a:close/>
                  <a:moveTo>
                    <a:pt x="4675" y="1"/>
                  </a:moveTo>
                  <a:cubicBezTo>
                    <a:pt x="4523" y="1"/>
                    <a:pt x="4425" y="112"/>
                    <a:pt x="4398" y="250"/>
                  </a:cubicBezTo>
                  <a:lnTo>
                    <a:pt x="36" y="22444"/>
                  </a:lnTo>
                  <a:cubicBezTo>
                    <a:pt x="0" y="22625"/>
                    <a:pt x="130" y="22794"/>
                    <a:pt x="313" y="22809"/>
                  </a:cubicBezTo>
                  <a:lnTo>
                    <a:pt x="17376" y="24092"/>
                  </a:lnTo>
                  <a:lnTo>
                    <a:pt x="17399" y="24092"/>
                  </a:lnTo>
                  <a:cubicBezTo>
                    <a:pt x="17400" y="24092"/>
                    <a:pt x="17401" y="24092"/>
                    <a:pt x="17401" y="24092"/>
                  </a:cubicBezTo>
                  <a:cubicBezTo>
                    <a:pt x="17553" y="24092"/>
                    <a:pt x="17682" y="23978"/>
                    <a:pt x="17703" y="23827"/>
                  </a:cubicBezTo>
                  <a:lnTo>
                    <a:pt x="20781" y="1120"/>
                  </a:lnTo>
                  <a:cubicBezTo>
                    <a:pt x="20806" y="942"/>
                    <a:pt x="20673" y="782"/>
                    <a:pt x="20493" y="773"/>
                  </a:cubicBezTo>
                  <a:lnTo>
                    <a:pt x="4713" y="3"/>
                  </a:lnTo>
                  <a:cubicBezTo>
                    <a:pt x="4700" y="1"/>
                    <a:pt x="4687" y="1"/>
                    <a:pt x="46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2540;p54">
              <a:extLst>
                <a:ext uri="{FF2B5EF4-FFF2-40B4-BE49-F238E27FC236}">
                  <a16:creationId xmlns:a16="http://schemas.microsoft.com/office/drawing/2014/main" id="{F0747302-F5D4-C144-A6DA-9FAAFF4682DC}"/>
                </a:ext>
              </a:extLst>
            </p:cNvPr>
            <p:cNvSpPr/>
            <p:nvPr/>
          </p:nvSpPr>
          <p:spPr>
            <a:xfrm>
              <a:off x="5001425" y="3372175"/>
              <a:ext cx="31550" cy="20450"/>
            </a:xfrm>
            <a:custGeom>
              <a:avLst/>
              <a:gdLst/>
              <a:ahLst/>
              <a:cxnLst/>
              <a:rect l="l" t="t" r="r" b="b"/>
              <a:pathLst>
                <a:path w="1262" h="818" extrusionOk="0">
                  <a:moveTo>
                    <a:pt x="132" y="0"/>
                  </a:moveTo>
                  <a:lnTo>
                    <a:pt x="1" y="766"/>
                  </a:lnTo>
                  <a:lnTo>
                    <a:pt x="1146" y="818"/>
                  </a:lnTo>
                  <a:lnTo>
                    <a:pt x="1261" y="8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2541;p54">
              <a:extLst>
                <a:ext uri="{FF2B5EF4-FFF2-40B4-BE49-F238E27FC236}">
                  <a16:creationId xmlns:a16="http://schemas.microsoft.com/office/drawing/2014/main" id="{9AEF329A-A07E-6B1C-3CD6-FC8002FCDB61}"/>
                </a:ext>
              </a:extLst>
            </p:cNvPr>
            <p:cNvSpPr/>
            <p:nvPr/>
          </p:nvSpPr>
          <p:spPr>
            <a:xfrm>
              <a:off x="5028375" y="3490350"/>
              <a:ext cx="44100" cy="29800"/>
            </a:xfrm>
            <a:custGeom>
              <a:avLst/>
              <a:gdLst/>
              <a:ahLst/>
              <a:cxnLst/>
              <a:rect l="l" t="t" r="r" b="b"/>
              <a:pathLst>
                <a:path w="1764" h="1192" extrusionOk="0">
                  <a:moveTo>
                    <a:pt x="169" y="0"/>
                  </a:moveTo>
                  <a:lnTo>
                    <a:pt x="0" y="1082"/>
                  </a:lnTo>
                  <a:lnTo>
                    <a:pt x="1580" y="1191"/>
                  </a:lnTo>
                  <a:lnTo>
                    <a:pt x="1764" y="75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2542;p54">
              <a:extLst>
                <a:ext uri="{FF2B5EF4-FFF2-40B4-BE49-F238E27FC236}">
                  <a16:creationId xmlns:a16="http://schemas.microsoft.com/office/drawing/2014/main" id="{25449D44-6CAC-919C-4811-D582BA7196F8}"/>
                </a:ext>
              </a:extLst>
            </p:cNvPr>
            <p:cNvSpPr/>
            <p:nvPr/>
          </p:nvSpPr>
          <p:spPr>
            <a:xfrm>
              <a:off x="4961500" y="3288850"/>
              <a:ext cx="39400" cy="22250"/>
            </a:xfrm>
            <a:custGeom>
              <a:avLst/>
              <a:gdLst/>
              <a:ahLst/>
              <a:cxnLst/>
              <a:rect l="l" t="t" r="r" b="b"/>
              <a:pathLst>
                <a:path w="1576" h="890" extrusionOk="0">
                  <a:moveTo>
                    <a:pt x="146" y="0"/>
                  </a:moveTo>
                  <a:lnTo>
                    <a:pt x="0" y="823"/>
                  </a:lnTo>
                  <a:lnTo>
                    <a:pt x="1439" y="890"/>
                  </a:lnTo>
                  <a:lnTo>
                    <a:pt x="1575" y="10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2543;p54">
              <a:extLst>
                <a:ext uri="{FF2B5EF4-FFF2-40B4-BE49-F238E27FC236}">
                  <a16:creationId xmlns:a16="http://schemas.microsoft.com/office/drawing/2014/main" id="{6235BC2C-CFE1-CD12-2F8F-7D0F4C180857}"/>
                </a:ext>
              </a:extLst>
            </p:cNvPr>
            <p:cNvSpPr/>
            <p:nvPr/>
          </p:nvSpPr>
          <p:spPr>
            <a:xfrm>
              <a:off x="5015175" y="3292575"/>
              <a:ext cx="30225" cy="20600"/>
            </a:xfrm>
            <a:custGeom>
              <a:avLst/>
              <a:gdLst/>
              <a:ahLst/>
              <a:cxnLst/>
              <a:rect l="l" t="t" r="r" b="b"/>
              <a:pathLst>
                <a:path w="1209" h="824" extrusionOk="0">
                  <a:moveTo>
                    <a:pt x="134" y="1"/>
                  </a:moveTo>
                  <a:lnTo>
                    <a:pt x="0" y="774"/>
                  </a:lnTo>
                  <a:lnTo>
                    <a:pt x="1091" y="824"/>
                  </a:lnTo>
                  <a:lnTo>
                    <a:pt x="1209" y="76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2544;p54">
              <a:extLst>
                <a:ext uri="{FF2B5EF4-FFF2-40B4-BE49-F238E27FC236}">
                  <a16:creationId xmlns:a16="http://schemas.microsoft.com/office/drawing/2014/main" id="{9B625BA8-DCAB-6760-74A4-EE99FB5950ED}"/>
                </a:ext>
              </a:extLst>
            </p:cNvPr>
            <p:cNvSpPr/>
            <p:nvPr/>
          </p:nvSpPr>
          <p:spPr>
            <a:xfrm>
              <a:off x="4993975" y="3408725"/>
              <a:ext cx="33375" cy="27750"/>
            </a:xfrm>
            <a:custGeom>
              <a:avLst/>
              <a:gdLst/>
              <a:ahLst/>
              <a:cxnLst/>
              <a:rect l="l" t="t" r="r" b="b"/>
              <a:pathLst>
                <a:path w="1335" h="1110" extrusionOk="0">
                  <a:moveTo>
                    <a:pt x="178" y="1"/>
                  </a:moveTo>
                  <a:lnTo>
                    <a:pt x="1" y="1028"/>
                  </a:lnTo>
                  <a:lnTo>
                    <a:pt x="1170" y="1110"/>
                  </a:lnTo>
                  <a:lnTo>
                    <a:pt x="1334" y="54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2545;p54">
              <a:extLst>
                <a:ext uri="{FF2B5EF4-FFF2-40B4-BE49-F238E27FC236}">
                  <a16:creationId xmlns:a16="http://schemas.microsoft.com/office/drawing/2014/main" id="{44FA6314-20E2-E988-F1BC-246EE4EBCC7B}"/>
                </a:ext>
              </a:extLst>
            </p:cNvPr>
            <p:cNvSpPr/>
            <p:nvPr/>
          </p:nvSpPr>
          <p:spPr>
            <a:xfrm>
              <a:off x="5053250" y="3331400"/>
              <a:ext cx="45325" cy="29450"/>
            </a:xfrm>
            <a:custGeom>
              <a:avLst/>
              <a:gdLst/>
              <a:ahLst/>
              <a:cxnLst/>
              <a:rect l="l" t="t" r="r" b="b"/>
              <a:pathLst>
                <a:path w="1813" h="1178" extrusionOk="0">
                  <a:moveTo>
                    <a:pt x="166" y="1"/>
                  </a:moveTo>
                  <a:lnTo>
                    <a:pt x="0" y="1063"/>
                  </a:lnTo>
                  <a:lnTo>
                    <a:pt x="1632" y="1177"/>
                  </a:lnTo>
                  <a:lnTo>
                    <a:pt x="1813" y="77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2546;p54">
              <a:extLst>
                <a:ext uri="{FF2B5EF4-FFF2-40B4-BE49-F238E27FC236}">
                  <a16:creationId xmlns:a16="http://schemas.microsoft.com/office/drawing/2014/main" id="{7700521B-CA06-11FB-DB12-1D260E3ED018}"/>
                </a:ext>
              </a:extLst>
            </p:cNvPr>
            <p:cNvSpPr/>
            <p:nvPr/>
          </p:nvSpPr>
          <p:spPr>
            <a:xfrm>
              <a:off x="4975600" y="3199350"/>
              <a:ext cx="40900" cy="32350"/>
            </a:xfrm>
            <a:custGeom>
              <a:avLst/>
              <a:gdLst/>
              <a:ahLst/>
              <a:cxnLst/>
              <a:rect l="l" t="t" r="r" b="b"/>
              <a:pathLst>
                <a:path w="1636" h="1294" extrusionOk="0">
                  <a:moveTo>
                    <a:pt x="218" y="1"/>
                  </a:moveTo>
                  <a:lnTo>
                    <a:pt x="0" y="1228"/>
                  </a:lnTo>
                  <a:lnTo>
                    <a:pt x="1425" y="1294"/>
                  </a:lnTo>
                  <a:lnTo>
                    <a:pt x="1635" y="75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2547;p54">
              <a:extLst>
                <a:ext uri="{FF2B5EF4-FFF2-40B4-BE49-F238E27FC236}">
                  <a16:creationId xmlns:a16="http://schemas.microsoft.com/office/drawing/2014/main" id="{42B31278-372B-4F95-8E0A-2C0EA916F791}"/>
                </a:ext>
              </a:extLst>
            </p:cNvPr>
            <p:cNvSpPr/>
            <p:nvPr/>
          </p:nvSpPr>
          <p:spPr>
            <a:xfrm>
              <a:off x="5028900" y="3202125"/>
              <a:ext cx="30700" cy="31600"/>
            </a:xfrm>
            <a:custGeom>
              <a:avLst/>
              <a:gdLst/>
              <a:ahLst/>
              <a:cxnLst/>
              <a:rect l="l" t="t" r="r" b="b"/>
              <a:pathLst>
                <a:path w="1228" h="1264" extrusionOk="0">
                  <a:moveTo>
                    <a:pt x="211" y="1"/>
                  </a:moveTo>
                  <a:lnTo>
                    <a:pt x="0" y="1215"/>
                  </a:lnTo>
                  <a:lnTo>
                    <a:pt x="1038" y="1264"/>
                  </a:lnTo>
                  <a:lnTo>
                    <a:pt x="1228" y="53"/>
                  </a:lnTo>
                  <a:lnTo>
                    <a:pt x="2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2548;p54">
              <a:extLst>
                <a:ext uri="{FF2B5EF4-FFF2-40B4-BE49-F238E27FC236}">
                  <a16:creationId xmlns:a16="http://schemas.microsoft.com/office/drawing/2014/main" id="{7650597C-86E4-5F0E-FBD7-0C8D72DDABA0}"/>
                </a:ext>
              </a:extLst>
            </p:cNvPr>
            <p:cNvSpPr/>
            <p:nvPr/>
          </p:nvSpPr>
          <p:spPr>
            <a:xfrm>
              <a:off x="4968250" y="3247475"/>
              <a:ext cx="39950" cy="26500"/>
            </a:xfrm>
            <a:custGeom>
              <a:avLst/>
              <a:gdLst/>
              <a:ahLst/>
              <a:cxnLst/>
              <a:rect l="l" t="t" r="r" b="b"/>
              <a:pathLst>
                <a:path w="1598" h="1060" extrusionOk="0">
                  <a:moveTo>
                    <a:pt x="170" y="0"/>
                  </a:moveTo>
                  <a:lnTo>
                    <a:pt x="0" y="959"/>
                  </a:lnTo>
                  <a:lnTo>
                    <a:pt x="1426" y="1059"/>
                  </a:lnTo>
                  <a:lnTo>
                    <a:pt x="1598" y="65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2549;p54">
              <a:extLst>
                <a:ext uri="{FF2B5EF4-FFF2-40B4-BE49-F238E27FC236}">
                  <a16:creationId xmlns:a16="http://schemas.microsoft.com/office/drawing/2014/main" id="{DF6BA650-BF6C-1C84-B097-948E4315F1AE}"/>
                </a:ext>
              </a:extLst>
            </p:cNvPr>
            <p:cNvSpPr/>
            <p:nvPr/>
          </p:nvSpPr>
          <p:spPr>
            <a:xfrm>
              <a:off x="5007750" y="3329325"/>
              <a:ext cx="32000" cy="27425"/>
            </a:xfrm>
            <a:custGeom>
              <a:avLst/>
              <a:gdLst/>
              <a:ahLst/>
              <a:cxnLst/>
              <a:rect l="l" t="t" r="r" b="b"/>
              <a:pathLst>
                <a:path w="1280" h="1097" extrusionOk="0">
                  <a:moveTo>
                    <a:pt x="176" y="1"/>
                  </a:moveTo>
                  <a:lnTo>
                    <a:pt x="0" y="1019"/>
                  </a:lnTo>
                  <a:lnTo>
                    <a:pt x="1117" y="1096"/>
                  </a:lnTo>
                  <a:lnTo>
                    <a:pt x="1280" y="52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2550;p54">
              <a:extLst>
                <a:ext uri="{FF2B5EF4-FFF2-40B4-BE49-F238E27FC236}">
                  <a16:creationId xmlns:a16="http://schemas.microsoft.com/office/drawing/2014/main" id="{2A2AA81A-27A4-0FD2-A458-AA04C8506C62}"/>
                </a:ext>
              </a:extLst>
            </p:cNvPr>
            <p:cNvSpPr/>
            <p:nvPr/>
          </p:nvSpPr>
          <p:spPr>
            <a:xfrm>
              <a:off x="5021500" y="3249925"/>
              <a:ext cx="30650" cy="27150"/>
            </a:xfrm>
            <a:custGeom>
              <a:avLst/>
              <a:gdLst/>
              <a:ahLst/>
              <a:cxnLst/>
              <a:rect l="l" t="t" r="r" b="b"/>
              <a:pathLst>
                <a:path w="1226" h="1086" extrusionOk="0">
                  <a:moveTo>
                    <a:pt x="176" y="1"/>
                  </a:moveTo>
                  <a:lnTo>
                    <a:pt x="1" y="1011"/>
                  </a:lnTo>
                  <a:lnTo>
                    <a:pt x="1064" y="1085"/>
                  </a:lnTo>
                  <a:lnTo>
                    <a:pt x="1226" y="49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2551;p54">
              <a:extLst>
                <a:ext uri="{FF2B5EF4-FFF2-40B4-BE49-F238E27FC236}">
                  <a16:creationId xmlns:a16="http://schemas.microsoft.com/office/drawing/2014/main" id="{28E653F0-5921-1CC5-81EF-6ED134CA3FB8}"/>
                </a:ext>
              </a:extLst>
            </p:cNvPr>
            <p:cNvSpPr/>
            <p:nvPr/>
          </p:nvSpPr>
          <p:spPr>
            <a:xfrm>
              <a:off x="5040800" y="3410900"/>
              <a:ext cx="44725" cy="29625"/>
            </a:xfrm>
            <a:custGeom>
              <a:avLst/>
              <a:gdLst/>
              <a:ahLst/>
              <a:cxnLst/>
              <a:rect l="l" t="t" r="r" b="b"/>
              <a:pathLst>
                <a:path w="1789" h="1185" extrusionOk="0">
                  <a:moveTo>
                    <a:pt x="168" y="0"/>
                  </a:moveTo>
                  <a:lnTo>
                    <a:pt x="1" y="1071"/>
                  </a:lnTo>
                  <a:lnTo>
                    <a:pt x="1607" y="1184"/>
                  </a:lnTo>
                  <a:lnTo>
                    <a:pt x="1789" y="74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2552;p54">
              <a:extLst>
                <a:ext uri="{FF2B5EF4-FFF2-40B4-BE49-F238E27FC236}">
                  <a16:creationId xmlns:a16="http://schemas.microsoft.com/office/drawing/2014/main" id="{8D63C549-D095-2FCF-CF7F-8F4ED5CC6EDA}"/>
                </a:ext>
              </a:extLst>
            </p:cNvPr>
            <p:cNvSpPr/>
            <p:nvPr/>
          </p:nvSpPr>
          <p:spPr>
            <a:xfrm>
              <a:off x="4886225" y="3444725"/>
              <a:ext cx="33025" cy="22675"/>
            </a:xfrm>
            <a:custGeom>
              <a:avLst/>
              <a:gdLst/>
              <a:ahLst/>
              <a:cxnLst/>
              <a:rect l="l" t="t" r="r" b="b"/>
              <a:pathLst>
                <a:path w="1321" h="907" extrusionOk="0">
                  <a:moveTo>
                    <a:pt x="150" y="1"/>
                  </a:moveTo>
                  <a:lnTo>
                    <a:pt x="0" y="853"/>
                  </a:lnTo>
                  <a:lnTo>
                    <a:pt x="1174" y="907"/>
                  </a:lnTo>
                  <a:lnTo>
                    <a:pt x="1321" y="83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2553;p54">
              <a:extLst>
                <a:ext uri="{FF2B5EF4-FFF2-40B4-BE49-F238E27FC236}">
                  <a16:creationId xmlns:a16="http://schemas.microsoft.com/office/drawing/2014/main" id="{BA9303C1-36C8-643A-0F58-DC37D0A84E1E}"/>
                </a:ext>
              </a:extLst>
            </p:cNvPr>
            <p:cNvSpPr/>
            <p:nvPr/>
          </p:nvSpPr>
          <p:spPr>
            <a:xfrm>
              <a:off x="4879075" y="3483450"/>
              <a:ext cx="33425" cy="25525"/>
            </a:xfrm>
            <a:custGeom>
              <a:avLst/>
              <a:gdLst/>
              <a:ahLst/>
              <a:cxnLst/>
              <a:rect l="l" t="t" r="r" b="b"/>
              <a:pathLst>
                <a:path w="1337" h="1021" extrusionOk="0">
                  <a:moveTo>
                    <a:pt x="164" y="0"/>
                  </a:moveTo>
                  <a:lnTo>
                    <a:pt x="0" y="939"/>
                  </a:lnTo>
                  <a:lnTo>
                    <a:pt x="1165" y="1021"/>
                  </a:lnTo>
                  <a:lnTo>
                    <a:pt x="1336" y="55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2554;p54">
              <a:extLst>
                <a:ext uri="{FF2B5EF4-FFF2-40B4-BE49-F238E27FC236}">
                  <a16:creationId xmlns:a16="http://schemas.microsoft.com/office/drawing/2014/main" id="{A9785ABF-2747-F960-7FEF-444697B02EF2}"/>
                </a:ext>
              </a:extLst>
            </p:cNvPr>
            <p:cNvSpPr/>
            <p:nvPr/>
          </p:nvSpPr>
          <p:spPr>
            <a:xfrm>
              <a:off x="4872325" y="3524325"/>
              <a:ext cx="32775" cy="22450"/>
            </a:xfrm>
            <a:custGeom>
              <a:avLst/>
              <a:gdLst/>
              <a:ahLst/>
              <a:cxnLst/>
              <a:rect l="l" t="t" r="r" b="b"/>
              <a:pathLst>
                <a:path w="1311" h="898" extrusionOk="0">
                  <a:moveTo>
                    <a:pt x="147" y="1"/>
                  </a:moveTo>
                  <a:lnTo>
                    <a:pt x="0" y="845"/>
                  </a:lnTo>
                  <a:lnTo>
                    <a:pt x="1166" y="898"/>
                  </a:lnTo>
                  <a:lnTo>
                    <a:pt x="1311" y="81"/>
                  </a:lnTo>
                  <a:lnTo>
                    <a:pt x="1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2555;p54">
              <a:extLst>
                <a:ext uri="{FF2B5EF4-FFF2-40B4-BE49-F238E27FC236}">
                  <a16:creationId xmlns:a16="http://schemas.microsoft.com/office/drawing/2014/main" id="{52A1BD9A-5E4C-06E2-64C3-297D95D6DEE3}"/>
                </a:ext>
              </a:extLst>
            </p:cNvPr>
            <p:cNvSpPr/>
            <p:nvPr/>
          </p:nvSpPr>
          <p:spPr>
            <a:xfrm>
              <a:off x="4865125" y="3562850"/>
              <a:ext cx="33250" cy="25725"/>
            </a:xfrm>
            <a:custGeom>
              <a:avLst/>
              <a:gdLst/>
              <a:ahLst/>
              <a:cxnLst/>
              <a:rect l="l" t="t" r="r" b="b"/>
              <a:pathLst>
                <a:path w="1330" h="1029" extrusionOk="0">
                  <a:moveTo>
                    <a:pt x="166" y="0"/>
                  </a:moveTo>
                  <a:lnTo>
                    <a:pt x="0" y="948"/>
                  </a:lnTo>
                  <a:lnTo>
                    <a:pt x="1157" y="1028"/>
                  </a:lnTo>
                  <a:lnTo>
                    <a:pt x="1329" y="5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2556;p54">
              <a:extLst>
                <a:ext uri="{FF2B5EF4-FFF2-40B4-BE49-F238E27FC236}">
                  <a16:creationId xmlns:a16="http://schemas.microsoft.com/office/drawing/2014/main" id="{E938FB87-1494-E3E3-E06E-76273D05A529}"/>
                </a:ext>
              </a:extLst>
            </p:cNvPr>
            <p:cNvSpPr/>
            <p:nvPr/>
          </p:nvSpPr>
          <p:spPr>
            <a:xfrm>
              <a:off x="4893000" y="3404050"/>
              <a:ext cx="33625" cy="25325"/>
            </a:xfrm>
            <a:custGeom>
              <a:avLst/>
              <a:gdLst/>
              <a:ahLst/>
              <a:cxnLst/>
              <a:rect l="l" t="t" r="r" b="b"/>
              <a:pathLst>
                <a:path w="1345" h="1013" extrusionOk="0">
                  <a:moveTo>
                    <a:pt x="163" y="0"/>
                  </a:moveTo>
                  <a:lnTo>
                    <a:pt x="1" y="931"/>
                  </a:lnTo>
                  <a:lnTo>
                    <a:pt x="1174" y="1013"/>
                  </a:lnTo>
                  <a:lnTo>
                    <a:pt x="1344" y="55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2557;p54">
              <a:extLst>
                <a:ext uri="{FF2B5EF4-FFF2-40B4-BE49-F238E27FC236}">
                  <a16:creationId xmlns:a16="http://schemas.microsoft.com/office/drawing/2014/main" id="{E2A12436-42A4-4C15-5449-2DD9D72B9692}"/>
                </a:ext>
              </a:extLst>
            </p:cNvPr>
            <p:cNvSpPr/>
            <p:nvPr/>
          </p:nvSpPr>
          <p:spPr>
            <a:xfrm>
              <a:off x="4906950" y="3324675"/>
              <a:ext cx="33775" cy="25150"/>
            </a:xfrm>
            <a:custGeom>
              <a:avLst/>
              <a:gdLst/>
              <a:ahLst/>
              <a:cxnLst/>
              <a:rect l="l" t="t" r="r" b="b"/>
              <a:pathLst>
                <a:path w="1351" h="1006" extrusionOk="0">
                  <a:moveTo>
                    <a:pt x="162" y="1"/>
                  </a:moveTo>
                  <a:lnTo>
                    <a:pt x="1" y="922"/>
                  </a:lnTo>
                  <a:lnTo>
                    <a:pt x="1182" y="1005"/>
                  </a:lnTo>
                  <a:lnTo>
                    <a:pt x="1350" y="5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2558;p54">
              <a:extLst>
                <a:ext uri="{FF2B5EF4-FFF2-40B4-BE49-F238E27FC236}">
                  <a16:creationId xmlns:a16="http://schemas.microsoft.com/office/drawing/2014/main" id="{809F684C-58B0-BB62-40AE-74A2C0CCFF0D}"/>
                </a:ext>
              </a:extLst>
            </p:cNvPr>
            <p:cNvSpPr/>
            <p:nvPr/>
          </p:nvSpPr>
          <p:spPr>
            <a:xfrm>
              <a:off x="4920900" y="3245275"/>
              <a:ext cx="33950" cy="24950"/>
            </a:xfrm>
            <a:custGeom>
              <a:avLst/>
              <a:gdLst/>
              <a:ahLst/>
              <a:cxnLst/>
              <a:rect l="l" t="t" r="r" b="b"/>
              <a:pathLst>
                <a:path w="1358" h="998" extrusionOk="0">
                  <a:moveTo>
                    <a:pt x="161" y="1"/>
                  </a:moveTo>
                  <a:lnTo>
                    <a:pt x="0" y="915"/>
                  </a:lnTo>
                  <a:lnTo>
                    <a:pt x="1189" y="998"/>
                  </a:lnTo>
                  <a:lnTo>
                    <a:pt x="1357" y="5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2559;p54">
              <a:extLst>
                <a:ext uri="{FF2B5EF4-FFF2-40B4-BE49-F238E27FC236}">
                  <a16:creationId xmlns:a16="http://schemas.microsoft.com/office/drawing/2014/main" id="{581A2BC2-54BC-D11F-545F-A04AB4016A35}"/>
                </a:ext>
              </a:extLst>
            </p:cNvPr>
            <p:cNvSpPr/>
            <p:nvPr/>
          </p:nvSpPr>
          <p:spPr>
            <a:xfrm>
              <a:off x="4900150" y="3365100"/>
              <a:ext cx="33250" cy="22900"/>
            </a:xfrm>
            <a:custGeom>
              <a:avLst/>
              <a:gdLst/>
              <a:ahLst/>
              <a:cxnLst/>
              <a:rect l="l" t="t" r="r" b="b"/>
              <a:pathLst>
                <a:path w="1330" h="916" extrusionOk="0">
                  <a:moveTo>
                    <a:pt x="150" y="1"/>
                  </a:moveTo>
                  <a:lnTo>
                    <a:pt x="0" y="862"/>
                  </a:lnTo>
                  <a:lnTo>
                    <a:pt x="1181" y="916"/>
                  </a:lnTo>
                  <a:lnTo>
                    <a:pt x="1330" y="84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2560;p54">
              <a:extLst>
                <a:ext uri="{FF2B5EF4-FFF2-40B4-BE49-F238E27FC236}">
                  <a16:creationId xmlns:a16="http://schemas.microsoft.com/office/drawing/2014/main" id="{ADB01B96-E970-A3D9-E850-F96970C82C09}"/>
                </a:ext>
              </a:extLst>
            </p:cNvPr>
            <p:cNvSpPr/>
            <p:nvPr/>
          </p:nvSpPr>
          <p:spPr>
            <a:xfrm>
              <a:off x="4914050" y="3285550"/>
              <a:ext cx="33500" cy="23100"/>
            </a:xfrm>
            <a:custGeom>
              <a:avLst/>
              <a:gdLst/>
              <a:ahLst/>
              <a:cxnLst/>
              <a:rect l="l" t="t" r="r" b="b"/>
              <a:pathLst>
                <a:path w="1340" h="924" extrusionOk="0">
                  <a:moveTo>
                    <a:pt x="152" y="0"/>
                  </a:moveTo>
                  <a:lnTo>
                    <a:pt x="1" y="868"/>
                  </a:lnTo>
                  <a:lnTo>
                    <a:pt x="1190" y="923"/>
                  </a:lnTo>
                  <a:lnTo>
                    <a:pt x="1340" y="83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2561;p54">
              <a:extLst>
                <a:ext uri="{FF2B5EF4-FFF2-40B4-BE49-F238E27FC236}">
                  <a16:creationId xmlns:a16="http://schemas.microsoft.com/office/drawing/2014/main" id="{9A5EB204-78BB-B4FD-7066-94A52B5E3070}"/>
                </a:ext>
              </a:extLst>
            </p:cNvPr>
            <p:cNvSpPr/>
            <p:nvPr/>
          </p:nvSpPr>
          <p:spPr>
            <a:xfrm>
              <a:off x="5065675" y="3251950"/>
              <a:ext cx="45975" cy="29250"/>
            </a:xfrm>
            <a:custGeom>
              <a:avLst/>
              <a:gdLst/>
              <a:ahLst/>
              <a:cxnLst/>
              <a:rect l="l" t="t" r="r" b="b"/>
              <a:pathLst>
                <a:path w="1839" h="1170" extrusionOk="0">
                  <a:moveTo>
                    <a:pt x="165" y="1"/>
                  </a:moveTo>
                  <a:lnTo>
                    <a:pt x="1" y="1053"/>
                  </a:lnTo>
                  <a:lnTo>
                    <a:pt x="1659" y="1169"/>
                  </a:lnTo>
                  <a:lnTo>
                    <a:pt x="1838" y="78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2562;p54">
              <a:extLst>
                <a:ext uri="{FF2B5EF4-FFF2-40B4-BE49-F238E27FC236}">
                  <a16:creationId xmlns:a16="http://schemas.microsoft.com/office/drawing/2014/main" id="{3F11AFA9-CDAD-BF98-E29F-5E8F80A4B453}"/>
                </a:ext>
              </a:extLst>
            </p:cNvPr>
            <p:cNvSpPr/>
            <p:nvPr/>
          </p:nvSpPr>
          <p:spPr>
            <a:xfrm>
              <a:off x="4856400" y="3603925"/>
              <a:ext cx="34550" cy="35325"/>
            </a:xfrm>
            <a:custGeom>
              <a:avLst/>
              <a:gdLst/>
              <a:ahLst/>
              <a:cxnLst/>
              <a:rect l="l" t="t" r="r" b="b"/>
              <a:pathLst>
                <a:path w="1382" h="1413" extrusionOk="0">
                  <a:moveTo>
                    <a:pt x="227" y="0"/>
                  </a:moveTo>
                  <a:lnTo>
                    <a:pt x="0" y="1295"/>
                  </a:lnTo>
                  <a:lnTo>
                    <a:pt x="1146" y="1413"/>
                  </a:lnTo>
                  <a:lnTo>
                    <a:pt x="1382" y="81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2563;p54">
              <a:extLst>
                <a:ext uri="{FF2B5EF4-FFF2-40B4-BE49-F238E27FC236}">
                  <a16:creationId xmlns:a16="http://schemas.microsoft.com/office/drawing/2014/main" id="{FCA08827-95BC-FEB5-0AC0-4C54CC5F717A}"/>
                </a:ext>
              </a:extLst>
            </p:cNvPr>
            <p:cNvSpPr/>
            <p:nvPr/>
          </p:nvSpPr>
          <p:spPr>
            <a:xfrm>
              <a:off x="5047700" y="3375375"/>
              <a:ext cx="43500" cy="19975"/>
            </a:xfrm>
            <a:custGeom>
              <a:avLst/>
              <a:gdLst/>
              <a:ahLst/>
              <a:cxnLst/>
              <a:rect l="l" t="t" r="r" b="b"/>
              <a:pathLst>
                <a:path w="1740" h="799" extrusionOk="0">
                  <a:moveTo>
                    <a:pt x="114" y="1"/>
                  </a:moveTo>
                  <a:lnTo>
                    <a:pt x="1" y="723"/>
                  </a:lnTo>
                  <a:lnTo>
                    <a:pt x="1628" y="799"/>
                  </a:lnTo>
                  <a:lnTo>
                    <a:pt x="1740" y="115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2564;p54">
              <a:extLst>
                <a:ext uri="{FF2B5EF4-FFF2-40B4-BE49-F238E27FC236}">
                  <a16:creationId xmlns:a16="http://schemas.microsoft.com/office/drawing/2014/main" id="{F40B806B-D294-16F8-424A-202EFC946C6C}"/>
                </a:ext>
              </a:extLst>
            </p:cNvPr>
            <p:cNvSpPr/>
            <p:nvPr/>
          </p:nvSpPr>
          <p:spPr>
            <a:xfrm>
              <a:off x="5022900" y="3534800"/>
              <a:ext cx="42125" cy="19400"/>
            </a:xfrm>
            <a:custGeom>
              <a:avLst/>
              <a:gdLst/>
              <a:ahLst/>
              <a:cxnLst/>
              <a:rect l="l" t="t" r="r" b="b"/>
              <a:pathLst>
                <a:path w="1685" h="776" extrusionOk="0">
                  <a:moveTo>
                    <a:pt x="110" y="0"/>
                  </a:moveTo>
                  <a:lnTo>
                    <a:pt x="0" y="703"/>
                  </a:lnTo>
                  <a:lnTo>
                    <a:pt x="1575" y="776"/>
                  </a:lnTo>
                  <a:lnTo>
                    <a:pt x="1685" y="11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2565;p54">
              <a:extLst>
                <a:ext uri="{FF2B5EF4-FFF2-40B4-BE49-F238E27FC236}">
                  <a16:creationId xmlns:a16="http://schemas.microsoft.com/office/drawing/2014/main" id="{3DBA740A-6D59-FC3A-595E-DDCE04EB47A9}"/>
                </a:ext>
              </a:extLst>
            </p:cNvPr>
            <p:cNvSpPr/>
            <p:nvPr/>
          </p:nvSpPr>
          <p:spPr>
            <a:xfrm>
              <a:off x="5035300" y="3455100"/>
              <a:ext cx="42800" cy="19675"/>
            </a:xfrm>
            <a:custGeom>
              <a:avLst/>
              <a:gdLst/>
              <a:ahLst/>
              <a:cxnLst/>
              <a:rect l="l" t="t" r="r" b="b"/>
              <a:pathLst>
                <a:path w="1712" h="787" extrusionOk="0">
                  <a:moveTo>
                    <a:pt x="112" y="0"/>
                  </a:moveTo>
                  <a:lnTo>
                    <a:pt x="0" y="712"/>
                  </a:lnTo>
                  <a:lnTo>
                    <a:pt x="1601" y="787"/>
                  </a:lnTo>
                  <a:lnTo>
                    <a:pt x="1712" y="112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2566;p54">
              <a:extLst>
                <a:ext uri="{FF2B5EF4-FFF2-40B4-BE49-F238E27FC236}">
                  <a16:creationId xmlns:a16="http://schemas.microsoft.com/office/drawing/2014/main" id="{D78CDEF8-5FFD-7699-E077-F1ED42A695F3}"/>
                </a:ext>
              </a:extLst>
            </p:cNvPr>
            <p:cNvSpPr/>
            <p:nvPr/>
          </p:nvSpPr>
          <p:spPr>
            <a:xfrm>
              <a:off x="4987700" y="3451800"/>
              <a:ext cx="32800" cy="20325"/>
            </a:xfrm>
            <a:custGeom>
              <a:avLst/>
              <a:gdLst/>
              <a:ahLst/>
              <a:cxnLst/>
              <a:rect l="l" t="t" r="r" b="b"/>
              <a:pathLst>
                <a:path w="1312" h="813" extrusionOk="0">
                  <a:moveTo>
                    <a:pt x="131" y="0"/>
                  </a:moveTo>
                  <a:lnTo>
                    <a:pt x="0" y="757"/>
                  </a:lnTo>
                  <a:lnTo>
                    <a:pt x="1199" y="812"/>
                  </a:lnTo>
                  <a:lnTo>
                    <a:pt x="1312" y="83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2567;p54">
              <a:extLst>
                <a:ext uri="{FF2B5EF4-FFF2-40B4-BE49-F238E27FC236}">
                  <a16:creationId xmlns:a16="http://schemas.microsoft.com/office/drawing/2014/main" id="{B53C456F-F034-3FA8-8CC2-FDAE07CBB0D1}"/>
                </a:ext>
              </a:extLst>
            </p:cNvPr>
            <p:cNvSpPr/>
            <p:nvPr/>
          </p:nvSpPr>
          <p:spPr>
            <a:xfrm>
              <a:off x="5015900" y="3569800"/>
              <a:ext cx="43550" cy="30025"/>
            </a:xfrm>
            <a:custGeom>
              <a:avLst/>
              <a:gdLst/>
              <a:ahLst/>
              <a:cxnLst/>
              <a:rect l="l" t="t" r="r" b="b"/>
              <a:pathLst>
                <a:path w="1742" h="1201" extrusionOk="0">
                  <a:moveTo>
                    <a:pt x="172" y="1"/>
                  </a:moveTo>
                  <a:lnTo>
                    <a:pt x="1" y="1092"/>
                  </a:lnTo>
                  <a:lnTo>
                    <a:pt x="1556" y="1200"/>
                  </a:lnTo>
                  <a:lnTo>
                    <a:pt x="1741" y="74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2568;p54">
              <a:extLst>
                <a:ext uri="{FF2B5EF4-FFF2-40B4-BE49-F238E27FC236}">
                  <a16:creationId xmlns:a16="http://schemas.microsoft.com/office/drawing/2014/main" id="{93E36A95-FB2D-4CCA-1173-387700EC19B6}"/>
                </a:ext>
              </a:extLst>
            </p:cNvPr>
            <p:cNvSpPr/>
            <p:nvPr/>
          </p:nvSpPr>
          <p:spPr>
            <a:xfrm>
              <a:off x="5007400" y="3614500"/>
              <a:ext cx="44550" cy="41075"/>
            </a:xfrm>
            <a:custGeom>
              <a:avLst/>
              <a:gdLst/>
              <a:ahLst/>
              <a:cxnLst/>
              <a:rect l="l" t="t" r="r" b="b"/>
              <a:pathLst>
                <a:path w="1782" h="1643" extrusionOk="0">
                  <a:moveTo>
                    <a:pt x="232" y="0"/>
                  </a:moveTo>
                  <a:lnTo>
                    <a:pt x="1" y="1487"/>
                  </a:lnTo>
                  <a:lnTo>
                    <a:pt x="1530" y="1642"/>
                  </a:lnTo>
                  <a:lnTo>
                    <a:pt x="1781" y="109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2569;p54">
              <a:extLst>
                <a:ext uri="{FF2B5EF4-FFF2-40B4-BE49-F238E27FC236}">
                  <a16:creationId xmlns:a16="http://schemas.microsoft.com/office/drawing/2014/main" id="{8A364BF5-6980-47D3-4BB3-0A6FE291D49D}"/>
                </a:ext>
              </a:extLst>
            </p:cNvPr>
            <p:cNvSpPr/>
            <p:nvPr/>
          </p:nvSpPr>
          <p:spPr>
            <a:xfrm>
              <a:off x="4954100" y="3326875"/>
              <a:ext cx="40375" cy="26675"/>
            </a:xfrm>
            <a:custGeom>
              <a:avLst/>
              <a:gdLst/>
              <a:ahLst/>
              <a:cxnLst/>
              <a:rect l="l" t="t" r="r" b="b"/>
              <a:pathLst>
                <a:path w="1615" h="1067" extrusionOk="0">
                  <a:moveTo>
                    <a:pt x="172" y="0"/>
                  </a:moveTo>
                  <a:lnTo>
                    <a:pt x="0" y="966"/>
                  </a:lnTo>
                  <a:lnTo>
                    <a:pt x="1442" y="1067"/>
                  </a:lnTo>
                  <a:lnTo>
                    <a:pt x="1614" y="67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2570;p54">
              <a:extLst>
                <a:ext uri="{FF2B5EF4-FFF2-40B4-BE49-F238E27FC236}">
                  <a16:creationId xmlns:a16="http://schemas.microsoft.com/office/drawing/2014/main" id="{19B7C698-2C0D-22BD-52AE-BA0B896BD647}"/>
                </a:ext>
              </a:extLst>
            </p:cNvPr>
            <p:cNvSpPr/>
            <p:nvPr/>
          </p:nvSpPr>
          <p:spPr>
            <a:xfrm>
              <a:off x="4927950" y="3196900"/>
              <a:ext cx="35450" cy="32350"/>
            </a:xfrm>
            <a:custGeom>
              <a:avLst/>
              <a:gdLst/>
              <a:ahLst/>
              <a:cxnLst/>
              <a:rect l="l" t="t" r="r" b="b"/>
              <a:pathLst>
                <a:path w="1418" h="1294" extrusionOk="0">
                  <a:moveTo>
                    <a:pt x="218" y="0"/>
                  </a:moveTo>
                  <a:lnTo>
                    <a:pt x="1" y="1238"/>
                  </a:lnTo>
                  <a:lnTo>
                    <a:pt x="1198" y="1293"/>
                  </a:lnTo>
                  <a:lnTo>
                    <a:pt x="1417" y="62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2571;p54">
              <a:extLst>
                <a:ext uri="{FF2B5EF4-FFF2-40B4-BE49-F238E27FC236}">
                  <a16:creationId xmlns:a16="http://schemas.microsoft.com/office/drawing/2014/main" id="{6FEDFD72-8635-1FF4-6003-77A121E5F123}"/>
                </a:ext>
              </a:extLst>
            </p:cNvPr>
            <p:cNvSpPr/>
            <p:nvPr/>
          </p:nvSpPr>
          <p:spPr>
            <a:xfrm>
              <a:off x="5060100" y="3295675"/>
              <a:ext cx="44200" cy="20225"/>
            </a:xfrm>
            <a:custGeom>
              <a:avLst/>
              <a:gdLst/>
              <a:ahLst/>
              <a:cxnLst/>
              <a:rect l="l" t="t" r="r" b="b"/>
              <a:pathLst>
                <a:path w="1768" h="809" extrusionOk="0">
                  <a:moveTo>
                    <a:pt x="115" y="1"/>
                  </a:moveTo>
                  <a:lnTo>
                    <a:pt x="1" y="732"/>
                  </a:lnTo>
                  <a:lnTo>
                    <a:pt x="1654" y="808"/>
                  </a:lnTo>
                  <a:lnTo>
                    <a:pt x="1768" y="117"/>
                  </a:lnTo>
                  <a:lnTo>
                    <a:pt x="1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2572;p54">
              <a:extLst>
                <a:ext uri="{FF2B5EF4-FFF2-40B4-BE49-F238E27FC236}">
                  <a16:creationId xmlns:a16="http://schemas.microsoft.com/office/drawing/2014/main" id="{26626B2D-0DBC-CBF4-1234-84A5E9729B68}"/>
                </a:ext>
              </a:extLst>
            </p:cNvPr>
            <p:cNvSpPr/>
            <p:nvPr/>
          </p:nvSpPr>
          <p:spPr>
            <a:xfrm>
              <a:off x="5072525" y="3204350"/>
              <a:ext cx="46900" cy="32125"/>
            </a:xfrm>
            <a:custGeom>
              <a:avLst/>
              <a:gdLst/>
              <a:ahLst/>
              <a:cxnLst/>
              <a:rect l="l" t="t" r="r" b="b"/>
              <a:pathLst>
                <a:path w="1876" h="1285" extrusionOk="0">
                  <a:moveTo>
                    <a:pt x="189" y="0"/>
                  </a:moveTo>
                  <a:lnTo>
                    <a:pt x="0" y="1207"/>
                  </a:lnTo>
                  <a:lnTo>
                    <a:pt x="1679" y="1284"/>
                  </a:lnTo>
                  <a:lnTo>
                    <a:pt x="1876" y="88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2573;p54">
              <a:extLst>
                <a:ext uri="{FF2B5EF4-FFF2-40B4-BE49-F238E27FC236}">
                  <a16:creationId xmlns:a16="http://schemas.microsoft.com/office/drawing/2014/main" id="{8C71E9B6-ECFD-0766-2A7C-497091367496}"/>
                </a:ext>
              </a:extLst>
            </p:cNvPr>
            <p:cNvSpPr/>
            <p:nvPr/>
          </p:nvSpPr>
          <p:spPr>
            <a:xfrm>
              <a:off x="4980225" y="3488125"/>
              <a:ext cx="34725" cy="28025"/>
            </a:xfrm>
            <a:custGeom>
              <a:avLst/>
              <a:gdLst/>
              <a:ahLst/>
              <a:cxnLst/>
              <a:rect l="l" t="t" r="r" b="b"/>
              <a:pathLst>
                <a:path w="1389" h="1121" extrusionOk="0">
                  <a:moveTo>
                    <a:pt x="178" y="1"/>
                  </a:moveTo>
                  <a:lnTo>
                    <a:pt x="0" y="1035"/>
                  </a:lnTo>
                  <a:lnTo>
                    <a:pt x="1223" y="1121"/>
                  </a:lnTo>
                  <a:lnTo>
                    <a:pt x="1388" y="57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2574;p54">
              <a:extLst>
                <a:ext uri="{FF2B5EF4-FFF2-40B4-BE49-F238E27FC236}">
                  <a16:creationId xmlns:a16="http://schemas.microsoft.com/office/drawing/2014/main" id="{0798831C-2BF7-EC97-8EAB-210F72B6DBEA}"/>
                </a:ext>
              </a:extLst>
            </p:cNvPr>
            <p:cNvSpPr/>
            <p:nvPr/>
          </p:nvSpPr>
          <p:spPr>
            <a:xfrm>
              <a:off x="4925800" y="3485600"/>
              <a:ext cx="41200" cy="27175"/>
            </a:xfrm>
            <a:custGeom>
              <a:avLst/>
              <a:gdLst/>
              <a:ahLst/>
              <a:cxnLst/>
              <a:rect l="l" t="t" r="r" b="b"/>
              <a:pathLst>
                <a:path w="1648" h="1087" extrusionOk="0">
                  <a:moveTo>
                    <a:pt x="175" y="1"/>
                  </a:moveTo>
                  <a:lnTo>
                    <a:pt x="0" y="983"/>
                  </a:lnTo>
                  <a:lnTo>
                    <a:pt x="1471" y="1087"/>
                  </a:lnTo>
                  <a:lnTo>
                    <a:pt x="1647" y="70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2575;p54">
              <a:extLst>
                <a:ext uri="{FF2B5EF4-FFF2-40B4-BE49-F238E27FC236}">
                  <a16:creationId xmlns:a16="http://schemas.microsoft.com/office/drawing/2014/main" id="{3B31FC01-7C08-05D5-75AC-50BFD6E53DB8}"/>
                </a:ext>
              </a:extLst>
            </p:cNvPr>
            <p:cNvSpPr/>
            <p:nvPr/>
          </p:nvSpPr>
          <p:spPr>
            <a:xfrm>
              <a:off x="4973950" y="3531400"/>
              <a:ext cx="34125" cy="20175"/>
            </a:xfrm>
            <a:custGeom>
              <a:avLst/>
              <a:gdLst/>
              <a:ahLst/>
              <a:cxnLst/>
              <a:rect l="l" t="t" r="r" b="b"/>
              <a:pathLst>
                <a:path w="1365" h="807" extrusionOk="0">
                  <a:moveTo>
                    <a:pt x="130" y="0"/>
                  </a:moveTo>
                  <a:lnTo>
                    <a:pt x="1" y="749"/>
                  </a:lnTo>
                  <a:lnTo>
                    <a:pt x="1252" y="807"/>
                  </a:lnTo>
                  <a:lnTo>
                    <a:pt x="1364" y="86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2576;p54">
              <a:extLst>
                <a:ext uri="{FF2B5EF4-FFF2-40B4-BE49-F238E27FC236}">
                  <a16:creationId xmlns:a16="http://schemas.microsoft.com/office/drawing/2014/main" id="{1B3EDD88-F432-FDF6-1D2B-6704AC19B030}"/>
                </a:ext>
              </a:extLst>
            </p:cNvPr>
            <p:cNvSpPr/>
            <p:nvPr/>
          </p:nvSpPr>
          <p:spPr>
            <a:xfrm>
              <a:off x="4966425" y="3567525"/>
              <a:ext cx="36125" cy="28325"/>
            </a:xfrm>
            <a:custGeom>
              <a:avLst/>
              <a:gdLst/>
              <a:ahLst/>
              <a:cxnLst/>
              <a:rect l="l" t="t" r="r" b="b"/>
              <a:pathLst>
                <a:path w="1445" h="1133" extrusionOk="0">
                  <a:moveTo>
                    <a:pt x="181" y="1"/>
                  </a:moveTo>
                  <a:lnTo>
                    <a:pt x="0" y="1044"/>
                  </a:lnTo>
                  <a:lnTo>
                    <a:pt x="1276" y="1133"/>
                  </a:lnTo>
                  <a:lnTo>
                    <a:pt x="1445" y="59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2577;p54">
              <a:extLst>
                <a:ext uri="{FF2B5EF4-FFF2-40B4-BE49-F238E27FC236}">
                  <a16:creationId xmlns:a16="http://schemas.microsoft.com/office/drawing/2014/main" id="{04EC4253-D1A8-9F56-2656-3B27B61CDF9F}"/>
                </a:ext>
              </a:extLst>
            </p:cNvPr>
            <p:cNvSpPr/>
            <p:nvPr/>
          </p:nvSpPr>
          <p:spPr>
            <a:xfrm>
              <a:off x="4911650" y="3565000"/>
              <a:ext cx="41625" cy="27400"/>
            </a:xfrm>
            <a:custGeom>
              <a:avLst/>
              <a:gdLst/>
              <a:ahLst/>
              <a:cxnLst/>
              <a:rect l="l" t="t" r="r" b="b"/>
              <a:pathLst>
                <a:path w="1665" h="1096" extrusionOk="0">
                  <a:moveTo>
                    <a:pt x="176" y="1"/>
                  </a:moveTo>
                  <a:lnTo>
                    <a:pt x="0" y="991"/>
                  </a:lnTo>
                  <a:lnTo>
                    <a:pt x="1487" y="1095"/>
                  </a:lnTo>
                  <a:lnTo>
                    <a:pt x="1664" y="70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2578;p54">
              <a:extLst>
                <a:ext uri="{FF2B5EF4-FFF2-40B4-BE49-F238E27FC236}">
                  <a16:creationId xmlns:a16="http://schemas.microsoft.com/office/drawing/2014/main" id="{DB5547DB-30BF-6597-51A9-8C2853747DC0}"/>
                </a:ext>
              </a:extLst>
            </p:cNvPr>
            <p:cNvSpPr/>
            <p:nvPr/>
          </p:nvSpPr>
          <p:spPr>
            <a:xfrm>
              <a:off x="4919150" y="3527600"/>
              <a:ext cx="40450" cy="21700"/>
            </a:xfrm>
            <a:custGeom>
              <a:avLst/>
              <a:gdLst/>
              <a:ahLst/>
              <a:cxnLst/>
              <a:rect l="l" t="t" r="r" b="b"/>
              <a:pathLst>
                <a:path w="1618" h="868" extrusionOk="0">
                  <a:moveTo>
                    <a:pt x="142" y="0"/>
                  </a:moveTo>
                  <a:lnTo>
                    <a:pt x="0" y="799"/>
                  </a:lnTo>
                  <a:lnTo>
                    <a:pt x="1485" y="868"/>
                  </a:lnTo>
                  <a:lnTo>
                    <a:pt x="1618" y="103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2579;p54">
              <a:extLst>
                <a:ext uri="{FF2B5EF4-FFF2-40B4-BE49-F238E27FC236}">
                  <a16:creationId xmlns:a16="http://schemas.microsoft.com/office/drawing/2014/main" id="{DDCB8938-DB5E-AEC7-85C9-B992CE231D1B}"/>
                </a:ext>
              </a:extLst>
            </p:cNvPr>
            <p:cNvSpPr/>
            <p:nvPr/>
          </p:nvSpPr>
          <p:spPr>
            <a:xfrm>
              <a:off x="4933275" y="3448000"/>
              <a:ext cx="40100" cy="21900"/>
            </a:xfrm>
            <a:custGeom>
              <a:avLst/>
              <a:gdLst/>
              <a:ahLst/>
              <a:cxnLst/>
              <a:rect l="l" t="t" r="r" b="b"/>
              <a:pathLst>
                <a:path w="1604" h="876" extrusionOk="0">
                  <a:moveTo>
                    <a:pt x="143" y="1"/>
                  </a:moveTo>
                  <a:lnTo>
                    <a:pt x="0" y="808"/>
                  </a:lnTo>
                  <a:lnTo>
                    <a:pt x="1469" y="876"/>
                  </a:lnTo>
                  <a:lnTo>
                    <a:pt x="1603" y="102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2580;p54">
              <a:extLst>
                <a:ext uri="{FF2B5EF4-FFF2-40B4-BE49-F238E27FC236}">
                  <a16:creationId xmlns:a16="http://schemas.microsoft.com/office/drawing/2014/main" id="{AB0DAE43-90CE-32AA-6E44-C003F9BF4EC3}"/>
                </a:ext>
              </a:extLst>
            </p:cNvPr>
            <p:cNvSpPr/>
            <p:nvPr/>
          </p:nvSpPr>
          <p:spPr>
            <a:xfrm>
              <a:off x="4902550" y="3607200"/>
              <a:ext cx="43275" cy="37600"/>
            </a:xfrm>
            <a:custGeom>
              <a:avLst/>
              <a:gdLst/>
              <a:ahLst/>
              <a:cxnLst/>
              <a:rect l="l" t="t" r="r" b="b"/>
              <a:pathLst>
                <a:path w="1731" h="1504" extrusionOk="0">
                  <a:moveTo>
                    <a:pt x="241" y="0"/>
                  </a:moveTo>
                  <a:lnTo>
                    <a:pt x="1" y="1353"/>
                  </a:lnTo>
                  <a:lnTo>
                    <a:pt x="1489" y="1503"/>
                  </a:lnTo>
                  <a:lnTo>
                    <a:pt x="1730" y="104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2581;p54">
              <a:extLst>
                <a:ext uri="{FF2B5EF4-FFF2-40B4-BE49-F238E27FC236}">
                  <a16:creationId xmlns:a16="http://schemas.microsoft.com/office/drawing/2014/main" id="{0816F50F-91C6-D78F-7F61-8CA79CFFCE55}"/>
                </a:ext>
              </a:extLst>
            </p:cNvPr>
            <p:cNvSpPr/>
            <p:nvPr/>
          </p:nvSpPr>
          <p:spPr>
            <a:xfrm>
              <a:off x="4957275" y="3611000"/>
              <a:ext cx="38350" cy="38925"/>
            </a:xfrm>
            <a:custGeom>
              <a:avLst/>
              <a:gdLst/>
              <a:ahLst/>
              <a:cxnLst/>
              <a:rect l="l" t="t" r="r" b="b"/>
              <a:pathLst>
                <a:path w="1534" h="1557" extrusionOk="0">
                  <a:moveTo>
                    <a:pt x="247" y="1"/>
                  </a:moveTo>
                  <a:lnTo>
                    <a:pt x="1" y="1423"/>
                  </a:lnTo>
                  <a:lnTo>
                    <a:pt x="1306" y="1556"/>
                  </a:lnTo>
                  <a:lnTo>
                    <a:pt x="1534" y="91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2582;p54">
              <a:extLst>
                <a:ext uri="{FF2B5EF4-FFF2-40B4-BE49-F238E27FC236}">
                  <a16:creationId xmlns:a16="http://schemas.microsoft.com/office/drawing/2014/main" id="{23FE9289-444C-2249-947C-67F12D07F716}"/>
                </a:ext>
              </a:extLst>
            </p:cNvPr>
            <p:cNvSpPr/>
            <p:nvPr/>
          </p:nvSpPr>
          <p:spPr>
            <a:xfrm>
              <a:off x="4947375" y="3368400"/>
              <a:ext cx="39750" cy="22100"/>
            </a:xfrm>
            <a:custGeom>
              <a:avLst/>
              <a:gdLst/>
              <a:ahLst/>
              <a:cxnLst/>
              <a:rect l="l" t="t" r="r" b="b"/>
              <a:pathLst>
                <a:path w="1590" h="884" extrusionOk="0">
                  <a:moveTo>
                    <a:pt x="145" y="1"/>
                  </a:moveTo>
                  <a:lnTo>
                    <a:pt x="0" y="817"/>
                  </a:lnTo>
                  <a:lnTo>
                    <a:pt x="1455" y="884"/>
                  </a:lnTo>
                  <a:lnTo>
                    <a:pt x="1590" y="103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2583;p54">
              <a:extLst>
                <a:ext uri="{FF2B5EF4-FFF2-40B4-BE49-F238E27FC236}">
                  <a16:creationId xmlns:a16="http://schemas.microsoft.com/office/drawing/2014/main" id="{E7F137E9-92F3-963D-7CFC-FCE9C62B663E}"/>
                </a:ext>
              </a:extLst>
            </p:cNvPr>
            <p:cNvSpPr/>
            <p:nvPr/>
          </p:nvSpPr>
          <p:spPr>
            <a:xfrm>
              <a:off x="4939950" y="3406250"/>
              <a:ext cx="40775" cy="26925"/>
            </a:xfrm>
            <a:custGeom>
              <a:avLst/>
              <a:gdLst/>
              <a:ahLst/>
              <a:cxnLst/>
              <a:rect l="l" t="t" r="r" b="b"/>
              <a:pathLst>
                <a:path w="1631" h="1077" extrusionOk="0">
                  <a:moveTo>
                    <a:pt x="173" y="0"/>
                  </a:moveTo>
                  <a:lnTo>
                    <a:pt x="0" y="975"/>
                  </a:lnTo>
                  <a:lnTo>
                    <a:pt x="1457" y="1077"/>
                  </a:lnTo>
                  <a:lnTo>
                    <a:pt x="1631" y="68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2584;p54">
              <a:extLst>
                <a:ext uri="{FF2B5EF4-FFF2-40B4-BE49-F238E27FC236}">
                  <a16:creationId xmlns:a16="http://schemas.microsoft.com/office/drawing/2014/main" id="{72D1A53B-0080-202E-C5FC-551BC2877634}"/>
                </a:ext>
              </a:extLst>
            </p:cNvPr>
            <p:cNvSpPr/>
            <p:nvPr/>
          </p:nvSpPr>
          <p:spPr>
            <a:xfrm>
              <a:off x="4674550" y="3501850"/>
              <a:ext cx="1229550" cy="786750"/>
            </a:xfrm>
            <a:custGeom>
              <a:avLst/>
              <a:gdLst/>
              <a:ahLst/>
              <a:cxnLst/>
              <a:rect l="l" t="t" r="r" b="b"/>
              <a:pathLst>
                <a:path w="49182" h="31470" extrusionOk="0">
                  <a:moveTo>
                    <a:pt x="41692" y="0"/>
                  </a:moveTo>
                  <a:cubicBezTo>
                    <a:pt x="41692" y="0"/>
                    <a:pt x="40239" y="112"/>
                    <a:pt x="37780" y="2125"/>
                  </a:cubicBezTo>
                  <a:cubicBezTo>
                    <a:pt x="35321" y="4136"/>
                    <a:pt x="25597" y="21125"/>
                    <a:pt x="25597" y="21125"/>
                  </a:cubicBezTo>
                  <a:cubicBezTo>
                    <a:pt x="25597" y="21125"/>
                    <a:pt x="16767" y="15648"/>
                    <a:pt x="14531" y="14084"/>
                  </a:cubicBezTo>
                  <a:cubicBezTo>
                    <a:pt x="12296" y="12519"/>
                    <a:pt x="10507" y="9725"/>
                    <a:pt x="9277" y="8048"/>
                  </a:cubicBezTo>
                  <a:cubicBezTo>
                    <a:pt x="8047" y="6372"/>
                    <a:pt x="7825" y="6148"/>
                    <a:pt x="6148" y="6036"/>
                  </a:cubicBezTo>
                  <a:cubicBezTo>
                    <a:pt x="4900" y="5953"/>
                    <a:pt x="3900" y="5313"/>
                    <a:pt x="3378" y="5313"/>
                  </a:cubicBezTo>
                  <a:cubicBezTo>
                    <a:pt x="3198" y="5313"/>
                    <a:pt x="3075" y="5389"/>
                    <a:pt x="3018" y="5589"/>
                  </a:cubicBezTo>
                  <a:cubicBezTo>
                    <a:pt x="2795" y="6372"/>
                    <a:pt x="3466" y="6707"/>
                    <a:pt x="3913" y="6930"/>
                  </a:cubicBezTo>
                  <a:cubicBezTo>
                    <a:pt x="4360" y="7154"/>
                    <a:pt x="5142" y="7154"/>
                    <a:pt x="5142" y="7154"/>
                  </a:cubicBezTo>
                  <a:cubicBezTo>
                    <a:pt x="5142" y="7154"/>
                    <a:pt x="4927" y="7208"/>
                    <a:pt x="4562" y="7208"/>
                  </a:cubicBezTo>
                  <a:cubicBezTo>
                    <a:pt x="4015" y="7208"/>
                    <a:pt x="3130" y="7087"/>
                    <a:pt x="2124" y="6484"/>
                  </a:cubicBezTo>
                  <a:cubicBezTo>
                    <a:pt x="1221" y="5941"/>
                    <a:pt x="674" y="5626"/>
                    <a:pt x="362" y="5626"/>
                  </a:cubicBezTo>
                  <a:cubicBezTo>
                    <a:pt x="96" y="5626"/>
                    <a:pt x="1" y="5857"/>
                    <a:pt x="1" y="6372"/>
                  </a:cubicBezTo>
                  <a:cubicBezTo>
                    <a:pt x="1" y="7490"/>
                    <a:pt x="1230" y="9278"/>
                    <a:pt x="2124" y="10395"/>
                  </a:cubicBezTo>
                  <a:cubicBezTo>
                    <a:pt x="3018" y="11513"/>
                    <a:pt x="8160" y="11961"/>
                    <a:pt x="8160" y="11961"/>
                  </a:cubicBezTo>
                  <a:cubicBezTo>
                    <a:pt x="8160" y="11961"/>
                    <a:pt x="11066" y="17660"/>
                    <a:pt x="14419" y="22355"/>
                  </a:cubicBezTo>
                  <a:cubicBezTo>
                    <a:pt x="17568" y="26764"/>
                    <a:pt x="24069" y="31469"/>
                    <a:pt x="26516" y="31469"/>
                  </a:cubicBezTo>
                  <a:cubicBezTo>
                    <a:pt x="26674" y="31469"/>
                    <a:pt x="26816" y="31450"/>
                    <a:pt x="26938" y="31409"/>
                  </a:cubicBezTo>
                  <a:cubicBezTo>
                    <a:pt x="28950" y="30739"/>
                    <a:pt x="39568" y="17438"/>
                    <a:pt x="42475" y="13749"/>
                  </a:cubicBezTo>
                  <a:cubicBezTo>
                    <a:pt x="45380" y="10060"/>
                    <a:pt x="49181" y="5701"/>
                    <a:pt x="48286" y="3241"/>
                  </a:cubicBezTo>
                  <a:lnTo>
                    <a:pt x="416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2585;p54">
              <a:extLst>
                <a:ext uri="{FF2B5EF4-FFF2-40B4-BE49-F238E27FC236}">
                  <a16:creationId xmlns:a16="http://schemas.microsoft.com/office/drawing/2014/main" id="{C41B2E7B-5069-418A-EC53-785913DFE953}"/>
                </a:ext>
              </a:extLst>
            </p:cNvPr>
            <p:cNvSpPr/>
            <p:nvPr/>
          </p:nvSpPr>
          <p:spPr>
            <a:xfrm>
              <a:off x="4666900" y="3494150"/>
              <a:ext cx="1243575" cy="802025"/>
            </a:xfrm>
            <a:custGeom>
              <a:avLst/>
              <a:gdLst/>
              <a:ahLst/>
              <a:cxnLst/>
              <a:rect l="l" t="t" r="r" b="b"/>
              <a:pathLst>
                <a:path w="49743" h="32081" extrusionOk="0">
                  <a:moveTo>
                    <a:pt x="42011" y="1"/>
                  </a:moveTo>
                  <a:cubicBezTo>
                    <a:pt x="41999" y="1"/>
                    <a:pt x="41987" y="2"/>
                    <a:pt x="41975" y="3"/>
                  </a:cubicBezTo>
                  <a:cubicBezTo>
                    <a:pt x="41912" y="8"/>
                    <a:pt x="40397" y="145"/>
                    <a:pt x="37892" y="2195"/>
                  </a:cubicBezTo>
                  <a:cubicBezTo>
                    <a:pt x="35563" y="4101"/>
                    <a:pt x="27105" y="18728"/>
                    <a:pt x="25795" y="21006"/>
                  </a:cubicBezTo>
                  <a:cubicBezTo>
                    <a:pt x="24296" y="20075"/>
                    <a:pt x="16996" y="15530"/>
                    <a:pt x="15013" y="14141"/>
                  </a:cubicBezTo>
                  <a:cubicBezTo>
                    <a:pt x="13160" y="12845"/>
                    <a:pt x="11584" y="10629"/>
                    <a:pt x="10432" y="9012"/>
                  </a:cubicBezTo>
                  <a:cubicBezTo>
                    <a:pt x="10219" y="8712"/>
                    <a:pt x="10018" y="8430"/>
                    <a:pt x="9831" y="8174"/>
                  </a:cubicBezTo>
                  <a:cubicBezTo>
                    <a:pt x="8590" y="6483"/>
                    <a:pt x="8299" y="6160"/>
                    <a:pt x="6475" y="6039"/>
                  </a:cubicBezTo>
                  <a:cubicBezTo>
                    <a:pt x="5791" y="5993"/>
                    <a:pt x="5173" y="5764"/>
                    <a:pt x="4677" y="5581"/>
                  </a:cubicBezTo>
                  <a:cubicBezTo>
                    <a:pt x="4277" y="5434"/>
                    <a:pt x="3956" y="5314"/>
                    <a:pt x="3684" y="5314"/>
                  </a:cubicBezTo>
                  <a:cubicBezTo>
                    <a:pt x="3568" y="5314"/>
                    <a:pt x="3460" y="5336"/>
                    <a:pt x="3360" y="5387"/>
                  </a:cubicBezTo>
                  <a:cubicBezTo>
                    <a:pt x="3199" y="5469"/>
                    <a:pt x="3088" y="5612"/>
                    <a:pt x="3031" y="5813"/>
                  </a:cubicBezTo>
                  <a:cubicBezTo>
                    <a:pt x="2906" y="6248"/>
                    <a:pt x="2997" y="6579"/>
                    <a:pt x="3177" y="6835"/>
                  </a:cubicBezTo>
                  <a:cubicBezTo>
                    <a:pt x="2974" y="6745"/>
                    <a:pt x="2777" y="6643"/>
                    <a:pt x="2587" y="6529"/>
                  </a:cubicBezTo>
                  <a:cubicBezTo>
                    <a:pt x="1620" y="5948"/>
                    <a:pt x="1062" y="5628"/>
                    <a:pt x="664" y="5628"/>
                  </a:cubicBezTo>
                  <a:cubicBezTo>
                    <a:pt x="552" y="5628"/>
                    <a:pt x="453" y="5653"/>
                    <a:pt x="361" y="5705"/>
                  </a:cubicBezTo>
                  <a:cubicBezTo>
                    <a:pt x="43" y="5885"/>
                    <a:pt x="1" y="6299"/>
                    <a:pt x="1" y="6680"/>
                  </a:cubicBezTo>
                  <a:cubicBezTo>
                    <a:pt x="1" y="7965"/>
                    <a:pt x="1373" y="9871"/>
                    <a:pt x="2191" y="10895"/>
                  </a:cubicBezTo>
                  <a:cubicBezTo>
                    <a:pt x="3074" y="11998"/>
                    <a:pt x="7263" y="12461"/>
                    <a:pt x="8270" y="12558"/>
                  </a:cubicBezTo>
                  <a:cubicBezTo>
                    <a:pt x="8757" y="13495"/>
                    <a:pt x="11450" y="18605"/>
                    <a:pt x="14476" y="22841"/>
                  </a:cubicBezTo>
                  <a:cubicBezTo>
                    <a:pt x="17661" y="27301"/>
                    <a:pt x="24167" y="32080"/>
                    <a:pt x="26837" y="32080"/>
                  </a:cubicBezTo>
                  <a:cubicBezTo>
                    <a:pt x="27025" y="32080"/>
                    <a:pt x="27193" y="32057"/>
                    <a:pt x="27341" y="32008"/>
                  </a:cubicBezTo>
                  <a:cubicBezTo>
                    <a:pt x="29463" y="31300"/>
                    <a:pt x="39880" y="18234"/>
                    <a:pt x="43021" y="14246"/>
                  </a:cubicBezTo>
                  <a:cubicBezTo>
                    <a:pt x="43317" y="13872"/>
                    <a:pt x="43620" y="13491"/>
                    <a:pt x="43928" y="13105"/>
                  </a:cubicBezTo>
                  <a:cubicBezTo>
                    <a:pt x="46786" y="9521"/>
                    <a:pt x="49742" y="5817"/>
                    <a:pt x="48880" y="3446"/>
                  </a:cubicBezTo>
                  <a:cubicBezTo>
                    <a:pt x="48837" y="3319"/>
                    <a:pt x="48718" y="3239"/>
                    <a:pt x="48591" y="3239"/>
                  </a:cubicBezTo>
                  <a:cubicBezTo>
                    <a:pt x="48557" y="3239"/>
                    <a:pt x="48521" y="3245"/>
                    <a:pt x="48487" y="3258"/>
                  </a:cubicBezTo>
                  <a:cubicBezTo>
                    <a:pt x="48325" y="3317"/>
                    <a:pt x="48244" y="3495"/>
                    <a:pt x="48305" y="3656"/>
                  </a:cubicBezTo>
                  <a:cubicBezTo>
                    <a:pt x="49051" y="5703"/>
                    <a:pt x="46074" y="9433"/>
                    <a:pt x="43450" y="12724"/>
                  </a:cubicBezTo>
                  <a:cubicBezTo>
                    <a:pt x="43141" y="13109"/>
                    <a:pt x="42836" y="13492"/>
                    <a:pt x="42540" y="13867"/>
                  </a:cubicBezTo>
                  <a:cubicBezTo>
                    <a:pt x="35930" y="22257"/>
                    <a:pt x="28607" y="30940"/>
                    <a:pt x="27147" y="31428"/>
                  </a:cubicBezTo>
                  <a:cubicBezTo>
                    <a:pt x="27048" y="31460"/>
                    <a:pt x="26933" y="31476"/>
                    <a:pt x="26804" y="31476"/>
                  </a:cubicBezTo>
                  <a:cubicBezTo>
                    <a:pt x="24596" y="31476"/>
                    <a:pt x="18101" y="26862"/>
                    <a:pt x="14976" y="22486"/>
                  </a:cubicBezTo>
                  <a:cubicBezTo>
                    <a:pt x="11674" y="17865"/>
                    <a:pt x="8768" y="12187"/>
                    <a:pt x="8739" y="12130"/>
                  </a:cubicBezTo>
                  <a:cubicBezTo>
                    <a:pt x="8691" y="12036"/>
                    <a:pt x="8598" y="11973"/>
                    <a:pt x="8493" y="11964"/>
                  </a:cubicBezTo>
                  <a:cubicBezTo>
                    <a:pt x="6555" y="11796"/>
                    <a:pt x="3262" y="11253"/>
                    <a:pt x="2669" y="10513"/>
                  </a:cubicBezTo>
                  <a:cubicBezTo>
                    <a:pt x="1382" y="8903"/>
                    <a:pt x="613" y="7470"/>
                    <a:pt x="613" y="6680"/>
                  </a:cubicBezTo>
                  <a:cubicBezTo>
                    <a:pt x="613" y="6324"/>
                    <a:pt x="664" y="6241"/>
                    <a:pt x="655" y="6241"/>
                  </a:cubicBezTo>
                  <a:cubicBezTo>
                    <a:pt x="663" y="6239"/>
                    <a:pt x="673" y="6238"/>
                    <a:pt x="683" y="6238"/>
                  </a:cubicBezTo>
                  <a:cubicBezTo>
                    <a:pt x="911" y="6238"/>
                    <a:pt x="1697" y="6708"/>
                    <a:pt x="2274" y="7054"/>
                  </a:cubicBezTo>
                  <a:cubicBezTo>
                    <a:pt x="3336" y="7691"/>
                    <a:pt x="4274" y="7823"/>
                    <a:pt x="4866" y="7823"/>
                  </a:cubicBezTo>
                  <a:cubicBezTo>
                    <a:pt x="5259" y="7823"/>
                    <a:pt x="5499" y="7765"/>
                    <a:pt x="5523" y="7759"/>
                  </a:cubicBezTo>
                  <a:cubicBezTo>
                    <a:pt x="5674" y="7721"/>
                    <a:pt x="5771" y="7578"/>
                    <a:pt x="5752" y="7424"/>
                  </a:cubicBezTo>
                  <a:cubicBezTo>
                    <a:pt x="5733" y="7272"/>
                    <a:pt x="5604" y="7156"/>
                    <a:pt x="5449" y="7156"/>
                  </a:cubicBezTo>
                  <a:cubicBezTo>
                    <a:pt x="5252" y="7156"/>
                    <a:pt x="4670" y="7122"/>
                    <a:pt x="4355" y="6964"/>
                  </a:cubicBezTo>
                  <a:cubicBezTo>
                    <a:pt x="3753" y="6662"/>
                    <a:pt x="3489" y="6440"/>
                    <a:pt x="3638" y="5933"/>
                  </a:cubicBezTo>
                  <a:cubicBezTo>
                    <a:pt x="3651" y="5927"/>
                    <a:pt x="3669" y="5924"/>
                    <a:pt x="3691" y="5924"/>
                  </a:cubicBezTo>
                  <a:cubicBezTo>
                    <a:pt x="3844" y="5924"/>
                    <a:pt x="4198" y="6056"/>
                    <a:pt x="4465" y="6155"/>
                  </a:cubicBezTo>
                  <a:cubicBezTo>
                    <a:pt x="4998" y="6353"/>
                    <a:pt x="5663" y="6598"/>
                    <a:pt x="6435" y="6650"/>
                  </a:cubicBezTo>
                  <a:cubicBezTo>
                    <a:pt x="7988" y="6753"/>
                    <a:pt x="8143" y="6907"/>
                    <a:pt x="9337" y="8537"/>
                  </a:cubicBezTo>
                  <a:cubicBezTo>
                    <a:pt x="9523" y="8790"/>
                    <a:pt x="9721" y="9069"/>
                    <a:pt x="9933" y="9366"/>
                  </a:cubicBezTo>
                  <a:cubicBezTo>
                    <a:pt x="11111" y="11020"/>
                    <a:pt x="12724" y="13285"/>
                    <a:pt x="14662" y="14642"/>
                  </a:cubicBezTo>
                  <a:cubicBezTo>
                    <a:pt x="16879" y="16195"/>
                    <a:pt x="25653" y="21638"/>
                    <a:pt x="25742" y="21694"/>
                  </a:cubicBezTo>
                  <a:cubicBezTo>
                    <a:pt x="25790" y="21723"/>
                    <a:pt x="25846" y="21739"/>
                    <a:pt x="25902" y="21739"/>
                  </a:cubicBezTo>
                  <a:cubicBezTo>
                    <a:pt x="25928" y="21739"/>
                    <a:pt x="25953" y="21736"/>
                    <a:pt x="25978" y="21729"/>
                  </a:cubicBezTo>
                  <a:cubicBezTo>
                    <a:pt x="26059" y="21709"/>
                    <a:pt x="26128" y="21657"/>
                    <a:pt x="26169" y="21585"/>
                  </a:cubicBezTo>
                  <a:cubicBezTo>
                    <a:pt x="26266" y="21416"/>
                    <a:pt x="35893" y="4622"/>
                    <a:pt x="38280" y="2669"/>
                  </a:cubicBezTo>
                  <a:cubicBezTo>
                    <a:pt x="40604" y="768"/>
                    <a:pt x="42001" y="615"/>
                    <a:pt x="42024" y="613"/>
                  </a:cubicBezTo>
                  <a:cubicBezTo>
                    <a:pt x="42191" y="599"/>
                    <a:pt x="42317" y="452"/>
                    <a:pt x="42303" y="285"/>
                  </a:cubicBezTo>
                  <a:cubicBezTo>
                    <a:pt x="42292" y="128"/>
                    <a:pt x="42154" y="1"/>
                    <a:pt x="420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2586;p54">
              <a:extLst>
                <a:ext uri="{FF2B5EF4-FFF2-40B4-BE49-F238E27FC236}">
                  <a16:creationId xmlns:a16="http://schemas.microsoft.com/office/drawing/2014/main" id="{06A8B14C-3C98-3300-00CE-3CAC5D1CA804}"/>
                </a:ext>
              </a:extLst>
            </p:cNvPr>
            <p:cNvSpPr/>
            <p:nvPr/>
          </p:nvSpPr>
          <p:spPr>
            <a:xfrm>
              <a:off x="4674550" y="3634650"/>
              <a:ext cx="288050" cy="195200"/>
            </a:xfrm>
            <a:custGeom>
              <a:avLst/>
              <a:gdLst/>
              <a:ahLst/>
              <a:cxnLst/>
              <a:rect l="l" t="t" r="r" b="b"/>
              <a:pathLst>
                <a:path w="11522" h="7808" extrusionOk="0">
                  <a:moveTo>
                    <a:pt x="3379" y="1"/>
                  </a:moveTo>
                  <a:cubicBezTo>
                    <a:pt x="3199" y="1"/>
                    <a:pt x="3076" y="77"/>
                    <a:pt x="3019" y="277"/>
                  </a:cubicBezTo>
                  <a:cubicBezTo>
                    <a:pt x="2795" y="1060"/>
                    <a:pt x="3466" y="1395"/>
                    <a:pt x="3913" y="1618"/>
                  </a:cubicBezTo>
                  <a:cubicBezTo>
                    <a:pt x="4360" y="1842"/>
                    <a:pt x="5143" y="1842"/>
                    <a:pt x="5143" y="1842"/>
                  </a:cubicBezTo>
                  <a:cubicBezTo>
                    <a:pt x="5143" y="1842"/>
                    <a:pt x="4928" y="1896"/>
                    <a:pt x="4563" y="1896"/>
                  </a:cubicBezTo>
                  <a:cubicBezTo>
                    <a:pt x="4016" y="1896"/>
                    <a:pt x="3131" y="1775"/>
                    <a:pt x="2125" y="1171"/>
                  </a:cubicBezTo>
                  <a:cubicBezTo>
                    <a:pt x="1221" y="629"/>
                    <a:pt x="675" y="314"/>
                    <a:pt x="363" y="314"/>
                  </a:cubicBezTo>
                  <a:cubicBezTo>
                    <a:pt x="96" y="314"/>
                    <a:pt x="1" y="545"/>
                    <a:pt x="1" y="1060"/>
                  </a:cubicBezTo>
                  <a:cubicBezTo>
                    <a:pt x="1" y="2178"/>
                    <a:pt x="1230" y="3966"/>
                    <a:pt x="2125" y="5083"/>
                  </a:cubicBezTo>
                  <a:cubicBezTo>
                    <a:pt x="3019" y="6201"/>
                    <a:pt x="8160" y="6649"/>
                    <a:pt x="8160" y="6649"/>
                  </a:cubicBezTo>
                  <a:cubicBezTo>
                    <a:pt x="8160" y="6649"/>
                    <a:pt x="8385" y="7087"/>
                    <a:pt x="8772" y="7807"/>
                  </a:cubicBezTo>
                  <a:cubicBezTo>
                    <a:pt x="9317" y="7090"/>
                    <a:pt x="10175" y="6361"/>
                    <a:pt x="11521" y="5788"/>
                  </a:cubicBezTo>
                  <a:cubicBezTo>
                    <a:pt x="10643" y="4687"/>
                    <a:pt x="9891" y="3572"/>
                    <a:pt x="9278" y="2736"/>
                  </a:cubicBezTo>
                  <a:cubicBezTo>
                    <a:pt x="8048" y="1060"/>
                    <a:pt x="7825" y="836"/>
                    <a:pt x="6149" y="724"/>
                  </a:cubicBezTo>
                  <a:cubicBezTo>
                    <a:pt x="4901" y="641"/>
                    <a:pt x="3901" y="1"/>
                    <a:pt x="33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2587;p54">
              <a:extLst>
                <a:ext uri="{FF2B5EF4-FFF2-40B4-BE49-F238E27FC236}">
                  <a16:creationId xmlns:a16="http://schemas.microsoft.com/office/drawing/2014/main" id="{34E7305D-8E03-7E3E-A12B-9BFDC0DEFF97}"/>
                </a:ext>
              </a:extLst>
            </p:cNvPr>
            <p:cNvSpPr/>
            <p:nvPr/>
          </p:nvSpPr>
          <p:spPr>
            <a:xfrm>
              <a:off x="4666900" y="3627000"/>
              <a:ext cx="304825" cy="210500"/>
            </a:xfrm>
            <a:custGeom>
              <a:avLst/>
              <a:gdLst/>
              <a:ahLst/>
              <a:cxnLst/>
              <a:rect l="l" t="t" r="r" b="b"/>
              <a:pathLst>
                <a:path w="12193" h="8420" extrusionOk="0">
                  <a:moveTo>
                    <a:pt x="3689" y="611"/>
                  </a:moveTo>
                  <a:cubicBezTo>
                    <a:pt x="3842" y="611"/>
                    <a:pt x="4195" y="743"/>
                    <a:pt x="4463" y="842"/>
                  </a:cubicBezTo>
                  <a:cubicBezTo>
                    <a:pt x="4997" y="1039"/>
                    <a:pt x="5661" y="1285"/>
                    <a:pt x="6432" y="1336"/>
                  </a:cubicBezTo>
                  <a:cubicBezTo>
                    <a:pt x="7986" y="1440"/>
                    <a:pt x="8141" y="1594"/>
                    <a:pt x="9336" y="3224"/>
                  </a:cubicBezTo>
                  <a:cubicBezTo>
                    <a:pt x="9521" y="3476"/>
                    <a:pt x="9720" y="3755"/>
                    <a:pt x="9931" y="4051"/>
                  </a:cubicBezTo>
                  <a:cubicBezTo>
                    <a:pt x="10354" y="4644"/>
                    <a:pt x="10825" y="5306"/>
                    <a:pt x="11344" y="5975"/>
                  </a:cubicBezTo>
                  <a:cubicBezTo>
                    <a:pt x="10443" y="6405"/>
                    <a:pt x="9702" y="6939"/>
                    <a:pt x="9132" y="7568"/>
                  </a:cubicBezTo>
                  <a:cubicBezTo>
                    <a:pt x="8881" y="7094"/>
                    <a:pt x="8738" y="6816"/>
                    <a:pt x="8738" y="6815"/>
                  </a:cubicBezTo>
                  <a:cubicBezTo>
                    <a:pt x="8689" y="6722"/>
                    <a:pt x="8596" y="6659"/>
                    <a:pt x="8492" y="6650"/>
                  </a:cubicBezTo>
                  <a:cubicBezTo>
                    <a:pt x="6554" y="6482"/>
                    <a:pt x="3260" y="5938"/>
                    <a:pt x="2668" y="5199"/>
                  </a:cubicBezTo>
                  <a:cubicBezTo>
                    <a:pt x="1381" y="3589"/>
                    <a:pt x="612" y="2157"/>
                    <a:pt x="612" y="1366"/>
                  </a:cubicBezTo>
                  <a:cubicBezTo>
                    <a:pt x="612" y="1031"/>
                    <a:pt x="658" y="938"/>
                    <a:pt x="654" y="928"/>
                  </a:cubicBezTo>
                  <a:lnTo>
                    <a:pt x="654" y="928"/>
                  </a:lnTo>
                  <a:cubicBezTo>
                    <a:pt x="662" y="926"/>
                    <a:pt x="671" y="925"/>
                    <a:pt x="681" y="925"/>
                  </a:cubicBezTo>
                  <a:cubicBezTo>
                    <a:pt x="908" y="925"/>
                    <a:pt x="1695" y="1395"/>
                    <a:pt x="2272" y="1742"/>
                  </a:cubicBezTo>
                  <a:cubicBezTo>
                    <a:pt x="3334" y="2378"/>
                    <a:pt x="4273" y="2509"/>
                    <a:pt x="4865" y="2509"/>
                  </a:cubicBezTo>
                  <a:cubicBezTo>
                    <a:pt x="5257" y="2509"/>
                    <a:pt x="5497" y="2452"/>
                    <a:pt x="5521" y="2446"/>
                  </a:cubicBezTo>
                  <a:cubicBezTo>
                    <a:pt x="5671" y="2408"/>
                    <a:pt x="5770" y="2264"/>
                    <a:pt x="5751" y="2112"/>
                  </a:cubicBezTo>
                  <a:cubicBezTo>
                    <a:pt x="5732" y="1958"/>
                    <a:pt x="5602" y="1842"/>
                    <a:pt x="5447" y="1842"/>
                  </a:cubicBezTo>
                  <a:cubicBezTo>
                    <a:pt x="5249" y="1842"/>
                    <a:pt x="4667" y="1807"/>
                    <a:pt x="4353" y="1651"/>
                  </a:cubicBezTo>
                  <a:cubicBezTo>
                    <a:pt x="3751" y="1349"/>
                    <a:pt x="3487" y="1126"/>
                    <a:pt x="3635" y="620"/>
                  </a:cubicBezTo>
                  <a:cubicBezTo>
                    <a:pt x="3648" y="614"/>
                    <a:pt x="3666" y="611"/>
                    <a:pt x="3689" y="611"/>
                  </a:cubicBezTo>
                  <a:close/>
                  <a:moveTo>
                    <a:pt x="3684" y="1"/>
                  </a:moveTo>
                  <a:cubicBezTo>
                    <a:pt x="3568" y="1"/>
                    <a:pt x="3460" y="22"/>
                    <a:pt x="3360" y="73"/>
                  </a:cubicBezTo>
                  <a:cubicBezTo>
                    <a:pt x="3199" y="155"/>
                    <a:pt x="3088" y="299"/>
                    <a:pt x="3031" y="500"/>
                  </a:cubicBezTo>
                  <a:cubicBezTo>
                    <a:pt x="2906" y="934"/>
                    <a:pt x="2997" y="1265"/>
                    <a:pt x="3177" y="1520"/>
                  </a:cubicBezTo>
                  <a:cubicBezTo>
                    <a:pt x="2974" y="1431"/>
                    <a:pt x="2777" y="1329"/>
                    <a:pt x="2587" y="1215"/>
                  </a:cubicBezTo>
                  <a:cubicBezTo>
                    <a:pt x="1620" y="634"/>
                    <a:pt x="1062" y="314"/>
                    <a:pt x="664" y="314"/>
                  </a:cubicBezTo>
                  <a:cubicBezTo>
                    <a:pt x="552" y="314"/>
                    <a:pt x="453" y="339"/>
                    <a:pt x="361" y="391"/>
                  </a:cubicBezTo>
                  <a:cubicBezTo>
                    <a:pt x="43" y="571"/>
                    <a:pt x="1" y="985"/>
                    <a:pt x="1" y="1366"/>
                  </a:cubicBezTo>
                  <a:cubicBezTo>
                    <a:pt x="1" y="2651"/>
                    <a:pt x="1373" y="4557"/>
                    <a:pt x="2191" y="5581"/>
                  </a:cubicBezTo>
                  <a:cubicBezTo>
                    <a:pt x="3074" y="6686"/>
                    <a:pt x="7263" y="7147"/>
                    <a:pt x="8270" y="7244"/>
                  </a:cubicBezTo>
                  <a:cubicBezTo>
                    <a:pt x="8368" y="7431"/>
                    <a:pt x="8553" y="7783"/>
                    <a:pt x="8808" y="8257"/>
                  </a:cubicBezTo>
                  <a:cubicBezTo>
                    <a:pt x="8856" y="8349"/>
                    <a:pt x="8949" y="8410"/>
                    <a:pt x="9053" y="8418"/>
                  </a:cubicBezTo>
                  <a:cubicBezTo>
                    <a:pt x="9061" y="8419"/>
                    <a:pt x="9069" y="8419"/>
                    <a:pt x="9077" y="8419"/>
                  </a:cubicBezTo>
                  <a:cubicBezTo>
                    <a:pt x="9173" y="8419"/>
                    <a:pt x="9263" y="8375"/>
                    <a:pt x="9320" y="8298"/>
                  </a:cubicBezTo>
                  <a:cubicBezTo>
                    <a:pt x="9922" y="7509"/>
                    <a:pt x="10806" y="6862"/>
                    <a:pt x="11948" y="6375"/>
                  </a:cubicBezTo>
                  <a:cubicBezTo>
                    <a:pt x="12134" y="6296"/>
                    <a:pt x="12193" y="6062"/>
                    <a:pt x="12067" y="5903"/>
                  </a:cubicBezTo>
                  <a:cubicBezTo>
                    <a:pt x="11461" y="5143"/>
                    <a:pt x="10913" y="4374"/>
                    <a:pt x="10430" y="3696"/>
                  </a:cubicBezTo>
                  <a:cubicBezTo>
                    <a:pt x="10218" y="3398"/>
                    <a:pt x="10018" y="3116"/>
                    <a:pt x="9831" y="2861"/>
                  </a:cubicBezTo>
                  <a:cubicBezTo>
                    <a:pt x="8590" y="1169"/>
                    <a:pt x="8299" y="848"/>
                    <a:pt x="6475" y="725"/>
                  </a:cubicBezTo>
                  <a:cubicBezTo>
                    <a:pt x="5791" y="679"/>
                    <a:pt x="5173" y="451"/>
                    <a:pt x="4677" y="267"/>
                  </a:cubicBezTo>
                  <a:cubicBezTo>
                    <a:pt x="4277" y="120"/>
                    <a:pt x="3956" y="1"/>
                    <a:pt x="36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74286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I.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PHẦN MỞ ĐẦU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9" name="Google Shape;329;p32"/>
          <p:cNvSpPr txBox="1">
            <a:spLocks noGrp="1"/>
          </p:cNvSpPr>
          <p:nvPr>
            <p:ph type="body" idx="1"/>
          </p:nvPr>
        </p:nvSpPr>
        <p:spPr>
          <a:xfrm>
            <a:off x="626625" y="885092"/>
            <a:ext cx="2785200" cy="54677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2000" dirty="0"/>
              <a:t>2.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bước</a:t>
            </a:r>
            <a:r>
              <a:rPr lang="en-US" sz="2000" dirty="0"/>
              <a:t> </a:t>
            </a:r>
            <a:r>
              <a:rPr lang="en-US" sz="2000" dirty="0" err="1"/>
              <a:t>tiến</a:t>
            </a:r>
            <a:r>
              <a:rPr lang="en-US" sz="2000" dirty="0"/>
              <a:t> </a:t>
            </a:r>
            <a:r>
              <a:rPr lang="en-US" sz="2000" dirty="0" err="1"/>
              <a:t>hành</a:t>
            </a:r>
            <a:r>
              <a:rPr lang="en-US" sz="2000" dirty="0"/>
              <a:t>:</a:t>
            </a:r>
          </a:p>
          <a:p>
            <a:pPr marL="114300" indent="0">
              <a:lnSpc>
                <a:spcPct val="115000"/>
              </a:lnSpc>
              <a:spcBef>
                <a:spcPts val="200"/>
              </a:spcBef>
              <a:buNone/>
            </a:pPr>
            <a:r>
              <a:rPr lang="en-US" sz="1400" b="1" i="0" dirty="0" err="1"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400" b="1" i="0" dirty="0"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en-US" sz="1400" b="1" i="0" dirty="0" err="1"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400" b="1" i="0" dirty="0"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0" dirty="0" err="1"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1400" b="1" i="0" dirty="0"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0" dirty="0" err="1"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400" b="1" i="0" dirty="0"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0" dirty="0" err="1"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1400" b="1" i="0" dirty="0"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0" dirty="0" err="1"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1400" b="1" i="0" dirty="0"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b="1" i="1" dirty="0">
              <a:solidFill>
                <a:srgbClr val="2E74B5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thử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đảm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đúng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Sửa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lỗi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sinh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thử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114300" indent="0">
              <a:lnSpc>
                <a:spcPct val="115000"/>
              </a:lnSpc>
              <a:spcBef>
                <a:spcPts val="200"/>
              </a:spcBef>
              <a:buNone/>
            </a:pPr>
            <a:r>
              <a:rPr lang="en-US" sz="1400" b="1" i="0" dirty="0" err="1"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400" b="1" i="0" dirty="0"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4: </a:t>
            </a:r>
            <a:r>
              <a:rPr lang="en-US" sz="1400" b="1" i="0" dirty="0" err="1"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1400" b="1" i="0" dirty="0"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0" dirty="0" err="1"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400" b="1" i="0" dirty="0"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0" dirty="0" err="1"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1400" b="1" i="0" dirty="0"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0" dirty="0" err="1"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400" b="1" i="0" dirty="0"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0" dirty="0" err="1"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1400" b="1" i="0" dirty="0"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0" dirty="0" err="1"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400" b="1" i="0" dirty="0"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0" dirty="0" err="1"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1400" b="1" i="0" dirty="0"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0" dirty="0" err="1"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1400" b="1" i="0" dirty="0"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0" dirty="0" err="1"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400" b="1" i="0" dirty="0"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US" sz="1400" b="1" i="1" dirty="0">
              <a:solidFill>
                <a:srgbClr val="2E74B5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Viết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báo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cáo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Word,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tả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chi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tiết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triển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thuyết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PowerPoint,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tóm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tắt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ý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báo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cáo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đạt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2"/>
          <p:cNvSpPr/>
          <p:nvPr/>
        </p:nvSpPr>
        <p:spPr>
          <a:xfrm>
            <a:off x="4476760" y="734371"/>
            <a:ext cx="4039167" cy="3891256"/>
          </a:xfrm>
          <a:custGeom>
            <a:avLst/>
            <a:gdLst/>
            <a:ahLst/>
            <a:cxnLst/>
            <a:rect l="l" t="t" r="r" b="b"/>
            <a:pathLst>
              <a:path w="205138" h="197626" extrusionOk="0">
                <a:moveTo>
                  <a:pt x="118317" y="1"/>
                </a:moveTo>
                <a:cubicBezTo>
                  <a:pt x="118225" y="1"/>
                  <a:pt x="118134" y="2"/>
                  <a:pt x="118043" y="3"/>
                </a:cubicBezTo>
                <a:cubicBezTo>
                  <a:pt x="89747" y="445"/>
                  <a:pt x="90632" y="18129"/>
                  <a:pt x="82233" y="42446"/>
                </a:cubicBezTo>
                <a:cubicBezTo>
                  <a:pt x="73832" y="66761"/>
                  <a:pt x="45537" y="55707"/>
                  <a:pt x="26527" y="64550"/>
                </a:cubicBezTo>
                <a:cubicBezTo>
                  <a:pt x="7517" y="73393"/>
                  <a:pt x="13706" y="109645"/>
                  <a:pt x="14590" y="117603"/>
                </a:cubicBezTo>
                <a:cubicBezTo>
                  <a:pt x="15475" y="125561"/>
                  <a:pt x="6190" y="119371"/>
                  <a:pt x="3095" y="125119"/>
                </a:cubicBezTo>
                <a:cubicBezTo>
                  <a:pt x="1" y="130866"/>
                  <a:pt x="2158" y="141743"/>
                  <a:pt x="2158" y="141743"/>
                </a:cubicBezTo>
                <a:lnTo>
                  <a:pt x="178611" y="197625"/>
                </a:lnTo>
                <a:cubicBezTo>
                  <a:pt x="178611" y="197625"/>
                  <a:pt x="179937" y="195414"/>
                  <a:pt x="185684" y="186131"/>
                </a:cubicBezTo>
                <a:cubicBezTo>
                  <a:pt x="191432" y="176846"/>
                  <a:pt x="172864" y="151204"/>
                  <a:pt x="173684" y="140144"/>
                </a:cubicBezTo>
                <a:cubicBezTo>
                  <a:pt x="174505" y="129084"/>
                  <a:pt x="205137" y="110530"/>
                  <a:pt x="202043" y="89309"/>
                </a:cubicBezTo>
                <a:cubicBezTo>
                  <a:pt x="198958" y="68156"/>
                  <a:pt x="146675" y="1"/>
                  <a:pt x="118317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oogle Shape;2333;p54">
            <a:extLst>
              <a:ext uri="{FF2B5EF4-FFF2-40B4-BE49-F238E27FC236}">
                <a16:creationId xmlns:a16="http://schemas.microsoft.com/office/drawing/2014/main" id="{D34DC0D9-399A-8331-B35E-87E7BE292A5E}"/>
              </a:ext>
            </a:extLst>
          </p:cNvPr>
          <p:cNvGrpSpPr/>
          <p:nvPr/>
        </p:nvGrpSpPr>
        <p:grpSpPr>
          <a:xfrm>
            <a:off x="4683262" y="1016867"/>
            <a:ext cx="4004378" cy="3608760"/>
            <a:chOff x="910725" y="305150"/>
            <a:chExt cx="5738575" cy="5171625"/>
          </a:xfrm>
        </p:grpSpPr>
        <p:sp>
          <p:nvSpPr>
            <p:cNvPr id="4" name="Google Shape;2334;p54">
              <a:extLst>
                <a:ext uri="{FF2B5EF4-FFF2-40B4-BE49-F238E27FC236}">
                  <a16:creationId xmlns:a16="http://schemas.microsoft.com/office/drawing/2014/main" id="{01F154F9-DCA6-B890-E37B-F82EA84BD59C}"/>
                </a:ext>
              </a:extLst>
            </p:cNvPr>
            <p:cNvSpPr/>
            <p:nvPr/>
          </p:nvSpPr>
          <p:spPr>
            <a:xfrm>
              <a:off x="910725" y="305150"/>
              <a:ext cx="5738575" cy="5171625"/>
            </a:xfrm>
            <a:custGeom>
              <a:avLst/>
              <a:gdLst/>
              <a:ahLst/>
              <a:cxnLst/>
              <a:rect l="l" t="t" r="r" b="b"/>
              <a:pathLst>
                <a:path w="229543" h="206865" extrusionOk="0">
                  <a:moveTo>
                    <a:pt x="143620" y="0"/>
                  </a:moveTo>
                  <a:cubicBezTo>
                    <a:pt x="130205" y="0"/>
                    <a:pt x="116938" y="4603"/>
                    <a:pt x="105815" y="13117"/>
                  </a:cubicBezTo>
                  <a:cubicBezTo>
                    <a:pt x="80705" y="32337"/>
                    <a:pt x="62430" y="58549"/>
                    <a:pt x="34953" y="75203"/>
                  </a:cubicBezTo>
                  <a:cubicBezTo>
                    <a:pt x="12012" y="89108"/>
                    <a:pt x="0" y="111569"/>
                    <a:pt x="7717" y="143314"/>
                  </a:cubicBezTo>
                  <a:cubicBezTo>
                    <a:pt x="15007" y="173304"/>
                    <a:pt x="38401" y="191467"/>
                    <a:pt x="64728" y="191467"/>
                  </a:cubicBezTo>
                  <a:cubicBezTo>
                    <a:pt x="66267" y="191467"/>
                    <a:pt x="67817" y="191405"/>
                    <a:pt x="69375" y="191279"/>
                  </a:cubicBezTo>
                  <a:cubicBezTo>
                    <a:pt x="74315" y="190881"/>
                    <a:pt x="79303" y="190656"/>
                    <a:pt x="84288" y="190656"/>
                  </a:cubicBezTo>
                  <a:cubicBezTo>
                    <a:pt x="102953" y="190656"/>
                    <a:pt x="121582" y="193806"/>
                    <a:pt x="137570" y="202784"/>
                  </a:cubicBezTo>
                  <a:cubicBezTo>
                    <a:pt x="142416" y="205504"/>
                    <a:pt x="148258" y="206865"/>
                    <a:pt x="154722" y="206865"/>
                  </a:cubicBezTo>
                  <a:cubicBezTo>
                    <a:pt x="172405" y="206865"/>
                    <a:pt x="194749" y="196686"/>
                    <a:pt x="214129" y="176340"/>
                  </a:cubicBezTo>
                  <a:cubicBezTo>
                    <a:pt x="229542" y="160157"/>
                    <a:pt x="228050" y="139582"/>
                    <a:pt x="223027" y="120341"/>
                  </a:cubicBezTo>
                  <a:cubicBezTo>
                    <a:pt x="219931" y="108481"/>
                    <a:pt x="217912" y="96332"/>
                    <a:pt x="215508" y="84284"/>
                  </a:cubicBezTo>
                  <a:cubicBezTo>
                    <a:pt x="213814" y="75793"/>
                    <a:pt x="211930" y="67350"/>
                    <a:pt x="209343" y="59095"/>
                  </a:cubicBezTo>
                  <a:cubicBezTo>
                    <a:pt x="201836" y="35128"/>
                    <a:pt x="186890" y="10878"/>
                    <a:pt x="161224" y="2726"/>
                  </a:cubicBezTo>
                  <a:cubicBezTo>
                    <a:pt x="155440" y="889"/>
                    <a:pt x="149516" y="0"/>
                    <a:pt x="143620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335;p54">
              <a:extLst>
                <a:ext uri="{FF2B5EF4-FFF2-40B4-BE49-F238E27FC236}">
                  <a16:creationId xmlns:a16="http://schemas.microsoft.com/office/drawing/2014/main" id="{FC33BEA5-EF9A-8E64-0DA8-8D5559465B29}"/>
                </a:ext>
              </a:extLst>
            </p:cNvPr>
            <p:cNvSpPr/>
            <p:nvPr/>
          </p:nvSpPr>
          <p:spPr>
            <a:xfrm>
              <a:off x="3106875" y="1384475"/>
              <a:ext cx="487175" cy="502725"/>
            </a:xfrm>
            <a:custGeom>
              <a:avLst/>
              <a:gdLst/>
              <a:ahLst/>
              <a:cxnLst/>
              <a:rect l="l" t="t" r="r" b="b"/>
              <a:pathLst>
                <a:path w="19487" h="20109" extrusionOk="0">
                  <a:moveTo>
                    <a:pt x="19421" y="0"/>
                  </a:moveTo>
                  <a:lnTo>
                    <a:pt x="19421" y="0"/>
                  </a:lnTo>
                  <a:cubicBezTo>
                    <a:pt x="19421" y="0"/>
                    <a:pt x="10690" y="268"/>
                    <a:pt x="5346" y="5820"/>
                  </a:cubicBezTo>
                  <a:cubicBezTo>
                    <a:pt x="1" y="11374"/>
                    <a:pt x="67" y="20108"/>
                    <a:pt x="67" y="20108"/>
                  </a:cubicBezTo>
                  <a:cubicBezTo>
                    <a:pt x="67" y="20108"/>
                    <a:pt x="8798" y="19840"/>
                    <a:pt x="14143" y="14288"/>
                  </a:cubicBezTo>
                  <a:cubicBezTo>
                    <a:pt x="19487" y="8735"/>
                    <a:pt x="19421" y="0"/>
                    <a:pt x="19421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336;p54">
              <a:extLst>
                <a:ext uri="{FF2B5EF4-FFF2-40B4-BE49-F238E27FC236}">
                  <a16:creationId xmlns:a16="http://schemas.microsoft.com/office/drawing/2014/main" id="{AE8B57EF-7195-2C3C-E4D5-83F12A6FCA4D}"/>
                </a:ext>
              </a:extLst>
            </p:cNvPr>
            <p:cNvSpPr/>
            <p:nvPr/>
          </p:nvSpPr>
          <p:spPr>
            <a:xfrm>
              <a:off x="3106875" y="1384475"/>
              <a:ext cx="487175" cy="502725"/>
            </a:xfrm>
            <a:custGeom>
              <a:avLst/>
              <a:gdLst/>
              <a:ahLst/>
              <a:cxnLst/>
              <a:rect l="l" t="t" r="r" b="b"/>
              <a:pathLst>
                <a:path w="19487" h="20109" extrusionOk="0">
                  <a:moveTo>
                    <a:pt x="19421" y="0"/>
                  </a:moveTo>
                  <a:lnTo>
                    <a:pt x="19421" y="0"/>
                  </a:lnTo>
                  <a:cubicBezTo>
                    <a:pt x="19421" y="0"/>
                    <a:pt x="10690" y="268"/>
                    <a:pt x="5346" y="5820"/>
                  </a:cubicBezTo>
                  <a:cubicBezTo>
                    <a:pt x="1" y="11374"/>
                    <a:pt x="67" y="20108"/>
                    <a:pt x="67" y="20108"/>
                  </a:cubicBezTo>
                  <a:cubicBezTo>
                    <a:pt x="67" y="20108"/>
                    <a:pt x="8798" y="19840"/>
                    <a:pt x="14143" y="14288"/>
                  </a:cubicBezTo>
                  <a:cubicBezTo>
                    <a:pt x="19487" y="8735"/>
                    <a:pt x="19421" y="0"/>
                    <a:pt x="194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337;p54">
              <a:extLst>
                <a:ext uri="{FF2B5EF4-FFF2-40B4-BE49-F238E27FC236}">
                  <a16:creationId xmlns:a16="http://schemas.microsoft.com/office/drawing/2014/main" id="{C5E8E037-E1B9-862E-2D18-EA2C63F1946A}"/>
                </a:ext>
              </a:extLst>
            </p:cNvPr>
            <p:cNvSpPr/>
            <p:nvPr/>
          </p:nvSpPr>
          <p:spPr>
            <a:xfrm>
              <a:off x="2446725" y="1374100"/>
              <a:ext cx="475450" cy="529225"/>
            </a:xfrm>
            <a:custGeom>
              <a:avLst/>
              <a:gdLst/>
              <a:ahLst/>
              <a:cxnLst/>
              <a:rect l="l" t="t" r="r" b="b"/>
              <a:pathLst>
                <a:path w="19018" h="21169" extrusionOk="0">
                  <a:moveTo>
                    <a:pt x="411" y="1"/>
                  </a:moveTo>
                  <a:lnTo>
                    <a:pt x="1" y="367"/>
                  </a:lnTo>
                  <a:lnTo>
                    <a:pt x="6211" y="7310"/>
                  </a:lnTo>
                  <a:lnTo>
                    <a:pt x="2280" y="7358"/>
                  </a:lnTo>
                  <a:lnTo>
                    <a:pt x="2286" y="7907"/>
                  </a:lnTo>
                  <a:lnTo>
                    <a:pt x="6697" y="7854"/>
                  </a:lnTo>
                  <a:lnTo>
                    <a:pt x="11052" y="12721"/>
                  </a:lnTo>
                  <a:lnTo>
                    <a:pt x="4903" y="12729"/>
                  </a:lnTo>
                  <a:lnTo>
                    <a:pt x="4905" y="13279"/>
                  </a:lnTo>
                  <a:lnTo>
                    <a:pt x="11544" y="13271"/>
                  </a:lnTo>
                  <a:lnTo>
                    <a:pt x="15503" y="17698"/>
                  </a:lnTo>
                  <a:lnTo>
                    <a:pt x="11166" y="17959"/>
                  </a:lnTo>
                  <a:lnTo>
                    <a:pt x="11199" y="18507"/>
                  </a:lnTo>
                  <a:lnTo>
                    <a:pt x="15970" y="18220"/>
                  </a:lnTo>
                  <a:lnTo>
                    <a:pt x="18608" y="21168"/>
                  </a:lnTo>
                  <a:lnTo>
                    <a:pt x="19018" y="20802"/>
                  </a:lnTo>
                  <a:lnTo>
                    <a:pt x="14374" y="15609"/>
                  </a:lnTo>
                  <a:lnTo>
                    <a:pt x="15122" y="9016"/>
                  </a:lnTo>
                  <a:lnTo>
                    <a:pt x="14576" y="8954"/>
                  </a:lnTo>
                  <a:lnTo>
                    <a:pt x="13882" y="15060"/>
                  </a:lnTo>
                  <a:lnTo>
                    <a:pt x="10201" y="10945"/>
                  </a:lnTo>
                  <a:lnTo>
                    <a:pt x="10207" y="10943"/>
                  </a:lnTo>
                  <a:lnTo>
                    <a:pt x="9274" y="3553"/>
                  </a:lnTo>
                  <a:lnTo>
                    <a:pt x="8729" y="3622"/>
                  </a:lnTo>
                  <a:lnTo>
                    <a:pt x="9563" y="10232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338;p54">
              <a:extLst>
                <a:ext uri="{FF2B5EF4-FFF2-40B4-BE49-F238E27FC236}">
                  <a16:creationId xmlns:a16="http://schemas.microsoft.com/office/drawing/2014/main" id="{22C73B6A-6B1B-DC33-9CA3-7D9C48CE025F}"/>
                </a:ext>
              </a:extLst>
            </p:cNvPr>
            <p:cNvSpPr/>
            <p:nvPr/>
          </p:nvSpPr>
          <p:spPr>
            <a:xfrm>
              <a:off x="3103600" y="1379700"/>
              <a:ext cx="493750" cy="512250"/>
            </a:xfrm>
            <a:custGeom>
              <a:avLst/>
              <a:gdLst/>
              <a:ahLst/>
              <a:cxnLst/>
              <a:rect l="l" t="t" r="r" b="b"/>
              <a:pathLst>
                <a:path w="19750" h="20490" extrusionOk="0">
                  <a:moveTo>
                    <a:pt x="19354" y="1"/>
                  </a:moveTo>
                  <a:lnTo>
                    <a:pt x="12895" y="6713"/>
                  </a:lnTo>
                  <a:lnTo>
                    <a:pt x="12553" y="2794"/>
                  </a:lnTo>
                  <a:lnTo>
                    <a:pt x="12006" y="2842"/>
                  </a:lnTo>
                  <a:lnTo>
                    <a:pt x="12388" y="7238"/>
                  </a:lnTo>
                  <a:lnTo>
                    <a:pt x="7859" y="11944"/>
                  </a:lnTo>
                  <a:lnTo>
                    <a:pt x="7392" y="5813"/>
                  </a:lnTo>
                  <a:lnTo>
                    <a:pt x="6844" y="5854"/>
                  </a:lnTo>
                  <a:lnTo>
                    <a:pt x="7348" y="12475"/>
                  </a:lnTo>
                  <a:lnTo>
                    <a:pt x="3229" y="16753"/>
                  </a:lnTo>
                  <a:lnTo>
                    <a:pt x="2645" y="12449"/>
                  </a:lnTo>
                  <a:lnTo>
                    <a:pt x="2100" y="12523"/>
                  </a:lnTo>
                  <a:lnTo>
                    <a:pt x="2742" y="17260"/>
                  </a:lnTo>
                  <a:lnTo>
                    <a:pt x="0" y="20109"/>
                  </a:lnTo>
                  <a:lnTo>
                    <a:pt x="395" y="20490"/>
                  </a:lnTo>
                  <a:lnTo>
                    <a:pt x="5226" y="15472"/>
                  </a:lnTo>
                  <a:lnTo>
                    <a:pt x="11858" y="15725"/>
                  </a:lnTo>
                  <a:lnTo>
                    <a:pt x="11879" y="15176"/>
                  </a:lnTo>
                  <a:lnTo>
                    <a:pt x="5737" y="14940"/>
                  </a:lnTo>
                  <a:lnTo>
                    <a:pt x="9567" y="10962"/>
                  </a:lnTo>
                  <a:lnTo>
                    <a:pt x="9569" y="10969"/>
                  </a:lnTo>
                  <a:lnTo>
                    <a:pt x="16869" y="9486"/>
                  </a:lnTo>
                  <a:lnTo>
                    <a:pt x="16760" y="8947"/>
                  </a:lnTo>
                  <a:lnTo>
                    <a:pt x="10229" y="10273"/>
                  </a:lnTo>
                  <a:lnTo>
                    <a:pt x="10229" y="10273"/>
                  </a:lnTo>
                  <a:lnTo>
                    <a:pt x="19749" y="383"/>
                  </a:lnTo>
                  <a:lnTo>
                    <a:pt x="19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339;p54">
              <a:extLst>
                <a:ext uri="{FF2B5EF4-FFF2-40B4-BE49-F238E27FC236}">
                  <a16:creationId xmlns:a16="http://schemas.microsoft.com/office/drawing/2014/main" id="{D7362B04-7EBE-C4AC-803F-E6CA8CB7F71D}"/>
                </a:ext>
              </a:extLst>
            </p:cNvPr>
            <p:cNvSpPr/>
            <p:nvPr/>
          </p:nvSpPr>
          <p:spPr>
            <a:xfrm>
              <a:off x="3306500" y="859800"/>
              <a:ext cx="259275" cy="261925"/>
            </a:xfrm>
            <a:custGeom>
              <a:avLst/>
              <a:gdLst/>
              <a:ahLst/>
              <a:cxnLst/>
              <a:rect l="l" t="t" r="r" b="b"/>
              <a:pathLst>
                <a:path w="10371" h="10477" extrusionOk="0">
                  <a:moveTo>
                    <a:pt x="5185" y="0"/>
                  </a:moveTo>
                  <a:cubicBezTo>
                    <a:pt x="2321" y="0"/>
                    <a:pt x="1" y="2345"/>
                    <a:pt x="1" y="5238"/>
                  </a:cubicBezTo>
                  <a:cubicBezTo>
                    <a:pt x="1" y="6627"/>
                    <a:pt x="547" y="7960"/>
                    <a:pt x="1519" y="8942"/>
                  </a:cubicBezTo>
                  <a:cubicBezTo>
                    <a:pt x="2492" y="9924"/>
                    <a:pt x="3810" y="10477"/>
                    <a:pt x="5185" y="10477"/>
                  </a:cubicBezTo>
                  <a:cubicBezTo>
                    <a:pt x="6561" y="10477"/>
                    <a:pt x="7879" y="9924"/>
                    <a:pt x="8852" y="8942"/>
                  </a:cubicBezTo>
                  <a:cubicBezTo>
                    <a:pt x="9824" y="7960"/>
                    <a:pt x="10371" y="6627"/>
                    <a:pt x="10371" y="5238"/>
                  </a:cubicBezTo>
                  <a:cubicBezTo>
                    <a:pt x="10371" y="3849"/>
                    <a:pt x="9824" y="2517"/>
                    <a:pt x="8852" y="1535"/>
                  </a:cubicBezTo>
                  <a:cubicBezTo>
                    <a:pt x="7879" y="552"/>
                    <a:pt x="6561" y="0"/>
                    <a:pt x="51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340;p54">
              <a:extLst>
                <a:ext uri="{FF2B5EF4-FFF2-40B4-BE49-F238E27FC236}">
                  <a16:creationId xmlns:a16="http://schemas.microsoft.com/office/drawing/2014/main" id="{BC2E847B-953D-C35C-5629-A9B6E84BA07D}"/>
                </a:ext>
              </a:extLst>
            </p:cNvPr>
            <p:cNvSpPr/>
            <p:nvPr/>
          </p:nvSpPr>
          <p:spPr>
            <a:xfrm>
              <a:off x="3298850" y="852150"/>
              <a:ext cx="274575" cy="277225"/>
            </a:xfrm>
            <a:custGeom>
              <a:avLst/>
              <a:gdLst/>
              <a:ahLst/>
              <a:cxnLst/>
              <a:rect l="l" t="t" r="r" b="b"/>
              <a:pathLst>
                <a:path w="10983" h="11089" extrusionOk="0">
                  <a:moveTo>
                    <a:pt x="5491" y="612"/>
                  </a:moveTo>
                  <a:lnTo>
                    <a:pt x="5491" y="613"/>
                  </a:lnTo>
                  <a:cubicBezTo>
                    <a:pt x="8182" y="613"/>
                    <a:pt x="10371" y="2824"/>
                    <a:pt x="10371" y="5544"/>
                  </a:cubicBezTo>
                  <a:cubicBezTo>
                    <a:pt x="10371" y="8263"/>
                    <a:pt x="8182" y="10476"/>
                    <a:pt x="5491" y="10476"/>
                  </a:cubicBezTo>
                  <a:cubicBezTo>
                    <a:pt x="2801" y="10476"/>
                    <a:pt x="612" y="8263"/>
                    <a:pt x="612" y="5544"/>
                  </a:cubicBezTo>
                  <a:cubicBezTo>
                    <a:pt x="612" y="2824"/>
                    <a:pt x="2801" y="612"/>
                    <a:pt x="5491" y="612"/>
                  </a:cubicBezTo>
                  <a:close/>
                  <a:moveTo>
                    <a:pt x="5491" y="1"/>
                  </a:moveTo>
                  <a:cubicBezTo>
                    <a:pt x="2464" y="1"/>
                    <a:pt x="1" y="2486"/>
                    <a:pt x="1" y="5544"/>
                  </a:cubicBezTo>
                  <a:cubicBezTo>
                    <a:pt x="1" y="8601"/>
                    <a:pt x="2464" y="11088"/>
                    <a:pt x="5491" y="11088"/>
                  </a:cubicBezTo>
                  <a:cubicBezTo>
                    <a:pt x="8520" y="11088"/>
                    <a:pt x="10982" y="8600"/>
                    <a:pt x="10982" y="5544"/>
                  </a:cubicBezTo>
                  <a:cubicBezTo>
                    <a:pt x="10982" y="2488"/>
                    <a:pt x="8519" y="1"/>
                    <a:pt x="54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341;p54">
              <a:extLst>
                <a:ext uri="{FF2B5EF4-FFF2-40B4-BE49-F238E27FC236}">
                  <a16:creationId xmlns:a16="http://schemas.microsoft.com/office/drawing/2014/main" id="{829C0728-7927-2ADB-59AD-537C6DFFC792}"/>
                </a:ext>
              </a:extLst>
            </p:cNvPr>
            <p:cNvSpPr/>
            <p:nvPr/>
          </p:nvSpPr>
          <p:spPr>
            <a:xfrm>
              <a:off x="3728725" y="1349175"/>
              <a:ext cx="233850" cy="646550"/>
            </a:xfrm>
            <a:custGeom>
              <a:avLst/>
              <a:gdLst/>
              <a:ahLst/>
              <a:cxnLst/>
              <a:rect l="l" t="t" r="r" b="b"/>
              <a:pathLst>
                <a:path w="9354" h="25862" extrusionOk="0">
                  <a:moveTo>
                    <a:pt x="2702" y="1"/>
                  </a:moveTo>
                  <a:cubicBezTo>
                    <a:pt x="2692" y="1"/>
                    <a:pt x="2687" y="1"/>
                    <a:pt x="2687" y="1"/>
                  </a:cubicBezTo>
                  <a:lnTo>
                    <a:pt x="1" y="9226"/>
                  </a:lnTo>
                  <a:cubicBezTo>
                    <a:pt x="1" y="9226"/>
                    <a:pt x="2052" y="22116"/>
                    <a:pt x="2264" y="23174"/>
                  </a:cubicBezTo>
                  <a:cubicBezTo>
                    <a:pt x="2446" y="24086"/>
                    <a:pt x="3414" y="25862"/>
                    <a:pt x="5168" y="25862"/>
                  </a:cubicBezTo>
                  <a:cubicBezTo>
                    <a:pt x="5449" y="25862"/>
                    <a:pt x="5751" y="25816"/>
                    <a:pt x="6074" y="25713"/>
                  </a:cubicBezTo>
                  <a:cubicBezTo>
                    <a:pt x="8401" y="24973"/>
                    <a:pt x="9354" y="23068"/>
                    <a:pt x="9142" y="21481"/>
                  </a:cubicBezTo>
                  <a:cubicBezTo>
                    <a:pt x="8931" y="19894"/>
                    <a:pt x="6390" y="8572"/>
                    <a:pt x="5756" y="4234"/>
                  </a:cubicBezTo>
                  <a:cubicBezTo>
                    <a:pt x="5150" y="96"/>
                    <a:pt x="2909" y="1"/>
                    <a:pt x="270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342;p54">
              <a:extLst>
                <a:ext uri="{FF2B5EF4-FFF2-40B4-BE49-F238E27FC236}">
                  <a16:creationId xmlns:a16="http://schemas.microsoft.com/office/drawing/2014/main" id="{94614497-2BF4-74C8-75C4-47F6CBFB1A45}"/>
                </a:ext>
              </a:extLst>
            </p:cNvPr>
            <p:cNvSpPr/>
            <p:nvPr/>
          </p:nvSpPr>
          <p:spPr>
            <a:xfrm>
              <a:off x="3721000" y="1341525"/>
              <a:ext cx="249275" cy="661900"/>
            </a:xfrm>
            <a:custGeom>
              <a:avLst/>
              <a:gdLst/>
              <a:ahLst/>
              <a:cxnLst/>
              <a:rect l="l" t="t" r="r" b="b"/>
              <a:pathLst>
                <a:path w="9971" h="26476" extrusionOk="0">
                  <a:moveTo>
                    <a:pt x="3220" y="635"/>
                  </a:moveTo>
                  <a:cubicBezTo>
                    <a:pt x="3778" y="737"/>
                    <a:pt x="5284" y="1316"/>
                    <a:pt x="5762" y="4584"/>
                  </a:cubicBezTo>
                  <a:cubicBezTo>
                    <a:pt x="6144" y="7198"/>
                    <a:pt x="7203" y="12274"/>
                    <a:pt x="8053" y="16353"/>
                  </a:cubicBezTo>
                  <a:cubicBezTo>
                    <a:pt x="8596" y="18956"/>
                    <a:pt x="9065" y="21204"/>
                    <a:pt x="9148" y="21828"/>
                  </a:cubicBezTo>
                  <a:cubicBezTo>
                    <a:pt x="9332" y="23210"/>
                    <a:pt x="8516" y="25020"/>
                    <a:pt x="6290" y="25728"/>
                  </a:cubicBezTo>
                  <a:cubicBezTo>
                    <a:pt x="6010" y="25817"/>
                    <a:pt x="5739" y="25861"/>
                    <a:pt x="5478" y="25861"/>
                  </a:cubicBezTo>
                  <a:cubicBezTo>
                    <a:pt x="5082" y="25861"/>
                    <a:pt x="4709" y="25759"/>
                    <a:pt x="4362" y="25554"/>
                  </a:cubicBezTo>
                  <a:cubicBezTo>
                    <a:pt x="3479" y="25035"/>
                    <a:pt x="2988" y="23993"/>
                    <a:pt x="2873" y="23421"/>
                  </a:cubicBezTo>
                  <a:cubicBezTo>
                    <a:pt x="2673" y="22419"/>
                    <a:pt x="784" y="10564"/>
                    <a:pt x="622" y="9552"/>
                  </a:cubicBezTo>
                  <a:lnTo>
                    <a:pt x="3220" y="635"/>
                  </a:lnTo>
                  <a:close/>
                  <a:moveTo>
                    <a:pt x="3007" y="1"/>
                  </a:moveTo>
                  <a:cubicBezTo>
                    <a:pt x="2995" y="1"/>
                    <a:pt x="2987" y="1"/>
                    <a:pt x="2983" y="1"/>
                  </a:cubicBezTo>
                  <a:cubicBezTo>
                    <a:pt x="2852" y="7"/>
                    <a:pt x="2739" y="95"/>
                    <a:pt x="2703" y="222"/>
                  </a:cubicBezTo>
                  <a:lnTo>
                    <a:pt x="16" y="9447"/>
                  </a:lnTo>
                  <a:cubicBezTo>
                    <a:pt x="3" y="9490"/>
                    <a:pt x="1" y="9536"/>
                    <a:pt x="7" y="9580"/>
                  </a:cubicBezTo>
                  <a:cubicBezTo>
                    <a:pt x="92" y="10107"/>
                    <a:pt x="2062" y="22488"/>
                    <a:pt x="2273" y="23540"/>
                  </a:cubicBezTo>
                  <a:cubicBezTo>
                    <a:pt x="2436" y="24356"/>
                    <a:pt x="3062" y="25500"/>
                    <a:pt x="4051" y="26083"/>
                  </a:cubicBezTo>
                  <a:cubicBezTo>
                    <a:pt x="4495" y="26344"/>
                    <a:pt x="4970" y="26476"/>
                    <a:pt x="5473" y="26476"/>
                  </a:cubicBezTo>
                  <a:cubicBezTo>
                    <a:pt x="5797" y="26476"/>
                    <a:pt x="6131" y="26420"/>
                    <a:pt x="6475" y="26312"/>
                  </a:cubicBezTo>
                  <a:cubicBezTo>
                    <a:pt x="9037" y="25497"/>
                    <a:pt x="9971" y="23374"/>
                    <a:pt x="9755" y="21747"/>
                  </a:cubicBezTo>
                  <a:cubicBezTo>
                    <a:pt x="9668" y="21102"/>
                    <a:pt x="9220" y="18951"/>
                    <a:pt x="8652" y="16228"/>
                  </a:cubicBezTo>
                  <a:cubicBezTo>
                    <a:pt x="7803" y="12157"/>
                    <a:pt x="6747" y="7092"/>
                    <a:pt x="6367" y="4495"/>
                  </a:cubicBezTo>
                  <a:cubicBezTo>
                    <a:pt x="5726" y="112"/>
                    <a:pt x="3295" y="1"/>
                    <a:pt x="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343;p54">
              <a:extLst>
                <a:ext uri="{FF2B5EF4-FFF2-40B4-BE49-F238E27FC236}">
                  <a16:creationId xmlns:a16="http://schemas.microsoft.com/office/drawing/2014/main" id="{D32023B4-C42C-D6FF-D74F-3EDB34E282E0}"/>
                </a:ext>
              </a:extLst>
            </p:cNvPr>
            <p:cNvSpPr/>
            <p:nvPr/>
          </p:nvSpPr>
          <p:spPr>
            <a:xfrm>
              <a:off x="2932025" y="1529925"/>
              <a:ext cx="876550" cy="681125"/>
            </a:xfrm>
            <a:custGeom>
              <a:avLst/>
              <a:gdLst/>
              <a:ahLst/>
              <a:cxnLst/>
              <a:rect l="l" t="t" r="r" b="b"/>
              <a:pathLst>
                <a:path w="35062" h="27245" extrusionOk="0">
                  <a:moveTo>
                    <a:pt x="25097" y="0"/>
                  </a:moveTo>
                  <a:cubicBezTo>
                    <a:pt x="21863" y="0"/>
                    <a:pt x="17233" y="782"/>
                    <a:pt x="10726" y="3321"/>
                  </a:cubicBezTo>
                  <a:cubicBezTo>
                    <a:pt x="10726" y="3321"/>
                    <a:pt x="0" y="7859"/>
                    <a:pt x="0" y="9508"/>
                  </a:cubicBezTo>
                  <a:cubicBezTo>
                    <a:pt x="0" y="11159"/>
                    <a:pt x="6600" y="27245"/>
                    <a:pt x="6600" y="27245"/>
                  </a:cubicBezTo>
                  <a:lnTo>
                    <a:pt x="35061" y="19822"/>
                  </a:lnTo>
                  <a:lnTo>
                    <a:pt x="31869" y="1997"/>
                  </a:lnTo>
                  <a:cubicBezTo>
                    <a:pt x="31869" y="1997"/>
                    <a:pt x="30267" y="0"/>
                    <a:pt x="250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344;p54">
              <a:extLst>
                <a:ext uri="{FF2B5EF4-FFF2-40B4-BE49-F238E27FC236}">
                  <a16:creationId xmlns:a16="http://schemas.microsoft.com/office/drawing/2014/main" id="{A95BE18C-08B2-88A5-B774-840B35919F0C}"/>
                </a:ext>
              </a:extLst>
            </p:cNvPr>
            <p:cNvSpPr/>
            <p:nvPr/>
          </p:nvSpPr>
          <p:spPr>
            <a:xfrm>
              <a:off x="2924375" y="1521975"/>
              <a:ext cx="892450" cy="696750"/>
            </a:xfrm>
            <a:custGeom>
              <a:avLst/>
              <a:gdLst/>
              <a:ahLst/>
              <a:cxnLst/>
              <a:rect l="l" t="t" r="r" b="b"/>
              <a:pathLst>
                <a:path w="35698" h="27870" extrusionOk="0">
                  <a:moveTo>
                    <a:pt x="25369" y="639"/>
                  </a:moveTo>
                  <a:cubicBezTo>
                    <a:pt x="29860" y="639"/>
                    <a:pt x="31593" y="2158"/>
                    <a:pt x="31890" y="2456"/>
                  </a:cubicBezTo>
                  <a:lnTo>
                    <a:pt x="35016" y="19914"/>
                  </a:lnTo>
                  <a:lnTo>
                    <a:pt x="7088" y="27199"/>
                  </a:lnTo>
                  <a:cubicBezTo>
                    <a:pt x="4446" y="20750"/>
                    <a:pt x="612" y="10977"/>
                    <a:pt x="612" y="9826"/>
                  </a:cubicBezTo>
                  <a:cubicBezTo>
                    <a:pt x="612" y="8933"/>
                    <a:pt x="6079" y="6066"/>
                    <a:pt x="11147" y="3923"/>
                  </a:cubicBezTo>
                  <a:cubicBezTo>
                    <a:pt x="17596" y="1406"/>
                    <a:pt x="22179" y="639"/>
                    <a:pt x="25369" y="639"/>
                  </a:cubicBezTo>
                  <a:close/>
                  <a:moveTo>
                    <a:pt x="25433" y="1"/>
                  </a:moveTo>
                  <a:cubicBezTo>
                    <a:pt x="22155" y="1"/>
                    <a:pt x="17479" y="795"/>
                    <a:pt x="10921" y="3355"/>
                  </a:cubicBezTo>
                  <a:lnTo>
                    <a:pt x="10912" y="3357"/>
                  </a:lnTo>
                  <a:cubicBezTo>
                    <a:pt x="8352" y="4440"/>
                    <a:pt x="1" y="8107"/>
                    <a:pt x="1" y="9826"/>
                  </a:cubicBezTo>
                  <a:cubicBezTo>
                    <a:pt x="1" y="11489"/>
                    <a:pt x="5946" y="26027"/>
                    <a:pt x="6624" y="27679"/>
                  </a:cubicBezTo>
                  <a:cubicBezTo>
                    <a:pt x="6671" y="27794"/>
                    <a:pt x="6782" y="27869"/>
                    <a:pt x="6906" y="27870"/>
                  </a:cubicBezTo>
                  <a:cubicBezTo>
                    <a:pt x="6933" y="27869"/>
                    <a:pt x="6959" y="27865"/>
                    <a:pt x="6984" y="27860"/>
                  </a:cubicBezTo>
                  <a:lnTo>
                    <a:pt x="35445" y="20434"/>
                  </a:lnTo>
                  <a:cubicBezTo>
                    <a:pt x="35600" y="20393"/>
                    <a:pt x="35698" y="20241"/>
                    <a:pt x="35669" y="20084"/>
                  </a:cubicBezTo>
                  <a:lnTo>
                    <a:pt x="32476" y="2260"/>
                  </a:lnTo>
                  <a:cubicBezTo>
                    <a:pt x="32467" y="2210"/>
                    <a:pt x="32445" y="2163"/>
                    <a:pt x="32413" y="2123"/>
                  </a:cubicBezTo>
                  <a:cubicBezTo>
                    <a:pt x="32304" y="1986"/>
                    <a:pt x="30615" y="1"/>
                    <a:pt x="254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345;p54">
              <a:extLst>
                <a:ext uri="{FF2B5EF4-FFF2-40B4-BE49-F238E27FC236}">
                  <a16:creationId xmlns:a16="http://schemas.microsoft.com/office/drawing/2014/main" id="{E6DAB09B-B5CA-9CCF-691A-E48FE25D3540}"/>
                </a:ext>
              </a:extLst>
            </p:cNvPr>
            <p:cNvSpPr/>
            <p:nvPr/>
          </p:nvSpPr>
          <p:spPr>
            <a:xfrm>
              <a:off x="3153575" y="1347275"/>
              <a:ext cx="693100" cy="849350"/>
            </a:xfrm>
            <a:custGeom>
              <a:avLst/>
              <a:gdLst/>
              <a:ahLst/>
              <a:cxnLst/>
              <a:rect l="l" t="t" r="r" b="b"/>
              <a:pathLst>
                <a:path w="27724" h="33974" extrusionOk="0">
                  <a:moveTo>
                    <a:pt x="20132" y="0"/>
                  </a:moveTo>
                  <a:cubicBezTo>
                    <a:pt x="17271" y="0"/>
                    <a:pt x="13861" y="179"/>
                    <a:pt x="11640" y="893"/>
                  </a:cubicBezTo>
                  <a:cubicBezTo>
                    <a:pt x="11640" y="893"/>
                    <a:pt x="8571" y="2798"/>
                    <a:pt x="6138" y="4173"/>
                  </a:cubicBezTo>
                  <a:cubicBezTo>
                    <a:pt x="3704" y="5549"/>
                    <a:pt x="1" y="7453"/>
                    <a:pt x="1" y="11263"/>
                  </a:cubicBezTo>
                  <a:cubicBezTo>
                    <a:pt x="1" y="15073"/>
                    <a:pt x="2752" y="30204"/>
                    <a:pt x="2752" y="31791"/>
                  </a:cubicBezTo>
                  <a:cubicBezTo>
                    <a:pt x="2752" y="33156"/>
                    <a:pt x="2830" y="33973"/>
                    <a:pt x="2852" y="33973"/>
                  </a:cubicBezTo>
                  <a:cubicBezTo>
                    <a:pt x="2855" y="33973"/>
                    <a:pt x="2857" y="33952"/>
                    <a:pt x="2857" y="33907"/>
                  </a:cubicBezTo>
                  <a:cubicBezTo>
                    <a:pt x="2857" y="33589"/>
                    <a:pt x="21480" y="27452"/>
                    <a:pt x="21480" y="27452"/>
                  </a:cubicBezTo>
                  <a:cubicBezTo>
                    <a:pt x="21480" y="27452"/>
                    <a:pt x="22645" y="22585"/>
                    <a:pt x="23597" y="20257"/>
                  </a:cubicBezTo>
                  <a:cubicBezTo>
                    <a:pt x="24549" y="17930"/>
                    <a:pt x="23597" y="15919"/>
                    <a:pt x="24655" y="12109"/>
                  </a:cubicBezTo>
                  <a:cubicBezTo>
                    <a:pt x="25713" y="8300"/>
                    <a:pt x="27724" y="5761"/>
                    <a:pt x="26877" y="2904"/>
                  </a:cubicBezTo>
                  <a:cubicBezTo>
                    <a:pt x="26031" y="47"/>
                    <a:pt x="25819" y="152"/>
                    <a:pt x="22751" y="47"/>
                  </a:cubicBezTo>
                  <a:cubicBezTo>
                    <a:pt x="21982" y="20"/>
                    <a:pt x="21088" y="0"/>
                    <a:pt x="2013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346;p54">
              <a:extLst>
                <a:ext uri="{FF2B5EF4-FFF2-40B4-BE49-F238E27FC236}">
                  <a16:creationId xmlns:a16="http://schemas.microsoft.com/office/drawing/2014/main" id="{FCB837DD-4E02-E1E8-BB0C-001C88A55296}"/>
                </a:ext>
              </a:extLst>
            </p:cNvPr>
            <p:cNvSpPr/>
            <p:nvPr/>
          </p:nvSpPr>
          <p:spPr>
            <a:xfrm>
              <a:off x="3145925" y="1339600"/>
              <a:ext cx="701900" cy="864675"/>
            </a:xfrm>
            <a:custGeom>
              <a:avLst/>
              <a:gdLst/>
              <a:ahLst/>
              <a:cxnLst/>
              <a:rect l="l" t="t" r="r" b="b"/>
              <a:pathLst>
                <a:path w="28076" h="34587" extrusionOk="0">
                  <a:moveTo>
                    <a:pt x="20491" y="614"/>
                  </a:moveTo>
                  <a:cubicBezTo>
                    <a:pt x="21446" y="614"/>
                    <a:pt x="22323" y="634"/>
                    <a:pt x="23047" y="659"/>
                  </a:cubicBezTo>
                  <a:lnTo>
                    <a:pt x="23387" y="671"/>
                  </a:lnTo>
                  <a:cubicBezTo>
                    <a:pt x="26088" y="759"/>
                    <a:pt x="26139" y="762"/>
                    <a:pt x="26891" y="3297"/>
                  </a:cubicBezTo>
                  <a:cubicBezTo>
                    <a:pt x="27428" y="5111"/>
                    <a:pt x="26752" y="6780"/>
                    <a:pt x="25897" y="8894"/>
                  </a:cubicBezTo>
                  <a:cubicBezTo>
                    <a:pt x="25486" y="9911"/>
                    <a:pt x="25020" y="11063"/>
                    <a:pt x="24666" y="12334"/>
                  </a:cubicBezTo>
                  <a:cubicBezTo>
                    <a:pt x="24115" y="14322"/>
                    <a:pt x="24100" y="15814"/>
                    <a:pt x="24086" y="17130"/>
                  </a:cubicBezTo>
                  <a:cubicBezTo>
                    <a:pt x="24074" y="18330"/>
                    <a:pt x="24064" y="19366"/>
                    <a:pt x="23621" y="20448"/>
                  </a:cubicBezTo>
                  <a:cubicBezTo>
                    <a:pt x="22758" y="22556"/>
                    <a:pt x="21745" y="26636"/>
                    <a:pt x="21529" y="27522"/>
                  </a:cubicBezTo>
                  <a:cubicBezTo>
                    <a:pt x="8640" y="31770"/>
                    <a:pt x="4648" y="33205"/>
                    <a:pt x="3412" y="33789"/>
                  </a:cubicBezTo>
                  <a:cubicBezTo>
                    <a:pt x="3388" y="33436"/>
                    <a:pt x="3364" y="32867"/>
                    <a:pt x="3364" y="32097"/>
                  </a:cubicBezTo>
                  <a:cubicBezTo>
                    <a:pt x="3364" y="31451"/>
                    <a:pt x="2949" y="28795"/>
                    <a:pt x="2422" y="25431"/>
                  </a:cubicBezTo>
                  <a:cubicBezTo>
                    <a:pt x="1616" y="20276"/>
                    <a:pt x="613" y="13861"/>
                    <a:pt x="613" y="11570"/>
                  </a:cubicBezTo>
                  <a:cubicBezTo>
                    <a:pt x="613" y="8108"/>
                    <a:pt x="3879" y="6273"/>
                    <a:pt x="6264" y="4933"/>
                  </a:cubicBezTo>
                  <a:lnTo>
                    <a:pt x="6595" y="4747"/>
                  </a:lnTo>
                  <a:cubicBezTo>
                    <a:pt x="8873" y="3459"/>
                    <a:pt x="11740" y="1688"/>
                    <a:pt x="12076" y="1481"/>
                  </a:cubicBezTo>
                  <a:cubicBezTo>
                    <a:pt x="14284" y="781"/>
                    <a:pt x="17714" y="614"/>
                    <a:pt x="20491" y="614"/>
                  </a:cubicBezTo>
                  <a:close/>
                  <a:moveTo>
                    <a:pt x="20390" y="0"/>
                  </a:moveTo>
                  <a:cubicBezTo>
                    <a:pt x="17381" y="0"/>
                    <a:pt x="14063" y="198"/>
                    <a:pt x="11853" y="909"/>
                  </a:cubicBezTo>
                  <a:cubicBezTo>
                    <a:pt x="11829" y="917"/>
                    <a:pt x="11806" y="927"/>
                    <a:pt x="11785" y="940"/>
                  </a:cubicBezTo>
                  <a:cubicBezTo>
                    <a:pt x="11754" y="960"/>
                    <a:pt x="8694" y="2857"/>
                    <a:pt x="6293" y="4215"/>
                  </a:cubicBezTo>
                  <a:lnTo>
                    <a:pt x="5964" y="4400"/>
                  </a:lnTo>
                  <a:cubicBezTo>
                    <a:pt x="3447" y="5813"/>
                    <a:pt x="1" y="7749"/>
                    <a:pt x="1" y="11570"/>
                  </a:cubicBezTo>
                  <a:cubicBezTo>
                    <a:pt x="1" y="13909"/>
                    <a:pt x="1008" y="20350"/>
                    <a:pt x="1818" y="25526"/>
                  </a:cubicBezTo>
                  <a:cubicBezTo>
                    <a:pt x="2318" y="28731"/>
                    <a:pt x="2751" y="31499"/>
                    <a:pt x="2751" y="32098"/>
                  </a:cubicBezTo>
                  <a:cubicBezTo>
                    <a:pt x="2751" y="34586"/>
                    <a:pt x="2862" y="34586"/>
                    <a:pt x="3158" y="34586"/>
                  </a:cubicBezTo>
                  <a:cubicBezTo>
                    <a:pt x="3281" y="34586"/>
                    <a:pt x="3389" y="34504"/>
                    <a:pt x="3440" y="34394"/>
                  </a:cubicBezTo>
                  <a:cubicBezTo>
                    <a:pt x="4559" y="33830"/>
                    <a:pt x="14964" y="30330"/>
                    <a:pt x="21883" y="28050"/>
                  </a:cubicBezTo>
                  <a:cubicBezTo>
                    <a:pt x="21983" y="28017"/>
                    <a:pt x="22060" y="27934"/>
                    <a:pt x="22084" y="27830"/>
                  </a:cubicBezTo>
                  <a:cubicBezTo>
                    <a:pt x="22095" y="27782"/>
                    <a:pt x="23254" y="22960"/>
                    <a:pt x="24187" y="20680"/>
                  </a:cubicBezTo>
                  <a:cubicBezTo>
                    <a:pt x="24674" y="19489"/>
                    <a:pt x="24685" y="18400"/>
                    <a:pt x="24698" y="17138"/>
                  </a:cubicBezTo>
                  <a:cubicBezTo>
                    <a:pt x="24711" y="15858"/>
                    <a:pt x="24726" y="14409"/>
                    <a:pt x="25257" y="12498"/>
                  </a:cubicBezTo>
                  <a:cubicBezTo>
                    <a:pt x="25600" y="11261"/>
                    <a:pt x="26040" y="10174"/>
                    <a:pt x="26464" y="9124"/>
                  </a:cubicBezTo>
                  <a:cubicBezTo>
                    <a:pt x="27328" y="6987"/>
                    <a:pt x="28075" y="5143"/>
                    <a:pt x="27477" y="3123"/>
                  </a:cubicBezTo>
                  <a:cubicBezTo>
                    <a:pt x="26628" y="261"/>
                    <a:pt x="26284" y="155"/>
                    <a:pt x="23406" y="59"/>
                  </a:cubicBezTo>
                  <a:lnTo>
                    <a:pt x="23067" y="48"/>
                  </a:lnTo>
                  <a:cubicBezTo>
                    <a:pt x="22233" y="19"/>
                    <a:pt x="21326" y="0"/>
                    <a:pt x="20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347;p54">
              <a:extLst>
                <a:ext uri="{FF2B5EF4-FFF2-40B4-BE49-F238E27FC236}">
                  <a16:creationId xmlns:a16="http://schemas.microsoft.com/office/drawing/2014/main" id="{06B846A3-0144-B6E0-C840-B7163904D01C}"/>
                </a:ext>
              </a:extLst>
            </p:cNvPr>
            <p:cNvSpPr/>
            <p:nvPr/>
          </p:nvSpPr>
          <p:spPr>
            <a:xfrm>
              <a:off x="3348825" y="1312750"/>
              <a:ext cx="338650" cy="322150"/>
            </a:xfrm>
            <a:custGeom>
              <a:avLst/>
              <a:gdLst/>
              <a:ahLst/>
              <a:cxnLst/>
              <a:rect l="l" t="t" r="r" b="b"/>
              <a:pathLst>
                <a:path w="13546" h="12886" extrusionOk="0">
                  <a:moveTo>
                    <a:pt x="4473" y="1"/>
                  </a:moveTo>
                  <a:cubicBezTo>
                    <a:pt x="3541" y="1"/>
                    <a:pt x="2787" y="200"/>
                    <a:pt x="2434" y="611"/>
                  </a:cubicBezTo>
                  <a:cubicBezTo>
                    <a:pt x="2434" y="611"/>
                    <a:pt x="1058" y="1351"/>
                    <a:pt x="530" y="4738"/>
                  </a:cubicBezTo>
                  <a:cubicBezTo>
                    <a:pt x="0" y="8123"/>
                    <a:pt x="0" y="12886"/>
                    <a:pt x="0" y="12886"/>
                  </a:cubicBezTo>
                  <a:cubicBezTo>
                    <a:pt x="0" y="12886"/>
                    <a:pt x="5714" y="9711"/>
                    <a:pt x="6561" y="9606"/>
                  </a:cubicBezTo>
                  <a:cubicBezTo>
                    <a:pt x="6578" y="9603"/>
                    <a:pt x="6598" y="9602"/>
                    <a:pt x="6619" y="9602"/>
                  </a:cubicBezTo>
                  <a:cubicBezTo>
                    <a:pt x="7657" y="9602"/>
                    <a:pt x="13545" y="12039"/>
                    <a:pt x="13545" y="12039"/>
                  </a:cubicBezTo>
                  <a:cubicBezTo>
                    <a:pt x="13545" y="12039"/>
                    <a:pt x="12699" y="7172"/>
                    <a:pt x="11428" y="3786"/>
                  </a:cubicBezTo>
                  <a:cubicBezTo>
                    <a:pt x="10512" y="1342"/>
                    <a:pt x="6893" y="1"/>
                    <a:pt x="44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348;p54">
              <a:extLst>
                <a:ext uri="{FF2B5EF4-FFF2-40B4-BE49-F238E27FC236}">
                  <a16:creationId xmlns:a16="http://schemas.microsoft.com/office/drawing/2014/main" id="{5F81FBE0-F128-F594-1ED8-29CC7CC5B845}"/>
                </a:ext>
              </a:extLst>
            </p:cNvPr>
            <p:cNvSpPr/>
            <p:nvPr/>
          </p:nvSpPr>
          <p:spPr>
            <a:xfrm>
              <a:off x="3341175" y="1305025"/>
              <a:ext cx="354675" cy="337525"/>
            </a:xfrm>
            <a:custGeom>
              <a:avLst/>
              <a:gdLst/>
              <a:ahLst/>
              <a:cxnLst/>
              <a:rect l="l" t="t" r="r" b="b"/>
              <a:pathLst>
                <a:path w="14187" h="13501" extrusionOk="0">
                  <a:moveTo>
                    <a:pt x="4784" y="616"/>
                  </a:moveTo>
                  <a:cubicBezTo>
                    <a:pt x="5202" y="616"/>
                    <a:pt x="5664" y="658"/>
                    <a:pt x="6149" y="743"/>
                  </a:cubicBezTo>
                  <a:cubicBezTo>
                    <a:pt x="8282" y="1120"/>
                    <a:pt x="10748" y="2336"/>
                    <a:pt x="11448" y="4203"/>
                  </a:cubicBezTo>
                  <a:cubicBezTo>
                    <a:pt x="12445" y="6860"/>
                    <a:pt x="13188" y="10487"/>
                    <a:pt x="13448" y="11852"/>
                  </a:cubicBezTo>
                  <a:cubicBezTo>
                    <a:pt x="11819" y="11188"/>
                    <a:pt x="7840" y="9607"/>
                    <a:pt x="6903" y="9607"/>
                  </a:cubicBezTo>
                  <a:cubicBezTo>
                    <a:pt x="6875" y="9607"/>
                    <a:pt x="6851" y="9608"/>
                    <a:pt x="6829" y="9611"/>
                  </a:cubicBezTo>
                  <a:cubicBezTo>
                    <a:pt x="6067" y="9706"/>
                    <a:pt x="2056" y="11883"/>
                    <a:pt x="618" y="12674"/>
                  </a:cubicBezTo>
                  <a:cubicBezTo>
                    <a:pt x="635" y="11348"/>
                    <a:pt x="721" y="7767"/>
                    <a:pt x="1138" y="5095"/>
                  </a:cubicBezTo>
                  <a:cubicBezTo>
                    <a:pt x="1629" y="1956"/>
                    <a:pt x="2864" y="1202"/>
                    <a:pt x="2889" y="1189"/>
                  </a:cubicBezTo>
                  <a:cubicBezTo>
                    <a:pt x="2921" y="1171"/>
                    <a:pt x="2949" y="1148"/>
                    <a:pt x="2973" y="1120"/>
                  </a:cubicBezTo>
                  <a:cubicBezTo>
                    <a:pt x="3254" y="792"/>
                    <a:pt x="3924" y="616"/>
                    <a:pt x="4784" y="616"/>
                  </a:cubicBezTo>
                  <a:close/>
                  <a:moveTo>
                    <a:pt x="4772" y="0"/>
                  </a:moveTo>
                  <a:cubicBezTo>
                    <a:pt x="3748" y="0"/>
                    <a:pt x="2956" y="236"/>
                    <a:pt x="2541" y="683"/>
                  </a:cubicBezTo>
                  <a:cubicBezTo>
                    <a:pt x="2264" y="865"/>
                    <a:pt x="1028" y="1838"/>
                    <a:pt x="533" y="4999"/>
                  </a:cubicBezTo>
                  <a:cubicBezTo>
                    <a:pt x="7" y="8370"/>
                    <a:pt x="1" y="13147"/>
                    <a:pt x="1" y="13195"/>
                  </a:cubicBezTo>
                  <a:cubicBezTo>
                    <a:pt x="1" y="13364"/>
                    <a:pt x="138" y="13500"/>
                    <a:pt x="306" y="13500"/>
                  </a:cubicBezTo>
                  <a:cubicBezTo>
                    <a:pt x="358" y="13500"/>
                    <a:pt x="409" y="13487"/>
                    <a:pt x="455" y="13462"/>
                  </a:cubicBezTo>
                  <a:cubicBezTo>
                    <a:pt x="2644" y="12245"/>
                    <a:pt x="6330" y="10290"/>
                    <a:pt x="6904" y="10218"/>
                  </a:cubicBezTo>
                  <a:cubicBezTo>
                    <a:pt x="6917" y="10216"/>
                    <a:pt x="6932" y="10215"/>
                    <a:pt x="6949" y="10215"/>
                  </a:cubicBezTo>
                  <a:cubicBezTo>
                    <a:pt x="7565" y="10215"/>
                    <a:pt x="10833" y="11430"/>
                    <a:pt x="13734" y="12631"/>
                  </a:cubicBezTo>
                  <a:cubicBezTo>
                    <a:pt x="13773" y="12647"/>
                    <a:pt x="13813" y="12654"/>
                    <a:pt x="13851" y="12654"/>
                  </a:cubicBezTo>
                  <a:cubicBezTo>
                    <a:pt x="14031" y="12654"/>
                    <a:pt x="14186" y="12491"/>
                    <a:pt x="14152" y="12295"/>
                  </a:cubicBezTo>
                  <a:cubicBezTo>
                    <a:pt x="14144" y="12247"/>
                    <a:pt x="13286" y="7361"/>
                    <a:pt x="12021" y="3987"/>
                  </a:cubicBezTo>
                  <a:cubicBezTo>
                    <a:pt x="11182" y="1752"/>
                    <a:pt x="8391" y="518"/>
                    <a:pt x="6255" y="141"/>
                  </a:cubicBezTo>
                  <a:cubicBezTo>
                    <a:pt x="5724" y="46"/>
                    <a:pt x="5225" y="0"/>
                    <a:pt x="47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349;p54">
              <a:extLst>
                <a:ext uri="{FF2B5EF4-FFF2-40B4-BE49-F238E27FC236}">
                  <a16:creationId xmlns:a16="http://schemas.microsoft.com/office/drawing/2014/main" id="{D94C6313-B8AE-8B1C-72BE-8CB43A83995D}"/>
                </a:ext>
              </a:extLst>
            </p:cNvPr>
            <p:cNvSpPr/>
            <p:nvPr/>
          </p:nvSpPr>
          <p:spPr>
            <a:xfrm>
              <a:off x="3383225" y="1306875"/>
              <a:ext cx="179900" cy="351850"/>
            </a:xfrm>
            <a:custGeom>
              <a:avLst/>
              <a:gdLst/>
              <a:ahLst/>
              <a:cxnLst/>
              <a:rect l="l" t="t" r="r" b="b"/>
              <a:pathLst>
                <a:path w="7196" h="14074" extrusionOk="0">
                  <a:moveTo>
                    <a:pt x="0" y="0"/>
                  </a:moveTo>
                  <a:cubicBezTo>
                    <a:pt x="0" y="0"/>
                    <a:pt x="38" y="130"/>
                    <a:pt x="104" y="362"/>
                  </a:cubicBezTo>
                  <a:cubicBezTo>
                    <a:pt x="516" y="1794"/>
                    <a:pt x="2053" y="7095"/>
                    <a:pt x="2964" y="9735"/>
                  </a:cubicBezTo>
                  <a:cubicBezTo>
                    <a:pt x="4021" y="12804"/>
                    <a:pt x="5608" y="14073"/>
                    <a:pt x="5608" y="14073"/>
                  </a:cubicBezTo>
                  <a:lnTo>
                    <a:pt x="7195" y="7725"/>
                  </a:lnTo>
                  <a:cubicBezTo>
                    <a:pt x="7195" y="7725"/>
                    <a:pt x="953" y="169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350;p54">
              <a:extLst>
                <a:ext uri="{FF2B5EF4-FFF2-40B4-BE49-F238E27FC236}">
                  <a16:creationId xmlns:a16="http://schemas.microsoft.com/office/drawing/2014/main" id="{8E40BF87-FE1D-B155-9EE5-3C895E9D6AEA}"/>
                </a:ext>
              </a:extLst>
            </p:cNvPr>
            <p:cNvSpPr/>
            <p:nvPr/>
          </p:nvSpPr>
          <p:spPr>
            <a:xfrm>
              <a:off x="3374800" y="1299200"/>
              <a:ext cx="196400" cy="367200"/>
            </a:xfrm>
            <a:custGeom>
              <a:avLst/>
              <a:gdLst/>
              <a:ahLst/>
              <a:cxnLst/>
              <a:rect l="l" t="t" r="r" b="b"/>
              <a:pathLst>
                <a:path w="7856" h="14688" extrusionOk="0">
                  <a:moveTo>
                    <a:pt x="1089" y="1808"/>
                  </a:moveTo>
                  <a:lnTo>
                    <a:pt x="1089" y="1808"/>
                  </a:lnTo>
                  <a:cubicBezTo>
                    <a:pt x="2944" y="3983"/>
                    <a:pt x="6461" y="7418"/>
                    <a:pt x="7193" y="8128"/>
                  </a:cubicBezTo>
                  <a:lnTo>
                    <a:pt x="5777" y="13790"/>
                  </a:lnTo>
                  <a:cubicBezTo>
                    <a:pt x="5262" y="13236"/>
                    <a:pt x="4301" y="12004"/>
                    <a:pt x="3590" y="9943"/>
                  </a:cubicBezTo>
                  <a:cubicBezTo>
                    <a:pt x="2856" y="7816"/>
                    <a:pt x="1700" y="3903"/>
                    <a:pt x="1089" y="1808"/>
                  </a:cubicBezTo>
                  <a:close/>
                  <a:moveTo>
                    <a:pt x="338" y="1"/>
                  </a:moveTo>
                  <a:cubicBezTo>
                    <a:pt x="298" y="1"/>
                    <a:pt x="258" y="9"/>
                    <a:pt x="220" y="25"/>
                  </a:cubicBezTo>
                  <a:cubicBezTo>
                    <a:pt x="77" y="83"/>
                    <a:pt x="0" y="242"/>
                    <a:pt x="43" y="390"/>
                  </a:cubicBezTo>
                  <a:lnTo>
                    <a:pt x="148" y="755"/>
                  </a:lnTo>
                  <a:cubicBezTo>
                    <a:pt x="589" y="2288"/>
                    <a:pt x="2099" y="7498"/>
                    <a:pt x="3011" y="10142"/>
                  </a:cubicBezTo>
                  <a:cubicBezTo>
                    <a:pt x="4085" y="13258"/>
                    <a:pt x="5687" y="14565"/>
                    <a:pt x="5754" y="14620"/>
                  </a:cubicBezTo>
                  <a:cubicBezTo>
                    <a:pt x="5809" y="14663"/>
                    <a:pt x="5876" y="14686"/>
                    <a:pt x="5945" y="14686"/>
                  </a:cubicBezTo>
                  <a:lnTo>
                    <a:pt x="5946" y="14687"/>
                  </a:lnTo>
                  <a:cubicBezTo>
                    <a:pt x="6087" y="14687"/>
                    <a:pt x="6208" y="14591"/>
                    <a:pt x="6243" y="14456"/>
                  </a:cubicBezTo>
                  <a:lnTo>
                    <a:pt x="7829" y="8105"/>
                  </a:lnTo>
                  <a:cubicBezTo>
                    <a:pt x="7856" y="8000"/>
                    <a:pt x="7824" y="7887"/>
                    <a:pt x="7745" y="7811"/>
                  </a:cubicBezTo>
                  <a:cubicBezTo>
                    <a:pt x="7683" y="7751"/>
                    <a:pt x="1524" y="1792"/>
                    <a:pt x="604" y="156"/>
                  </a:cubicBezTo>
                  <a:cubicBezTo>
                    <a:pt x="548" y="58"/>
                    <a:pt x="445" y="1"/>
                    <a:pt x="3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351;p54">
              <a:extLst>
                <a:ext uri="{FF2B5EF4-FFF2-40B4-BE49-F238E27FC236}">
                  <a16:creationId xmlns:a16="http://schemas.microsoft.com/office/drawing/2014/main" id="{DCC7DA2B-955D-77E6-C21C-1BC1CBB24182}"/>
                </a:ext>
              </a:extLst>
            </p:cNvPr>
            <p:cNvSpPr/>
            <p:nvPr/>
          </p:nvSpPr>
          <p:spPr>
            <a:xfrm>
              <a:off x="3303850" y="967400"/>
              <a:ext cx="410075" cy="571100"/>
            </a:xfrm>
            <a:custGeom>
              <a:avLst/>
              <a:gdLst/>
              <a:ahLst/>
              <a:cxnLst/>
              <a:rect l="l" t="t" r="r" b="b"/>
              <a:pathLst>
                <a:path w="16403" h="22844" extrusionOk="0">
                  <a:moveTo>
                    <a:pt x="8230" y="1"/>
                  </a:moveTo>
                  <a:cubicBezTo>
                    <a:pt x="6845" y="1"/>
                    <a:pt x="3239" y="542"/>
                    <a:pt x="1799" y="5960"/>
                  </a:cubicBezTo>
                  <a:cubicBezTo>
                    <a:pt x="0" y="12733"/>
                    <a:pt x="5821" y="18552"/>
                    <a:pt x="7513" y="20774"/>
                  </a:cubicBezTo>
                  <a:cubicBezTo>
                    <a:pt x="8496" y="22063"/>
                    <a:pt x="9729" y="22843"/>
                    <a:pt x="10859" y="22843"/>
                  </a:cubicBezTo>
                  <a:cubicBezTo>
                    <a:pt x="11677" y="22843"/>
                    <a:pt x="12441" y="22435"/>
                    <a:pt x="13016" y="21515"/>
                  </a:cubicBezTo>
                  <a:cubicBezTo>
                    <a:pt x="15133" y="18129"/>
                    <a:pt x="15767" y="16436"/>
                    <a:pt x="16084" y="11992"/>
                  </a:cubicBezTo>
                  <a:cubicBezTo>
                    <a:pt x="16402" y="7547"/>
                    <a:pt x="15873" y="4585"/>
                    <a:pt x="13862" y="2258"/>
                  </a:cubicBezTo>
                  <a:cubicBezTo>
                    <a:pt x="12019" y="122"/>
                    <a:pt x="9285" y="34"/>
                    <a:pt x="8845" y="34"/>
                  </a:cubicBezTo>
                  <a:cubicBezTo>
                    <a:pt x="8805" y="34"/>
                    <a:pt x="8784" y="34"/>
                    <a:pt x="8784" y="34"/>
                  </a:cubicBezTo>
                  <a:cubicBezTo>
                    <a:pt x="8784" y="34"/>
                    <a:pt x="8577" y="1"/>
                    <a:pt x="82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52;p54">
              <a:extLst>
                <a:ext uri="{FF2B5EF4-FFF2-40B4-BE49-F238E27FC236}">
                  <a16:creationId xmlns:a16="http://schemas.microsoft.com/office/drawing/2014/main" id="{984320F9-F4CC-4CC8-B1C6-7888501F7460}"/>
                </a:ext>
              </a:extLst>
            </p:cNvPr>
            <p:cNvSpPr/>
            <p:nvPr/>
          </p:nvSpPr>
          <p:spPr>
            <a:xfrm>
              <a:off x="3300900" y="959900"/>
              <a:ext cx="421275" cy="586250"/>
            </a:xfrm>
            <a:custGeom>
              <a:avLst/>
              <a:gdLst/>
              <a:ahLst/>
              <a:cxnLst/>
              <a:rect l="l" t="t" r="r" b="b"/>
              <a:pathLst>
                <a:path w="16851" h="23450" extrusionOk="0">
                  <a:moveTo>
                    <a:pt x="8307" y="601"/>
                  </a:moveTo>
                  <a:lnTo>
                    <a:pt x="8307" y="602"/>
                  </a:lnTo>
                  <a:cubicBezTo>
                    <a:pt x="8616" y="602"/>
                    <a:pt x="8815" y="631"/>
                    <a:pt x="8852" y="637"/>
                  </a:cubicBezTo>
                  <a:cubicBezTo>
                    <a:pt x="8867" y="639"/>
                    <a:pt x="8882" y="641"/>
                    <a:pt x="8897" y="641"/>
                  </a:cubicBezTo>
                  <a:cubicBezTo>
                    <a:pt x="8902" y="641"/>
                    <a:pt x="8907" y="640"/>
                    <a:pt x="8912" y="640"/>
                  </a:cubicBezTo>
                  <a:cubicBezTo>
                    <a:pt x="8914" y="640"/>
                    <a:pt x="8928" y="640"/>
                    <a:pt x="8952" y="640"/>
                  </a:cubicBezTo>
                  <a:cubicBezTo>
                    <a:pt x="9311" y="640"/>
                    <a:pt x="11977" y="705"/>
                    <a:pt x="13748" y="2757"/>
                  </a:cubicBezTo>
                  <a:cubicBezTo>
                    <a:pt x="15604" y="4905"/>
                    <a:pt x="16226" y="7661"/>
                    <a:pt x="15897" y="12270"/>
                  </a:cubicBezTo>
                  <a:cubicBezTo>
                    <a:pt x="15578" y="16729"/>
                    <a:pt x="14933" y="18360"/>
                    <a:pt x="12874" y="21652"/>
                  </a:cubicBezTo>
                  <a:cubicBezTo>
                    <a:pt x="12405" y="22403"/>
                    <a:pt x="11800" y="22801"/>
                    <a:pt x="11075" y="22835"/>
                  </a:cubicBezTo>
                  <a:cubicBezTo>
                    <a:pt x="11045" y="22837"/>
                    <a:pt x="11015" y="22837"/>
                    <a:pt x="10985" y="22837"/>
                  </a:cubicBezTo>
                  <a:cubicBezTo>
                    <a:pt x="9968" y="22837"/>
                    <a:pt x="8812" y="22119"/>
                    <a:pt x="7875" y="20889"/>
                  </a:cubicBezTo>
                  <a:cubicBezTo>
                    <a:pt x="7668" y="20617"/>
                    <a:pt x="7400" y="20291"/>
                    <a:pt x="7092" y="19918"/>
                  </a:cubicBezTo>
                  <a:cubicBezTo>
                    <a:pt x="4849" y="17199"/>
                    <a:pt x="673" y="12138"/>
                    <a:pt x="2214" y="6339"/>
                  </a:cubicBezTo>
                  <a:cubicBezTo>
                    <a:pt x="3596" y="1136"/>
                    <a:pt x="6975" y="601"/>
                    <a:pt x="8307" y="601"/>
                  </a:cubicBezTo>
                  <a:close/>
                  <a:moveTo>
                    <a:pt x="8393" y="1"/>
                  </a:moveTo>
                  <a:cubicBezTo>
                    <a:pt x="6952" y="1"/>
                    <a:pt x="3117" y="552"/>
                    <a:pt x="1622" y="6181"/>
                  </a:cubicBezTo>
                  <a:cubicBezTo>
                    <a:pt x="1" y="12285"/>
                    <a:pt x="4307" y="17504"/>
                    <a:pt x="6619" y="20308"/>
                  </a:cubicBezTo>
                  <a:cubicBezTo>
                    <a:pt x="6922" y="20674"/>
                    <a:pt x="7185" y="20993"/>
                    <a:pt x="7388" y="21260"/>
                  </a:cubicBezTo>
                  <a:cubicBezTo>
                    <a:pt x="8439" y="22639"/>
                    <a:pt x="9773" y="23449"/>
                    <a:pt x="10981" y="23449"/>
                  </a:cubicBezTo>
                  <a:cubicBezTo>
                    <a:pt x="11022" y="23449"/>
                    <a:pt x="11063" y="23448"/>
                    <a:pt x="11104" y="23446"/>
                  </a:cubicBezTo>
                  <a:cubicBezTo>
                    <a:pt x="12028" y="23403"/>
                    <a:pt x="12819" y="22895"/>
                    <a:pt x="13393" y="21977"/>
                  </a:cubicBezTo>
                  <a:cubicBezTo>
                    <a:pt x="15481" y="18638"/>
                    <a:pt x="16182" y="16869"/>
                    <a:pt x="16508" y="12313"/>
                  </a:cubicBezTo>
                  <a:cubicBezTo>
                    <a:pt x="16850" y="7525"/>
                    <a:pt x="16184" y="4641"/>
                    <a:pt x="14211" y="2357"/>
                  </a:cubicBezTo>
                  <a:cubicBezTo>
                    <a:pt x="12261" y="97"/>
                    <a:pt x="9413" y="29"/>
                    <a:pt x="8950" y="29"/>
                  </a:cubicBezTo>
                  <a:cubicBezTo>
                    <a:pt x="8937" y="29"/>
                    <a:pt x="8926" y="29"/>
                    <a:pt x="8917" y="29"/>
                  </a:cubicBezTo>
                  <a:cubicBezTo>
                    <a:pt x="8845" y="20"/>
                    <a:pt x="8660" y="1"/>
                    <a:pt x="8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53;p54">
              <a:extLst>
                <a:ext uri="{FF2B5EF4-FFF2-40B4-BE49-F238E27FC236}">
                  <a16:creationId xmlns:a16="http://schemas.microsoft.com/office/drawing/2014/main" id="{6C1D041B-7CB9-F49F-5269-67D66DCDA791}"/>
                </a:ext>
              </a:extLst>
            </p:cNvPr>
            <p:cNvSpPr/>
            <p:nvPr/>
          </p:nvSpPr>
          <p:spPr>
            <a:xfrm>
              <a:off x="3335175" y="967400"/>
              <a:ext cx="369675" cy="315775"/>
            </a:xfrm>
            <a:custGeom>
              <a:avLst/>
              <a:gdLst/>
              <a:ahLst/>
              <a:cxnLst/>
              <a:rect l="l" t="t" r="r" b="b"/>
              <a:pathLst>
                <a:path w="14787" h="12631" extrusionOk="0">
                  <a:moveTo>
                    <a:pt x="6977" y="1"/>
                  </a:moveTo>
                  <a:cubicBezTo>
                    <a:pt x="5592" y="1"/>
                    <a:pt x="1986" y="542"/>
                    <a:pt x="546" y="5960"/>
                  </a:cubicBezTo>
                  <a:cubicBezTo>
                    <a:pt x="0" y="8017"/>
                    <a:pt x="159" y="9986"/>
                    <a:pt x="689" y="11792"/>
                  </a:cubicBezTo>
                  <a:cubicBezTo>
                    <a:pt x="878" y="11308"/>
                    <a:pt x="1163" y="10934"/>
                    <a:pt x="1604" y="10934"/>
                  </a:cubicBezTo>
                  <a:cubicBezTo>
                    <a:pt x="2838" y="10934"/>
                    <a:pt x="2973" y="12631"/>
                    <a:pt x="3368" y="12631"/>
                  </a:cubicBezTo>
                  <a:cubicBezTo>
                    <a:pt x="3379" y="12631"/>
                    <a:pt x="3391" y="12630"/>
                    <a:pt x="3403" y="12626"/>
                  </a:cubicBezTo>
                  <a:cubicBezTo>
                    <a:pt x="3826" y="12521"/>
                    <a:pt x="5520" y="11040"/>
                    <a:pt x="5202" y="9664"/>
                  </a:cubicBezTo>
                  <a:cubicBezTo>
                    <a:pt x="4886" y="8288"/>
                    <a:pt x="5309" y="7654"/>
                    <a:pt x="7531" y="7654"/>
                  </a:cubicBezTo>
                  <a:cubicBezTo>
                    <a:pt x="9530" y="7654"/>
                    <a:pt x="10159" y="8425"/>
                    <a:pt x="10805" y="8425"/>
                  </a:cubicBezTo>
                  <a:cubicBezTo>
                    <a:pt x="10877" y="8425"/>
                    <a:pt x="10949" y="8416"/>
                    <a:pt x="11023" y="8395"/>
                  </a:cubicBezTo>
                  <a:cubicBezTo>
                    <a:pt x="11763" y="8183"/>
                    <a:pt x="12292" y="6701"/>
                    <a:pt x="13033" y="6701"/>
                  </a:cubicBezTo>
                  <a:cubicBezTo>
                    <a:pt x="13502" y="6701"/>
                    <a:pt x="14141" y="6873"/>
                    <a:pt x="14787" y="7507"/>
                  </a:cubicBezTo>
                  <a:cubicBezTo>
                    <a:pt x="14526" y="5382"/>
                    <a:pt x="13853" y="3697"/>
                    <a:pt x="12609" y="2257"/>
                  </a:cubicBezTo>
                  <a:cubicBezTo>
                    <a:pt x="10766" y="122"/>
                    <a:pt x="8033" y="34"/>
                    <a:pt x="7592" y="34"/>
                  </a:cubicBezTo>
                  <a:cubicBezTo>
                    <a:pt x="7552" y="34"/>
                    <a:pt x="7531" y="34"/>
                    <a:pt x="7531" y="34"/>
                  </a:cubicBezTo>
                  <a:cubicBezTo>
                    <a:pt x="7531" y="34"/>
                    <a:pt x="7324" y="1"/>
                    <a:pt x="6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54;p54">
              <a:extLst>
                <a:ext uri="{FF2B5EF4-FFF2-40B4-BE49-F238E27FC236}">
                  <a16:creationId xmlns:a16="http://schemas.microsoft.com/office/drawing/2014/main" id="{24397346-BE8A-68F9-6DFB-657CD35384B8}"/>
                </a:ext>
              </a:extLst>
            </p:cNvPr>
            <p:cNvSpPr/>
            <p:nvPr/>
          </p:nvSpPr>
          <p:spPr>
            <a:xfrm>
              <a:off x="3328725" y="959875"/>
              <a:ext cx="384125" cy="331000"/>
            </a:xfrm>
            <a:custGeom>
              <a:avLst/>
              <a:gdLst/>
              <a:ahLst/>
              <a:cxnLst/>
              <a:rect l="l" t="t" r="r" b="b"/>
              <a:pathLst>
                <a:path w="15365" h="13240" extrusionOk="0">
                  <a:moveTo>
                    <a:pt x="7218" y="606"/>
                  </a:moveTo>
                  <a:cubicBezTo>
                    <a:pt x="7539" y="606"/>
                    <a:pt x="7749" y="635"/>
                    <a:pt x="7799" y="642"/>
                  </a:cubicBezTo>
                  <a:cubicBezTo>
                    <a:pt x="7801" y="642"/>
                    <a:pt x="7815" y="642"/>
                    <a:pt x="7840" y="642"/>
                  </a:cubicBezTo>
                  <a:cubicBezTo>
                    <a:pt x="8204" y="642"/>
                    <a:pt x="10866" y="708"/>
                    <a:pt x="12635" y="2758"/>
                  </a:cubicBezTo>
                  <a:cubicBezTo>
                    <a:pt x="13670" y="3956"/>
                    <a:pt x="14311" y="5347"/>
                    <a:pt x="14628" y="7092"/>
                  </a:cubicBezTo>
                  <a:cubicBezTo>
                    <a:pt x="14111" y="6776"/>
                    <a:pt x="13637" y="6696"/>
                    <a:pt x="13291" y="6696"/>
                  </a:cubicBezTo>
                  <a:cubicBezTo>
                    <a:pt x="12749" y="6696"/>
                    <a:pt x="12361" y="7185"/>
                    <a:pt x="11984" y="7656"/>
                  </a:cubicBezTo>
                  <a:cubicBezTo>
                    <a:pt x="11720" y="7987"/>
                    <a:pt x="11448" y="8329"/>
                    <a:pt x="11196" y="8401"/>
                  </a:cubicBezTo>
                  <a:cubicBezTo>
                    <a:pt x="11152" y="8414"/>
                    <a:pt x="11108" y="8420"/>
                    <a:pt x="11062" y="8420"/>
                  </a:cubicBezTo>
                  <a:cubicBezTo>
                    <a:pt x="10902" y="8420"/>
                    <a:pt x="10720" y="8344"/>
                    <a:pt x="10424" y="8215"/>
                  </a:cubicBezTo>
                  <a:cubicBezTo>
                    <a:pt x="9877" y="7977"/>
                    <a:pt x="9128" y="7649"/>
                    <a:pt x="7789" y="7649"/>
                  </a:cubicBezTo>
                  <a:cubicBezTo>
                    <a:pt x="6485" y="7649"/>
                    <a:pt x="5732" y="7864"/>
                    <a:pt x="5347" y="8347"/>
                  </a:cubicBezTo>
                  <a:cubicBezTo>
                    <a:pt x="4953" y="8843"/>
                    <a:pt x="5042" y="9509"/>
                    <a:pt x="5162" y="10034"/>
                  </a:cubicBezTo>
                  <a:cubicBezTo>
                    <a:pt x="5414" y="11125"/>
                    <a:pt x="4113" y="12360"/>
                    <a:pt x="3670" y="12595"/>
                  </a:cubicBezTo>
                  <a:cubicBezTo>
                    <a:pt x="3623" y="12520"/>
                    <a:pt x="3559" y="12392"/>
                    <a:pt x="3511" y="12293"/>
                  </a:cubicBezTo>
                  <a:cubicBezTo>
                    <a:pt x="3260" y="11783"/>
                    <a:pt x="2842" y="10929"/>
                    <a:pt x="1863" y="10929"/>
                  </a:cubicBezTo>
                  <a:cubicBezTo>
                    <a:pt x="1626" y="10929"/>
                    <a:pt x="1329" y="11008"/>
                    <a:pt x="1057" y="11307"/>
                  </a:cubicBezTo>
                  <a:cubicBezTo>
                    <a:pt x="664" y="9597"/>
                    <a:pt x="678" y="7930"/>
                    <a:pt x="1101" y="6341"/>
                  </a:cubicBezTo>
                  <a:cubicBezTo>
                    <a:pt x="2480" y="1148"/>
                    <a:pt x="5849" y="606"/>
                    <a:pt x="7218" y="606"/>
                  </a:cubicBezTo>
                  <a:close/>
                  <a:moveTo>
                    <a:pt x="7281" y="1"/>
                  </a:moveTo>
                  <a:cubicBezTo>
                    <a:pt x="5842" y="1"/>
                    <a:pt x="2005" y="550"/>
                    <a:pt x="509" y="6182"/>
                  </a:cubicBezTo>
                  <a:cubicBezTo>
                    <a:pt x="0" y="8099"/>
                    <a:pt x="49" y="10117"/>
                    <a:pt x="654" y="12179"/>
                  </a:cubicBezTo>
                  <a:cubicBezTo>
                    <a:pt x="690" y="12305"/>
                    <a:pt x="803" y="12392"/>
                    <a:pt x="935" y="12399"/>
                  </a:cubicBezTo>
                  <a:cubicBezTo>
                    <a:pt x="941" y="12399"/>
                    <a:pt x="947" y="12400"/>
                    <a:pt x="954" y="12400"/>
                  </a:cubicBezTo>
                  <a:cubicBezTo>
                    <a:pt x="1072" y="12400"/>
                    <a:pt x="1188" y="12320"/>
                    <a:pt x="1233" y="12203"/>
                  </a:cubicBezTo>
                  <a:cubicBezTo>
                    <a:pt x="1404" y="11763"/>
                    <a:pt x="1615" y="11541"/>
                    <a:pt x="1863" y="11541"/>
                  </a:cubicBezTo>
                  <a:cubicBezTo>
                    <a:pt x="2416" y="11541"/>
                    <a:pt x="2676" y="11983"/>
                    <a:pt x="2961" y="12562"/>
                  </a:cubicBezTo>
                  <a:cubicBezTo>
                    <a:pt x="3117" y="12882"/>
                    <a:pt x="3294" y="13240"/>
                    <a:pt x="3616" y="13240"/>
                  </a:cubicBezTo>
                  <a:cubicBezTo>
                    <a:pt x="3656" y="13239"/>
                    <a:pt x="3697" y="13234"/>
                    <a:pt x="3736" y="13224"/>
                  </a:cubicBezTo>
                  <a:cubicBezTo>
                    <a:pt x="4246" y="13096"/>
                    <a:pt x="6128" y="11498"/>
                    <a:pt x="5758" y="9895"/>
                  </a:cubicBezTo>
                  <a:cubicBezTo>
                    <a:pt x="5626" y="9323"/>
                    <a:pt x="5648" y="8952"/>
                    <a:pt x="5826" y="8728"/>
                  </a:cubicBezTo>
                  <a:cubicBezTo>
                    <a:pt x="6076" y="8412"/>
                    <a:pt x="6718" y="8260"/>
                    <a:pt x="7788" y="8260"/>
                  </a:cubicBezTo>
                  <a:cubicBezTo>
                    <a:pt x="9000" y="8260"/>
                    <a:pt x="9681" y="8558"/>
                    <a:pt x="10178" y="8776"/>
                  </a:cubicBezTo>
                  <a:cubicBezTo>
                    <a:pt x="10487" y="8911"/>
                    <a:pt x="10765" y="9032"/>
                    <a:pt x="11063" y="9032"/>
                  </a:cubicBezTo>
                  <a:cubicBezTo>
                    <a:pt x="11161" y="9032"/>
                    <a:pt x="11260" y="9019"/>
                    <a:pt x="11364" y="8989"/>
                  </a:cubicBezTo>
                  <a:cubicBezTo>
                    <a:pt x="11805" y="8863"/>
                    <a:pt x="12139" y="8443"/>
                    <a:pt x="12463" y="8037"/>
                  </a:cubicBezTo>
                  <a:cubicBezTo>
                    <a:pt x="12735" y="7695"/>
                    <a:pt x="13044" y="7308"/>
                    <a:pt x="13291" y="7308"/>
                  </a:cubicBezTo>
                  <a:cubicBezTo>
                    <a:pt x="13659" y="7308"/>
                    <a:pt x="14226" y="7432"/>
                    <a:pt x="14831" y="8026"/>
                  </a:cubicBezTo>
                  <a:cubicBezTo>
                    <a:pt x="14890" y="8083"/>
                    <a:pt x="14967" y="8113"/>
                    <a:pt x="15045" y="8113"/>
                  </a:cubicBezTo>
                  <a:cubicBezTo>
                    <a:pt x="15091" y="8113"/>
                    <a:pt x="15138" y="8102"/>
                    <a:pt x="15181" y="8081"/>
                  </a:cubicBezTo>
                  <a:cubicBezTo>
                    <a:pt x="15297" y="8023"/>
                    <a:pt x="15365" y="7899"/>
                    <a:pt x="15349" y="7770"/>
                  </a:cubicBezTo>
                  <a:cubicBezTo>
                    <a:pt x="15076" y="5537"/>
                    <a:pt x="14360" y="3818"/>
                    <a:pt x="13098" y="2357"/>
                  </a:cubicBezTo>
                  <a:cubicBezTo>
                    <a:pt x="11192" y="150"/>
                    <a:pt x="8428" y="31"/>
                    <a:pt x="7919" y="31"/>
                  </a:cubicBezTo>
                  <a:cubicBezTo>
                    <a:pt x="7872" y="31"/>
                    <a:pt x="7844" y="32"/>
                    <a:pt x="7838" y="33"/>
                  </a:cubicBezTo>
                  <a:cubicBezTo>
                    <a:pt x="7827" y="31"/>
                    <a:pt x="7621" y="1"/>
                    <a:pt x="72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355;p54">
              <a:extLst>
                <a:ext uri="{FF2B5EF4-FFF2-40B4-BE49-F238E27FC236}">
                  <a16:creationId xmlns:a16="http://schemas.microsoft.com/office/drawing/2014/main" id="{95C2B87B-1945-1BC8-F5DA-71F274CF4E6A}"/>
                </a:ext>
              </a:extLst>
            </p:cNvPr>
            <p:cNvSpPr/>
            <p:nvPr/>
          </p:nvSpPr>
          <p:spPr>
            <a:xfrm>
              <a:off x="3339850" y="1239750"/>
              <a:ext cx="80425" cy="120025"/>
            </a:xfrm>
            <a:custGeom>
              <a:avLst/>
              <a:gdLst/>
              <a:ahLst/>
              <a:cxnLst/>
              <a:rect l="l" t="t" r="r" b="b"/>
              <a:pathLst>
                <a:path w="3217" h="4801" extrusionOk="0">
                  <a:moveTo>
                    <a:pt x="1089" y="1"/>
                  </a:moveTo>
                  <a:cubicBezTo>
                    <a:pt x="352" y="1"/>
                    <a:pt x="1" y="683"/>
                    <a:pt x="466" y="2262"/>
                  </a:cubicBezTo>
                  <a:cubicBezTo>
                    <a:pt x="995" y="4061"/>
                    <a:pt x="1735" y="4801"/>
                    <a:pt x="2158" y="4801"/>
                  </a:cubicBezTo>
                  <a:cubicBezTo>
                    <a:pt x="2582" y="4801"/>
                    <a:pt x="2793" y="4166"/>
                    <a:pt x="2793" y="4166"/>
                  </a:cubicBezTo>
                  <a:lnTo>
                    <a:pt x="3216" y="2367"/>
                  </a:lnTo>
                  <a:cubicBezTo>
                    <a:pt x="3216" y="2367"/>
                    <a:pt x="2370" y="251"/>
                    <a:pt x="1417" y="40"/>
                  </a:cubicBezTo>
                  <a:cubicBezTo>
                    <a:pt x="1301" y="14"/>
                    <a:pt x="1191" y="1"/>
                    <a:pt x="10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356;p54">
              <a:extLst>
                <a:ext uri="{FF2B5EF4-FFF2-40B4-BE49-F238E27FC236}">
                  <a16:creationId xmlns:a16="http://schemas.microsoft.com/office/drawing/2014/main" id="{E53875AA-2D37-B60A-725C-1EEE8A76780A}"/>
                </a:ext>
              </a:extLst>
            </p:cNvPr>
            <p:cNvSpPr/>
            <p:nvPr/>
          </p:nvSpPr>
          <p:spPr>
            <a:xfrm>
              <a:off x="3335925" y="1232100"/>
              <a:ext cx="92950" cy="135350"/>
            </a:xfrm>
            <a:custGeom>
              <a:avLst/>
              <a:gdLst/>
              <a:ahLst/>
              <a:cxnLst/>
              <a:rect l="l" t="t" r="r" b="b"/>
              <a:pathLst>
                <a:path w="3718" h="5414" extrusionOk="0">
                  <a:moveTo>
                    <a:pt x="1242" y="1"/>
                  </a:moveTo>
                  <a:cubicBezTo>
                    <a:pt x="837" y="1"/>
                    <a:pt x="587" y="165"/>
                    <a:pt x="438" y="325"/>
                  </a:cubicBezTo>
                  <a:cubicBezTo>
                    <a:pt x="37" y="753"/>
                    <a:pt x="0" y="1537"/>
                    <a:pt x="329" y="2654"/>
                  </a:cubicBezTo>
                  <a:cubicBezTo>
                    <a:pt x="822" y="4330"/>
                    <a:pt x="1602" y="5414"/>
                    <a:pt x="2315" y="5414"/>
                  </a:cubicBezTo>
                  <a:cubicBezTo>
                    <a:pt x="2941" y="5414"/>
                    <a:pt x="3212" y="4656"/>
                    <a:pt x="3240" y="4569"/>
                  </a:cubicBezTo>
                  <a:cubicBezTo>
                    <a:pt x="3288" y="4410"/>
                    <a:pt x="3202" y="4243"/>
                    <a:pt x="3044" y="4191"/>
                  </a:cubicBezTo>
                  <a:cubicBezTo>
                    <a:pt x="3012" y="4180"/>
                    <a:pt x="2980" y="4175"/>
                    <a:pt x="2947" y="4175"/>
                  </a:cubicBezTo>
                  <a:cubicBezTo>
                    <a:pt x="2823" y="4175"/>
                    <a:pt x="2706" y="4251"/>
                    <a:pt x="2661" y="4375"/>
                  </a:cubicBezTo>
                  <a:cubicBezTo>
                    <a:pt x="2601" y="4549"/>
                    <a:pt x="2444" y="4801"/>
                    <a:pt x="2315" y="4801"/>
                  </a:cubicBezTo>
                  <a:cubicBezTo>
                    <a:pt x="2124" y="4801"/>
                    <a:pt x="1437" y="4251"/>
                    <a:pt x="916" y="2482"/>
                  </a:cubicBezTo>
                  <a:cubicBezTo>
                    <a:pt x="558" y="1264"/>
                    <a:pt x="776" y="860"/>
                    <a:pt x="885" y="742"/>
                  </a:cubicBezTo>
                  <a:cubicBezTo>
                    <a:pt x="966" y="655"/>
                    <a:pt x="1086" y="612"/>
                    <a:pt x="1243" y="612"/>
                  </a:cubicBezTo>
                  <a:cubicBezTo>
                    <a:pt x="1323" y="612"/>
                    <a:pt x="1411" y="623"/>
                    <a:pt x="1509" y="645"/>
                  </a:cubicBezTo>
                  <a:cubicBezTo>
                    <a:pt x="2086" y="773"/>
                    <a:pt x="2785" y="2027"/>
                    <a:pt x="3090" y="2787"/>
                  </a:cubicBezTo>
                  <a:cubicBezTo>
                    <a:pt x="3139" y="2905"/>
                    <a:pt x="3252" y="2976"/>
                    <a:pt x="3372" y="2976"/>
                  </a:cubicBezTo>
                  <a:cubicBezTo>
                    <a:pt x="3410" y="2976"/>
                    <a:pt x="3448" y="2969"/>
                    <a:pt x="3485" y="2955"/>
                  </a:cubicBezTo>
                  <a:cubicBezTo>
                    <a:pt x="3641" y="2893"/>
                    <a:pt x="3718" y="2716"/>
                    <a:pt x="3658" y="2560"/>
                  </a:cubicBezTo>
                  <a:cubicBezTo>
                    <a:pt x="3565" y="2329"/>
                    <a:pt x="2720" y="287"/>
                    <a:pt x="1641" y="48"/>
                  </a:cubicBezTo>
                  <a:cubicBezTo>
                    <a:pt x="1493" y="15"/>
                    <a:pt x="1361" y="1"/>
                    <a:pt x="12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357;p54">
              <a:extLst>
                <a:ext uri="{FF2B5EF4-FFF2-40B4-BE49-F238E27FC236}">
                  <a16:creationId xmlns:a16="http://schemas.microsoft.com/office/drawing/2014/main" id="{1DE60B9F-052F-2875-11C6-077662C5ABBA}"/>
                </a:ext>
              </a:extLst>
            </p:cNvPr>
            <p:cNvSpPr/>
            <p:nvPr/>
          </p:nvSpPr>
          <p:spPr>
            <a:xfrm>
              <a:off x="3218925" y="1833550"/>
              <a:ext cx="225975" cy="160275"/>
            </a:xfrm>
            <a:custGeom>
              <a:avLst/>
              <a:gdLst/>
              <a:ahLst/>
              <a:cxnLst/>
              <a:rect l="l" t="t" r="r" b="b"/>
              <a:pathLst>
                <a:path w="9039" h="6411" extrusionOk="0">
                  <a:moveTo>
                    <a:pt x="333" y="1"/>
                  </a:moveTo>
                  <a:cubicBezTo>
                    <a:pt x="316" y="1"/>
                    <a:pt x="299" y="2"/>
                    <a:pt x="281" y="5"/>
                  </a:cubicBezTo>
                  <a:cubicBezTo>
                    <a:pt x="115" y="31"/>
                    <a:pt x="1" y="187"/>
                    <a:pt x="26" y="354"/>
                  </a:cubicBezTo>
                  <a:cubicBezTo>
                    <a:pt x="49" y="498"/>
                    <a:pt x="605" y="3895"/>
                    <a:pt x="3022" y="5433"/>
                  </a:cubicBezTo>
                  <a:cubicBezTo>
                    <a:pt x="4250" y="6214"/>
                    <a:pt x="5682" y="6410"/>
                    <a:pt x="6807" y="6410"/>
                  </a:cubicBezTo>
                  <a:cubicBezTo>
                    <a:pt x="7890" y="6410"/>
                    <a:pt x="8692" y="6229"/>
                    <a:pt x="8758" y="6213"/>
                  </a:cubicBezTo>
                  <a:cubicBezTo>
                    <a:pt x="8928" y="6180"/>
                    <a:pt x="9038" y="6012"/>
                    <a:pt x="8999" y="5842"/>
                  </a:cubicBezTo>
                  <a:cubicBezTo>
                    <a:pt x="8966" y="5700"/>
                    <a:pt x="8840" y="5606"/>
                    <a:pt x="8701" y="5606"/>
                  </a:cubicBezTo>
                  <a:cubicBezTo>
                    <a:pt x="8674" y="5606"/>
                    <a:pt x="8646" y="5610"/>
                    <a:pt x="8618" y="5617"/>
                  </a:cubicBezTo>
                  <a:cubicBezTo>
                    <a:pt x="8603" y="5621"/>
                    <a:pt x="7841" y="5793"/>
                    <a:pt x="6808" y="5793"/>
                  </a:cubicBezTo>
                  <a:cubicBezTo>
                    <a:pt x="5767" y="5793"/>
                    <a:pt x="4452" y="5618"/>
                    <a:pt x="3351" y="4917"/>
                  </a:cubicBezTo>
                  <a:cubicBezTo>
                    <a:pt x="1170" y="3529"/>
                    <a:pt x="637" y="292"/>
                    <a:pt x="631" y="260"/>
                  </a:cubicBezTo>
                  <a:cubicBezTo>
                    <a:pt x="607" y="110"/>
                    <a:pt x="478" y="1"/>
                    <a:pt x="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358;p54">
              <a:extLst>
                <a:ext uri="{FF2B5EF4-FFF2-40B4-BE49-F238E27FC236}">
                  <a16:creationId xmlns:a16="http://schemas.microsoft.com/office/drawing/2014/main" id="{E4D90A43-2FCE-EF17-F7E0-B42B0C8AD6AA}"/>
                </a:ext>
              </a:extLst>
            </p:cNvPr>
            <p:cNvSpPr/>
            <p:nvPr/>
          </p:nvSpPr>
          <p:spPr>
            <a:xfrm>
              <a:off x="3514925" y="1651050"/>
              <a:ext cx="53225" cy="216375"/>
            </a:xfrm>
            <a:custGeom>
              <a:avLst/>
              <a:gdLst/>
              <a:ahLst/>
              <a:cxnLst/>
              <a:rect l="l" t="t" r="r" b="b"/>
              <a:pathLst>
                <a:path w="2129" h="8655" extrusionOk="0">
                  <a:moveTo>
                    <a:pt x="340" y="0"/>
                  </a:moveTo>
                  <a:cubicBezTo>
                    <a:pt x="315" y="0"/>
                    <a:pt x="288" y="4"/>
                    <a:pt x="262" y="11"/>
                  </a:cubicBezTo>
                  <a:cubicBezTo>
                    <a:pt x="98" y="54"/>
                    <a:pt x="1" y="221"/>
                    <a:pt x="44" y="385"/>
                  </a:cubicBezTo>
                  <a:cubicBezTo>
                    <a:pt x="59" y="440"/>
                    <a:pt x="1507" y="5962"/>
                    <a:pt x="1201" y="8309"/>
                  </a:cubicBezTo>
                  <a:cubicBezTo>
                    <a:pt x="1179" y="8476"/>
                    <a:pt x="1297" y="8630"/>
                    <a:pt x="1465" y="8651"/>
                  </a:cubicBezTo>
                  <a:cubicBezTo>
                    <a:pt x="1479" y="8653"/>
                    <a:pt x="1492" y="8655"/>
                    <a:pt x="1505" y="8655"/>
                  </a:cubicBezTo>
                  <a:cubicBezTo>
                    <a:pt x="1658" y="8653"/>
                    <a:pt x="1788" y="8540"/>
                    <a:pt x="1808" y="8388"/>
                  </a:cubicBezTo>
                  <a:cubicBezTo>
                    <a:pt x="2129" y="5923"/>
                    <a:pt x="698" y="459"/>
                    <a:pt x="636" y="228"/>
                  </a:cubicBezTo>
                  <a:cubicBezTo>
                    <a:pt x="599" y="91"/>
                    <a:pt x="476" y="0"/>
                    <a:pt x="3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359;p54">
              <a:extLst>
                <a:ext uri="{FF2B5EF4-FFF2-40B4-BE49-F238E27FC236}">
                  <a16:creationId xmlns:a16="http://schemas.microsoft.com/office/drawing/2014/main" id="{C5C3F357-0FCA-51D9-9FD3-7146397F107B}"/>
                </a:ext>
              </a:extLst>
            </p:cNvPr>
            <p:cNvSpPr/>
            <p:nvPr/>
          </p:nvSpPr>
          <p:spPr>
            <a:xfrm>
              <a:off x="2641850" y="1621350"/>
              <a:ext cx="267825" cy="546700"/>
            </a:xfrm>
            <a:custGeom>
              <a:avLst/>
              <a:gdLst/>
              <a:ahLst/>
              <a:cxnLst/>
              <a:rect l="l" t="t" r="r" b="b"/>
              <a:pathLst>
                <a:path w="10713" h="21868" extrusionOk="0">
                  <a:moveTo>
                    <a:pt x="3260" y="0"/>
                  </a:moveTo>
                  <a:cubicBezTo>
                    <a:pt x="2177" y="0"/>
                    <a:pt x="1014" y="1589"/>
                    <a:pt x="535" y="4461"/>
                  </a:cubicBezTo>
                  <a:cubicBezTo>
                    <a:pt x="0" y="7675"/>
                    <a:pt x="1071" y="13673"/>
                    <a:pt x="1500" y="14316"/>
                  </a:cubicBezTo>
                  <a:cubicBezTo>
                    <a:pt x="1908" y="14929"/>
                    <a:pt x="4652" y="21867"/>
                    <a:pt x="7320" y="21867"/>
                  </a:cubicBezTo>
                  <a:cubicBezTo>
                    <a:pt x="7451" y="21867"/>
                    <a:pt x="7582" y="21850"/>
                    <a:pt x="7712" y="21815"/>
                  </a:cubicBezTo>
                  <a:cubicBezTo>
                    <a:pt x="10497" y="21065"/>
                    <a:pt x="10712" y="18067"/>
                    <a:pt x="10070" y="15709"/>
                  </a:cubicBezTo>
                  <a:cubicBezTo>
                    <a:pt x="9426" y="13352"/>
                    <a:pt x="6856" y="7246"/>
                    <a:pt x="5891" y="3925"/>
                  </a:cubicBezTo>
                  <a:cubicBezTo>
                    <a:pt x="4927" y="604"/>
                    <a:pt x="3642" y="69"/>
                    <a:pt x="3642" y="69"/>
                  </a:cubicBezTo>
                  <a:cubicBezTo>
                    <a:pt x="3517" y="23"/>
                    <a:pt x="3389" y="0"/>
                    <a:pt x="32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360;p54">
              <a:extLst>
                <a:ext uri="{FF2B5EF4-FFF2-40B4-BE49-F238E27FC236}">
                  <a16:creationId xmlns:a16="http://schemas.microsoft.com/office/drawing/2014/main" id="{FF87F488-34D7-8C08-C7DD-D3E7D9C66EB7}"/>
                </a:ext>
              </a:extLst>
            </p:cNvPr>
            <p:cNvSpPr/>
            <p:nvPr/>
          </p:nvSpPr>
          <p:spPr>
            <a:xfrm>
              <a:off x="2634300" y="1613675"/>
              <a:ext cx="279225" cy="562000"/>
            </a:xfrm>
            <a:custGeom>
              <a:avLst/>
              <a:gdLst/>
              <a:ahLst/>
              <a:cxnLst/>
              <a:rect l="l" t="t" r="r" b="b"/>
              <a:pathLst>
                <a:path w="11169" h="22480" extrusionOk="0">
                  <a:moveTo>
                    <a:pt x="3561" y="614"/>
                  </a:moveTo>
                  <a:cubicBezTo>
                    <a:pt x="3652" y="614"/>
                    <a:pt x="3742" y="629"/>
                    <a:pt x="3827" y="659"/>
                  </a:cubicBezTo>
                  <a:cubicBezTo>
                    <a:pt x="3917" y="706"/>
                    <a:pt x="5036" y="1340"/>
                    <a:pt x="5900" y="4318"/>
                  </a:cubicBezTo>
                  <a:cubicBezTo>
                    <a:pt x="6404" y="6055"/>
                    <a:pt x="7325" y="8497"/>
                    <a:pt x="8217" y="10858"/>
                  </a:cubicBezTo>
                  <a:cubicBezTo>
                    <a:pt x="9016" y="12977"/>
                    <a:pt x="9771" y="14978"/>
                    <a:pt x="10076" y="16096"/>
                  </a:cubicBezTo>
                  <a:cubicBezTo>
                    <a:pt x="10536" y="17780"/>
                    <a:pt x="10452" y="19351"/>
                    <a:pt x="9846" y="20406"/>
                  </a:cubicBezTo>
                  <a:cubicBezTo>
                    <a:pt x="9438" y="21118"/>
                    <a:pt x="8795" y="21595"/>
                    <a:pt x="7935" y="21827"/>
                  </a:cubicBezTo>
                  <a:cubicBezTo>
                    <a:pt x="7829" y="21855"/>
                    <a:pt x="7722" y="21869"/>
                    <a:pt x="7614" y="21869"/>
                  </a:cubicBezTo>
                  <a:cubicBezTo>
                    <a:pt x="5613" y="21869"/>
                    <a:pt x="3361" y="17146"/>
                    <a:pt x="2487" y="15310"/>
                  </a:cubicBezTo>
                  <a:cubicBezTo>
                    <a:pt x="2252" y="14815"/>
                    <a:pt x="2135" y="14573"/>
                    <a:pt x="2056" y="14453"/>
                  </a:cubicBezTo>
                  <a:cubicBezTo>
                    <a:pt x="1714" y="13941"/>
                    <a:pt x="602" y="8039"/>
                    <a:pt x="1140" y="4818"/>
                  </a:cubicBezTo>
                  <a:cubicBezTo>
                    <a:pt x="1538" y="2422"/>
                    <a:pt x="2389" y="1153"/>
                    <a:pt x="3053" y="767"/>
                  </a:cubicBezTo>
                  <a:cubicBezTo>
                    <a:pt x="3226" y="665"/>
                    <a:pt x="3396" y="614"/>
                    <a:pt x="3561" y="614"/>
                  </a:cubicBezTo>
                  <a:close/>
                  <a:moveTo>
                    <a:pt x="3562" y="1"/>
                  </a:moveTo>
                  <a:cubicBezTo>
                    <a:pt x="3289" y="1"/>
                    <a:pt x="3013" y="80"/>
                    <a:pt x="2744" y="237"/>
                  </a:cubicBezTo>
                  <a:cubicBezTo>
                    <a:pt x="1714" y="838"/>
                    <a:pt x="909" y="2470"/>
                    <a:pt x="536" y="4717"/>
                  </a:cubicBezTo>
                  <a:cubicBezTo>
                    <a:pt x="1" y="7925"/>
                    <a:pt x="1022" y="14007"/>
                    <a:pt x="1546" y="14792"/>
                  </a:cubicBezTo>
                  <a:cubicBezTo>
                    <a:pt x="1605" y="14881"/>
                    <a:pt x="1758" y="15201"/>
                    <a:pt x="1934" y="15572"/>
                  </a:cubicBezTo>
                  <a:cubicBezTo>
                    <a:pt x="2943" y="17690"/>
                    <a:pt x="5222" y="22479"/>
                    <a:pt x="7627" y="22479"/>
                  </a:cubicBezTo>
                  <a:cubicBezTo>
                    <a:pt x="7784" y="22479"/>
                    <a:pt x="7941" y="22458"/>
                    <a:pt x="8094" y="22417"/>
                  </a:cubicBezTo>
                  <a:cubicBezTo>
                    <a:pt x="9118" y="22141"/>
                    <a:pt x="9885" y="21567"/>
                    <a:pt x="10376" y="20710"/>
                  </a:cubicBezTo>
                  <a:cubicBezTo>
                    <a:pt x="11063" y="19514"/>
                    <a:pt x="11168" y="17773"/>
                    <a:pt x="10666" y="15934"/>
                  </a:cubicBezTo>
                  <a:cubicBezTo>
                    <a:pt x="10354" y="14789"/>
                    <a:pt x="9594" y="12774"/>
                    <a:pt x="8789" y="10641"/>
                  </a:cubicBezTo>
                  <a:cubicBezTo>
                    <a:pt x="7903" y="8292"/>
                    <a:pt x="6985" y="5861"/>
                    <a:pt x="6487" y="4146"/>
                  </a:cubicBezTo>
                  <a:cubicBezTo>
                    <a:pt x="5494" y="725"/>
                    <a:pt x="4119" y="117"/>
                    <a:pt x="4062" y="93"/>
                  </a:cubicBezTo>
                  <a:cubicBezTo>
                    <a:pt x="4057" y="91"/>
                    <a:pt x="4053" y="90"/>
                    <a:pt x="4049" y="88"/>
                  </a:cubicBezTo>
                  <a:cubicBezTo>
                    <a:pt x="3889" y="30"/>
                    <a:pt x="3726" y="1"/>
                    <a:pt x="3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361;p54">
              <a:extLst>
                <a:ext uri="{FF2B5EF4-FFF2-40B4-BE49-F238E27FC236}">
                  <a16:creationId xmlns:a16="http://schemas.microsoft.com/office/drawing/2014/main" id="{1260143D-17B0-7377-1B3F-AA0DE8D21146}"/>
                </a:ext>
              </a:extLst>
            </p:cNvPr>
            <p:cNvSpPr/>
            <p:nvPr/>
          </p:nvSpPr>
          <p:spPr>
            <a:xfrm>
              <a:off x="1933175" y="1901175"/>
              <a:ext cx="693750" cy="1025525"/>
            </a:xfrm>
            <a:custGeom>
              <a:avLst/>
              <a:gdLst/>
              <a:ahLst/>
              <a:cxnLst/>
              <a:rect l="l" t="t" r="r" b="b"/>
              <a:pathLst>
                <a:path w="27750" h="41021" extrusionOk="0">
                  <a:moveTo>
                    <a:pt x="16732" y="1"/>
                  </a:moveTo>
                  <a:cubicBezTo>
                    <a:pt x="16732" y="1"/>
                    <a:pt x="0" y="16324"/>
                    <a:pt x="0" y="18772"/>
                  </a:cubicBezTo>
                  <a:cubicBezTo>
                    <a:pt x="0" y="21193"/>
                    <a:pt x="9627" y="41021"/>
                    <a:pt x="12505" y="41021"/>
                  </a:cubicBezTo>
                  <a:cubicBezTo>
                    <a:pt x="12538" y="41021"/>
                    <a:pt x="12569" y="41018"/>
                    <a:pt x="12600" y="41013"/>
                  </a:cubicBezTo>
                  <a:cubicBezTo>
                    <a:pt x="15354" y="40554"/>
                    <a:pt x="27750" y="27342"/>
                    <a:pt x="27750" y="27342"/>
                  </a:cubicBezTo>
                  <a:lnTo>
                    <a:pt x="167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362;p54">
              <a:extLst>
                <a:ext uri="{FF2B5EF4-FFF2-40B4-BE49-F238E27FC236}">
                  <a16:creationId xmlns:a16="http://schemas.microsoft.com/office/drawing/2014/main" id="{51E5E437-36C1-81D6-CC3B-7B518626373C}"/>
                </a:ext>
              </a:extLst>
            </p:cNvPr>
            <p:cNvSpPr/>
            <p:nvPr/>
          </p:nvSpPr>
          <p:spPr>
            <a:xfrm>
              <a:off x="1925500" y="1893525"/>
              <a:ext cx="709625" cy="1040825"/>
            </a:xfrm>
            <a:custGeom>
              <a:avLst/>
              <a:gdLst/>
              <a:ahLst/>
              <a:cxnLst/>
              <a:rect l="l" t="t" r="r" b="b"/>
              <a:pathLst>
                <a:path w="28385" h="41633" extrusionOk="0">
                  <a:moveTo>
                    <a:pt x="16926" y="845"/>
                  </a:moveTo>
                  <a:lnTo>
                    <a:pt x="27700" y="27582"/>
                  </a:lnTo>
                  <a:cubicBezTo>
                    <a:pt x="24169" y="31335"/>
                    <a:pt x="15005" y="40659"/>
                    <a:pt x="12857" y="41018"/>
                  </a:cubicBezTo>
                  <a:cubicBezTo>
                    <a:pt x="12847" y="41019"/>
                    <a:pt x="12834" y="41020"/>
                    <a:pt x="12818" y="41020"/>
                  </a:cubicBezTo>
                  <a:cubicBezTo>
                    <a:pt x="12708" y="41020"/>
                    <a:pt x="12466" y="40965"/>
                    <a:pt x="12036" y="40602"/>
                  </a:cubicBezTo>
                  <a:cubicBezTo>
                    <a:pt x="8304" y="37440"/>
                    <a:pt x="614" y="21037"/>
                    <a:pt x="614" y="19078"/>
                  </a:cubicBezTo>
                  <a:cubicBezTo>
                    <a:pt x="614" y="17404"/>
                    <a:pt x="10245" y="7382"/>
                    <a:pt x="16926" y="845"/>
                  </a:cubicBezTo>
                  <a:close/>
                  <a:moveTo>
                    <a:pt x="17038" y="1"/>
                  </a:moveTo>
                  <a:cubicBezTo>
                    <a:pt x="16962" y="1"/>
                    <a:pt x="16886" y="28"/>
                    <a:pt x="16825" y="88"/>
                  </a:cubicBezTo>
                  <a:cubicBezTo>
                    <a:pt x="15103" y="1767"/>
                    <a:pt x="0" y="16572"/>
                    <a:pt x="0" y="19078"/>
                  </a:cubicBezTo>
                  <a:cubicBezTo>
                    <a:pt x="0" y="20360"/>
                    <a:pt x="2234" y="25426"/>
                    <a:pt x="4440" y="29767"/>
                  </a:cubicBezTo>
                  <a:cubicBezTo>
                    <a:pt x="7348" y="35488"/>
                    <a:pt x="10040" y="39713"/>
                    <a:pt x="11641" y="41069"/>
                  </a:cubicBezTo>
                  <a:cubicBezTo>
                    <a:pt x="12087" y="41446"/>
                    <a:pt x="12472" y="41633"/>
                    <a:pt x="12811" y="41633"/>
                  </a:cubicBezTo>
                  <a:cubicBezTo>
                    <a:pt x="12859" y="41633"/>
                    <a:pt x="12908" y="41628"/>
                    <a:pt x="12957" y="41620"/>
                  </a:cubicBezTo>
                  <a:cubicBezTo>
                    <a:pt x="15781" y="41150"/>
                    <a:pt x="27771" y="28400"/>
                    <a:pt x="28280" y="27857"/>
                  </a:cubicBezTo>
                  <a:cubicBezTo>
                    <a:pt x="28362" y="27771"/>
                    <a:pt x="28385" y="27645"/>
                    <a:pt x="28341" y="27534"/>
                  </a:cubicBezTo>
                  <a:lnTo>
                    <a:pt x="17323" y="192"/>
                  </a:lnTo>
                  <a:cubicBezTo>
                    <a:pt x="17273" y="69"/>
                    <a:pt x="17156" y="1"/>
                    <a:pt x="17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363;p54">
              <a:extLst>
                <a:ext uri="{FF2B5EF4-FFF2-40B4-BE49-F238E27FC236}">
                  <a16:creationId xmlns:a16="http://schemas.microsoft.com/office/drawing/2014/main" id="{86605D5B-954A-D08A-67C3-B3B7A3822A51}"/>
                </a:ext>
              </a:extLst>
            </p:cNvPr>
            <p:cNvSpPr/>
            <p:nvPr/>
          </p:nvSpPr>
          <p:spPr>
            <a:xfrm>
              <a:off x="2044600" y="1622200"/>
              <a:ext cx="669575" cy="1206875"/>
            </a:xfrm>
            <a:custGeom>
              <a:avLst/>
              <a:gdLst/>
              <a:ahLst/>
              <a:cxnLst/>
              <a:rect l="l" t="t" r="r" b="b"/>
              <a:pathLst>
                <a:path w="26783" h="48275" extrusionOk="0">
                  <a:moveTo>
                    <a:pt x="20989" y="1"/>
                  </a:moveTo>
                  <a:cubicBezTo>
                    <a:pt x="18243" y="1"/>
                    <a:pt x="13589" y="1953"/>
                    <a:pt x="12749" y="2606"/>
                  </a:cubicBezTo>
                  <a:cubicBezTo>
                    <a:pt x="12749" y="2606"/>
                    <a:pt x="7499" y="7213"/>
                    <a:pt x="3751" y="11604"/>
                  </a:cubicBezTo>
                  <a:cubicBezTo>
                    <a:pt x="1" y="15995"/>
                    <a:pt x="322" y="23388"/>
                    <a:pt x="1501" y="28422"/>
                  </a:cubicBezTo>
                  <a:cubicBezTo>
                    <a:pt x="2680" y="33456"/>
                    <a:pt x="4822" y="47704"/>
                    <a:pt x="7499" y="48239"/>
                  </a:cubicBezTo>
                  <a:cubicBezTo>
                    <a:pt x="7618" y="48263"/>
                    <a:pt x="7736" y="48275"/>
                    <a:pt x="7853" y="48275"/>
                  </a:cubicBezTo>
                  <a:cubicBezTo>
                    <a:pt x="10373" y="48275"/>
                    <a:pt x="12530" y="42918"/>
                    <a:pt x="17034" y="39027"/>
                  </a:cubicBezTo>
                  <a:cubicBezTo>
                    <a:pt x="21748" y="34956"/>
                    <a:pt x="25496" y="31529"/>
                    <a:pt x="25818" y="28851"/>
                  </a:cubicBezTo>
                  <a:cubicBezTo>
                    <a:pt x="26139" y="26173"/>
                    <a:pt x="25711" y="17603"/>
                    <a:pt x="25925" y="16960"/>
                  </a:cubicBezTo>
                  <a:cubicBezTo>
                    <a:pt x="26139" y="16317"/>
                    <a:pt x="26782" y="10532"/>
                    <a:pt x="26782" y="7426"/>
                  </a:cubicBezTo>
                  <a:cubicBezTo>
                    <a:pt x="26782" y="4319"/>
                    <a:pt x="24425" y="891"/>
                    <a:pt x="22069" y="141"/>
                  </a:cubicBezTo>
                  <a:cubicBezTo>
                    <a:pt x="21764" y="44"/>
                    <a:pt x="21397" y="1"/>
                    <a:pt x="209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364;p54">
              <a:extLst>
                <a:ext uri="{FF2B5EF4-FFF2-40B4-BE49-F238E27FC236}">
                  <a16:creationId xmlns:a16="http://schemas.microsoft.com/office/drawing/2014/main" id="{F2E6F555-B546-8D91-F055-C4755E2D5E79}"/>
                </a:ext>
              </a:extLst>
            </p:cNvPr>
            <p:cNvSpPr/>
            <p:nvPr/>
          </p:nvSpPr>
          <p:spPr>
            <a:xfrm>
              <a:off x="2017575" y="1614650"/>
              <a:ext cx="704250" cy="1222100"/>
            </a:xfrm>
            <a:custGeom>
              <a:avLst/>
              <a:gdLst/>
              <a:ahLst/>
              <a:cxnLst/>
              <a:rect l="l" t="t" r="r" b="b"/>
              <a:pathLst>
                <a:path w="28170" h="48884" extrusionOk="0">
                  <a:moveTo>
                    <a:pt x="22071" y="608"/>
                  </a:moveTo>
                  <a:cubicBezTo>
                    <a:pt x="22446" y="608"/>
                    <a:pt x="22780" y="647"/>
                    <a:pt x="23057" y="735"/>
                  </a:cubicBezTo>
                  <a:cubicBezTo>
                    <a:pt x="25370" y="1471"/>
                    <a:pt x="27557" y="4870"/>
                    <a:pt x="27557" y="7728"/>
                  </a:cubicBezTo>
                  <a:cubicBezTo>
                    <a:pt x="27557" y="10802"/>
                    <a:pt x="26910" y="16583"/>
                    <a:pt x="26716" y="17165"/>
                  </a:cubicBezTo>
                  <a:cubicBezTo>
                    <a:pt x="26615" y="17467"/>
                    <a:pt x="26625" y="18666"/>
                    <a:pt x="26672" y="21535"/>
                  </a:cubicBezTo>
                  <a:cubicBezTo>
                    <a:pt x="26717" y="24253"/>
                    <a:pt x="26772" y="27635"/>
                    <a:pt x="26595" y="29117"/>
                  </a:cubicBezTo>
                  <a:cubicBezTo>
                    <a:pt x="26288" y="31680"/>
                    <a:pt x="22482" y="35154"/>
                    <a:pt x="17916" y="39098"/>
                  </a:cubicBezTo>
                  <a:cubicBezTo>
                    <a:pt x="15923" y="40819"/>
                    <a:pt x="14415" y="42782"/>
                    <a:pt x="13086" y="44515"/>
                  </a:cubicBezTo>
                  <a:cubicBezTo>
                    <a:pt x="11486" y="46598"/>
                    <a:pt x="10196" y="48270"/>
                    <a:pt x="8922" y="48270"/>
                  </a:cubicBezTo>
                  <a:cubicBezTo>
                    <a:pt x="8829" y="48270"/>
                    <a:pt x="8735" y="48261"/>
                    <a:pt x="8641" y="48242"/>
                  </a:cubicBezTo>
                  <a:cubicBezTo>
                    <a:pt x="6724" y="47858"/>
                    <a:pt x="4859" y="38451"/>
                    <a:pt x="3745" y="32831"/>
                  </a:cubicBezTo>
                  <a:cubicBezTo>
                    <a:pt x="3415" y="31158"/>
                    <a:pt x="3128" y="29714"/>
                    <a:pt x="2880" y="28655"/>
                  </a:cubicBezTo>
                  <a:cubicBezTo>
                    <a:pt x="2277" y="26078"/>
                    <a:pt x="653" y="17272"/>
                    <a:pt x="5064" y="12104"/>
                  </a:cubicBezTo>
                  <a:cubicBezTo>
                    <a:pt x="8693" y="7854"/>
                    <a:pt x="13803" y="3340"/>
                    <a:pt x="14025" y="3144"/>
                  </a:cubicBezTo>
                  <a:cubicBezTo>
                    <a:pt x="14822" y="2534"/>
                    <a:pt x="19445" y="608"/>
                    <a:pt x="22071" y="608"/>
                  </a:cubicBezTo>
                  <a:close/>
                  <a:moveTo>
                    <a:pt x="22083" y="1"/>
                  </a:moveTo>
                  <a:cubicBezTo>
                    <a:pt x="19224" y="1"/>
                    <a:pt x="14506" y="1993"/>
                    <a:pt x="13642" y="2666"/>
                  </a:cubicBezTo>
                  <a:cubicBezTo>
                    <a:pt x="13637" y="2670"/>
                    <a:pt x="13633" y="2673"/>
                    <a:pt x="13629" y="2677"/>
                  </a:cubicBezTo>
                  <a:cubicBezTo>
                    <a:pt x="13577" y="2724"/>
                    <a:pt x="8319" y="7349"/>
                    <a:pt x="4598" y="11707"/>
                  </a:cubicBezTo>
                  <a:cubicBezTo>
                    <a:pt x="1" y="17093"/>
                    <a:pt x="1665" y="26147"/>
                    <a:pt x="2284" y="28793"/>
                  </a:cubicBezTo>
                  <a:cubicBezTo>
                    <a:pt x="2529" y="29843"/>
                    <a:pt x="2814" y="31282"/>
                    <a:pt x="3145" y="32949"/>
                  </a:cubicBezTo>
                  <a:cubicBezTo>
                    <a:pt x="4817" y="41391"/>
                    <a:pt x="6377" y="48414"/>
                    <a:pt x="8521" y="48842"/>
                  </a:cubicBezTo>
                  <a:cubicBezTo>
                    <a:pt x="8657" y="48869"/>
                    <a:pt x="8796" y="48884"/>
                    <a:pt x="8936" y="48884"/>
                  </a:cubicBezTo>
                  <a:cubicBezTo>
                    <a:pt x="10504" y="48884"/>
                    <a:pt x="11873" y="47099"/>
                    <a:pt x="13571" y="44887"/>
                  </a:cubicBezTo>
                  <a:cubicBezTo>
                    <a:pt x="14884" y="43178"/>
                    <a:pt x="16370" y="41240"/>
                    <a:pt x="18316" y="39561"/>
                  </a:cubicBezTo>
                  <a:cubicBezTo>
                    <a:pt x="23147" y="35389"/>
                    <a:pt x="26869" y="31975"/>
                    <a:pt x="27203" y="29189"/>
                  </a:cubicBezTo>
                  <a:cubicBezTo>
                    <a:pt x="27386" y="27668"/>
                    <a:pt x="27330" y="24261"/>
                    <a:pt x="27284" y="21524"/>
                  </a:cubicBezTo>
                  <a:cubicBezTo>
                    <a:pt x="27252" y="19609"/>
                    <a:pt x="27220" y="17628"/>
                    <a:pt x="27296" y="17359"/>
                  </a:cubicBezTo>
                  <a:cubicBezTo>
                    <a:pt x="27530" y="16657"/>
                    <a:pt x="28169" y="10765"/>
                    <a:pt x="28169" y="7728"/>
                  </a:cubicBezTo>
                  <a:cubicBezTo>
                    <a:pt x="28169" y="4583"/>
                    <a:pt x="25821" y="972"/>
                    <a:pt x="23242" y="152"/>
                  </a:cubicBezTo>
                  <a:cubicBezTo>
                    <a:pt x="22912" y="47"/>
                    <a:pt x="22520" y="1"/>
                    <a:pt x="220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365;p54">
              <a:extLst>
                <a:ext uri="{FF2B5EF4-FFF2-40B4-BE49-F238E27FC236}">
                  <a16:creationId xmlns:a16="http://schemas.microsoft.com/office/drawing/2014/main" id="{F676CF21-D1AD-A1BF-1CC8-4E395730EA47}"/>
                </a:ext>
              </a:extLst>
            </p:cNvPr>
            <p:cNvSpPr/>
            <p:nvPr/>
          </p:nvSpPr>
          <p:spPr>
            <a:xfrm>
              <a:off x="2133825" y="4160525"/>
              <a:ext cx="772050" cy="747925"/>
            </a:xfrm>
            <a:custGeom>
              <a:avLst/>
              <a:gdLst/>
              <a:ahLst/>
              <a:cxnLst/>
              <a:rect l="l" t="t" r="r" b="b"/>
              <a:pathLst>
                <a:path w="30882" h="29917" extrusionOk="0">
                  <a:moveTo>
                    <a:pt x="25503" y="0"/>
                  </a:moveTo>
                  <a:cubicBezTo>
                    <a:pt x="22546" y="0"/>
                    <a:pt x="19978" y="1301"/>
                    <a:pt x="19437" y="1841"/>
                  </a:cubicBezTo>
                  <a:cubicBezTo>
                    <a:pt x="18573" y="2706"/>
                    <a:pt x="8638" y="18902"/>
                    <a:pt x="6047" y="21495"/>
                  </a:cubicBezTo>
                  <a:cubicBezTo>
                    <a:pt x="3455" y="24086"/>
                    <a:pt x="0" y="27325"/>
                    <a:pt x="216" y="28621"/>
                  </a:cubicBezTo>
                  <a:cubicBezTo>
                    <a:pt x="432" y="29917"/>
                    <a:pt x="3887" y="29917"/>
                    <a:pt x="9287" y="29917"/>
                  </a:cubicBezTo>
                  <a:cubicBezTo>
                    <a:pt x="14685" y="29917"/>
                    <a:pt x="17060" y="29268"/>
                    <a:pt x="19004" y="28405"/>
                  </a:cubicBezTo>
                  <a:cubicBezTo>
                    <a:pt x="20947" y="27541"/>
                    <a:pt x="21379" y="26677"/>
                    <a:pt x="19652" y="26461"/>
                  </a:cubicBezTo>
                  <a:cubicBezTo>
                    <a:pt x="17924" y="26245"/>
                    <a:pt x="9717" y="23654"/>
                    <a:pt x="9717" y="23654"/>
                  </a:cubicBezTo>
                  <a:cubicBezTo>
                    <a:pt x="9717" y="23654"/>
                    <a:pt x="17492" y="18039"/>
                    <a:pt x="22459" y="13504"/>
                  </a:cubicBezTo>
                  <a:cubicBezTo>
                    <a:pt x="27426" y="8969"/>
                    <a:pt x="30881" y="1841"/>
                    <a:pt x="30881" y="1841"/>
                  </a:cubicBezTo>
                  <a:cubicBezTo>
                    <a:pt x="29183" y="467"/>
                    <a:pt x="27273" y="0"/>
                    <a:pt x="25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366;p54">
              <a:extLst>
                <a:ext uri="{FF2B5EF4-FFF2-40B4-BE49-F238E27FC236}">
                  <a16:creationId xmlns:a16="http://schemas.microsoft.com/office/drawing/2014/main" id="{388CDEF8-4EA3-5DB2-0168-9565E5758299}"/>
                </a:ext>
              </a:extLst>
            </p:cNvPr>
            <p:cNvSpPr/>
            <p:nvPr/>
          </p:nvSpPr>
          <p:spPr>
            <a:xfrm>
              <a:off x="2126575" y="4152525"/>
              <a:ext cx="787750" cy="763575"/>
            </a:xfrm>
            <a:custGeom>
              <a:avLst/>
              <a:gdLst/>
              <a:ahLst/>
              <a:cxnLst/>
              <a:rect l="l" t="t" r="r" b="b"/>
              <a:pathLst>
                <a:path w="31510" h="30543" extrusionOk="0">
                  <a:moveTo>
                    <a:pt x="25799" y="625"/>
                  </a:moveTo>
                  <a:cubicBezTo>
                    <a:pt x="27434" y="625"/>
                    <a:pt x="29196" y="1038"/>
                    <a:pt x="30786" y="2248"/>
                  </a:cubicBezTo>
                  <a:cubicBezTo>
                    <a:pt x="30159" y="3479"/>
                    <a:pt x="26925" y="9596"/>
                    <a:pt x="22543" y="13598"/>
                  </a:cubicBezTo>
                  <a:cubicBezTo>
                    <a:pt x="17647" y="18068"/>
                    <a:pt x="9907" y="23670"/>
                    <a:pt x="9828" y="23725"/>
                  </a:cubicBezTo>
                  <a:cubicBezTo>
                    <a:pt x="9624" y="23873"/>
                    <a:pt x="9675" y="24191"/>
                    <a:pt x="9916" y="24266"/>
                  </a:cubicBezTo>
                  <a:cubicBezTo>
                    <a:pt x="10251" y="24372"/>
                    <a:pt x="18168" y="26868"/>
                    <a:pt x="19904" y="27085"/>
                  </a:cubicBezTo>
                  <a:cubicBezTo>
                    <a:pt x="20633" y="27176"/>
                    <a:pt x="20719" y="27358"/>
                    <a:pt x="20719" y="27360"/>
                  </a:cubicBezTo>
                  <a:cubicBezTo>
                    <a:pt x="20730" y="27439"/>
                    <a:pt x="20501" y="27854"/>
                    <a:pt x="19170" y="28446"/>
                  </a:cubicBezTo>
                  <a:cubicBezTo>
                    <a:pt x="17165" y="29336"/>
                    <a:pt x="14765" y="29930"/>
                    <a:pt x="9575" y="29930"/>
                  </a:cubicBezTo>
                  <a:cubicBezTo>
                    <a:pt x="4774" y="29930"/>
                    <a:pt x="981" y="29930"/>
                    <a:pt x="807" y="28891"/>
                  </a:cubicBezTo>
                  <a:cubicBezTo>
                    <a:pt x="641" y="27893"/>
                    <a:pt x="3551" y="25007"/>
                    <a:pt x="5677" y="22901"/>
                  </a:cubicBezTo>
                  <a:lnTo>
                    <a:pt x="6553" y="22031"/>
                  </a:lnTo>
                  <a:cubicBezTo>
                    <a:pt x="8218" y="20364"/>
                    <a:pt x="12828" y="13229"/>
                    <a:pt x="16194" y="8021"/>
                  </a:cubicBezTo>
                  <a:cubicBezTo>
                    <a:pt x="18048" y="5150"/>
                    <a:pt x="19650" y="2671"/>
                    <a:pt x="19942" y="2379"/>
                  </a:cubicBezTo>
                  <a:cubicBezTo>
                    <a:pt x="20403" y="1918"/>
                    <a:pt x="22904" y="625"/>
                    <a:pt x="25799" y="625"/>
                  </a:cubicBezTo>
                  <a:close/>
                  <a:moveTo>
                    <a:pt x="25792" y="0"/>
                  </a:moveTo>
                  <a:cubicBezTo>
                    <a:pt x="22723" y="0"/>
                    <a:pt x="20076" y="1381"/>
                    <a:pt x="19510" y="1945"/>
                  </a:cubicBezTo>
                  <a:cubicBezTo>
                    <a:pt x="19186" y="2269"/>
                    <a:pt x="17909" y="4237"/>
                    <a:pt x="15680" y="7688"/>
                  </a:cubicBezTo>
                  <a:cubicBezTo>
                    <a:pt x="12329" y="12875"/>
                    <a:pt x="7741" y="19978"/>
                    <a:pt x="6120" y="21599"/>
                  </a:cubicBezTo>
                  <a:lnTo>
                    <a:pt x="5246" y="22467"/>
                  </a:lnTo>
                  <a:cubicBezTo>
                    <a:pt x="2068" y="25616"/>
                    <a:pt x="1" y="27772"/>
                    <a:pt x="204" y="28992"/>
                  </a:cubicBezTo>
                  <a:cubicBezTo>
                    <a:pt x="463" y="30543"/>
                    <a:pt x="3700" y="30543"/>
                    <a:pt x="9577" y="30543"/>
                  </a:cubicBezTo>
                  <a:cubicBezTo>
                    <a:pt x="14873" y="30543"/>
                    <a:pt x="17341" y="29928"/>
                    <a:pt x="19418" y="29005"/>
                  </a:cubicBezTo>
                  <a:cubicBezTo>
                    <a:pt x="20765" y="28407"/>
                    <a:pt x="21405" y="27823"/>
                    <a:pt x="21323" y="27270"/>
                  </a:cubicBezTo>
                  <a:cubicBezTo>
                    <a:pt x="21230" y="26634"/>
                    <a:pt x="20290" y="26517"/>
                    <a:pt x="19981" y="26478"/>
                  </a:cubicBezTo>
                  <a:cubicBezTo>
                    <a:pt x="18564" y="26301"/>
                    <a:pt x="12576" y="24455"/>
                    <a:pt x="10679" y="23864"/>
                  </a:cubicBezTo>
                  <a:cubicBezTo>
                    <a:pt x="12470" y="22551"/>
                    <a:pt x="18751" y="17890"/>
                    <a:pt x="22956" y="14050"/>
                  </a:cubicBezTo>
                  <a:cubicBezTo>
                    <a:pt x="27909" y="9527"/>
                    <a:pt x="31413" y="2368"/>
                    <a:pt x="31447" y="2296"/>
                  </a:cubicBezTo>
                  <a:cubicBezTo>
                    <a:pt x="31509" y="2167"/>
                    <a:pt x="31475" y="2014"/>
                    <a:pt x="31364" y="1924"/>
                  </a:cubicBezTo>
                  <a:cubicBezTo>
                    <a:pt x="29590" y="488"/>
                    <a:pt x="27617" y="0"/>
                    <a:pt x="257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367;p54">
              <a:extLst>
                <a:ext uri="{FF2B5EF4-FFF2-40B4-BE49-F238E27FC236}">
                  <a16:creationId xmlns:a16="http://schemas.microsoft.com/office/drawing/2014/main" id="{B125A316-1647-83E5-9B05-424EA96E7289}"/>
                </a:ext>
              </a:extLst>
            </p:cNvPr>
            <p:cNvSpPr/>
            <p:nvPr/>
          </p:nvSpPr>
          <p:spPr>
            <a:xfrm>
              <a:off x="2136300" y="4757250"/>
              <a:ext cx="532025" cy="151200"/>
            </a:xfrm>
            <a:custGeom>
              <a:avLst/>
              <a:gdLst/>
              <a:ahLst/>
              <a:cxnLst/>
              <a:rect l="l" t="t" r="r" b="b"/>
              <a:pathLst>
                <a:path w="21281" h="6048" extrusionOk="0">
                  <a:moveTo>
                    <a:pt x="10310" y="1"/>
                  </a:moveTo>
                  <a:lnTo>
                    <a:pt x="8754" y="3456"/>
                  </a:lnTo>
                  <a:cubicBezTo>
                    <a:pt x="8754" y="3456"/>
                    <a:pt x="8300" y="3554"/>
                    <a:pt x="7582" y="3554"/>
                  </a:cubicBezTo>
                  <a:cubicBezTo>
                    <a:pt x="6281" y="3554"/>
                    <a:pt x="4114" y="3230"/>
                    <a:pt x="2223" y="1407"/>
                  </a:cubicBezTo>
                  <a:cubicBezTo>
                    <a:pt x="935" y="2813"/>
                    <a:pt x="1" y="4059"/>
                    <a:pt x="116" y="4752"/>
                  </a:cubicBezTo>
                  <a:cubicBezTo>
                    <a:pt x="332" y="6048"/>
                    <a:pt x="3787" y="6048"/>
                    <a:pt x="9186" y="6048"/>
                  </a:cubicBezTo>
                  <a:cubicBezTo>
                    <a:pt x="14585" y="6048"/>
                    <a:pt x="16961" y="5400"/>
                    <a:pt x="18905" y="4536"/>
                  </a:cubicBezTo>
                  <a:cubicBezTo>
                    <a:pt x="20848" y="3672"/>
                    <a:pt x="21280" y="2808"/>
                    <a:pt x="19553" y="2592"/>
                  </a:cubicBezTo>
                  <a:cubicBezTo>
                    <a:pt x="18131" y="2414"/>
                    <a:pt x="12319" y="628"/>
                    <a:pt x="103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368;p54">
              <a:extLst>
                <a:ext uri="{FF2B5EF4-FFF2-40B4-BE49-F238E27FC236}">
                  <a16:creationId xmlns:a16="http://schemas.microsoft.com/office/drawing/2014/main" id="{8C79E2C9-5649-C4BA-367E-C5418F8A9B00}"/>
                </a:ext>
              </a:extLst>
            </p:cNvPr>
            <p:cNvSpPr/>
            <p:nvPr/>
          </p:nvSpPr>
          <p:spPr>
            <a:xfrm>
              <a:off x="2128625" y="4749600"/>
              <a:ext cx="533100" cy="166500"/>
            </a:xfrm>
            <a:custGeom>
              <a:avLst/>
              <a:gdLst/>
              <a:ahLst/>
              <a:cxnLst/>
              <a:rect l="l" t="t" r="r" b="b"/>
              <a:pathLst>
                <a:path w="21324" h="6660" extrusionOk="0">
                  <a:moveTo>
                    <a:pt x="10785" y="680"/>
                  </a:moveTo>
                  <a:cubicBezTo>
                    <a:pt x="13235" y="1441"/>
                    <a:pt x="18449" y="3031"/>
                    <a:pt x="19822" y="3202"/>
                  </a:cubicBezTo>
                  <a:cubicBezTo>
                    <a:pt x="20551" y="3293"/>
                    <a:pt x="20637" y="3475"/>
                    <a:pt x="20637" y="3477"/>
                  </a:cubicBezTo>
                  <a:cubicBezTo>
                    <a:pt x="20648" y="3556"/>
                    <a:pt x="20419" y="3971"/>
                    <a:pt x="19088" y="4563"/>
                  </a:cubicBezTo>
                  <a:cubicBezTo>
                    <a:pt x="17083" y="5453"/>
                    <a:pt x="14683" y="6047"/>
                    <a:pt x="9495" y="6047"/>
                  </a:cubicBezTo>
                  <a:cubicBezTo>
                    <a:pt x="4692" y="6047"/>
                    <a:pt x="899" y="6047"/>
                    <a:pt x="725" y="5008"/>
                  </a:cubicBezTo>
                  <a:cubicBezTo>
                    <a:pt x="672" y="4685"/>
                    <a:pt x="952" y="3928"/>
                    <a:pt x="2549" y="2149"/>
                  </a:cubicBezTo>
                  <a:cubicBezTo>
                    <a:pt x="4455" y="3854"/>
                    <a:pt x="6564" y="4171"/>
                    <a:pt x="7868" y="4171"/>
                  </a:cubicBezTo>
                  <a:cubicBezTo>
                    <a:pt x="8595" y="4171"/>
                    <a:pt x="9073" y="4073"/>
                    <a:pt x="9127" y="4061"/>
                  </a:cubicBezTo>
                  <a:cubicBezTo>
                    <a:pt x="9222" y="4040"/>
                    <a:pt x="9302" y="3976"/>
                    <a:pt x="9342" y="3888"/>
                  </a:cubicBezTo>
                  <a:lnTo>
                    <a:pt x="10785" y="680"/>
                  </a:lnTo>
                  <a:close/>
                  <a:moveTo>
                    <a:pt x="10615" y="1"/>
                  </a:moveTo>
                  <a:cubicBezTo>
                    <a:pt x="10498" y="1"/>
                    <a:pt x="10388" y="69"/>
                    <a:pt x="10338" y="181"/>
                  </a:cubicBezTo>
                  <a:lnTo>
                    <a:pt x="8850" y="3488"/>
                  </a:lnTo>
                  <a:cubicBezTo>
                    <a:pt x="8672" y="3514"/>
                    <a:pt x="8344" y="3551"/>
                    <a:pt x="7911" y="3551"/>
                  </a:cubicBezTo>
                  <a:cubicBezTo>
                    <a:pt x="6665" y="3551"/>
                    <a:pt x="4561" y="3245"/>
                    <a:pt x="2743" y="1493"/>
                  </a:cubicBezTo>
                  <a:cubicBezTo>
                    <a:pt x="2683" y="1435"/>
                    <a:pt x="2606" y="1410"/>
                    <a:pt x="2521" y="1408"/>
                  </a:cubicBezTo>
                  <a:cubicBezTo>
                    <a:pt x="2438" y="1410"/>
                    <a:pt x="2360" y="1446"/>
                    <a:pt x="2305" y="1507"/>
                  </a:cubicBezTo>
                  <a:cubicBezTo>
                    <a:pt x="655" y="3310"/>
                    <a:pt x="1" y="4387"/>
                    <a:pt x="122" y="5109"/>
                  </a:cubicBezTo>
                  <a:cubicBezTo>
                    <a:pt x="380" y="6660"/>
                    <a:pt x="3618" y="6660"/>
                    <a:pt x="9495" y="6660"/>
                  </a:cubicBezTo>
                  <a:cubicBezTo>
                    <a:pt x="14791" y="6660"/>
                    <a:pt x="17259" y="6045"/>
                    <a:pt x="19336" y="5122"/>
                  </a:cubicBezTo>
                  <a:cubicBezTo>
                    <a:pt x="20682" y="4524"/>
                    <a:pt x="21323" y="3940"/>
                    <a:pt x="21241" y="3387"/>
                  </a:cubicBezTo>
                  <a:cubicBezTo>
                    <a:pt x="21147" y="2751"/>
                    <a:pt x="20207" y="2634"/>
                    <a:pt x="19898" y="2595"/>
                  </a:cubicBezTo>
                  <a:cubicBezTo>
                    <a:pt x="18484" y="2419"/>
                    <a:pt x="12507" y="576"/>
                    <a:pt x="10708" y="15"/>
                  </a:cubicBezTo>
                  <a:cubicBezTo>
                    <a:pt x="10677" y="5"/>
                    <a:pt x="10646" y="1"/>
                    <a:pt x="10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369;p54">
              <a:extLst>
                <a:ext uri="{FF2B5EF4-FFF2-40B4-BE49-F238E27FC236}">
                  <a16:creationId xmlns:a16="http://schemas.microsoft.com/office/drawing/2014/main" id="{D746018D-06EC-C7E1-0AA7-FC0D94E9FFCB}"/>
                </a:ext>
              </a:extLst>
            </p:cNvPr>
            <p:cNvSpPr/>
            <p:nvPr/>
          </p:nvSpPr>
          <p:spPr>
            <a:xfrm>
              <a:off x="4454825" y="4160525"/>
              <a:ext cx="772050" cy="747925"/>
            </a:xfrm>
            <a:custGeom>
              <a:avLst/>
              <a:gdLst/>
              <a:ahLst/>
              <a:cxnLst/>
              <a:rect l="l" t="t" r="r" b="b"/>
              <a:pathLst>
                <a:path w="30882" h="29917" extrusionOk="0">
                  <a:moveTo>
                    <a:pt x="5379" y="0"/>
                  </a:moveTo>
                  <a:cubicBezTo>
                    <a:pt x="3609" y="0"/>
                    <a:pt x="1698" y="467"/>
                    <a:pt x="0" y="1841"/>
                  </a:cubicBezTo>
                  <a:cubicBezTo>
                    <a:pt x="0" y="1841"/>
                    <a:pt x="3456" y="8969"/>
                    <a:pt x="8423" y="13504"/>
                  </a:cubicBezTo>
                  <a:cubicBezTo>
                    <a:pt x="13389" y="18039"/>
                    <a:pt x="21164" y="23654"/>
                    <a:pt x="21164" y="23654"/>
                  </a:cubicBezTo>
                  <a:cubicBezTo>
                    <a:pt x="21164" y="23654"/>
                    <a:pt x="12958" y="26245"/>
                    <a:pt x="11230" y="26461"/>
                  </a:cubicBezTo>
                  <a:cubicBezTo>
                    <a:pt x="9503" y="26677"/>
                    <a:pt x="9934" y="27541"/>
                    <a:pt x="11878" y="28405"/>
                  </a:cubicBezTo>
                  <a:cubicBezTo>
                    <a:pt x="13821" y="29268"/>
                    <a:pt x="16197" y="29917"/>
                    <a:pt x="21596" y="29917"/>
                  </a:cubicBezTo>
                  <a:cubicBezTo>
                    <a:pt x="26996" y="29917"/>
                    <a:pt x="30451" y="29917"/>
                    <a:pt x="30666" y="28621"/>
                  </a:cubicBezTo>
                  <a:cubicBezTo>
                    <a:pt x="30882" y="27325"/>
                    <a:pt x="27427" y="24086"/>
                    <a:pt x="24836" y="21495"/>
                  </a:cubicBezTo>
                  <a:cubicBezTo>
                    <a:pt x="22243" y="18902"/>
                    <a:pt x="12309" y="2706"/>
                    <a:pt x="11445" y="1841"/>
                  </a:cubicBezTo>
                  <a:cubicBezTo>
                    <a:pt x="10904" y="1301"/>
                    <a:pt x="8336" y="0"/>
                    <a:pt x="5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370;p54">
              <a:extLst>
                <a:ext uri="{FF2B5EF4-FFF2-40B4-BE49-F238E27FC236}">
                  <a16:creationId xmlns:a16="http://schemas.microsoft.com/office/drawing/2014/main" id="{CA7D18EF-905C-8853-90E8-6FFD948CA32C}"/>
                </a:ext>
              </a:extLst>
            </p:cNvPr>
            <p:cNvSpPr/>
            <p:nvPr/>
          </p:nvSpPr>
          <p:spPr>
            <a:xfrm>
              <a:off x="4446375" y="4152525"/>
              <a:ext cx="787775" cy="763575"/>
            </a:xfrm>
            <a:custGeom>
              <a:avLst/>
              <a:gdLst/>
              <a:ahLst/>
              <a:cxnLst/>
              <a:rect l="l" t="t" r="r" b="b"/>
              <a:pathLst>
                <a:path w="31511" h="30543" extrusionOk="0">
                  <a:moveTo>
                    <a:pt x="5712" y="625"/>
                  </a:moveTo>
                  <a:cubicBezTo>
                    <a:pt x="8606" y="625"/>
                    <a:pt x="11107" y="1918"/>
                    <a:pt x="11568" y="2379"/>
                  </a:cubicBezTo>
                  <a:cubicBezTo>
                    <a:pt x="11860" y="2672"/>
                    <a:pt x="13462" y="5151"/>
                    <a:pt x="15317" y="8022"/>
                  </a:cubicBezTo>
                  <a:cubicBezTo>
                    <a:pt x="18682" y="13230"/>
                    <a:pt x="23292" y="20366"/>
                    <a:pt x="24956" y="22032"/>
                  </a:cubicBezTo>
                  <a:lnTo>
                    <a:pt x="25835" y="22903"/>
                  </a:lnTo>
                  <a:cubicBezTo>
                    <a:pt x="27960" y="25009"/>
                    <a:pt x="30869" y="27894"/>
                    <a:pt x="30703" y="28891"/>
                  </a:cubicBezTo>
                  <a:cubicBezTo>
                    <a:pt x="30529" y="29930"/>
                    <a:pt x="26736" y="29930"/>
                    <a:pt x="21934" y="29930"/>
                  </a:cubicBezTo>
                  <a:cubicBezTo>
                    <a:pt x="16745" y="29930"/>
                    <a:pt x="14345" y="29337"/>
                    <a:pt x="12340" y="28446"/>
                  </a:cubicBezTo>
                  <a:cubicBezTo>
                    <a:pt x="11009" y="27854"/>
                    <a:pt x="10780" y="27439"/>
                    <a:pt x="10791" y="27360"/>
                  </a:cubicBezTo>
                  <a:cubicBezTo>
                    <a:pt x="10792" y="27358"/>
                    <a:pt x="10877" y="27176"/>
                    <a:pt x="11606" y="27085"/>
                  </a:cubicBezTo>
                  <a:cubicBezTo>
                    <a:pt x="13341" y="26868"/>
                    <a:pt x="21258" y="24372"/>
                    <a:pt x="21594" y="24266"/>
                  </a:cubicBezTo>
                  <a:cubicBezTo>
                    <a:pt x="21834" y="24191"/>
                    <a:pt x="21885" y="23874"/>
                    <a:pt x="21681" y="23727"/>
                  </a:cubicBezTo>
                  <a:cubicBezTo>
                    <a:pt x="21603" y="23670"/>
                    <a:pt x="13863" y="18069"/>
                    <a:pt x="8967" y="13598"/>
                  </a:cubicBezTo>
                  <a:cubicBezTo>
                    <a:pt x="4587" y="9599"/>
                    <a:pt x="1350" y="3481"/>
                    <a:pt x="723" y="2248"/>
                  </a:cubicBezTo>
                  <a:cubicBezTo>
                    <a:pt x="2313" y="1038"/>
                    <a:pt x="4075" y="625"/>
                    <a:pt x="5712" y="625"/>
                  </a:cubicBezTo>
                  <a:close/>
                  <a:moveTo>
                    <a:pt x="5718" y="0"/>
                  </a:moveTo>
                  <a:cubicBezTo>
                    <a:pt x="3893" y="0"/>
                    <a:pt x="1920" y="488"/>
                    <a:pt x="146" y="1924"/>
                  </a:cubicBezTo>
                  <a:cubicBezTo>
                    <a:pt x="35" y="2014"/>
                    <a:pt x="1" y="2168"/>
                    <a:pt x="63" y="2296"/>
                  </a:cubicBezTo>
                  <a:cubicBezTo>
                    <a:pt x="97" y="2368"/>
                    <a:pt x="3601" y="9527"/>
                    <a:pt x="8554" y="14050"/>
                  </a:cubicBezTo>
                  <a:cubicBezTo>
                    <a:pt x="12760" y="17890"/>
                    <a:pt x="19041" y="22551"/>
                    <a:pt x="20831" y="23864"/>
                  </a:cubicBezTo>
                  <a:cubicBezTo>
                    <a:pt x="18934" y="24457"/>
                    <a:pt x="12946" y="26301"/>
                    <a:pt x="11530" y="26478"/>
                  </a:cubicBezTo>
                  <a:cubicBezTo>
                    <a:pt x="11221" y="26517"/>
                    <a:pt x="10281" y="26634"/>
                    <a:pt x="10187" y="27270"/>
                  </a:cubicBezTo>
                  <a:cubicBezTo>
                    <a:pt x="10105" y="27823"/>
                    <a:pt x="10745" y="28407"/>
                    <a:pt x="12091" y="29005"/>
                  </a:cubicBezTo>
                  <a:cubicBezTo>
                    <a:pt x="14168" y="29928"/>
                    <a:pt x="16637" y="30543"/>
                    <a:pt x="21934" y="30543"/>
                  </a:cubicBezTo>
                  <a:cubicBezTo>
                    <a:pt x="27811" y="30543"/>
                    <a:pt x="31048" y="30543"/>
                    <a:pt x="31306" y="28992"/>
                  </a:cubicBezTo>
                  <a:cubicBezTo>
                    <a:pt x="31510" y="27773"/>
                    <a:pt x="29443" y="25618"/>
                    <a:pt x="26266" y="22469"/>
                  </a:cubicBezTo>
                  <a:lnTo>
                    <a:pt x="25390" y="21599"/>
                  </a:lnTo>
                  <a:cubicBezTo>
                    <a:pt x="23770" y="19979"/>
                    <a:pt x="19182" y="12876"/>
                    <a:pt x="15831" y="7689"/>
                  </a:cubicBezTo>
                  <a:cubicBezTo>
                    <a:pt x="13601" y="4237"/>
                    <a:pt x="12323" y="2269"/>
                    <a:pt x="12000" y="1947"/>
                  </a:cubicBezTo>
                  <a:cubicBezTo>
                    <a:pt x="11434" y="1380"/>
                    <a:pt x="8787" y="0"/>
                    <a:pt x="57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371;p54">
              <a:extLst>
                <a:ext uri="{FF2B5EF4-FFF2-40B4-BE49-F238E27FC236}">
                  <a16:creationId xmlns:a16="http://schemas.microsoft.com/office/drawing/2014/main" id="{A6BB4BBB-F992-747B-9772-D4BBC99FCFCB}"/>
                </a:ext>
              </a:extLst>
            </p:cNvPr>
            <p:cNvSpPr/>
            <p:nvPr/>
          </p:nvSpPr>
          <p:spPr>
            <a:xfrm>
              <a:off x="4692350" y="4757250"/>
              <a:ext cx="532050" cy="151200"/>
            </a:xfrm>
            <a:custGeom>
              <a:avLst/>
              <a:gdLst/>
              <a:ahLst/>
              <a:cxnLst/>
              <a:rect l="l" t="t" r="r" b="b"/>
              <a:pathLst>
                <a:path w="21282" h="6048" extrusionOk="0">
                  <a:moveTo>
                    <a:pt x="10972" y="1"/>
                  </a:moveTo>
                  <a:cubicBezTo>
                    <a:pt x="8963" y="628"/>
                    <a:pt x="3151" y="2414"/>
                    <a:pt x="1729" y="2592"/>
                  </a:cubicBezTo>
                  <a:cubicBezTo>
                    <a:pt x="1" y="2808"/>
                    <a:pt x="434" y="3672"/>
                    <a:pt x="2377" y="4536"/>
                  </a:cubicBezTo>
                  <a:cubicBezTo>
                    <a:pt x="4321" y="5400"/>
                    <a:pt x="6697" y="6048"/>
                    <a:pt x="12095" y="6048"/>
                  </a:cubicBezTo>
                  <a:cubicBezTo>
                    <a:pt x="17494" y="6048"/>
                    <a:pt x="20950" y="6048"/>
                    <a:pt x="21166" y="4752"/>
                  </a:cubicBezTo>
                  <a:cubicBezTo>
                    <a:pt x="21281" y="4059"/>
                    <a:pt x="20346" y="2813"/>
                    <a:pt x="19059" y="1407"/>
                  </a:cubicBezTo>
                  <a:cubicBezTo>
                    <a:pt x="17167" y="3230"/>
                    <a:pt x="15000" y="3554"/>
                    <a:pt x="13699" y="3554"/>
                  </a:cubicBezTo>
                  <a:cubicBezTo>
                    <a:pt x="12982" y="3554"/>
                    <a:pt x="12528" y="3456"/>
                    <a:pt x="12528" y="3456"/>
                  </a:cubicBezTo>
                  <a:lnTo>
                    <a:pt x="109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372;p54">
              <a:extLst>
                <a:ext uri="{FF2B5EF4-FFF2-40B4-BE49-F238E27FC236}">
                  <a16:creationId xmlns:a16="http://schemas.microsoft.com/office/drawing/2014/main" id="{6467B9E2-3B75-031D-621E-0151D95C86CC}"/>
                </a:ext>
              </a:extLst>
            </p:cNvPr>
            <p:cNvSpPr/>
            <p:nvPr/>
          </p:nvSpPr>
          <p:spPr>
            <a:xfrm>
              <a:off x="4698975" y="4749625"/>
              <a:ext cx="533075" cy="166475"/>
            </a:xfrm>
            <a:custGeom>
              <a:avLst/>
              <a:gdLst/>
              <a:ahLst/>
              <a:cxnLst/>
              <a:rect l="l" t="t" r="r" b="b"/>
              <a:pathLst>
                <a:path w="21323" h="6659" extrusionOk="0">
                  <a:moveTo>
                    <a:pt x="10540" y="679"/>
                  </a:moveTo>
                  <a:lnTo>
                    <a:pt x="11983" y="3887"/>
                  </a:lnTo>
                  <a:cubicBezTo>
                    <a:pt x="12023" y="3975"/>
                    <a:pt x="12103" y="4039"/>
                    <a:pt x="12197" y="4060"/>
                  </a:cubicBezTo>
                  <a:cubicBezTo>
                    <a:pt x="12250" y="4072"/>
                    <a:pt x="12728" y="4170"/>
                    <a:pt x="13455" y="4170"/>
                  </a:cubicBezTo>
                  <a:cubicBezTo>
                    <a:pt x="14759" y="4170"/>
                    <a:pt x="16869" y="3853"/>
                    <a:pt x="18775" y="2148"/>
                  </a:cubicBezTo>
                  <a:cubicBezTo>
                    <a:pt x="20371" y="3926"/>
                    <a:pt x="20652" y="4684"/>
                    <a:pt x="20599" y="5007"/>
                  </a:cubicBezTo>
                  <a:cubicBezTo>
                    <a:pt x="20425" y="6046"/>
                    <a:pt x="16632" y="6046"/>
                    <a:pt x="11830" y="6046"/>
                  </a:cubicBezTo>
                  <a:cubicBezTo>
                    <a:pt x="6641" y="6046"/>
                    <a:pt x="4241" y="5452"/>
                    <a:pt x="2236" y="4562"/>
                  </a:cubicBezTo>
                  <a:cubicBezTo>
                    <a:pt x="905" y="3970"/>
                    <a:pt x="676" y="3555"/>
                    <a:pt x="687" y="3476"/>
                  </a:cubicBezTo>
                  <a:cubicBezTo>
                    <a:pt x="688" y="3474"/>
                    <a:pt x="773" y="3292"/>
                    <a:pt x="1502" y="3201"/>
                  </a:cubicBezTo>
                  <a:lnTo>
                    <a:pt x="1503" y="3201"/>
                  </a:lnTo>
                  <a:cubicBezTo>
                    <a:pt x="2876" y="3030"/>
                    <a:pt x="8088" y="1440"/>
                    <a:pt x="10540" y="679"/>
                  </a:cubicBezTo>
                  <a:close/>
                  <a:moveTo>
                    <a:pt x="10708" y="0"/>
                  </a:moveTo>
                  <a:cubicBezTo>
                    <a:pt x="10677" y="0"/>
                    <a:pt x="10647" y="5"/>
                    <a:pt x="10616" y="14"/>
                  </a:cubicBezTo>
                  <a:cubicBezTo>
                    <a:pt x="8817" y="575"/>
                    <a:pt x="2840" y="2418"/>
                    <a:pt x="1426" y="2594"/>
                  </a:cubicBezTo>
                  <a:cubicBezTo>
                    <a:pt x="1117" y="2633"/>
                    <a:pt x="177" y="2750"/>
                    <a:pt x="83" y="3386"/>
                  </a:cubicBezTo>
                  <a:cubicBezTo>
                    <a:pt x="1" y="3939"/>
                    <a:pt x="641" y="4523"/>
                    <a:pt x="1987" y="5121"/>
                  </a:cubicBezTo>
                  <a:cubicBezTo>
                    <a:pt x="4064" y="6044"/>
                    <a:pt x="6533" y="6659"/>
                    <a:pt x="11830" y="6659"/>
                  </a:cubicBezTo>
                  <a:cubicBezTo>
                    <a:pt x="17707" y="6659"/>
                    <a:pt x="20944" y="6659"/>
                    <a:pt x="21202" y="5107"/>
                  </a:cubicBezTo>
                  <a:cubicBezTo>
                    <a:pt x="21323" y="4384"/>
                    <a:pt x="20669" y="3307"/>
                    <a:pt x="19019" y="1505"/>
                  </a:cubicBezTo>
                  <a:cubicBezTo>
                    <a:pt x="18963" y="1444"/>
                    <a:pt x="18885" y="1409"/>
                    <a:pt x="18803" y="1406"/>
                  </a:cubicBezTo>
                  <a:cubicBezTo>
                    <a:pt x="18800" y="1406"/>
                    <a:pt x="18797" y="1405"/>
                    <a:pt x="18795" y="1405"/>
                  </a:cubicBezTo>
                  <a:cubicBezTo>
                    <a:pt x="18716" y="1405"/>
                    <a:pt x="18639" y="1436"/>
                    <a:pt x="18581" y="1491"/>
                  </a:cubicBezTo>
                  <a:cubicBezTo>
                    <a:pt x="16764" y="3243"/>
                    <a:pt x="14660" y="3549"/>
                    <a:pt x="13414" y="3549"/>
                  </a:cubicBezTo>
                  <a:cubicBezTo>
                    <a:pt x="12981" y="3549"/>
                    <a:pt x="12652" y="3512"/>
                    <a:pt x="12474" y="3486"/>
                  </a:cubicBezTo>
                  <a:lnTo>
                    <a:pt x="10986" y="180"/>
                  </a:lnTo>
                  <a:cubicBezTo>
                    <a:pt x="10935" y="69"/>
                    <a:pt x="10825" y="0"/>
                    <a:pt x="10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373;p54">
              <a:extLst>
                <a:ext uri="{FF2B5EF4-FFF2-40B4-BE49-F238E27FC236}">
                  <a16:creationId xmlns:a16="http://schemas.microsoft.com/office/drawing/2014/main" id="{227E3088-BA7A-9128-D8A4-D90B7FFA23ED}"/>
                </a:ext>
              </a:extLst>
            </p:cNvPr>
            <p:cNvSpPr/>
            <p:nvPr/>
          </p:nvSpPr>
          <p:spPr>
            <a:xfrm>
              <a:off x="1589875" y="4217350"/>
              <a:ext cx="1146850" cy="742900"/>
            </a:xfrm>
            <a:custGeom>
              <a:avLst/>
              <a:gdLst/>
              <a:ahLst/>
              <a:cxnLst/>
              <a:rect l="l" t="t" r="r" b="b"/>
              <a:pathLst>
                <a:path w="45874" h="29716" extrusionOk="0">
                  <a:moveTo>
                    <a:pt x="3832" y="1"/>
                  </a:moveTo>
                  <a:cubicBezTo>
                    <a:pt x="3832" y="1"/>
                    <a:pt x="2537" y="1"/>
                    <a:pt x="2753" y="2592"/>
                  </a:cubicBezTo>
                  <a:cubicBezTo>
                    <a:pt x="2753" y="2592"/>
                    <a:pt x="5776" y="8207"/>
                    <a:pt x="5560" y="10151"/>
                  </a:cubicBezTo>
                  <a:cubicBezTo>
                    <a:pt x="5384" y="11739"/>
                    <a:pt x="1605" y="23842"/>
                    <a:pt x="227" y="28226"/>
                  </a:cubicBezTo>
                  <a:cubicBezTo>
                    <a:pt x="1" y="28943"/>
                    <a:pt x="544" y="29658"/>
                    <a:pt x="1277" y="29658"/>
                  </a:cubicBezTo>
                  <a:cubicBezTo>
                    <a:pt x="1311" y="29658"/>
                    <a:pt x="1346" y="29657"/>
                    <a:pt x="1381" y="29653"/>
                  </a:cubicBezTo>
                  <a:cubicBezTo>
                    <a:pt x="1820" y="29614"/>
                    <a:pt x="2194" y="29316"/>
                    <a:pt x="2330" y="28896"/>
                  </a:cubicBezTo>
                  <a:lnTo>
                    <a:pt x="8367" y="10367"/>
                  </a:lnTo>
                  <a:cubicBezTo>
                    <a:pt x="8367" y="10367"/>
                    <a:pt x="9447" y="9071"/>
                    <a:pt x="12903" y="8423"/>
                  </a:cubicBezTo>
                  <a:cubicBezTo>
                    <a:pt x="15550" y="7927"/>
                    <a:pt x="28720" y="7303"/>
                    <a:pt x="34735" y="7039"/>
                  </a:cubicBezTo>
                  <a:cubicBezTo>
                    <a:pt x="34799" y="7036"/>
                    <a:pt x="34864" y="7035"/>
                    <a:pt x="34929" y="7035"/>
                  </a:cubicBezTo>
                  <a:cubicBezTo>
                    <a:pt x="37143" y="7035"/>
                    <a:pt x="39053" y="8703"/>
                    <a:pt x="39243" y="10929"/>
                  </a:cubicBezTo>
                  <a:cubicBezTo>
                    <a:pt x="39245" y="10956"/>
                    <a:pt x="39248" y="10985"/>
                    <a:pt x="39250" y="11015"/>
                  </a:cubicBezTo>
                  <a:cubicBezTo>
                    <a:pt x="39441" y="13508"/>
                    <a:pt x="43551" y="26391"/>
                    <a:pt x="44469" y="29244"/>
                  </a:cubicBezTo>
                  <a:cubicBezTo>
                    <a:pt x="44561" y="29528"/>
                    <a:pt x="44825" y="29715"/>
                    <a:pt x="45116" y="29715"/>
                  </a:cubicBezTo>
                  <a:cubicBezTo>
                    <a:pt x="45154" y="29715"/>
                    <a:pt x="45193" y="29712"/>
                    <a:pt x="45232" y="29705"/>
                  </a:cubicBezTo>
                  <a:cubicBezTo>
                    <a:pt x="45618" y="29643"/>
                    <a:pt x="45873" y="29269"/>
                    <a:pt x="45790" y="28886"/>
                  </a:cubicBezTo>
                  <a:cubicBezTo>
                    <a:pt x="45055" y="25547"/>
                    <a:pt x="41903" y="11116"/>
                    <a:pt x="40762" y="3888"/>
                  </a:cubicBezTo>
                  <a:cubicBezTo>
                    <a:pt x="40762" y="3888"/>
                    <a:pt x="31820" y="4310"/>
                    <a:pt x="23848" y="4310"/>
                  </a:cubicBezTo>
                  <a:cubicBezTo>
                    <a:pt x="19064" y="4310"/>
                    <a:pt x="14630" y="4158"/>
                    <a:pt x="12687" y="3672"/>
                  </a:cubicBezTo>
                  <a:cubicBezTo>
                    <a:pt x="7503" y="2376"/>
                    <a:pt x="3832" y="1"/>
                    <a:pt x="38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374;p54">
              <a:extLst>
                <a:ext uri="{FF2B5EF4-FFF2-40B4-BE49-F238E27FC236}">
                  <a16:creationId xmlns:a16="http://schemas.microsoft.com/office/drawing/2014/main" id="{A127FF1C-F773-0DF0-6B1F-71E6C37966B0}"/>
                </a:ext>
              </a:extLst>
            </p:cNvPr>
            <p:cNvSpPr/>
            <p:nvPr/>
          </p:nvSpPr>
          <p:spPr>
            <a:xfrm>
              <a:off x="1584700" y="4209700"/>
              <a:ext cx="1158875" cy="758225"/>
            </a:xfrm>
            <a:custGeom>
              <a:avLst/>
              <a:gdLst/>
              <a:ahLst/>
              <a:cxnLst/>
              <a:rect l="l" t="t" r="r" b="b"/>
              <a:pathLst>
                <a:path w="46355" h="30329" extrusionOk="0">
                  <a:moveTo>
                    <a:pt x="3973" y="626"/>
                  </a:moveTo>
                  <a:cubicBezTo>
                    <a:pt x="4598" y="1012"/>
                    <a:pt x="8115" y="3098"/>
                    <a:pt x="12819" y="4276"/>
                  </a:cubicBezTo>
                  <a:cubicBezTo>
                    <a:pt x="14802" y="4771"/>
                    <a:pt x="19272" y="4926"/>
                    <a:pt x="24082" y="4926"/>
                  </a:cubicBezTo>
                  <a:cubicBezTo>
                    <a:pt x="31209" y="4926"/>
                    <a:pt x="39081" y="4586"/>
                    <a:pt x="40710" y="4513"/>
                  </a:cubicBezTo>
                  <a:cubicBezTo>
                    <a:pt x="41899" y="11909"/>
                    <a:pt x="45068" y="26398"/>
                    <a:pt x="45698" y="29257"/>
                  </a:cubicBezTo>
                  <a:cubicBezTo>
                    <a:pt x="45721" y="29358"/>
                    <a:pt x="45700" y="29463"/>
                    <a:pt x="45643" y="29548"/>
                  </a:cubicBezTo>
                  <a:cubicBezTo>
                    <a:pt x="45566" y="29662"/>
                    <a:pt x="45447" y="29715"/>
                    <a:pt x="45329" y="29715"/>
                  </a:cubicBezTo>
                  <a:cubicBezTo>
                    <a:pt x="45176" y="29715"/>
                    <a:pt x="45023" y="29624"/>
                    <a:pt x="44967" y="29455"/>
                  </a:cubicBezTo>
                  <a:cubicBezTo>
                    <a:pt x="44131" y="26857"/>
                    <a:pt x="39952" y="13766"/>
                    <a:pt x="39763" y="11298"/>
                  </a:cubicBezTo>
                  <a:lnTo>
                    <a:pt x="39755" y="11208"/>
                  </a:lnTo>
                  <a:cubicBezTo>
                    <a:pt x="39551" y="8831"/>
                    <a:pt x="37545" y="7035"/>
                    <a:pt x="35141" y="7035"/>
                  </a:cubicBezTo>
                  <a:cubicBezTo>
                    <a:pt x="35070" y="7035"/>
                    <a:pt x="34999" y="7036"/>
                    <a:pt x="34927" y="7040"/>
                  </a:cubicBezTo>
                  <a:cubicBezTo>
                    <a:pt x="29246" y="7289"/>
                    <a:pt x="15744" y="7925"/>
                    <a:pt x="13052" y="8429"/>
                  </a:cubicBezTo>
                  <a:cubicBezTo>
                    <a:pt x="9529" y="9089"/>
                    <a:pt x="8386" y="10421"/>
                    <a:pt x="8338" y="10477"/>
                  </a:cubicBezTo>
                  <a:cubicBezTo>
                    <a:pt x="8314" y="10507"/>
                    <a:pt x="8295" y="10541"/>
                    <a:pt x="8283" y="10578"/>
                  </a:cubicBezTo>
                  <a:lnTo>
                    <a:pt x="2246" y="29108"/>
                  </a:lnTo>
                  <a:cubicBezTo>
                    <a:pt x="2147" y="29411"/>
                    <a:pt x="1877" y="29626"/>
                    <a:pt x="1560" y="29655"/>
                  </a:cubicBezTo>
                  <a:cubicBezTo>
                    <a:pt x="1534" y="29657"/>
                    <a:pt x="1508" y="29658"/>
                    <a:pt x="1483" y="29658"/>
                  </a:cubicBezTo>
                  <a:cubicBezTo>
                    <a:pt x="954" y="29658"/>
                    <a:pt x="563" y="29141"/>
                    <a:pt x="726" y="28623"/>
                  </a:cubicBezTo>
                  <a:cubicBezTo>
                    <a:pt x="2273" y="23702"/>
                    <a:pt x="5893" y="12082"/>
                    <a:pt x="6071" y="10491"/>
                  </a:cubicBezTo>
                  <a:cubicBezTo>
                    <a:pt x="6286" y="8561"/>
                    <a:pt x="3597" y="3444"/>
                    <a:pt x="3260" y="2810"/>
                  </a:cubicBezTo>
                  <a:cubicBezTo>
                    <a:pt x="3173" y="1644"/>
                    <a:pt x="3412" y="1102"/>
                    <a:pt x="3630" y="853"/>
                  </a:cubicBezTo>
                  <a:cubicBezTo>
                    <a:pt x="3761" y="704"/>
                    <a:pt x="3895" y="648"/>
                    <a:pt x="3973" y="626"/>
                  </a:cubicBezTo>
                  <a:close/>
                  <a:moveTo>
                    <a:pt x="4039" y="1"/>
                  </a:moveTo>
                  <a:cubicBezTo>
                    <a:pt x="3993" y="1"/>
                    <a:pt x="3572" y="12"/>
                    <a:pt x="3195" y="422"/>
                  </a:cubicBezTo>
                  <a:cubicBezTo>
                    <a:pt x="2740" y="917"/>
                    <a:pt x="2558" y="1759"/>
                    <a:pt x="2654" y="2923"/>
                  </a:cubicBezTo>
                  <a:cubicBezTo>
                    <a:pt x="2658" y="2965"/>
                    <a:pt x="2670" y="3006"/>
                    <a:pt x="2690" y="3043"/>
                  </a:cubicBezTo>
                  <a:cubicBezTo>
                    <a:pt x="3518" y="4581"/>
                    <a:pt x="5631" y="8907"/>
                    <a:pt x="5463" y="10423"/>
                  </a:cubicBezTo>
                  <a:cubicBezTo>
                    <a:pt x="5288" y="12004"/>
                    <a:pt x="1346" y="24612"/>
                    <a:pt x="142" y="28438"/>
                  </a:cubicBezTo>
                  <a:cubicBezTo>
                    <a:pt x="0" y="28888"/>
                    <a:pt x="93" y="29378"/>
                    <a:pt x="388" y="29745"/>
                  </a:cubicBezTo>
                  <a:cubicBezTo>
                    <a:pt x="659" y="30080"/>
                    <a:pt x="1067" y="30269"/>
                    <a:pt x="1495" y="30269"/>
                  </a:cubicBezTo>
                  <a:cubicBezTo>
                    <a:pt x="1535" y="30269"/>
                    <a:pt x="1575" y="30267"/>
                    <a:pt x="1615" y="30264"/>
                  </a:cubicBezTo>
                  <a:cubicBezTo>
                    <a:pt x="2177" y="30213"/>
                    <a:pt x="2653" y="29833"/>
                    <a:pt x="2828" y="29297"/>
                  </a:cubicBezTo>
                  <a:lnTo>
                    <a:pt x="8845" y="10833"/>
                  </a:lnTo>
                  <a:cubicBezTo>
                    <a:pt x="9055" y="10622"/>
                    <a:pt x="10217" y="9583"/>
                    <a:pt x="13166" y="9030"/>
                  </a:cubicBezTo>
                  <a:cubicBezTo>
                    <a:pt x="15818" y="8534"/>
                    <a:pt x="29287" y="7901"/>
                    <a:pt x="34955" y="7652"/>
                  </a:cubicBezTo>
                  <a:cubicBezTo>
                    <a:pt x="35025" y="7649"/>
                    <a:pt x="35096" y="7647"/>
                    <a:pt x="35166" y="7647"/>
                  </a:cubicBezTo>
                  <a:cubicBezTo>
                    <a:pt x="37231" y="7647"/>
                    <a:pt x="38969" y="9211"/>
                    <a:pt x="39146" y="11260"/>
                  </a:cubicBezTo>
                  <a:lnTo>
                    <a:pt x="39152" y="11343"/>
                  </a:lnTo>
                  <a:cubicBezTo>
                    <a:pt x="39343" y="13817"/>
                    <a:pt x="43204" y="25976"/>
                    <a:pt x="44384" y="29644"/>
                  </a:cubicBezTo>
                  <a:cubicBezTo>
                    <a:pt x="44514" y="30052"/>
                    <a:pt x="44892" y="30328"/>
                    <a:pt x="45320" y="30328"/>
                  </a:cubicBezTo>
                  <a:cubicBezTo>
                    <a:pt x="45321" y="30328"/>
                    <a:pt x="45322" y="30328"/>
                    <a:pt x="45322" y="30328"/>
                  </a:cubicBezTo>
                  <a:cubicBezTo>
                    <a:pt x="45654" y="30328"/>
                    <a:pt x="45964" y="30165"/>
                    <a:pt x="46149" y="29891"/>
                  </a:cubicBezTo>
                  <a:cubicBezTo>
                    <a:pt x="46302" y="29668"/>
                    <a:pt x="46355" y="29391"/>
                    <a:pt x="46295" y="29126"/>
                  </a:cubicBezTo>
                  <a:cubicBezTo>
                    <a:pt x="45658" y="26234"/>
                    <a:pt x="42422" y="11436"/>
                    <a:pt x="41270" y="4146"/>
                  </a:cubicBezTo>
                  <a:cubicBezTo>
                    <a:pt x="41248" y="4002"/>
                    <a:pt x="41122" y="3888"/>
                    <a:pt x="40983" y="3888"/>
                  </a:cubicBezTo>
                  <a:cubicBezTo>
                    <a:pt x="40973" y="3888"/>
                    <a:pt x="40964" y="3888"/>
                    <a:pt x="40955" y="3889"/>
                  </a:cubicBezTo>
                  <a:cubicBezTo>
                    <a:pt x="40811" y="3895"/>
                    <a:pt x="31922" y="4307"/>
                    <a:pt x="24026" y="4307"/>
                  </a:cubicBezTo>
                  <a:cubicBezTo>
                    <a:pt x="19271" y="4307"/>
                    <a:pt x="14877" y="4158"/>
                    <a:pt x="12968" y="3681"/>
                  </a:cubicBezTo>
                  <a:cubicBezTo>
                    <a:pt x="7899" y="2414"/>
                    <a:pt x="4242" y="73"/>
                    <a:pt x="4205" y="50"/>
                  </a:cubicBezTo>
                  <a:cubicBezTo>
                    <a:pt x="4155" y="17"/>
                    <a:pt x="4098" y="1"/>
                    <a:pt x="40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375;p54">
              <a:extLst>
                <a:ext uri="{FF2B5EF4-FFF2-40B4-BE49-F238E27FC236}">
                  <a16:creationId xmlns:a16="http://schemas.microsoft.com/office/drawing/2014/main" id="{0F2D4A30-2226-3D76-F5EF-E707C0DF5058}"/>
                </a:ext>
              </a:extLst>
            </p:cNvPr>
            <p:cNvSpPr/>
            <p:nvPr/>
          </p:nvSpPr>
          <p:spPr>
            <a:xfrm>
              <a:off x="1415725" y="3295925"/>
              <a:ext cx="388775" cy="1013250"/>
            </a:xfrm>
            <a:custGeom>
              <a:avLst/>
              <a:gdLst/>
              <a:ahLst/>
              <a:cxnLst/>
              <a:rect l="l" t="t" r="r" b="b"/>
              <a:pathLst>
                <a:path w="15551" h="40530" extrusionOk="0">
                  <a:moveTo>
                    <a:pt x="8959" y="0"/>
                  </a:moveTo>
                  <a:cubicBezTo>
                    <a:pt x="8255" y="0"/>
                    <a:pt x="7775" y="1441"/>
                    <a:pt x="7775" y="1441"/>
                  </a:cubicBezTo>
                  <a:cubicBezTo>
                    <a:pt x="7775" y="1441"/>
                    <a:pt x="1" y="25844"/>
                    <a:pt x="1296" y="30163"/>
                  </a:cubicBezTo>
                  <a:cubicBezTo>
                    <a:pt x="2592" y="34482"/>
                    <a:pt x="8855" y="40530"/>
                    <a:pt x="11230" y="40530"/>
                  </a:cubicBezTo>
                  <a:cubicBezTo>
                    <a:pt x="13606" y="40530"/>
                    <a:pt x="15550" y="16774"/>
                    <a:pt x="15550" y="14613"/>
                  </a:cubicBezTo>
                  <a:cubicBezTo>
                    <a:pt x="15550" y="12454"/>
                    <a:pt x="11447" y="4679"/>
                    <a:pt x="10151" y="1440"/>
                  </a:cubicBezTo>
                  <a:cubicBezTo>
                    <a:pt x="9719" y="360"/>
                    <a:pt x="9311" y="0"/>
                    <a:pt x="8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376;p54">
              <a:extLst>
                <a:ext uri="{FF2B5EF4-FFF2-40B4-BE49-F238E27FC236}">
                  <a16:creationId xmlns:a16="http://schemas.microsoft.com/office/drawing/2014/main" id="{423125DD-1F13-8179-6B23-D6D48AA3A9A0}"/>
                </a:ext>
              </a:extLst>
            </p:cNvPr>
            <p:cNvSpPr/>
            <p:nvPr/>
          </p:nvSpPr>
          <p:spPr>
            <a:xfrm>
              <a:off x="1408075" y="3288275"/>
              <a:ext cx="404075" cy="1028550"/>
            </a:xfrm>
            <a:custGeom>
              <a:avLst/>
              <a:gdLst/>
              <a:ahLst/>
              <a:cxnLst/>
              <a:rect l="l" t="t" r="r" b="b"/>
              <a:pathLst>
                <a:path w="16163" h="41142" extrusionOk="0">
                  <a:moveTo>
                    <a:pt x="9277" y="612"/>
                  </a:moveTo>
                  <a:cubicBezTo>
                    <a:pt x="9402" y="612"/>
                    <a:pt x="9730" y="755"/>
                    <a:pt x="10171" y="1860"/>
                  </a:cubicBezTo>
                  <a:cubicBezTo>
                    <a:pt x="10587" y="2896"/>
                    <a:pt x="11293" y="4408"/>
                    <a:pt x="12041" y="6007"/>
                  </a:cubicBezTo>
                  <a:cubicBezTo>
                    <a:pt x="13604" y="9352"/>
                    <a:pt x="15550" y="13514"/>
                    <a:pt x="15550" y="14919"/>
                  </a:cubicBezTo>
                  <a:cubicBezTo>
                    <a:pt x="15550" y="16014"/>
                    <a:pt x="15059" y="22503"/>
                    <a:pt x="14283" y="28649"/>
                  </a:cubicBezTo>
                  <a:cubicBezTo>
                    <a:pt x="12828" y="40195"/>
                    <a:pt x="11665" y="40529"/>
                    <a:pt x="11536" y="40529"/>
                  </a:cubicBezTo>
                  <a:cubicBezTo>
                    <a:pt x="9466" y="40529"/>
                    <a:pt x="3202" y="34739"/>
                    <a:pt x="1895" y="30381"/>
                  </a:cubicBezTo>
                  <a:cubicBezTo>
                    <a:pt x="644" y="26210"/>
                    <a:pt x="8262" y="2187"/>
                    <a:pt x="8372" y="1841"/>
                  </a:cubicBezTo>
                  <a:cubicBezTo>
                    <a:pt x="8543" y="1331"/>
                    <a:pt x="8945" y="621"/>
                    <a:pt x="9257" y="614"/>
                  </a:cubicBezTo>
                  <a:cubicBezTo>
                    <a:pt x="9263" y="613"/>
                    <a:pt x="9270" y="612"/>
                    <a:pt x="9277" y="612"/>
                  </a:cubicBezTo>
                  <a:close/>
                  <a:moveTo>
                    <a:pt x="9241" y="1"/>
                  </a:moveTo>
                  <a:cubicBezTo>
                    <a:pt x="8375" y="26"/>
                    <a:pt x="7880" y="1379"/>
                    <a:pt x="7791" y="1649"/>
                  </a:cubicBezTo>
                  <a:cubicBezTo>
                    <a:pt x="7790" y="1650"/>
                    <a:pt x="7790" y="1653"/>
                    <a:pt x="7790" y="1654"/>
                  </a:cubicBezTo>
                  <a:cubicBezTo>
                    <a:pt x="7471" y="2654"/>
                    <a:pt x="1" y="26198"/>
                    <a:pt x="1309" y="30558"/>
                  </a:cubicBezTo>
                  <a:cubicBezTo>
                    <a:pt x="2648" y="35023"/>
                    <a:pt x="8983" y="41142"/>
                    <a:pt x="11536" y="41142"/>
                  </a:cubicBezTo>
                  <a:cubicBezTo>
                    <a:pt x="12071" y="41142"/>
                    <a:pt x="13325" y="41142"/>
                    <a:pt x="14892" y="28726"/>
                  </a:cubicBezTo>
                  <a:cubicBezTo>
                    <a:pt x="15669" y="22556"/>
                    <a:pt x="16162" y="16025"/>
                    <a:pt x="16162" y="14921"/>
                  </a:cubicBezTo>
                  <a:cubicBezTo>
                    <a:pt x="16162" y="13378"/>
                    <a:pt x="14268" y="9324"/>
                    <a:pt x="12596" y="5748"/>
                  </a:cubicBezTo>
                  <a:cubicBezTo>
                    <a:pt x="11852" y="4156"/>
                    <a:pt x="11148" y="2653"/>
                    <a:pt x="10741" y="1633"/>
                  </a:cubicBezTo>
                  <a:cubicBezTo>
                    <a:pt x="10295" y="518"/>
                    <a:pt x="9811" y="1"/>
                    <a:pt x="9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377;p54">
              <a:extLst>
                <a:ext uri="{FF2B5EF4-FFF2-40B4-BE49-F238E27FC236}">
                  <a16:creationId xmlns:a16="http://schemas.microsoft.com/office/drawing/2014/main" id="{57349267-89AD-CC41-B725-104C4AB53822}"/>
                </a:ext>
              </a:extLst>
            </p:cNvPr>
            <p:cNvSpPr/>
            <p:nvPr/>
          </p:nvSpPr>
          <p:spPr>
            <a:xfrm>
              <a:off x="1718075" y="3628875"/>
              <a:ext cx="957850" cy="772475"/>
            </a:xfrm>
            <a:custGeom>
              <a:avLst/>
              <a:gdLst/>
              <a:ahLst/>
              <a:cxnLst/>
              <a:rect l="l" t="t" r="r" b="b"/>
              <a:pathLst>
                <a:path w="38314" h="30899" extrusionOk="0">
                  <a:moveTo>
                    <a:pt x="31532" y="0"/>
                  </a:moveTo>
                  <a:cubicBezTo>
                    <a:pt x="26996" y="0"/>
                    <a:pt x="7559" y="216"/>
                    <a:pt x="3887" y="2375"/>
                  </a:cubicBezTo>
                  <a:cubicBezTo>
                    <a:pt x="216" y="4536"/>
                    <a:pt x="0" y="20732"/>
                    <a:pt x="0" y="24404"/>
                  </a:cubicBezTo>
                  <a:cubicBezTo>
                    <a:pt x="0" y="28075"/>
                    <a:pt x="3671" y="30666"/>
                    <a:pt x="8639" y="30883"/>
                  </a:cubicBezTo>
                  <a:cubicBezTo>
                    <a:pt x="8875" y="30893"/>
                    <a:pt x="9148" y="30898"/>
                    <a:pt x="9455" y="30898"/>
                  </a:cubicBezTo>
                  <a:cubicBezTo>
                    <a:pt x="15578" y="30898"/>
                    <a:pt x="34862" y="28939"/>
                    <a:pt x="36713" y="28939"/>
                  </a:cubicBezTo>
                  <a:cubicBezTo>
                    <a:pt x="37733" y="28939"/>
                    <a:pt x="38114" y="27046"/>
                    <a:pt x="38191" y="24618"/>
                  </a:cubicBezTo>
                  <a:cubicBezTo>
                    <a:pt x="38314" y="20748"/>
                    <a:pt x="37661" y="15519"/>
                    <a:pt x="37592" y="14442"/>
                  </a:cubicBezTo>
                  <a:cubicBezTo>
                    <a:pt x="37357" y="10787"/>
                    <a:pt x="37114" y="0"/>
                    <a:pt x="315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78;p54">
              <a:extLst>
                <a:ext uri="{FF2B5EF4-FFF2-40B4-BE49-F238E27FC236}">
                  <a16:creationId xmlns:a16="http://schemas.microsoft.com/office/drawing/2014/main" id="{AAF5CD9C-6001-A087-5901-37152C12B8C4}"/>
                </a:ext>
              </a:extLst>
            </p:cNvPr>
            <p:cNvSpPr/>
            <p:nvPr/>
          </p:nvSpPr>
          <p:spPr>
            <a:xfrm>
              <a:off x="1710425" y="3621200"/>
              <a:ext cx="972500" cy="787800"/>
            </a:xfrm>
            <a:custGeom>
              <a:avLst/>
              <a:gdLst/>
              <a:ahLst/>
              <a:cxnLst/>
              <a:rect l="l" t="t" r="r" b="b"/>
              <a:pathLst>
                <a:path w="38900" h="31512" extrusionOk="0">
                  <a:moveTo>
                    <a:pt x="31838" y="613"/>
                  </a:moveTo>
                  <a:cubicBezTo>
                    <a:pt x="36777" y="614"/>
                    <a:pt x="37316" y="9987"/>
                    <a:pt x="37546" y="13990"/>
                  </a:cubicBezTo>
                  <a:lnTo>
                    <a:pt x="37593" y="14768"/>
                  </a:lnTo>
                  <a:cubicBezTo>
                    <a:pt x="37607" y="15000"/>
                    <a:pt x="37649" y="15419"/>
                    <a:pt x="37704" y="15974"/>
                  </a:cubicBezTo>
                  <a:cubicBezTo>
                    <a:pt x="37907" y="18040"/>
                    <a:pt x="38286" y="21887"/>
                    <a:pt x="38191" y="24916"/>
                  </a:cubicBezTo>
                  <a:cubicBezTo>
                    <a:pt x="38077" y="28547"/>
                    <a:pt x="37334" y="28939"/>
                    <a:pt x="37020" y="28939"/>
                  </a:cubicBezTo>
                  <a:cubicBezTo>
                    <a:pt x="36350" y="28939"/>
                    <a:pt x="33605" y="29177"/>
                    <a:pt x="29805" y="29506"/>
                  </a:cubicBezTo>
                  <a:cubicBezTo>
                    <a:pt x="23303" y="30068"/>
                    <a:pt x="13712" y="30898"/>
                    <a:pt x="9763" y="30898"/>
                  </a:cubicBezTo>
                  <a:cubicBezTo>
                    <a:pt x="9460" y="30898"/>
                    <a:pt x="9190" y="30893"/>
                    <a:pt x="8958" y="30883"/>
                  </a:cubicBezTo>
                  <a:cubicBezTo>
                    <a:pt x="4044" y="30669"/>
                    <a:pt x="612" y="28131"/>
                    <a:pt x="612" y="24711"/>
                  </a:cubicBezTo>
                  <a:cubicBezTo>
                    <a:pt x="612" y="15684"/>
                    <a:pt x="1591" y="4568"/>
                    <a:pt x="4348" y="2946"/>
                  </a:cubicBezTo>
                  <a:cubicBezTo>
                    <a:pt x="7479" y="1104"/>
                    <a:pt x="23101" y="613"/>
                    <a:pt x="31838" y="613"/>
                  </a:cubicBezTo>
                  <a:close/>
                  <a:moveTo>
                    <a:pt x="31838" y="1"/>
                  </a:moveTo>
                  <a:cubicBezTo>
                    <a:pt x="29413" y="1"/>
                    <a:pt x="8033" y="68"/>
                    <a:pt x="4038" y="2419"/>
                  </a:cubicBezTo>
                  <a:cubicBezTo>
                    <a:pt x="291" y="4623"/>
                    <a:pt x="0" y="20038"/>
                    <a:pt x="0" y="24711"/>
                  </a:cubicBezTo>
                  <a:cubicBezTo>
                    <a:pt x="0" y="28476"/>
                    <a:pt x="3673" y="31266"/>
                    <a:pt x="8931" y="31496"/>
                  </a:cubicBezTo>
                  <a:cubicBezTo>
                    <a:pt x="9175" y="31506"/>
                    <a:pt x="9455" y="31511"/>
                    <a:pt x="9769" y="31511"/>
                  </a:cubicBezTo>
                  <a:cubicBezTo>
                    <a:pt x="13721" y="31511"/>
                    <a:pt x="22969" y="30711"/>
                    <a:pt x="29858" y="30115"/>
                  </a:cubicBezTo>
                  <a:cubicBezTo>
                    <a:pt x="33500" y="29801"/>
                    <a:pt x="36376" y="29552"/>
                    <a:pt x="37020" y="29552"/>
                  </a:cubicBezTo>
                  <a:cubicBezTo>
                    <a:pt x="38137" y="29552"/>
                    <a:pt x="38704" y="28085"/>
                    <a:pt x="38802" y="24935"/>
                  </a:cubicBezTo>
                  <a:cubicBezTo>
                    <a:pt x="38900" y="21867"/>
                    <a:pt x="38518" y="17994"/>
                    <a:pt x="38313" y="15913"/>
                  </a:cubicBezTo>
                  <a:cubicBezTo>
                    <a:pt x="38259" y="15368"/>
                    <a:pt x="38218" y="14956"/>
                    <a:pt x="38203" y="14730"/>
                  </a:cubicBezTo>
                  <a:lnTo>
                    <a:pt x="38158" y="13954"/>
                  </a:lnTo>
                  <a:cubicBezTo>
                    <a:pt x="37917" y="9779"/>
                    <a:pt x="37355" y="2"/>
                    <a:pt x="31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379;p54">
              <a:extLst>
                <a:ext uri="{FF2B5EF4-FFF2-40B4-BE49-F238E27FC236}">
                  <a16:creationId xmlns:a16="http://schemas.microsoft.com/office/drawing/2014/main" id="{2A1467AA-C9C6-C055-AD37-524E7AC0768C}"/>
                </a:ext>
              </a:extLst>
            </p:cNvPr>
            <p:cNvSpPr/>
            <p:nvPr/>
          </p:nvSpPr>
          <p:spPr>
            <a:xfrm>
              <a:off x="2473925" y="4006350"/>
              <a:ext cx="458950" cy="244300"/>
            </a:xfrm>
            <a:custGeom>
              <a:avLst/>
              <a:gdLst/>
              <a:ahLst/>
              <a:cxnLst/>
              <a:rect l="l" t="t" r="r" b="b"/>
              <a:pathLst>
                <a:path w="18358" h="9772" extrusionOk="0">
                  <a:moveTo>
                    <a:pt x="8164" y="1"/>
                  </a:moveTo>
                  <a:cubicBezTo>
                    <a:pt x="4199" y="1"/>
                    <a:pt x="1" y="234"/>
                    <a:pt x="1" y="234"/>
                  </a:cubicBezTo>
                  <a:lnTo>
                    <a:pt x="2376" y="9737"/>
                  </a:lnTo>
                  <a:cubicBezTo>
                    <a:pt x="2376" y="9737"/>
                    <a:pt x="3504" y="9772"/>
                    <a:pt x="5141" y="9772"/>
                  </a:cubicBezTo>
                  <a:cubicBezTo>
                    <a:pt x="9234" y="9772"/>
                    <a:pt x="16506" y="9551"/>
                    <a:pt x="17277" y="8008"/>
                  </a:cubicBezTo>
                  <a:cubicBezTo>
                    <a:pt x="18358" y="5849"/>
                    <a:pt x="17277" y="1314"/>
                    <a:pt x="14470" y="450"/>
                  </a:cubicBezTo>
                  <a:cubicBezTo>
                    <a:pt x="13347" y="105"/>
                    <a:pt x="10807" y="1"/>
                    <a:pt x="81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380;p54">
              <a:extLst>
                <a:ext uri="{FF2B5EF4-FFF2-40B4-BE49-F238E27FC236}">
                  <a16:creationId xmlns:a16="http://schemas.microsoft.com/office/drawing/2014/main" id="{D371A674-2531-F249-431C-62777A9144AB}"/>
                </a:ext>
              </a:extLst>
            </p:cNvPr>
            <p:cNvSpPr/>
            <p:nvPr/>
          </p:nvSpPr>
          <p:spPr>
            <a:xfrm>
              <a:off x="2465350" y="3998650"/>
              <a:ext cx="463725" cy="259800"/>
            </a:xfrm>
            <a:custGeom>
              <a:avLst/>
              <a:gdLst/>
              <a:ahLst/>
              <a:cxnLst/>
              <a:rect l="l" t="t" r="r" b="b"/>
              <a:pathLst>
                <a:path w="18549" h="10392" extrusionOk="0">
                  <a:moveTo>
                    <a:pt x="8542" y="615"/>
                  </a:moveTo>
                  <a:cubicBezTo>
                    <a:pt x="11148" y="615"/>
                    <a:pt x="13637" y="716"/>
                    <a:pt x="14724" y="1051"/>
                  </a:cubicBezTo>
                  <a:cubicBezTo>
                    <a:pt x="15739" y="1364"/>
                    <a:pt x="16605" y="2250"/>
                    <a:pt x="17161" y="3548"/>
                  </a:cubicBezTo>
                  <a:cubicBezTo>
                    <a:pt x="17840" y="5135"/>
                    <a:pt x="17916" y="7040"/>
                    <a:pt x="17347" y="8180"/>
                  </a:cubicBezTo>
                  <a:cubicBezTo>
                    <a:pt x="16743" y="9389"/>
                    <a:pt x="10617" y="9781"/>
                    <a:pt x="5545" y="9781"/>
                  </a:cubicBezTo>
                  <a:cubicBezTo>
                    <a:pt x="4637" y="9781"/>
                    <a:pt x="3763" y="9768"/>
                    <a:pt x="2960" y="9746"/>
                  </a:cubicBezTo>
                  <a:lnTo>
                    <a:pt x="731" y="829"/>
                  </a:lnTo>
                  <a:cubicBezTo>
                    <a:pt x="1845" y="773"/>
                    <a:pt x="5285" y="615"/>
                    <a:pt x="8542" y="615"/>
                  </a:cubicBezTo>
                  <a:close/>
                  <a:moveTo>
                    <a:pt x="8475" y="1"/>
                  </a:moveTo>
                  <a:cubicBezTo>
                    <a:pt x="4635" y="1"/>
                    <a:pt x="608" y="221"/>
                    <a:pt x="326" y="236"/>
                  </a:cubicBezTo>
                  <a:cubicBezTo>
                    <a:pt x="134" y="246"/>
                    <a:pt x="0" y="429"/>
                    <a:pt x="47" y="616"/>
                  </a:cubicBezTo>
                  <a:lnTo>
                    <a:pt x="2422" y="10118"/>
                  </a:lnTo>
                  <a:cubicBezTo>
                    <a:pt x="2455" y="10251"/>
                    <a:pt x="2572" y="10346"/>
                    <a:pt x="2710" y="10350"/>
                  </a:cubicBezTo>
                  <a:cubicBezTo>
                    <a:pt x="3079" y="10361"/>
                    <a:pt x="4184" y="10391"/>
                    <a:pt x="5645" y="10391"/>
                  </a:cubicBezTo>
                  <a:cubicBezTo>
                    <a:pt x="9869" y="10391"/>
                    <a:pt x="17051" y="10140"/>
                    <a:pt x="17894" y="8454"/>
                  </a:cubicBezTo>
                  <a:cubicBezTo>
                    <a:pt x="18549" y="7144"/>
                    <a:pt x="18480" y="5076"/>
                    <a:pt x="17722" y="3307"/>
                  </a:cubicBezTo>
                  <a:cubicBezTo>
                    <a:pt x="17095" y="1840"/>
                    <a:pt x="16094" y="832"/>
                    <a:pt x="14903" y="466"/>
                  </a:cubicBezTo>
                  <a:cubicBezTo>
                    <a:pt x="13741" y="108"/>
                    <a:pt x="11153" y="1"/>
                    <a:pt x="84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381;p54">
              <a:extLst>
                <a:ext uri="{FF2B5EF4-FFF2-40B4-BE49-F238E27FC236}">
                  <a16:creationId xmlns:a16="http://schemas.microsoft.com/office/drawing/2014/main" id="{D75374BA-8D27-F3D1-115C-253987BD5494}"/>
                </a:ext>
              </a:extLst>
            </p:cNvPr>
            <p:cNvSpPr/>
            <p:nvPr/>
          </p:nvSpPr>
          <p:spPr>
            <a:xfrm>
              <a:off x="1664075" y="3553950"/>
              <a:ext cx="896250" cy="783800"/>
            </a:xfrm>
            <a:custGeom>
              <a:avLst/>
              <a:gdLst/>
              <a:ahLst/>
              <a:cxnLst/>
              <a:rect l="l" t="t" r="r" b="b"/>
              <a:pathLst>
                <a:path w="35850" h="31352" extrusionOk="0">
                  <a:moveTo>
                    <a:pt x="20793" y="1"/>
                  </a:moveTo>
                  <a:cubicBezTo>
                    <a:pt x="17839" y="1"/>
                    <a:pt x="14893" y="161"/>
                    <a:pt x="12527" y="621"/>
                  </a:cubicBezTo>
                  <a:cubicBezTo>
                    <a:pt x="4752" y="2133"/>
                    <a:pt x="1512" y="6667"/>
                    <a:pt x="1296" y="7532"/>
                  </a:cubicBezTo>
                  <a:cubicBezTo>
                    <a:pt x="1296" y="7532"/>
                    <a:pt x="0" y="11635"/>
                    <a:pt x="216" y="16386"/>
                  </a:cubicBezTo>
                  <a:cubicBezTo>
                    <a:pt x="432" y="21137"/>
                    <a:pt x="1728" y="25888"/>
                    <a:pt x="8206" y="29777"/>
                  </a:cubicBezTo>
                  <a:cubicBezTo>
                    <a:pt x="10150" y="30943"/>
                    <a:pt x="13415" y="31351"/>
                    <a:pt x="17034" y="31351"/>
                  </a:cubicBezTo>
                  <a:cubicBezTo>
                    <a:pt x="25479" y="31351"/>
                    <a:pt x="35850" y="29129"/>
                    <a:pt x="35850" y="29129"/>
                  </a:cubicBezTo>
                  <a:lnTo>
                    <a:pt x="34339" y="837"/>
                  </a:lnTo>
                  <a:cubicBezTo>
                    <a:pt x="34339" y="837"/>
                    <a:pt x="27545" y="1"/>
                    <a:pt x="207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382;p54">
              <a:extLst>
                <a:ext uri="{FF2B5EF4-FFF2-40B4-BE49-F238E27FC236}">
                  <a16:creationId xmlns:a16="http://schemas.microsoft.com/office/drawing/2014/main" id="{27D5C3D1-DCAC-C510-E35E-99F3669F263D}"/>
                </a:ext>
              </a:extLst>
            </p:cNvPr>
            <p:cNvSpPr/>
            <p:nvPr/>
          </p:nvSpPr>
          <p:spPr>
            <a:xfrm>
              <a:off x="1656550" y="3546425"/>
              <a:ext cx="911625" cy="799150"/>
            </a:xfrm>
            <a:custGeom>
              <a:avLst/>
              <a:gdLst/>
              <a:ahLst/>
              <a:cxnLst/>
              <a:rect l="l" t="t" r="r" b="b"/>
              <a:pathLst>
                <a:path w="36465" h="31966" extrusionOk="0">
                  <a:moveTo>
                    <a:pt x="21066" y="611"/>
                  </a:moveTo>
                  <a:cubicBezTo>
                    <a:pt x="27026" y="611"/>
                    <a:pt x="33051" y="1262"/>
                    <a:pt x="34347" y="1412"/>
                  </a:cubicBezTo>
                  <a:lnTo>
                    <a:pt x="35832" y="29183"/>
                  </a:lnTo>
                  <a:cubicBezTo>
                    <a:pt x="34181" y="29520"/>
                    <a:pt x="24908" y="31343"/>
                    <a:pt x="17296" y="31343"/>
                  </a:cubicBezTo>
                  <a:cubicBezTo>
                    <a:pt x="13742" y="31343"/>
                    <a:pt x="10550" y="30945"/>
                    <a:pt x="8666" y="29814"/>
                  </a:cubicBezTo>
                  <a:cubicBezTo>
                    <a:pt x="2119" y="25886"/>
                    <a:pt x="1028" y="21177"/>
                    <a:pt x="823" y="16673"/>
                  </a:cubicBezTo>
                  <a:cubicBezTo>
                    <a:pt x="612" y="12035"/>
                    <a:pt x="1876" y="7965"/>
                    <a:pt x="1890" y="7924"/>
                  </a:cubicBezTo>
                  <a:cubicBezTo>
                    <a:pt x="1891" y="7919"/>
                    <a:pt x="1893" y="7912"/>
                    <a:pt x="1894" y="7907"/>
                  </a:cubicBezTo>
                  <a:cubicBezTo>
                    <a:pt x="2044" y="7312"/>
                    <a:pt x="5035" y="2749"/>
                    <a:pt x="12885" y="1222"/>
                  </a:cubicBezTo>
                  <a:cubicBezTo>
                    <a:pt x="15216" y="768"/>
                    <a:pt x="18133" y="611"/>
                    <a:pt x="21066" y="611"/>
                  </a:cubicBezTo>
                  <a:close/>
                  <a:moveTo>
                    <a:pt x="21065" y="1"/>
                  </a:moveTo>
                  <a:cubicBezTo>
                    <a:pt x="18095" y="1"/>
                    <a:pt x="15137" y="161"/>
                    <a:pt x="12769" y="621"/>
                  </a:cubicBezTo>
                  <a:cubicBezTo>
                    <a:pt x="5047" y="2123"/>
                    <a:pt x="1603" y="6597"/>
                    <a:pt x="1302" y="7749"/>
                  </a:cubicBezTo>
                  <a:cubicBezTo>
                    <a:pt x="1235" y="7969"/>
                    <a:pt x="1" y="12056"/>
                    <a:pt x="211" y="16700"/>
                  </a:cubicBezTo>
                  <a:cubicBezTo>
                    <a:pt x="414" y="21151"/>
                    <a:pt x="1538" y="26252"/>
                    <a:pt x="8350" y="30339"/>
                  </a:cubicBezTo>
                  <a:cubicBezTo>
                    <a:pt x="10360" y="31544"/>
                    <a:pt x="13701" y="31965"/>
                    <a:pt x="17387" y="31965"/>
                  </a:cubicBezTo>
                  <a:cubicBezTo>
                    <a:pt x="25639" y="31965"/>
                    <a:pt x="35615" y="29857"/>
                    <a:pt x="36215" y="29728"/>
                  </a:cubicBezTo>
                  <a:cubicBezTo>
                    <a:pt x="36362" y="29697"/>
                    <a:pt x="36464" y="29563"/>
                    <a:pt x="36457" y="29412"/>
                  </a:cubicBezTo>
                  <a:lnTo>
                    <a:pt x="34946" y="1122"/>
                  </a:lnTo>
                  <a:cubicBezTo>
                    <a:pt x="34937" y="973"/>
                    <a:pt x="34824" y="852"/>
                    <a:pt x="34676" y="834"/>
                  </a:cubicBezTo>
                  <a:cubicBezTo>
                    <a:pt x="34580" y="822"/>
                    <a:pt x="27794" y="1"/>
                    <a:pt x="2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383;p54">
              <a:extLst>
                <a:ext uri="{FF2B5EF4-FFF2-40B4-BE49-F238E27FC236}">
                  <a16:creationId xmlns:a16="http://schemas.microsoft.com/office/drawing/2014/main" id="{925262CB-D9BB-46DF-472A-F94EE7384E5B}"/>
                </a:ext>
              </a:extLst>
            </p:cNvPr>
            <p:cNvSpPr/>
            <p:nvPr/>
          </p:nvSpPr>
          <p:spPr>
            <a:xfrm>
              <a:off x="4012150" y="1253575"/>
              <a:ext cx="248675" cy="593700"/>
            </a:xfrm>
            <a:custGeom>
              <a:avLst/>
              <a:gdLst/>
              <a:ahLst/>
              <a:cxnLst/>
              <a:rect l="l" t="t" r="r" b="b"/>
              <a:pathLst>
                <a:path w="9947" h="23748" extrusionOk="0">
                  <a:moveTo>
                    <a:pt x="8625" y="0"/>
                  </a:moveTo>
                  <a:cubicBezTo>
                    <a:pt x="8606" y="0"/>
                    <a:pt x="8585" y="1"/>
                    <a:pt x="8565" y="3"/>
                  </a:cubicBezTo>
                  <a:cubicBezTo>
                    <a:pt x="8565" y="3"/>
                    <a:pt x="6135" y="2433"/>
                    <a:pt x="4977" y="5674"/>
                  </a:cubicBezTo>
                  <a:cubicBezTo>
                    <a:pt x="3819" y="8915"/>
                    <a:pt x="1" y="18636"/>
                    <a:pt x="117" y="20488"/>
                  </a:cubicBezTo>
                  <a:cubicBezTo>
                    <a:pt x="210" y="21969"/>
                    <a:pt x="1265" y="23747"/>
                    <a:pt x="2513" y="23747"/>
                  </a:cubicBezTo>
                  <a:cubicBezTo>
                    <a:pt x="2825" y="23747"/>
                    <a:pt x="3148" y="23636"/>
                    <a:pt x="3473" y="23381"/>
                  </a:cubicBezTo>
                  <a:cubicBezTo>
                    <a:pt x="5092" y="22109"/>
                    <a:pt x="9027" y="15280"/>
                    <a:pt x="9258" y="14932"/>
                  </a:cubicBezTo>
                  <a:cubicBezTo>
                    <a:pt x="9490" y="14585"/>
                    <a:pt x="9721" y="9725"/>
                    <a:pt x="9721" y="6716"/>
                  </a:cubicBezTo>
                  <a:cubicBezTo>
                    <a:pt x="9721" y="3751"/>
                    <a:pt x="9946" y="0"/>
                    <a:pt x="86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384;p54">
              <a:extLst>
                <a:ext uri="{FF2B5EF4-FFF2-40B4-BE49-F238E27FC236}">
                  <a16:creationId xmlns:a16="http://schemas.microsoft.com/office/drawing/2014/main" id="{F7F87A26-F237-EC37-B59B-D6E7B32114C6}"/>
                </a:ext>
              </a:extLst>
            </p:cNvPr>
            <p:cNvSpPr/>
            <p:nvPr/>
          </p:nvSpPr>
          <p:spPr>
            <a:xfrm>
              <a:off x="4004975" y="1245925"/>
              <a:ext cx="259200" cy="609000"/>
            </a:xfrm>
            <a:custGeom>
              <a:avLst/>
              <a:gdLst/>
              <a:ahLst/>
              <a:cxnLst/>
              <a:rect l="l" t="t" r="r" b="b"/>
              <a:pathLst>
                <a:path w="10368" h="24360" extrusionOk="0">
                  <a:moveTo>
                    <a:pt x="8979" y="619"/>
                  </a:moveTo>
                  <a:lnTo>
                    <a:pt x="8979" y="619"/>
                  </a:lnTo>
                  <a:cubicBezTo>
                    <a:pt x="9040" y="632"/>
                    <a:pt x="9096" y="661"/>
                    <a:pt x="9140" y="706"/>
                  </a:cubicBezTo>
                  <a:cubicBezTo>
                    <a:pt x="9754" y="1275"/>
                    <a:pt x="9730" y="3824"/>
                    <a:pt x="9710" y="5872"/>
                  </a:cubicBezTo>
                  <a:cubicBezTo>
                    <a:pt x="9707" y="6262"/>
                    <a:pt x="9704" y="6648"/>
                    <a:pt x="9704" y="7022"/>
                  </a:cubicBezTo>
                  <a:cubicBezTo>
                    <a:pt x="9704" y="10128"/>
                    <a:pt x="9467" y="14652"/>
                    <a:pt x="9292" y="15069"/>
                  </a:cubicBezTo>
                  <a:cubicBezTo>
                    <a:pt x="9257" y="15120"/>
                    <a:pt x="9144" y="15307"/>
                    <a:pt x="8974" y="15595"/>
                  </a:cubicBezTo>
                  <a:cubicBezTo>
                    <a:pt x="6280" y="20105"/>
                    <a:pt x="4462" y="22746"/>
                    <a:pt x="3570" y="23447"/>
                  </a:cubicBezTo>
                  <a:cubicBezTo>
                    <a:pt x="3316" y="23646"/>
                    <a:pt x="3057" y="23746"/>
                    <a:pt x="2797" y="23746"/>
                  </a:cubicBezTo>
                  <a:cubicBezTo>
                    <a:pt x="2644" y="23746"/>
                    <a:pt x="2490" y="23711"/>
                    <a:pt x="2336" y="23642"/>
                  </a:cubicBezTo>
                  <a:cubicBezTo>
                    <a:pt x="1514" y="23274"/>
                    <a:pt x="784" y="21988"/>
                    <a:pt x="709" y="20775"/>
                  </a:cubicBezTo>
                  <a:cubicBezTo>
                    <a:pt x="620" y="19356"/>
                    <a:pt x="3110" y="12667"/>
                    <a:pt x="4599" y="8670"/>
                  </a:cubicBezTo>
                  <a:cubicBezTo>
                    <a:pt x="4988" y="7627"/>
                    <a:pt x="5323" y="6727"/>
                    <a:pt x="5553" y="6083"/>
                  </a:cubicBezTo>
                  <a:cubicBezTo>
                    <a:pt x="6548" y="3297"/>
                    <a:pt x="8534" y="1092"/>
                    <a:pt x="8979" y="619"/>
                  </a:cubicBezTo>
                  <a:close/>
                  <a:moveTo>
                    <a:pt x="8914" y="1"/>
                  </a:moveTo>
                  <a:cubicBezTo>
                    <a:pt x="8885" y="1"/>
                    <a:pt x="8856" y="2"/>
                    <a:pt x="8826" y="4"/>
                  </a:cubicBezTo>
                  <a:cubicBezTo>
                    <a:pt x="8754" y="10"/>
                    <a:pt x="8687" y="42"/>
                    <a:pt x="8636" y="93"/>
                  </a:cubicBezTo>
                  <a:cubicBezTo>
                    <a:pt x="8535" y="194"/>
                    <a:pt x="6143" y="2610"/>
                    <a:pt x="4977" y="5878"/>
                  </a:cubicBezTo>
                  <a:cubicBezTo>
                    <a:pt x="4747" y="6519"/>
                    <a:pt x="4413" y="7416"/>
                    <a:pt x="4025" y="8457"/>
                  </a:cubicBezTo>
                  <a:cubicBezTo>
                    <a:pt x="2424" y="12760"/>
                    <a:pt x="1" y="19264"/>
                    <a:pt x="98" y="20813"/>
                  </a:cubicBezTo>
                  <a:cubicBezTo>
                    <a:pt x="177" y="22076"/>
                    <a:pt x="942" y="23689"/>
                    <a:pt x="2087" y="24200"/>
                  </a:cubicBezTo>
                  <a:cubicBezTo>
                    <a:pt x="2312" y="24303"/>
                    <a:pt x="2555" y="24358"/>
                    <a:pt x="2804" y="24360"/>
                  </a:cubicBezTo>
                  <a:cubicBezTo>
                    <a:pt x="3146" y="24360"/>
                    <a:pt x="3538" y="24250"/>
                    <a:pt x="3949" y="23928"/>
                  </a:cubicBezTo>
                  <a:cubicBezTo>
                    <a:pt x="5381" y="22802"/>
                    <a:pt x="8481" y="17614"/>
                    <a:pt x="9499" y="15909"/>
                  </a:cubicBezTo>
                  <a:cubicBezTo>
                    <a:pt x="9663" y="15635"/>
                    <a:pt x="9769" y="15457"/>
                    <a:pt x="9801" y="15409"/>
                  </a:cubicBezTo>
                  <a:cubicBezTo>
                    <a:pt x="10161" y="14870"/>
                    <a:pt x="10315" y="8858"/>
                    <a:pt x="10315" y="7022"/>
                  </a:cubicBezTo>
                  <a:cubicBezTo>
                    <a:pt x="10315" y="6650"/>
                    <a:pt x="10320" y="6266"/>
                    <a:pt x="10323" y="5878"/>
                  </a:cubicBezTo>
                  <a:cubicBezTo>
                    <a:pt x="10346" y="3375"/>
                    <a:pt x="10367" y="1010"/>
                    <a:pt x="9557" y="257"/>
                  </a:cubicBezTo>
                  <a:cubicBezTo>
                    <a:pt x="9375" y="88"/>
                    <a:pt x="9157" y="1"/>
                    <a:pt x="89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385;p54">
              <a:extLst>
                <a:ext uri="{FF2B5EF4-FFF2-40B4-BE49-F238E27FC236}">
                  <a16:creationId xmlns:a16="http://schemas.microsoft.com/office/drawing/2014/main" id="{1AE5C9F5-783B-7BD5-DF9B-F486A8E7E199}"/>
                </a:ext>
              </a:extLst>
            </p:cNvPr>
            <p:cNvSpPr/>
            <p:nvPr/>
          </p:nvSpPr>
          <p:spPr>
            <a:xfrm>
              <a:off x="4218425" y="1513325"/>
              <a:ext cx="857000" cy="765350"/>
            </a:xfrm>
            <a:custGeom>
              <a:avLst/>
              <a:gdLst/>
              <a:ahLst/>
              <a:cxnLst/>
              <a:rect l="l" t="t" r="r" b="b"/>
              <a:pathLst>
                <a:path w="34280" h="30614" extrusionOk="0">
                  <a:moveTo>
                    <a:pt x="4180" y="1"/>
                  </a:moveTo>
                  <a:cubicBezTo>
                    <a:pt x="4138" y="1"/>
                    <a:pt x="4105" y="3"/>
                    <a:pt x="4082" y="7"/>
                  </a:cubicBezTo>
                  <a:cubicBezTo>
                    <a:pt x="558" y="681"/>
                    <a:pt x="0" y="23268"/>
                    <a:pt x="0" y="23268"/>
                  </a:cubicBezTo>
                  <a:lnTo>
                    <a:pt x="27750" y="30614"/>
                  </a:lnTo>
                  <a:cubicBezTo>
                    <a:pt x="27750" y="30614"/>
                    <a:pt x="34279" y="12659"/>
                    <a:pt x="34279" y="9393"/>
                  </a:cubicBezTo>
                  <a:cubicBezTo>
                    <a:pt x="34279" y="6188"/>
                    <a:pt x="6411" y="1"/>
                    <a:pt x="41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386;p54">
              <a:extLst>
                <a:ext uri="{FF2B5EF4-FFF2-40B4-BE49-F238E27FC236}">
                  <a16:creationId xmlns:a16="http://schemas.microsoft.com/office/drawing/2014/main" id="{BABC7D20-1822-B8C4-E8D4-FF1D354ABD00}"/>
                </a:ext>
              </a:extLst>
            </p:cNvPr>
            <p:cNvSpPr/>
            <p:nvPr/>
          </p:nvSpPr>
          <p:spPr>
            <a:xfrm>
              <a:off x="4210675" y="1505850"/>
              <a:ext cx="872400" cy="780475"/>
            </a:xfrm>
            <a:custGeom>
              <a:avLst/>
              <a:gdLst/>
              <a:ahLst/>
              <a:cxnLst/>
              <a:rect l="l" t="t" r="r" b="b"/>
              <a:pathLst>
                <a:path w="34896" h="31219" extrusionOk="0">
                  <a:moveTo>
                    <a:pt x="4510" y="604"/>
                  </a:moveTo>
                  <a:cubicBezTo>
                    <a:pt x="6298" y="604"/>
                    <a:pt x="30056" y="5776"/>
                    <a:pt x="33866" y="9089"/>
                  </a:cubicBezTo>
                  <a:cubicBezTo>
                    <a:pt x="34135" y="9324"/>
                    <a:pt x="34284" y="9537"/>
                    <a:pt x="34284" y="9692"/>
                  </a:cubicBezTo>
                  <a:cubicBezTo>
                    <a:pt x="34284" y="12655"/>
                    <a:pt x="28672" y="28315"/>
                    <a:pt x="27867" y="30545"/>
                  </a:cubicBezTo>
                  <a:lnTo>
                    <a:pt x="623" y="23334"/>
                  </a:lnTo>
                  <a:cubicBezTo>
                    <a:pt x="852" y="14683"/>
                    <a:pt x="2081" y="1066"/>
                    <a:pt x="4447" y="608"/>
                  </a:cubicBezTo>
                  <a:cubicBezTo>
                    <a:pt x="4463" y="605"/>
                    <a:pt x="4485" y="604"/>
                    <a:pt x="4510" y="604"/>
                  </a:cubicBezTo>
                  <a:close/>
                  <a:moveTo>
                    <a:pt x="4419" y="0"/>
                  </a:moveTo>
                  <a:cubicBezTo>
                    <a:pt x="4382" y="0"/>
                    <a:pt x="4353" y="2"/>
                    <a:pt x="4333" y="6"/>
                  </a:cubicBezTo>
                  <a:cubicBezTo>
                    <a:pt x="673" y="705"/>
                    <a:pt x="62" y="21222"/>
                    <a:pt x="4" y="23560"/>
                  </a:cubicBezTo>
                  <a:cubicBezTo>
                    <a:pt x="0" y="23701"/>
                    <a:pt x="94" y="23827"/>
                    <a:pt x="232" y="23863"/>
                  </a:cubicBezTo>
                  <a:lnTo>
                    <a:pt x="27982" y="31209"/>
                  </a:lnTo>
                  <a:cubicBezTo>
                    <a:pt x="28007" y="31215"/>
                    <a:pt x="28034" y="31219"/>
                    <a:pt x="28060" y="31219"/>
                  </a:cubicBezTo>
                  <a:cubicBezTo>
                    <a:pt x="28189" y="31219"/>
                    <a:pt x="28303" y="31138"/>
                    <a:pt x="28347" y="31017"/>
                  </a:cubicBezTo>
                  <a:cubicBezTo>
                    <a:pt x="28614" y="30282"/>
                    <a:pt x="34895" y="12974"/>
                    <a:pt x="34895" y="9692"/>
                  </a:cubicBezTo>
                  <a:cubicBezTo>
                    <a:pt x="34895" y="9324"/>
                    <a:pt x="34666" y="8956"/>
                    <a:pt x="34195" y="8566"/>
                  </a:cubicBezTo>
                  <a:cubicBezTo>
                    <a:pt x="29939" y="5044"/>
                    <a:pt x="6326" y="0"/>
                    <a:pt x="44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387;p54">
              <a:extLst>
                <a:ext uri="{FF2B5EF4-FFF2-40B4-BE49-F238E27FC236}">
                  <a16:creationId xmlns:a16="http://schemas.microsoft.com/office/drawing/2014/main" id="{2A48ECE4-D2DD-21AA-5A7B-F968C2EFFFBA}"/>
                </a:ext>
              </a:extLst>
            </p:cNvPr>
            <p:cNvSpPr/>
            <p:nvPr/>
          </p:nvSpPr>
          <p:spPr>
            <a:xfrm>
              <a:off x="4188650" y="1156275"/>
              <a:ext cx="807250" cy="940025"/>
            </a:xfrm>
            <a:custGeom>
              <a:avLst/>
              <a:gdLst/>
              <a:ahLst/>
              <a:cxnLst/>
              <a:rect l="l" t="t" r="r" b="b"/>
              <a:pathLst>
                <a:path w="32290" h="37601" extrusionOk="0">
                  <a:moveTo>
                    <a:pt x="17149" y="1"/>
                  </a:moveTo>
                  <a:cubicBezTo>
                    <a:pt x="15853" y="1"/>
                    <a:pt x="15045" y="192"/>
                    <a:pt x="15045" y="192"/>
                  </a:cubicBezTo>
                  <a:cubicBezTo>
                    <a:pt x="15045" y="192"/>
                    <a:pt x="14109" y="88"/>
                    <a:pt x="12705" y="88"/>
                  </a:cubicBezTo>
                  <a:cubicBezTo>
                    <a:pt x="10484" y="88"/>
                    <a:pt x="7094" y="348"/>
                    <a:pt x="4398" y="1696"/>
                  </a:cubicBezTo>
                  <a:cubicBezTo>
                    <a:pt x="1" y="3895"/>
                    <a:pt x="1" y="7598"/>
                    <a:pt x="232" y="11186"/>
                  </a:cubicBezTo>
                  <a:cubicBezTo>
                    <a:pt x="463" y="14774"/>
                    <a:pt x="1660" y="34121"/>
                    <a:pt x="2008" y="35510"/>
                  </a:cubicBezTo>
                  <a:cubicBezTo>
                    <a:pt x="2356" y="36899"/>
                    <a:pt x="10301" y="36532"/>
                    <a:pt x="14930" y="37457"/>
                  </a:cubicBezTo>
                  <a:cubicBezTo>
                    <a:pt x="15421" y="37555"/>
                    <a:pt x="15895" y="37600"/>
                    <a:pt x="16353" y="37600"/>
                  </a:cubicBezTo>
                  <a:cubicBezTo>
                    <a:pt x="20217" y="37600"/>
                    <a:pt x="22873" y="34405"/>
                    <a:pt x="23494" y="33059"/>
                  </a:cubicBezTo>
                  <a:cubicBezTo>
                    <a:pt x="24189" y="31555"/>
                    <a:pt x="32290" y="16857"/>
                    <a:pt x="32290" y="13733"/>
                  </a:cubicBezTo>
                  <a:cubicBezTo>
                    <a:pt x="32290" y="10609"/>
                    <a:pt x="28933" y="4706"/>
                    <a:pt x="24190" y="1929"/>
                  </a:cubicBezTo>
                  <a:cubicBezTo>
                    <a:pt x="21478" y="341"/>
                    <a:pt x="18879" y="1"/>
                    <a:pt x="17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388;p54">
              <a:extLst>
                <a:ext uri="{FF2B5EF4-FFF2-40B4-BE49-F238E27FC236}">
                  <a16:creationId xmlns:a16="http://schemas.microsoft.com/office/drawing/2014/main" id="{21627158-7764-D804-B789-598DD9C00AF9}"/>
                </a:ext>
              </a:extLst>
            </p:cNvPr>
            <p:cNvSpPr/>
            <p:nvPr/>
          </p:nvSpPr>
          <p:spPr>
            <a:xfrm>
              <a:off x="4180550" y="1148475"/>
              <a:ext cx="823000" cy="955450"/>
            </a:xfrm>
            <a:custGeom>
              <a:avLst/>
              <a:gdLst/>
              <a:ahLst/>
              <a:cxnLst/>
              <a:rect l="l" t="t" r="r" b="b"/>
              <a:pathLst>
                <a:path w="32920" h="38218" extrusionOk="0">
                  <a:moveTo>
                    <a:pt x="17458" y="624"/>
                  </a:moveTo>
                  <a:cubicBezTo>
                    <a:pt x="19150" y="624"/>
                    <a:pt x="21707" y="952"/>
                    <a:pt x="24358" y="2503"/>
                  </a:cubicBezTo>
                  <a:cubicBezTo>
                    <a:pt x="29211" y="5345"/>
                    <a:pt x="32308" y="11236"/>
                    <a:pt x="32308" y="14044"/>
                  </a:cubicBezTo>
                  <a:cubicBezTo>
                    <a:pt x="32308" y="16487"/>
                    <a:pt x="26959" y="26688"/>
                    <a:pt x="24675" y="31045"/>
                  </a:cubicBezTo>
                  <a:cubicBezTo>
                    <a:pt x="24096" y="32147"/>
                    <a:pt x="23680" y="32945"/>
                    <a:pt x="23541" y="33243"/>
                  </a:cubicBezTo>
                  <a:cubicBezTo>
                    <a:pt x="23099" y="34201"/>
                    <a:pt x="20628" y="37609"/>
                    <a:pt x="16704" y="37609"/>
                  </a:cubicBezTo>
                  <a:cubicBezTo>
                    <a:pt x="16259" y="37609"/>
                    <a:pt x="15795" y="37565"/>
                    <a:pt x="15314" y="37469"/>
                  </a:cubicBezTo>
                  <a:cubicBezTo>
                    <a:pt x="13441" y="37095"/>
                    <a:pt x="11091" y="36934"/>
                    <a:pt x="8820" y="36778"/>
                  </a:cubicBezTo>
                  <a:cubicBezTo>
                    <a:pt x="6272" y="36603"/>
                    <a:pt x="2783" y="36363"/>
                    <a:pt x="2629" y="35748"/>
                  </a:cubicBezTo>
                  <a:cubicBezTo>
                    <a:pt x="2324" y="34532"/>
                    <a:pt x="1301" y="18406"/>
                    <a:pt x="965" y="13107"/>
                  </a:cubicBezTo>
                  <a:lnTo>
                    <a:pt x="861" y="11478"/>
                  </a:lnTo>
                  <a:cubicBezTo>
                    <a:pt x="615" y="7664"/>
                    <a:pt x="747" y="4339"/>
                    <a:pt x="4859" y="2282"/>
                  </a:cubicBezTo>
                  <a:cubicBezTo>
                    <a:pt x="7499" y="962"/>
                    <a:pt x="10860" y="709"/>
                    <a:pt x="13053" y="709"/>
                  </a:cubicBezTo>
                  <a:cubicBezTo>
                    <a:pt x="14406" y="709"/>
                    <a:pt x="15313" y="805"/>
                    <a:pt x="15337" y="807"/>
                  </a:cubicBezTo>
                  <a:cubicBezTo>
                    <a:pt x="15349" y="809"/>
                    <a:pt x="15360" y="809"/>
                    <a:pt x="15372" y="809"/>
                  </a:cubicBezTo>
                  <a:cubicBezTo>
                    <a:pt x="15395" y="809"/>
                    <a:pt x="15418" y="806"/>
                    <a:pt x="15440" y="801"/>
                  </a:cubicBezTo>
                  <a:cubicBezTo>
                    <a:pt x="15459" y="797"/>
                    <a:pt x="16230" y="624"/>
                    <a:pt x="17458" y="624"/>
                  </a:cubicBezTo>
                  <a:close/>
                  <a:moveTo>
                    <a:pt x="17492" y="0"/>
                  </a:moveTo>
                  <a:cubicBezTo>
                    <a:pt x="16346" y="0"/>
                    <a:pt x="15566" y="149"/>
                    <a:pt x="15353" y="195"/>
                  </a:cubicBezTo>
                  <a:cubicBezTo>
                    <a:pt x="15121" y="171"/>
                    <a:pt x="14235" y="90"/>
                    <a:pt x="12998" y="90"/>
                  </a:cubicBezTo>
                  <a:cubicBezTo>
                    <a:pt x="10749" y="90"/>
                    <a:pt x="7339" y="359"/>
                    <a:pt x="4585" y="1734"/>
                  </a:cubicBezTo>
                  <a:cubicBezTo>
                    <a:pt x="143" y="3956"/>
                    <a:pt x="0" y="7630"/>
                    <a:pt x="250" y="11518"/>
                  </a:cubicBezTo>
                  <a:lnTo>
                    <a:pt x="355" y="13146"/>
                  </a:lnTo>
                  <a:cubicBezTo>
                    <a:pt x="989" y="23148"/>
                    <a:pt x="1754" y="34772"/>
                    <a:pt x="2035" y="35896"/>
                  </a:cubicBezTo>
                  <a:cubicBezTo>
                    <a:pt x="2285" y="36896"/>
                    <a:pt x="4638" y="37106"/>
                    <a:pt x="8778" y="37389"/>
                  </a:cubicBezTo>
                  <a:cubicBezTo>
                    <a:pt x="11031" y="37544"/>
                    <a:pt x="13360" y="37703"/>
                    <a:pt x="15194" y="38071"/>
                  </a:cubicBezTo>
                  <a:cubicBezTo>
                    <a:pt x="15681" y="38168"/>
                    <a:pt x="16177" y="38218"/>
                    <a:pt x="16673" y="38218"/>
                  </a:cubicBezTo>
                  <a:cubicBezTo>
                    <a:pt x="20560" y="38218"/>
                    <a:pt x="23347" y="35123"/>
                    <a:pt x="24096" y="33500"/>
                  </a:cubicBezTo>
                  <a:cubicBezTo>
                    <a:pt x="24228" y="33215"/>
                    <a:pt x="24642" y="32424"/>
                    <a:pt x="25216" y="31330"/>
                  </a:cubicBezTo>
                  <a:cubicBezTo>
                    <a:pt x="27718" y="26561"/>
                    <a:pt x="32920" y="16638"/>
                    <a:pt x="32920" y="14045"/>
                  </a:cubicBezTo>
                  <a:cubicBezTo>
                    <a:pt x="32920" y="10628"/>
                    <a:pt x="29390" y="4741"/>
                    <a:pt x="24667" y="1976"/>
                  </a:cubicBezTo>
                  <a:cubicBezTo>
                    <a:pt x="21894" y="353"/>
                    <a:pt x="19258" y="0"/>
                    <a:pt x="17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389;p54">
              <a:extLst>
                <a:ext uri="{FF2B5EF4-FFF2-40B4-BE49-F238E27FC236}">
                  <a16:creationId xmlns:a16="http://schemas.microsoft.com/office/drawing/2014/main" id="{8921866A-71E4-E559-2881-F101594E9014}"/>
                </a:ext>
              </a:extLst>
            </p:cNvPr>
            <p:cNvSpPr/>
            <p:nvPr/>
          </p:nvSpPr>
          <p:spPr>
            <a:xfrm>
              <a:off x="4362250" y="1389625"/>
              <a:ext cx="222800" cy="656825"/>
            </a:xfrm>
            <a:custGeom>
              <a:avLst/>
              <a:gdLst/>
              <a:ahLst/>
              <a:cxnLst/>
              <a:rect l="l" t="t" r="r" b="b"/>
              <a:pathLst>
                <a:path w="8912" h="26273" extrusionOk="0">
                  <a:moveTo>
                    <a:pt x="7638" y="0"/>
                  </a:moveTo>
                  <a:lnTo>
                    <a:pt x="3703" y="2778"/>
                  </a:lnTo>
                  <a:lnTo>
                    <a:pt x="4976" y="5556"/>
                  </a:lnTo>
                  <a:lnTo>
                    <a:pt x="0" y="22916"/>
                  </a:lnTo>
                  <a:lnTo>
                    <a:pt x="1158" y="26272"/>
                  </a:lnTo>
                  <a:lnTo>
                    <a:pt x="4513" y="23725"/>
                  </a:lnTo>
                  <a:lnTo>
                    <a:pt x="6365" y="5904"/>
                  </a:lnTo>
                  <a:lnTo>
                    <a:pt x="8911" y="3125"/>
                  </a:lnTo>
                  <a:lnTo>
                    <a:pt x="76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390;p54">
              <a:extLst>
                <a:ext uri="{FF2B5EF4-FFF2-40B4-BE49-F238E27FC236}">
                  <a16:creationId xmlns:a16="http://schemas.microsoft.com/office/drawing/2014/main" id="{83CF0AE9-97F4-D83A-543F-0A5B44BAA408}"/>
                </a:ext>
              </a:extLst>
            </p:cNvPr>
            <p:cNvSpPr/>
            <p:nvPr/>
          </p:nvSpPr>
          <p:spPr>
            <a:xfrm>
              <a:off x="4354450" y="1381975"/>
              <a:ext cx="238825" cy="672100"/>
            </a:xfrm>
            <a:custGeom>
              <a:avLst/>
              <a:gdLst/>
              <a:ahLst/>
              <a:cxnLst/>
              <a:rect l="l" t="t" r="r" b="b"/>
              <a:pathLst>
                <a:path w="9553" h="26884" extrusionOk="0">
                  <a:moveTo>
                    <a:pt x="7813" y="778"/>
                  </a:moveTo>
                  <a:lnTo>
                    <a:pt x="8867" y="3368"/>
                  </a:lnTo>
                  <a:lnTo>
                    <a:pt x="6451" y="6002"/>
                  </a:lnTo>
                  <a:cubicBezTo>
                    <a:pt x="6407" y="6050"/>
                    <a:pt x="6379" y="6112"/>
                    <a:pt x="6373" y="6177"/>
                  </a:cubicBezTo>
                  <a:lnTo>
                    <a:pt x="4535" y="23869"/>
                  </a:lnTo>
                  <a:lnTo>
                    <a:pt x="1622" y="26079"/>
                  </a:lnTo>
                  <a:lnTo>
                    <a:pt x="633" y="23214"/>
                  </a:lnTo>
                  <a:lnTo>
                    <a:pt x="5583" y="5946"/>
                  </a:lnTo>
                  <a:cubicBezTo>
                    <a:pt x="5603" y="5876"/>
                    <a:pt x="5597" y="5801"/>
                    <a:pt x="5566" y="5734"/>
                  </a:cubicBezTo>
                  <a:lnTo>
                    <a:pt x="4400" y="3187"/>
                  </a:lnTo>
                  <a:lnTo>
                    <a:pt x="7813" y="778"/>
                  </a:lnTo>
                  <a:close/>
                  <a:moveTo>
                    <a:pt x="7950" y="0"/>
                  </a:moveTo>
                  <a:cubicBezTo>
                    <a:pt x="7890" y="0"/>
                    <a:pt x="7828" y="18"/>
                    <a:pt x="7774" y="57"/>
                  </a:cubicBezTo>
                  <a:lnTo>
                    <a:pt x="3839" y="2834"/>
                  </a:lnTo>
                  <a:cubicBezTo>
                    <a:pt x="3719" y="2919"/>
                    <a:pt x="3676" y="3078"/>
                    <a:pt x="3738" y="3212"/>
                  </a:cubicBezTo>
                  <a:lnTo>
                    <a:pt x="4964" y="5886"/>
                  </a:lnTo>
                  <a:lnTo>
                    <a:pt x="17" y="23136"/>
                  </a:lnTo>
                  <a:cubicBezTo>
                    <a:pt x="1" y="23197"/>
                    <a:pt x="2" y="23261"/>
                    <a:pt x="23" y="23321"/>
                  </a:cubicBezTo>
                  <a:lnTo>
                    <a:pt x="1180" y="26677"/>
                  </a:lnTo>
                  <a:cubicBezTo>
                    <a:pt x="1212" y="26770"/>
                    <a:pt x="1286" y="26842"/>
                    <a:pt x="1380" y="26871"/>
                  </a:cubicBezTo>
                  <a:cubicBezTo>
                    <a:pt x="1409" y="26879"/>
                    <a:pt x="1439" y="26884"/>
                    <a:pt x="1470" y="26884"/>
                  </a:cubicBezTo>
                  <a:cubicBezTo>
                    <a:pt x="1536" y="26884"/>
                    <a:pt x="1600" y="26862"/>
                    <a:pt x="1654" y="26822"/>
                  </a:cubicBezTo>
                  <a:lnTo>
                    <a:pt x="5010" y="24276"/>
                  </a:lnTo>
                  <a:cubicBezTo>
                    <a:pt x="5078" y="24224"/>
                    <a:pt x="5121" y="24148"/>
                    <a:pt x="5130" y="24064"/>
                  </a:cubicBezTo>
                  <a:lnTo>
                    <a:pt x="6972" y="6341"/>
                  </a:lnTo>
                  <a:lnTo>
                    <a:pt x="9450" y="3638"/>
                  </a:lnTo>
                  <a:cubicBezTo>
                    <a:pt x="9530" y="3551"/>
                    <a:pt x="9552" y="3426"/>
                    <a:pt x="9508" y="3316"/>
                  </a:cubicBezTo>
                  <a:lnTo>
                    <a:pt x="8234" y="191"/>
                  </a:lnTo>
                  <a:cubicBezTo>
                    <a:pt x="8185" y="70"/>
                    <a:pt x="8069" y="0"/>
                    <a:pt x="79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391;p54">
              <a:extLst>
                <a:ext uri="{FF2B5EF4-FFF2-40B4-BE49-F238E27FC236}">
                  <a16:creationId xmlns:a16="http://schemas.microsoft.com/office/drawing/2014/main" id="{00869FE2-B3AD-1F0D-1F91-BCAB5507C024}"/>
                </a:ext>
              </a:extLst>
            </p:cNvPr>
            <p:cNvSpPr/>
            <p:nvPr/>
          </p:nvSpPr>
          <p:spPr>
            <a:xfrm>
              <a:off x="4408525" y="1227600"/>
              <a:ext cx="298025" cy="344325"/>
            </a:xfrm>
            <a:custGeom>
              <a:avLst/>
              <a:gdLst/>
              <a:ahLst/>
              <a:cxnLst/>
              <a:rect l="l" t="t" r="r" b="b"/>
              <a:pathLst>
                <a:path w="11921" h="13773" extrusionOk="0">
                  <a:moveTo>
                    <a:pt x="5787" y="1"/>
                  </a:moveTo>
                  <a:cubicBezTo>
                    <a:pt x="3242" y="1"/>
                    <a:pt x="2200" y="2083"/>
                    <a:pt x="2200" y="2083"/>
                  </a:cubicBezTo>
                  <a:cubicBezTo>
                    <a:pt x="2200" y="2083"/>
                    <a:pt x="926" y="4514"/>
                    <a:pt x="463" y="6134"/>
                  </a:cubicBezTo>
                  <a:cubicBezTo>
                    <a:pt x="0" y="7755"/>
                    <a:pt x="1" y="10764"/>
                    <a:pt x="1" y="10764"/>
                  </a:cubicBezTo>
                  <a:cubicBezTo>
                    <a:pt x="1" y="10764"/>
                    <a:pt x="3705" y="9028"/>
                    <a:pt x="4746" y="9028"/>
                  </a:cubicBezTo>
                  <a:cubicBezTo>
                    <a:pt x="5787" y="9028"/>
                    <a:pt x="7871" y="13773"/>
                    <a:pt x="7871" y="13773"/>
                  </a:cubicBezTo>
                  <a:cubicBezTo>
                    <a:pt x="7871" y="13773"/>
                    <a:pt x="10996" y="9143"/>
                    <a:pt x="11458" y="5788"/>
                  </a:cubicBezTo>
                  <a:cubicBezTo>
                    <a:pt x="11921" y="2431"/>
                    <a:pt x="8334" y="1"/>
                    <a:pt x="5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392;p54">
              <a:extLst>
                <a:ext uri="{FF2B5EF4-FFF2-40B4-BE49-F238E27FC236}">
                  <a16:creationId xmlns:a16="http://schemas.microsoft.com/office/drawing/2014/main" id="{4F66847A-6D31-640E-FA3D-35312D9FA51D}"/>
                </a:ext>
              </a:extLst>
            </p:cNvPr>
            <p:cNvSpPr/>
            <p:nvPr/>
          </p:nvSpPr>
          <p:spPr>
            <a:xfrm>
              <a:off x="4400875" y="1219950"/>
              <a:ext cx="306425" cy="359650"/>
            </a:xfrm>
            <a:custGeom>
              <a:avLst/>
              <a:gdLst/>
              <a:ahLst/>
              <a:cxnLst/>
              <a:rect l="l" t="t" r="r" b="b"/>
              <a:pathLst>
                <a:path w="12257" h="14386" extrusionOk="0">
                  <a:moveTo>
                    <a:pt x="6093" y="612"/>
                  </a:moveTo>
                  <a:cubicBezTo>
                    <a:pt x="7569" y="612"/>
                    <a:pt x="9289" y="1449"/>
                    <a:pt x="10374" y="2694"/>
                  </a:cubicBezTo>
                  <a:cubicBezTo>
                    <a:pt x="10984" y="3394"/>
                    <a:pt x="11669" y="4545"/>
                    <a:pt x="11462" y="6052"/>
                  </a:cubicBezTo>
                  <a:cubicBezTo>
                    <a:pt x="11097" y="8686"/>
                    <a:pt x="9013" y="12190"/>
                    <a:pt x="8225" y="13440"/>
                  </a:cubicBezTo>
                  <a:cubicBezTo>
                    <a:pt x="7540" y="11952"/>
                    <a:pt x="6066" y="9028"/>
                    <a:pt x="5052" y="9028"/>
                  </a:cubicBezTo>
                  <a:cubicBezTo>
                    <a:pt x="4160" y="9028"/>
                    <a:pt x="1672" y="10112"/>
                    <a:pt x="621" y="10589"/>
                  </a:cubicBezTo>
                  <a:cubicBezTo>
                    <a:pt x="642" y="9682"/>
                    <a:pt x="727" y="7704"/>
                    <a:pt x="1064" y="6525"/>
                  </a:cubicBezTo>
                  <a:cubicBezTo>
                    <a:pt x="1513" y="4954"/>
                    <a:pt x="2764" y="2555"/>
                    <a:pt x="2777" y="2532"/>
                  </a:cubicBezTo>
                  <a:cubicBezTo>
                    <a:pt x="2778" y="2531"/>
                    <a:pt x="2779" y="2529"/>
                    <a:pt x="2779" y="2528"/>
                  </a:cubicBezTo>
                  <a:cubicBezTo>
                    <a:pt x="2819" y="2449"/>
                    <a:pt x="3776" y="612"/>
                    <a:pt x="6093" y="612"/>
                  </a:cubicBezTo>
                  <a:close/>
                  <a:moveTo>
                    <a:pt x="6093" y="1"/>
                  </a:moveTo>
                  <a:cubicBezTo>
                    <a:pt x="3412" y="1"/>
                    <a:pt x="2297" y="2123"/>
                    <a:pt x="2233" y="2250"/>
                  </a:cubicBezTo>
                  <a:cubicBezTo>
                    <a:pt x="2166" y="2379"/>
                    <a:pt x="939" y="4736"/>
                    <a:pt x="476" y="6356"/>
                  </a:cubicBezTo>
                  <a:cubicBezTo>
                    <a:pt x="6" y="7999"/>
                    <a:pt x="0" y="10945"/>
                    <a:pt x="0" y="11070"/>
                  </a:cubicBezTo>
                  <a:cubicBezTo>
                    <a:pt x="0" y="11246"/>
                    <a:pt x="145" y="11376"/>
                    <a:pt x="307" y="11376"/>
                  </a:cubicBezTo>
                  <a:cubicBezTo>
                    <a:pt x="350" y="11376"/>
                    <a:pt x="394" y="11367"/>
                    <a:pt x="437" y="11347"/>
                  </a:cubicBezTo>
                  <a:cubicBezTo>
                    <a:pt x="1449" y="10873"/>
                    <a:pt x="4253" y="9640"/>
                    <a:pt x="5052" y="9640"/>
                  </a:cubicBezTo>
                  <a:cubicBezTo>
                    <a:pt x="5508" y="9640"/>
                    <a:pt x="6810" y="11729"/>
                    <a:pt x="7896" y="14202"/>
                  </a:cubicBezTo>
                  <a:cubicBezTo>
                    <a:pt x="7941" y="14303"/>
                    <a:pt x="8037" y="14373"/>
                    <a:pt x="8149" y="14383"/>
                  </a:cubicBezTo>
                  <a:cubicBezTo>
                    <a:pt x="8158" y="14384"/>
                    <a:pt x="8167" y="14385"/>
                    <a:pt x="8177" y="14385"/>
                  </a:cubicBezTo>
                  <a:cubicBezTo>
                    <a:pt x="8278" y="14385"/>
                    <a:pt x="8373" y="14334"/>
                    <a:pt x="8431" y="14250"/>
                  </a:cubicBezTo>
                  <a:cubicBezTo>
                    <a:pt x="8560" y="14059"/>
                    <a:pt x="11600" y="9522"/>
                    <a:pt x="12067" y="6135"/>
                  </a:cubicBezTo>
                  <a:cubicBezTo>
                    <a:pt x="12257" y="4762"/>
                    <a:pt x="11830" y="3433"/>
                    <a:pt x="10836" y="2292"/>
                  </a:cubicBezTo>
                  <a:cubicBezTo>
                    <a:pt x="9641" y="922"/>
                    <a:pt x="7735" y="1"/>
                    <a:pt x="60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393;p54">
              <a:extLst>
                <a:ext uri="{FF2B5EF4-FFF2-40B4-BE49-F238E27FC236}">
                  <a16:creationId xmlns:a16="http://schemas.microsoft.com/office/drawing/2014/main" id="{C2D8C26D-E928-A724-642D-09DDC15FD20E}"/>
                </a:ext>
              </a:extLst>
            </p:cNvPr>
            <p:cNvSpPr/>
            <p:nvPr/>
          </p:nvSpPr>
          <p:spPr>
            <a:xfrm>
              <a:off x="4744150" y="1175600"/>
              <a:ext cx="89725" cy="106350"/>
            </a:xfrm>
            <a:custGeom>
              <a:avLst/>
              <a:gdLst/>
              <a:ahLst/>
              <a:cxnLst/>
              <a:rect l="l" t="t" r="r" b="b"/>
              <a:pathLst>
                <a:path w="3589" h="4254" extrusionOk="0">
                  <a:moveTo>
                    <a:pt x="2922" y="1"/>
                  </a:moveTo>
                  <a:cubicBezTo>
                    <a:pt x="2507" y="1"/>
                    <a:pt x="1969" y="808"/>
                    <a:pt x="1969" y="808"/>
                  </a:cubicBezTo>
                  <a:lnTo>
                    <a:pt x="0" y="4048"/>
                  </a:lnTo>
                  <a:cubicBezTo>
                    <a:pt x="0" y="4048"/>
                    <a:pt x="258" y="4254"/>
                    <a:pt x="669" y="4254"/>
                  </a:cubicBezTo>
                  <a:cubicBezTo>
                    <a:pt x="875" y="4254"/>
                    <a:pt x="1120" y="4202"/>
                    <a:pt x="1389" y="4048"/>
                  </a:cubicBezTo>
                  <a:cubicBezTo>
                    <a:pt x="2199" y="3585"/>
                    <a:pt x="3588" y="2312"/>
                    <a:pt x="3357" y="692"/>
                  </a:cubicBezTo>
                  <a:cubicBezTo>
                    <a:pt x="3283" y="176"/>
                    <a:pt x="3116" y="1"/>
                    <a:pt x="29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2394;p54">
              <a:extLst>
                <a:ext uri="{FF2B5EF4-FFF2-40B4-BE49-F238E27FC236}">
                  <a16:creationId xmlns:a16="http://schemas.microsoft.com/office/drawing/2014/main" id="{39FF588E-AC98-A9BA-4EAD-05AFE8C7C74A}"/>
                </a:ext>
              </a:extLst>
            </p:cNvPr>
            <p:cNvSpPr/>
            <p:nvPr/>
          </p:nvSpPr>
          <p:spPr>
            <a:xfrm>
              <a:off x="4735700" y="1167925"/>
              <a:ext cx="106375" cy="121700"/>
            </a:xfrm>
            <a:custGeom>
              <a:avLst/>
              <a:gdLst/>
              <a:ahLst/>
              <a:cxnLst/>
              <a:rect l="l" t="t" r="r" b="b"/>
              <a:pathLst>
                <a:path w="4255" h="4868" extrusionOk="0">
                  <a:moveTo>
                    <a:pt x="3258" y="1"/>
                  </a:moveTo>
                  <a:cubicBezTo>
                    <a:pt x="2715" y="1"/>
                    <a:pt x="2206" y="713"/>
                    <a:pt x="2051" y="945"/>
                  </a:cubicBezTo>
                  <a:cubicBezTo>
                    <a:pt x="1958" y="1085"/>
                    <a:pt x="1996" y="1275"/>
                    <a:pt x="2136" y="1370"/>
                  </a:cubicBezTo>
                  <a:cubicBezTo>
                    <a:pt x="2188" y="1404"/>
                    <a:pt x="2247" y="1421"/>
                    <a:pt x="2305" y="1421"/>
                  </a:cubicBezTo>
                  <a:cubicBezTo>
                    <a:pt x="2404" y="1421"/>
                    <a:pt x="2501" y="1373"/>
                    <a:pt x="2561" y="1284"/>
                  </a:cubicBezTo>
                  <a:cubicBezTo>
                    <a:pt x="2787" y="945"/>
                    <a:pt x="3151" y="617"/>
                    <a:pt x="3251" y="611"/>
                  </a:cubicBezTo>
                  <a:cubicBezTo>
                    <a:pt x="3251" y="611"/>
                    <a:pt x="3340" y="678"/>
                    <a:pt x="3392" y="1042"/>
                  </a:cubicBezTo>
                  <a:cubicBezTo>
                    <a:pt x="3602" y="2512"/>
                    <a:pt x="2296" y="3678"/>
                    <a:pt x="1576" y="4089"/>
                  </a:cubicBezTo>
                  <a:cubicBezTo>
                    <a:pt x="1359" y="4213"/>
                    <a:pt x="1166" y="4254"/>
                    <a:pt x="1006" y="4254"/>
                  </a:cubicBezTo>
                  <a:cubicBezTo>
                    <a:pt x="718" y="4254"/>
                    <a:pt x="540" y="4123"/>
                    <a:pt x="530" y="4116"/>
                  </a:cubicBezTo>
                  <a:cubicBezTo>
                    <a:pt x="475" y="4073"/>
                    <a:pt x="409" y="4052"/>
                    <a:pt x="344" y="4052"/>
                  </a:cubicBezTo>
                  <a:cubicBezTo>
                    <a:pt x="254" y="4052"/>
                    <a:pt x="165" y="4092"/>
                    <a:pt x="105" y="4168"/>
                  </a:cubicBezTo>
                  <a:cubicBezTo>
                    <a:pt x="0" y="4297"/>
                    <a:pt x="19" y="4488"/>
                    <a:pt x="148" y="4594"/>
                  </a:cubicBezTo>
                  <a:cubicBezTo>
                    <a:pt x="168" y="4610"/>
                    <a:pt x="498" y="4868"/>
                    <a:pt x="1010" y="4868"/>
                  </a:cubicBezTo>
                  <a:cubicBezTo>
                    <a:pt x="1261" y="4868"/>
                    <a:pt x="1556" y="4806"/>
                    <a:pt x="1879" y="4621"/>
                  </a:cubicBezTo>
                  <a:cubicBezTo>
                    <a:pt x="2724" y="4138"/>
                    <a:pt x="4254" y="2751"/>
                    <a:pt x="3998" y="955"/>
                  </a:cubicBezTo>
                  <a:cubicBezTo>
                    <a:pt x="3970" y="750"/>
                    <a:pt x="3880" y="127"/>
                    <a:pt x="3394" y="16"/>
                  </a:cubicBezTo>
                  <a:cubicBezTo>
                    <a:pt x="3348" y="6"/>
                    <a:pt x="3303" y="1"/>
                    <a:pt x="3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2395;p54">
              <a:extLst>
                <a:ext uri="{FF2B5EF4-FFF2-40B4-BE49-F238E27FC236}">
                  <a16:creationId xmlns:a16="http://schemas.microsoft.com/office/drawing/2014/main" id="{3A5D6D64-DB90-7546-D569-35483B12EE6C}"/>
                </a:ext>
              </a:extLst>
            </p:cNvPr>
            <p:cNvSpPr/>
            <p:nvPr/>
          </p:nvSpPr>
          <p:spPr>
            <a:xfrm>
              <a:off x="4434575" y="1022175"/>
              <a:ext cx="63675" cy="133125"/>
            </a:xfrm>
            <a:custGeom>
              <a:avLst/>
              <a:gdLst/>
              <a:ahLst/>
              <a:cxnLst/>
              <a:rect l="l" t="t" r="r" b="b"/>
              <a:pathLst>
                <a:path w="2547" h="5325" extrusionOk="0">
                  <a:moveTo>
                    <a:pt x="1881" y="0"/>
                  </a:moveTo>
                  <a:cubicBezTo>
                    <a:pt x="1505" y="0"/>
                    <a:pt x="1043" y="232"/>
                    <a:pt x="695" y="1158"/>
                  </a:cubicBezTo>
                  <a:cubicBezTo>
                    <a:pt x="1" y="3010"/>
                    <a:pt x="1158" y="5324"/>
                    <a:pt x="1158" y="5324"/>
                  </a:cubicBezTo>
                  <a:lnTo>
                    <a:pt x="2315" y="2894"/>
                  </a:lnTo>
                  <a:lnTo>
                    <a:pt x="2546" y="232"/>
                  </a:lnTo>
                  <a:cubicBezTo>
                    <a:pt x="2546" y="232"/>
                    <a:pt x="2257" y="0"/>
                    <a:pt x="18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2396;p54">
              <a:extLst>
                <a:ext uri="{FF2B5EF4-FFF2-40B4-BE49-F238E27FC236}">
                  <a16:creationId xmlns:a16="http://schemas.microsoft.com/office/drawing/2014/main" id="{FA8A3A8A-ECD1-6AB3-A801-7B8A8DD6AC38}"/>
                </a:ext>
              </a:extLst>
            </p:cNvPr>
            <p:cNvSpPr/>
            <p:nvPr/>
          </p:nvSpPr>
          <p:spPr>
            <a:xfrm>
              <a:off x="4426425" y="1014525"/>
              <a:ext cx="80350" cy="148400"/>
            </a:xfrm>
            <a:custGeom>
              <a:avLst/>
              <a:gdLst/>
              <a:ahLst/>
              <a:cxnLst/>
              <a:rect l="l" t="t" r="r" b="b"/>
              <a:pathLst>
                <a:path w="3214" h="5936" extrusionOk="0">
                  <a:moveTo>
                    <a:pt x="2204" y="0"/>
                  </a:moveTo>
                  <a:cubicBezTo>
                    <a:pt x="2104" y="0"/>
                    <a:pt x="2000" y="13"/>
                    <a:pt x="1892" y="43"/>
                  </a:cubicBezTo>
                  <a:cubicBezTo>
                    <a:pt x="1399" y="179"/>
                    <a:pt x="1011" y="621"/>
                    <a:pt x="734" y="1356"/>
                  </a:cubicBezTo>
                  <a:cubicBezTo>
                    <a:pt x="1" y="3310"/>
                    <a:pt x="1160" y="5668"/>
                    <a:pt x="1210" y="5768"/>
                  </a:cubicBezTo>
                  <a:cubicBezTo>
                    <a:pt x="1262" y="5871"/>
                    <a:pt x="1368" y="5936"/>
                    <a:pt x="1483" y="5936"/>
                  </a:cubicBezTo>
                  <a:lnTo>
                    <a:pt x="1486" y="5936"/>
                  </a:lnTo>
                  <a:cubicBezTo>
                    <a:pt x="1604" y="5935"/>
                    <a:pt x="1709" y="5867"/>
                    <a:pt x="1760" y="5762"/>
                  </a:cubicBezTo>
                  <a:lnTo>
                    <a:pt x="2917" y="3332"/>
                  </a:lnTo>
                  <a:cubicBezTo>
                    <a:pt x="2990" y="3179"/>
                    <a:pt x="2925" y="2997"/>
                    <a:pt x="2773" y="2924"/>
                  </a:cubicBezTo>
                  <a:cubicBezTo>
                    <a:pt x="2730" y="2904"/>
                    <a:pt x="2685" y="2894"/>
                    <a:pt x="2641" y="2894"/>
                  </a:cubicBezTo>
                  <a:cubicBezTo>
                    <a:pt x="2527" y="2894"/>
                    <a:pt x="2417" y="2959"/>
                    <a:pt x="2365" y="3069"/>
                  </a:cubicBezTo>
                  <a:lnTo>
                    <a:pt x="1504" y="4876"/>
                  </a:lnTo>
                  <a:cubicBezTo>
                    <a:pt x="1226" y="4098"/>
                    <a:pt x="875" y="2724"/>
                    <a:pt x="1307" y="1571"/>
                  </a:cubicBezTo>
                  <a:cubicBezTo>
                    <a:pt x="1506" y="1040"/>
                    <a:pt x="1763" y="715"/>
                    <a:pt x="2050" y="634"/>
                  </a:cubicBezTo>
                  <a:cubicBezTo>
                    <a:pt x="2104" y="619"/>
                    <a:pt x="2157" y="612"/>
                    <a:pt x="2208" y="612"/>
                  </a:cubicBezTo>
                  <a:cubicBezTo>
                    <a:pt x="2468" y="612"/>
                    <a:pt x="2681" y="776"/>
                    <a:pt x="2683" y="778"/>
                  </a:cubicBezTo>
                  <a:cubicBezTo>
                    <a:pt x="2739" y="821"/>
                    <a:pt x="2804" y="842"/>
                    <a:pt x="2870" y="842"/>
                  </a:cubicBezTo>
                  <a:cubicBezTo>
                    <a:pt x="2960" y="842"/>
                    <a:pt x="3049" y="802"/>
                    <a:pt x="3109" y="726"/>
                  </a:cubicBezTo>
                  <a:cubicBezTo>
                    <a:pt x="3214" y="595"/>
                    <a:pt x="3192" y="405"/>
                    <a:pt x="3064" y="300"/>
                  </a:cubicBezTo>
                  <a:cubicBezTo>
                    <a:pt x="3045" y="285"/>
                    <a:pt x="2682" y="0"/>
                    <a:pt x="2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2397;p54">
              <a:extLst>
                <a:ext uri="{FF2B5EF4-FFF2-40B4-BE49-F238E27FC236}">
                  <a16:creationId xmlns:a16="http://schemas.microsoft.com/office/drawing/2014/main" id="{C9E75E72-1ACC-672F-A9BE-CA89079FA520}"/>
                </a:ext>
              </a:extLst>
            </p:cNvPr>
            <p:cNvSpPr/>
            <p:nvPr/>
          </p:nvSpPr>
          <p:spPr>
            <a:xfrm>
              <a:off x="4489550" y="1355200"/>
              <a:ext cx="159750" cy="98175"/>
            </a:xfrm>
            <a:custGeom>
              <a:avLst/>
              <a:gdLst/>
              <a:ahLst/>
              <a:cxnLst/>
              <a:rect l="l" t="t" r="r" b="b"/>
              <a:pathLst>
                <a:path w="6390" h="3927" extrusionOk="0">
                  <a:moveTo>
                    <a:pt x="6243" y="0"/>
                  </a:moveTo>
                  <a:cubicBezTo>
                    <a:pt x="5370" y="0"/>
                    <a:pt x="347" y="2420"/>
                    <a:pt x="347" y="2420"/>
                  </a:cubicBezTo>
                  <a:cubicBezTo>
                    <a:pt x="347" y="2420"/>
                    <a:pt x="1" y="3808"/>
                    <a:pt x="1505" y="3924"/>
                  </a:cubicBezTo>
                  <a:cubicBezTo>
                    <a:pt x="1531" y="3926"/>
                    <a:pt x="1558" y="3927"/>
                    <a:pt x="1585" y="3927"/>
                  </a:cubicBezTo>
                  <a:cubicBezTo>
                    <a:pt x="3117" y="3927"/>
                    <a:pt x="6138" y="787"/>
                    <a:pt x="6366" y="104"/>
                  </a:cubicBezTo>
                  <a:cubicBezTo>
                    <a:pt x="6390" y="32"/>
                    <a:pt x="6344" y="0"/>
                    <a:pt x="62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2398;p54">
              <a:extLst>
                <a:ext uri="{FF2B5EF4-FFF2-40B4-BE49-F238E27FC236}">
                  <a16:creationId xmlns:a16="http://schemas.microsoft.com/office/drawing/2014/main" id="{4CA7C979-AB05-2E41-8A46-AA2A34854E98}"/>
                </a:ext>
              </a:extLst>
            </p:cNvPr>
            <p:cNvSpPr/>
            <p:nvPr/>
          </p:nvSpPr>
          <p:spPr>
            <a:xfrm>
              <a:off x="4486350" y="1347850"/>
              <a:ext cx="170850" cy="113200"/>
            </a:xfrm>
            <a:custGeom>
              <a:avLst/>
              <a:gdLst/>
              <a:ahLst/>
              <a:cxnLst/>
              <a:rect l="l" t="t" r="r" b="b"/>
              <a:pathLst>
                <a:path w="6834" h="4528" extrusionOk="0">
                  <a:moveTo>
                    <a:pt x="5962" y="685"/>
                  </a:moveTo>
                  <a:lnTo>
                    <a:pt x="5962" y="685"/>
                  </a:lnTo>
                  <a:cubicBezTo>
                    <a:pt x="5197" y="1684"/>
                    <a:pt x="2876" y="3914"/>
                    <a:pt x="1716" y="3914"/>
                  </a:cubicBezTo>
                  <a:cubicBezTo>
                    <a:pt x="1696" y="3914"/>
                    <a:pt x="1676" y="3914"/>
                    <a:pt x="1656" y="3912"/>
                  </a:cubicBezTo>
                  <a:cubicBezTo>
                    <a:pt x="1295" y="3885"/>
                    <a:pt x="1039" y="3772"/>
                    <a:pt x="896" y="3577"/>
                  </a:cubicBezTo>
                  <a:cubicBezTo>
                    <a:pt x="741" y="3363"/>
                    <a:pt x="738" y="3082"/>
                    <a:pt x="753" y="2920"/>
                  </a:cubicBezTo>
                  <a:cubicBezTo>
                    <a:pt x="2788" y="1944"/>
                    <a:pt x="5014" y="972"/>
                    <a:pt x="5962" y="685"/>
                  </a:cubicBezTo>
                  <a:close/>
                  <a:moveTo>
                    <a:pt x="6409" y="1"/>
                  </a:moveTo>
                  <a:cubicBezTo>
                    <a:pt x="5937" y="1"/>
                    <a:pt x="4608" y="384"/>
                    <a:pt x="343" y="2438"/>
                  </a:cubicBezTo>
                  <a:cubicBezTo>
                    <a:pt x="262" y="2477"/>
                    <a:pt x="201" y="2551"/>
                    <a:pt x="178" y="2639"/>
                  </a:cubicBezTo>
                  <a:cubicBezTo>
                    <a:pt x="172" y="2669"/>
                    <a:pt x="0" y="3379"/>
                    <a:pt x="398" y="3931"/>
                  </a:cubicBezTo>
                  <a:cubicBezTo>
                    <a:pt x="651" y="4281"/>
                    <a:pt x="1058" y="4480"/>
                    <a:pt x="1610" y="4523"/>
                  </a:cubicBezTo>
                  <a:cubicBezTo>
                    <a:pt x="1641" y="4526"/>
                    <a:pt x="1673" y="4527"/>
                    <a:pt x="1705" y="4527"/>
                  </a:cubicBezTo>
                  <a:cubicBezTo>
                    <a:pt x="3413" y="4527"/>
                    <a:pt x="6535" y="1241"/>
                    <a:pt x="6784" y="496"/>
                  </a:cubicBezTo>
                  <a:cubicBezTo>
                    <a:pt x="6834" y="345"/>
                    <a:pt x="6795" y="190"/>
                    <a:pt x="6683" y="91"/>
                  </a:cubicBezTo>
                  <a:cubicBezTo>
                    <a:pt x="6639" y="52"/>
                    <a:pt x="6581" y="1"/>
                    <a:pt x="64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2399;p54">
              <a:extLst>
                <a:ext uri="{FF2B5EF4-FFF2-40B4-BE49-F238E27FC236}">
                  <a16:creationId xmlns:a16="http://schemas.microsoft.com/office/drawing/2014/main" id="{1747E935-E0DC-2481-C071-4109AB1FF4FC}"/>
                </a:ext>
              </a:extLst>
            </p:cNvPr>
            <p:cNvSpPr/>
            <p:nvPr/>
          </p:nvSpPr>
          <p:spPr>
            <a:xfrm>
              <a:off x="4449025" y="827025"/>
              <a:ext cx="448525" cy="605550"/>
            </a:xfrm>
            <a:custGeom>
              <a:avLst/>
              <a:gdLst/>
              <a:ahLst/>
              <a:cxnLst/>
              <a:rect l="l" t="t" r="r" b="b"/>
              <a:pathLst>
                <a:path w="17941" h="24222" extrusionOk="0">
                  <a:moveTo>
                    <a:pt x="10528" y="0"/>
                  </a:moveTo>
                  <a:cubicBezTo>
                    <a:pt x="9479" y="0"/>
                    <a:pt x="8412" y="291"/>
                    <a:pt x="7409" y="979"/>
                  </a:cubicBezTo>
                  <a:cubicBezTo>
                    <a:pt x="7409" y="979"/>
                    <a:pt x="3357" y="2830"/>
                    <a:pt x="2431" y="5724"/>
                  </a:cubicBezTo>
                  <a:cubicBezTo>
                    <a:pt x="1505" y="8617"/>
                    <a:pt x="1" y="14519"/>
                    <a:pt x="1" y="16718"/>
                  </a:cubicBezTo>
                  <a:cubicBezTo>
                    <a:pt x="1" y="18917"/>
                    <a:pt x="695" y="23430"/>
                    <a:pt x="2200" y="24125"/>
                  </a:cubicBezTo>
                  <a:cubicBezTo>
                    <a:pt x="2344" y="24191"/>
                    <a:pt x="2519" y="24222"/>
                    <a:pt x="2720" y="24222"/>
                  </a:cubicBezTo>
                  <a:cubicBezTo>
                    <a:pt x="4622" y="24222"/>
                    <a:pt x="8813" y="21491"/>
                    <a:pt x="10069" y="20653"/>
                  </a:cubicBezTo>
                  <a:cubicBezTo>
                    <a:pt x="11459" y="19727"/>
                    <a:pt x="13079" y="16139"/>
                    <a:pt x="14815" y="14056"/>
                  </a:cubicBezTo>
                  <a:cubicBezTo>
                    <a:pt x="16551" y="11974"/>
                    <a:pt x="17940" y="8154"/>
                    <a:pt x="17246" y="5029"/>
                  </a:cubicBezTo>
                  <a:cubicBezTo>
                    <a:pt x="16723" y="2678"/>
                    <a:pt x="13712" y="0"/>
                    <a:pt x="105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2400;p54">
              <a:extLst>
                <a:ext uri="{FF2B5EF4-FFF2-40B4-BE49-F238E27FC236}">
                  <a16:creationId xmlns:a16="http://schemas.microsoft.com/office/drawing/2014/main" id="{982FFE56-7824-9883-EA60-F3344BCF6075}"/>
                </a:ext>
              </a:extLst>
            </p:cNvPr>
            <p:cNvSpPr/>
            <p:nvPr/>
          </p:nvSpPr>
          <p:spPr>
            <a:xfrm>
              <a:off x="4441400" y="819400"/>
              <a:ext cx="464375" cy="620700"/>
            </a:xfrm>
            <a:custGeom>
              <a:avLst/>
              <a:gdLst/>
              <a:ahLst/>
              <a:cxnLst/>
              <a:rect l="l" t="t" r="r" b="b"/>
              <a:pathLst>
                <a:path w="18575" h="24828" extrusionOk="0">
                  <a:moveTo>
                    <a:pt x="10844" y="615"/>
                  </a:moveTo>
                  <a:cubicBezTo>
                    <a:pt x="11571" y="615"/>
                    <a:pt x="12319" y="761"/>
                    <a:pt x="13065" y="1055"/>
                  </a:cubicBezTo>
                  <a:cubicBezTo>
                    <a:pt x="15110" y="1861"/>
                    <a:pt x="16872" y="3689"/>
                    <a:pt x="17252" y="5400"/>
                  </a:cubicBezTo>
                  <a:cubicBezTo>
                    <a:pt x="17926" y="8439"/>
                    <a:pt x="16536" y="12183"/>
                    <a:pt x="14885" y="14165"/>
                  </a:cubicBezTo>
                  <a:cubicBezTo>
                    <a:pt x="14133" y="15067"/>
                    <a:pt x="13414" y="16229"/>
                    <a:pt x="12719" y="17351"/>
                  </a:cubicBezTo>
                  <a:cubicBezTo>
                    <a:pt x="11808" y="18820"/>
                    <a:pt x="10948" y="20208"/>
                    <a:pt x="10205" y="20703"/>
                  </a:cubicBezTo>
                  <a:cubicBezTo>
                    <a:pt x="6860" y="22934"/>
                    <a:pt x="4206" y="24223"/>
                    <a:pt x="3028" y="24223"/>
                  </a:cubicBezTo>
                  <a:cubicBezTo>
                    <a:pt x="2869" y="24223"/>
                    <a:pt x="2737" y="24200"/>
                    <a:pt x="2633" y="24152"/>
                  </a:cubicBezTo>
                  <a:cubicBezTo>
                    <a:pt x="1399" y="23582"/>
                    <a:pt x="612" y="19549"/>
                    <a:pt x="612" y="17023"/>
                  </a:cubicBezTo>
                  <a:cubicBezTo>
                    <a:pt x="612" y="14791"/>
                    <a:pt x="2160" y="8831"/>
                    <a:pt x="3028" y="6122"/>
                  </a:cubicBezTo>
                  <a:cubicBezTo>
                    <a:pt x="3902" y="3393"/>
                    <a:pt x="7801" y="1580"/>
                    <a:pt x="7840" y="1562"/>
                  </a:cubicBezTo>
                  <a:cubicBezTo>
                    <a:pt x="7856" y="1554"/>
                    <a:pt x="7872" y="1545"/>
                    <a:pt x="7886" y="1537"/>
                  </a:cubicBezTo>
                  <a:cubicBezTo>
                    <a:pt x="8779" y="924"/>
                    <a:pt x="9788" y="615"/>
                    <a:pt x="10844" y="615"/>
                  </a:cubicBezTo>
                  <a:close/>
                  <a:moveTo>
                    <a:pt x="10840" y="0"/>
                  </a:moveTo>
                  <a:cubicBezTo>
                    <a:pt x="9673" y="0"/>
                    <a:pt x="8554" y="341"/>
                    <a:pt x="7561" y="1016"/>
                  </a:cubicBezTo>
                  <a:cubicBezTo>
                    <a:pt x="7185" y="1191"/>
                    <a:pt x="3373" y="3033"/>
                    <a:pt x="2445" y="5934"/>
                  </a:cubicBezTo>
                  <a:cubicBezTo>
                    <a:pt x="1568" y="8677"/>
                    <a:pt x="0" y="14727"/>
                    <a:pt x="0" y="17022"/>
                  </a:cubicBezTo>
                  <a:cubicBezTo>
                    <a:pt x="0" y="18782"/>
                    <a:pt x="563" y="23872"/>
                    <a:pt x="2376" y="24708"/>
                  </a:cubicBezTo>
                  <a:cubicBezTo>
                    <a:pt x="2554" y="24790"/>
                    <a:pt x="2767" y="24828"/>
                    <a:pt x="3011" y="24828"/>
                  </a:cubicBezTo>
                  <a:cubicBezTo>
                    <a:pt x="4735" y="24828"/>
                    <a:pt x="7971" y="22929"/>
                    <a:pt x="10545" y="21212"/>
                  </a:cubicBezTo>
                  <a:cubicBezTo>
                    <a:pt x="11398" y="20642"/>
                    <a:pt x="12292" y="19200"/>
                    <a:pt x="13238" y="17674"/>
                  </a:cubicBezTo>
                  <a:cubicBezTo>
                    <a:pt x="13924" y="16568"/>
                    <a:pt x="14631" y="15426"/>
                    <a:pt x="15355" y="14557"/>
                  </a:cubicBezTo>
                  <a:cubicBezTo>
                    <a:pt x="17143" y="12410"/>
                    <a:pt x="18574" y="8531"/>
                    <a:pt x="17850" y="5268"/>
                  </a:cubicBezTo>
                  <a:cubicBezTo>
                    <a:pt x="17428" y="3371"/>
                    <a:pt x="15510" y="1360"/>
                    <a:pt x="13290" y="485"/>
                  </a:cubicBezTo>
                  <a:cubicBezTo>
                    <a:pt x="12467" y="161"/>
                    <a:pt x="11642" y="0"/>
                    <a:pt x="10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2401;p54">
              <a:extLst>
                <a:ext uri="{FF2B5EF4-FFF2-40B4-BE49-F238E27FC236}">
                  <a16:creationId xmlns:a16="http://schemas.microsoft.com/office/drawing/2014/main" id="{A51AED51-24C8-D6EE-70DD-DE0145540B2E}"/>
                </a:ext>
              </a:extLst>
            </p:cNvPr>
            <p:cNvSpPr/>
            <p:nvPr/>
          </p:nvSpPr>
          <p:spPr>
            <a:xfrm>
              <a:off x="4472600" y="827000"/>
              <a:ext cx="424950" cy="421625"/>
            </a:xfrm>
            <a:custGeom>
              <a:avLst/>
              <a:gdLst/>
              <a:ahLst/>
              <a:cxnLst/>
              <a:rect l="l" t="t" r="r" b="b"/>
              <a:pathLst>
                <a:path w="16998" h="16865" extrusionOk="0">
                  <a:moveTo>
                    <a:pt x="9584" y="1"/>
                  </a:moveTo>
                  <a:cubicBezTo>
                    <a:pt x="8536" y="1"/>
                    <a:pt x="7469" y="291"/>
                    <a:pt x="6466" y="979"/>
                  </a:cubicBezTo>
                  <a:cubicBezTo>
                    <a:pt x="6466" y="979"/>
                    <a:pt x="2414" y="2831"/>
                    <a:pt x="1488" y="5725"/>
                  </a:cubicBezTo>
                  <a:cubicBezTo>
                    <a:pt x="1049" y="7099"/>
                    <a:pt x="479" y="9154"/>
                    <a:pt x="1" y="11168"/>
                  </a:cubicBezTo>
                  <a:cubicBezTo>
                    <a:pt x="793" y="9931"/>
                    <a:pt x="2102" y="7827"/>
                    <a:pt x="2183" y="7345"/>
                  </a:cubicBezTo>
                  <a:cubicBezTo>
                    <a:pt x="2298" y="6651"/>
                    <a:pt x="2298" y="6534"/>
                    <a:pt x="3109" y="6534"/>
                  </a:cubicBezTo>
                  <a:cubicBezTo>
                    <a:pt x="3919" y="6534"/>
                    <a:pt x="5423" y="8850"/>
                    <a:pt x="7507" y="9313"/>
                  </a:cubicBezTo>
                  <a:cubicBezTo>
                    <a:pt x="9590" y="9775"/>
                    <a:pt x="12367" y="9428"/>
                    <a:pt x="12367" y="10586"/>
                  </a:cubicBezTo>
                  <a:cubicBezTo>
                    <a:pt x="12367" y="11743"/>
                    <a:pt x="10747" y="13594"/>
                    <a:pt x="11788" y="14172"/>
                  </a:cubicBezTo>
                  <a:cubicBezTo>
                    <a:pt x="12598" y="14623"/>
                    <a:pt x="11873" y="16189"/>
                    <a:pt x="11944" y="16864"/>
                  </a:cubicBezTo>
                  <a:cubicBezTo>
                    <a:pt x="12565" y="15864"/>
                    <a:pt x="13210" y="14852"/>
                    <a:pt x="13872" y="14057"/>
                  </a:cubicBezTo>
                  <a:cubicBezTo>
                    <a:pt x="15608" y="11974"/>
                    <a:pt x="16997" y="8155"/>
                    <a:pt x="16303" y="5030"/>
                  </a:cubicBezTo>
                  <a:cubicBezTo>
                    <a:pt x="15780" y="2679"/>
                    <a:pt x="12768" y="1"/>
                    <a:pt x="9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2402;p54">
              <a:extLst>
                <a:ext uri="{FF2B5EF4-FFF2-40B4-BE49-F238E27FC236}">
                  <a16:creationId xmlns:a16="http://schemas.microsoft.com/office/drawing/2014/main" id="{2A2DBD7E-118E-B9EC-C407-A391458EC553}"/>
                </a:ext>
              </a:extLst>
            </p:cNvPr>
            <p:cNvSpPr/>
            <p:nvPr/>
          </p:nvSpPr>
          <p:spPr>
            <a:xfrm>
              <a:off x="4464325" y="819375"/>
              <a:ext cx="441450" cy="436900"/>
            </a:xfrm>
            <a:custGeom>
              <a:avLst/>
              <a:gdLst/>
              <a:ahLst/>
              <a:cxnLst/>
              <a:rect l="l" t="t" r="r" b="b"/>
              <a:pathLst>
                <a:path w="17658" h="17476" extrusionOk="0">
                  <a:moveTo>
                    <a:pt x="9927" y="615"/>
                  </a:moveTo>
                  <a:cubicBezTo>
                    <a:pt x="10653" y="615"/>
                    <a:pt x="11402" y="761"/>
                    <a:pt x="12148" y="1056"/>
                  </a:cubicBezTo>
                  <a:cubicBezTo>
                    <a:pt x="14193" y="1862"/>
                    <a:pt x="15955" y="3689"/>
                    <a:pt x="16335" y="5400"/>
                  </a:cubicBezTo>
                  <a:cubicBezTo>
                    <a:pt x="17009" y="8439"/>
                    <a:pt x="15619" y="12184"/>
                    <a:pt x="13968" y="14166"/>
                  </a:cubicBezTo>
                  <a:cubicBezTo>
                    <a:pt x="13560" y="14656"/>
                    <a:pt x="13160" y="15224"/>
                    <a:pt x="12773" y="15813"/>
                  </a:cubicBezTo>
                  <a:cubicBezTo>
                    <a:pt x="12862" y="15178"/>
                    <a:pt x="12842" y="14528"/>
                    <a:pt x="12269" y="14211"/>
                  </a:cubicBezTo>
                  <a:cubicBezTo>
                    <a:pt x="11899" y="14006"/>
                    <a:pt x="12122" y="13417"/>
                    <a:pt x="12503" y="12546"/>
                  </a:cubicBezTo>
                  <a:cubicBezTo>
                    <a:pt x="12750" y="11982"/>
                    <a:pt x="13005" y="11400"/>
                    <a:pt x="13005" y="10891"/>
                  </a:cubicBezTo>
                  <a:cubicBezTo>
                    <a:pt x="13005" y="9837"/>
                    <a:pt x="11635" y="9723"/>
                    <a:pt x="10049" y="9591"/>
                  </a:cubicBezTo>
                  <a:cubicBezTo>
                    <a:pt x="9327" y="9530"/>
                    <a:pt x="8579" y="9468"/>
                    <a:pt x="7904" y="9319"/>
                  </a:cubicBezTo>
                  <a:cubicBezTo>
                    <a:pt x="6771" y="9067"/>
                    <a:pt x="5798" y="8211"/>
                    <a:pt x="5018" y="7523"/>
                  </a:cubicBezTo>
                  <a:cubicBezTo>
                    <a:pt x="4366" y="6949"/>
                    <a:pt x="3895" y="6534"/>
                    <a:pt x="3440" y="6534"/>
                  </a:cubicBezTo>
                  <a:cubicBezTo>
                    <a:pt x="2470" y="6534"/>
                    <a:pt x="2348" y="6783"/>
                    <a:pt x="2212" y="7598"/>
                  </a:cubicBezTo>
                  <a:cubicBezTo>
                    <a:pt x="2183" y="7774"/>
                    <a:pt x="1861" y="8412"/>
                    <a:pt x="1096" y="9673"/>
                  </a:cubicBezTo>
                  <a:cubicBezTo>
                    <a:pt x="1435" y="8371"/>
                    <a:pt x="1796" y="7104"/>
                    <a:pt x="2111" y="6123"/>
                  </a:cubicBezTo>
                  <a:cubicBezTo>
                    <a:pt x="2984" y="3393"/>
                    <a:pt x="6883" y="1580"/>
                    <a:pt x="6969" y="1536"/>
                  </a:cubicBezTo>
                  <a:cubicBezTo>
                    <a:pt x="7862" y="924"/>
                    <a:pt x="8872" y="615"/>
                    <a:pt x="9927" y="615"/>
                  </a:cubicBezTo>
                  <a:close/>
                  <a:moveTo>
                    <a:pt x="9913" y="0"/>
                  </a:moveTo>
                  <a:cubicBezTo>
                    <a:pt x="8747" y="0"/>
                    <a:pt x="7636" y="340"/>
                    <a:pt x="6669" y="1007"/>
                  </a:cubicBezTo>
                  <a:cubicBezTo>
                    <a:pt x="6499" y="1084"/>
                    <a:pt x="2485" y="2949"/>
                    <a:pt x="1528" y="5937"/>
                  </a:cubicBezTo>
                  <a:cubicBezTo>
                    <a:pt x="1059" y="7403"/>
                    <a:pt x="487" y="9498"/>
                    <a:pt x="35" y="11403"/>
                  </a:cubicBezTo>
                  <a:cubicBezTo>
                    <a:pt x="0" y="11549"/>
                    <a:pt x="76" y="11697"/>
                    <a:pt x="213" y="11756"/>
                  </a:cubicBezTo>
                  <a:cubicBezTo>
                    <a:pt x="252" y="11772"/>
                    <a:pt x="292" y="11780"/>
                    <a:pt x="332" y="11780"/>
                  </a:cubicBezTo>
                  <a:cubicBezTo>
                    <a:pt x="434" y="11780"/>
                    <a:pt x="532" y="11729"/>
                    <a:pt x="590" y="11639"/>
                  </a:cubicBezTo>
                  <a:cubicBezTo>
                    <a:pt x="1999" y="9436"/>
                    <a:pt x="2748" y="8111"/>
                    <a:pt x="2824" y="7652"/>
                  </a:cubicBezTo>
                  <a:cubicBezTo>
                    <a:pt x="2908" y="7145"/>
                    <a:pt x="2908" y="7145"/>
                    <a:pt x="3441" y="7145"/>
                  </a:cubicBezTo>
                  <a:cubicBezTo>
                    <a:pt x="3664" y="7145"/>
                    <a:pt x="4169" y="7589"/>
                    <a:pt x="4613" y="7981"/>
                  </a:cubicBezTo>
                  <a:cubicBezTo>
                    <a:pt x="5447" y="8716"/>
                    <a:pt x="6485" y="9630"/>
                    <a:pt x="7773" y="9916"/>
                  </a:cubicBezTo>
                  <a:cubicBezTo>
                    <a:pt x="8487" y="10075"/>
                    <a:pt x="9256" y="10138"/>
                    <a:pt x="9999" y="10200"/>
                  </a:cubicBezTo>
                  <a:cubicBezTo>
                    <a:pt x="11176" y="10299"/>
                    <a:pt x="12393" y="10400"/>
                    <a:pt x="12393" y="10891"/>
                  </a:cubicBezTo>
                  <a:cubicBezTo>
                    <a:pt x="12393" y="11272"/>
                    <a:pt x="12165" y="11794"/>
                    <a:pt x="11943" y="12300"/>
                  </a:cubicBezTo>
                  <a:cubicBezTo>
                    <a:pt x="11542" y="13216"/>
                    <a:pt x="11088" y="14255"/>
                    <a:pt x="11971" y="14746"/>
                  </a:cubicBezTo>
                  <a:cubicBezTo>
                    <a:pt x="12301" y="14928"/>
                    <a:pt x="12218" y="15510"/>
                    <a:pt x="12075" y="16251"/>
                  </a:cubicBezTo>
                  <a:cubicBezTo>
                    <a:pt x="12008" y="16604"/>
                    <a:pt x="11943" y="16939"/>
                    <a:pt x="11971" y="17202"/>
                  </a:cubicBezTo>
                  <a:cubicBezTo>
                    <a:pt x="11984" y="17331"/>
                    <a:pt x="12080" y="17439"/>
                    <a:pt x="12207" y="17467"/>
                  </a:cubicBezTo>
                  <a:cubicBezTo>
                    <a:pt x="12229" y="17473"/>
                    <a:pt x="12251" y="17475"/>
                    <a:pt x="12275" y="17475"/>
                  </a:cubicBezTo>
                  <a:cubicBezTo>
                    <a:pt x="12276" y="17475"/>
                    <a:pt x="12277" y="17475"/>
                    <a:pt x="12278" y="17475"/>
                  </a:cubicBezTo>
                  <a:cubicBezTo>
                    <a:pt x="12383" y="17475"/>
                    <a:pt x="12480" y="17420"/>
                    <a:pt x="12535" y="17332"/>
                  </a:cubicBezTo>
                  <a:cubicBezTo>
                    <a:pt x="13139" y="16361"/>
                    <a:pt x="13782" y="15347"/>
                    <a:pt x="14438" y="14559"/>
                  </a:cubicBezTo>
                  <a:cubicBezTo>
                    <a:pt x="16227" y="12414"/>
                    <a:pt x="17657" y="8533"/>
                    <a:pt x="16933" y="5270"/>
                  </a:cubicBezTo>
                  <a:cubicBezTo>
                    <a:pt x="16512" y="3374"/>
                    <a:pt x="14594" y="1363"/>
                    <a:pt x="12373" y="487"/>
                  </a:cubicBezTo>
                  <a:cubicBezTo>
                    <a:pt x="11546" y="161"/>
                    <a:pt x="10716" y="0"/>
                    <a:pt x="9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2403;p54">
              <a:extLst>
                <a:ext uri="{FF2B5EF4-FFF2-40B4-BE49-F238E27FC236}">
                  <a16:creationId xmlns:a16="http://schemas.microsoft.com/office/drawing/2014/main" id="{04561F2D-1DA5-D0D5-E127-D80AA4F8F991}"/>
                </a:ext>
              </a:extLst>
            </p:cNvPr>
            <p:cNvSpPr/>
            <p:nvPr/>
          </p:nvSpPr>
          <p:spPr>
            <a:xfrm>
              <a:off x="4425875" y="1123875"/>
              <a:ext cx="324075" cy="181700"/>
            </a:xfrm>
            <a:custGeom>
              <a:avLst/>
              <a:gdLst/>
              <a:ahLst/>
              <a:cxnLst/>
              <a:rect l="l" t="t" r="r" b="b"/>
              <a:pathLst>
                <a:path w="12963" h="7268" extrusionOk="0">
                  <a:moveTo>
                    <a:pt x="1459" y="1"/>
                  </a:moveTo>
                  <a:cubicBezTo>
                    <a:pt x="878" y="1"/>
                    <a:pt x="334" y="200"/>
                    <a:pt x="232" y="909"/>
                  </a:cubicBezTo>
                  <a:cubicBezTo>
                    <a:pt x="1" y="2529"/>
                    <a:pt x="1620" y="4844"/>
                    <a:pt x="3125" y="4844"/>
                  </a:cubicBezTo>
                  <a:cubicBezTo>
                    <a:pt x="4575" y="4844"/>
                    <a:pt x="5166" y="3449"/>
                    <a:pt x="5931" y="3449"/>
                  </a:cubicBezTo>
                  <a:cubicBezTo>
                    <a:pt x="5960" y="3449"/>
                    <a:pt x="5989" y="3451"/>
                    <a:pt x="6019" y="3455"/>
                  </a:cubicBezTo>
                  <a:cubicBezTo>
                    <a:pt x="6829" y="3571"/>
                    <a:pt x="6482" y="6464"/>
                    <a:pt x="7870" y="7043"/>
                  </a:cubicBezTo>
                  <a:cubicBezTo>
                    <a:pt x="8237" y="7196"/>
                    <a:pt x="8668" y="7268"/>
                    <a:pt x="9117" y="7268"/>
                  </a:cubicBezTo>
                  <a:cubicBezTo>
                    <a:pt x="10368" y="7268"/>
                    <a:pt x="11757" y="6707"/>
                    <a:pt x="12268" y="5770"/>
                  </a:cubicBezTo>
                  <a:cubicBezTo>
                    <a:pt x="12963" y="4496"/>
                    <a:pt x="10995" y="3687"/>
                    <a:pt x="9028" y="2992"/>
                  </a:cubicBezTo>
                  <a:cubicBezTo>
                    <a:pt x="7061" y="2297"/>
                    <a:pt x="3011" y="330"/>
                    <a:pt x="3011" y="330"/>
                  </a:cubicBezTo>
                  <a:cubicBezTo>
                    <a:pt x="3011" y="330"/>
                    <a:pt x="2205" y="1"/>
                    <a:pt x="14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2404;p54">
              <a:extLst>
                <a:ext uri="{FF2B5EF4-FFF2-40B4-BE49-F238E27FC236}">
                  <a16:creationId xmlns:a16="http://schemas.microsoft.com/office/drawing/2014/main" id="{D2E4EF11-4B82-1C24-C23E-656F22205F2A}"/>
                </a:ext>
              </a:extLst>
            </p:cNvPr>
            <p:cNvSpPr/>
            <p:nvPr/>
          </p:nvSpPr>
          <p:spPr>
            <a:xfrm>
              <a:off x="4420675" y="1116175"/>
              <a:ext cx="324525" cy="196875"/>
            </a:xfrm>
            <a:custGeom>
              <a:avLst/>
              <a:gdLst/>
              <a:ahLst/>
              <a:cxnLst/>
              <a:rect l="l" t="t" r="r" b="b"/>
              <a:pathLst>
                <a:path w="12981" h="7875" extrusionOk="0">
                  <a:moveTo>
                    <a:pt x="1665" y="614"/>
                  </a:moveTo>
                  <a:cubicBezTo>
                    <a:pt x="2199" y="614"/>
                    <a:pt x="2820" y="808"/>
                    <a:pt x="3093" y="918"/>
                  </a:cubicBezTo>
                  <a:cubicBezTo>
                    <a:pt x="3360" y="1049"/>
                    <a:pt x="7200" y="2907"/>
                    <a:pt x="9134" y="3589"/>
                  </a:cubicBezTo>
                  <a:cubicBezTo>
                    <a:pt x="10129" y="3940"/>
                    <a:pt x="11979" y="4593"/>
                    <a:pt x="12274" y="5361"/>
                  </a:cubicBezTo>
                  <a:cubicBezTo>
                    <a:pt x="12343" y="5542"/>
                    <a:pt x="12322" y="5723"/>
                    <a:pt x="12208" y="5932"/>
                  </a:cubicBezTo>
                  <a:cubicBezTo>
                    <a:pt x="11767" y="6740"/>
                    <a:pt x="10499" y="7276"/>
                    <a:pt x="9337" y="7276"/>
                  </a:cubicBezTo>
                  <a:cubicBezTo>
                    <a:pt x="8931" y="7276"/>
                    <a:pt x="8538" y="7211"/>
                    <a:pt x="8197" y="7069"/>
                  </a:cubicBezTo>
                  <a:cubicBezTo>
                    <a:pt x="7567" y="6806"/>
                    <a:pt x="7356" y="5865"/>
                    <a:pt x="7170" y="5034"/>
                  </a:cubicBezTo>
                  <a:cubicBezTo>
                    <a:pt x="6992" y="4233"/>
                    <a:pt x="6837" y="3542"/>
                    <a:pt x="6271" y="3461"/>
                  </a:cubicBezTo>
                  <a:cubicBezTo>
                    <a:pt x="6225" y="3454"/>
                    <a:pt x="6180" y="3451"/>
                    <a:pt x="6134" y="3451"/>
                  </a:cubicBezTo>
                  <a:cubicBezTo>
                    <a:pt x="5704" y="3451"/>
                    <a:pt x="5357" y="3745"/>
                    <a:pt x="4990" y="4058"/>
                  </a:cubicBezTo>
                  <a:cubicBezTo>
                    <a:pt x="4534" y="4446"/>
                    <a:pt x="4062" y="4847"/>
                    <a:pt x="3335" y="4847"/>
                  </a:cubicBezTo>
                  <a:cubicBezTo>
                    <a:pt x="2824" y="4847"/>
                    <a:pt x="2236" y="4506"/>
                    <a:pt x="1722" y="3913"/>
                  </a:cubicBezTo>
                  <a:cubicBezTo>
                    <a:pt x="1025" y="3110"/>
                    <a:pt x="632" y="2044"/>
                    <a:pt x="744" y="1261"/>
                  </a:cubicBezTo>
                  <a:cubicBezTo>
                    <a:pt x="780" y="1011"/>
                    <a:pt x="880" y="846"/>
                    <a:pt x="1058" y="744"/>
                  </a:cubicBezTo>
                  <a:cubicBezTo>
                    <a:pt x="1222" y="650"/>
                    <a:pt x="1435" y="614"/>
                    <a:pt x="1665" y="614"/>
                  </a:cubicBezTo>
                  <a:close/>
                  <a:moveTo>
                    <a:pt x="1676" y="1"/>
                  </a:moveTo>
                  <a:cubicBezTo>
                    <a:pt x="1349" y="1"/>
                    <a:pt x="1025" y="56"/>
                    <a:pt x="754" y="212"/>
                  </a:cubicBezTo>
                  <a:cubicBezTo>
                    <a:pt x="413" y="408"/>
                    <a:pt x="200" y="740"/>
                    <a:pt x="138" y="1173"/>
                  </a:cubicBezTo>
                  <a:cubicBezTo>
                    <a:pt x="1" y="2137"/>
                    <a:pt x="440" y="3369"/>
                    <a:pt x="1259" y="4313"/>
                  </a:cubicBezTo>
                  <a:cubicBezTo>
                    <a:pt x="1899" y="5051"/>
                    <a:pt x="2637" y="5458"/>
                    <a:pt x="3334" y="5458"/>
                  </a:cubicBezTo>
                  <a:cubicBezTo>
                    <a:pt x="4285" y="5458"/>
                    <a:pt x="4896" y="4940"/>
                    <a:pt x="5387" y="4523"/>
                  </a:cubicBezTo>
                  <a:cubicBezTo>
                    <a:pt x="5673" y="4279"/>
                    <a:pt x="5919" y="4063"/>
                    <a:pt x="6135" y="4063"/>
                  </a:cubicBezTo>
                  <a:cubicBezTo>
                    <a:pt x="6152" y="4063"/>
                    <a:pt x="6168" y="4064"/>
                    <a:pt x="6184" y="4067"/>
                  </a:cubicBezTo>
                  <a:cubicBezTo>
                    <a:pt x="6331" y="4087"/>
                    <a:pt x="6489" y="4790"/>
                    <a:pt x="6573" y="5167"/>
                  </a:cubicBezTo>
                  <a:cubicBezTo>
                    <a:pt x="6780" y="6095"/>
                    <a:pt x="7038" y="7249"/>
                    <a:pt x="7961" y="7634"/>
                  </a:cubicBezTo>
                  <a:cubicBezTo>
                    <a:pt x="8351" y="7795"/>
                    <a:pt x="8820" y="7874"/>
                    <a:pt x="9312" y="7874"/>
                  </a:cubicBezTo>
                  <a:cubicBezTo>
                    <a:pt x="10648" y="7874"/>
                    <a:pt x="12162" y="7296"/>
                    <a:pt x="12747" y="6223"/>
                  </a:cubicBezTo>
                  <a:cubicBezTo>
                    <a:pt x="12946" y="5856"/>
                    <a:pt x="12980" y="5492"/>
                    <a:pt x="12845" y="5141"/>
                  </a:cubicBezTo>
                  <a:cubicBezTo>
                    <a:pt x="12480" y="4188"/>
                    <a:pt x="10912" y="3567"/>
                    <a:pt x="9338" y="3011"/>
                  </a:cubicBezTo>
                  <a:cubicBezTo>
                    <a:pt x="7409" y="2331"/>
                    <a:pt x="3393" y="382"/>
                    <a:pt x="3352" y="363"/>
                  </a:cubicBezTo>
                  <a:cubicBezTo>
                    <a:pt x="3346" y="360"/>
                    <a:pt x="3340" y="358"/>
                    <a:pt x="3334" y="354"/>
                  </a:cubicBezTo>
                  <a:cubicBezTo>
                    <a:pt x="3216" y="306"/>
                    <a:pt x="2440" y="1"/>
                    <a:pt x="1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2405;p54">
              <a:extLst>
                <a:ext uri="{FF2B5EF4-FFF2-40B4-BE49-F238E27FC236}">
                  <a16:creationId xmlns:a16="http://schemas.microsoft.com/office/drawing/2014/main" id="{D9424A5D-EF71-596F-C899-7C5C08CB1D0B}"/>
                </a:ext>
              </a:extLst>
            </p:cNvPr>
            <p:cNvSpPr/>
            <p:nvPr/>
          </p:nvSpPr>
          <p:spPr>
            <a:xfrm>
              <a:off x="4741275" y="1172625"/>
              <a:ext cx="66575" cy="66575"/>
            </a:xfrm>
            <a:custGeom>
              <a:avLst/>
              <a:gdLst/>
              <a:ahLst/>
              <a:cxnLst/>
              <a:rect l="l" t="t" r="r" b="b"/>
              <a:pathLst>
                <a:path w="2663" h="2663" extrusionOk="0">
                  <a:moveTo>
                    <a:pt x="0" y="2663"/>
                  </a:moveTo>
                  <a:lnTo>
                    <a:pt x="2662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2406;p54">
              <a:extLst>
                <a:ext uri="{FF2B5EF4-FFF2-40B4-BE49-F238E27FC236}">
                  <a16:creationId xmlns:a16="http://schemas.microsoft.com/office/drawing/2014/main" id="{6F2199D1-BFEA-C750-B12C-357289AD76EF}"/>
                </a:ext>
              </a:extLst>
            </p:cNvPr>
            <p:cNvSpPr/>
            <p:nvPr/>
          </p:nvSpPr>
          <p:spPr>
            <a:xfrm>
              <a:off x="4731050" y="1165075"/>
              <a:ext cx="85100" cy="81775"/>
            </a:xfrm>
            <a:custGeom>
              <a:avLst/>
              <a:gdLst/>
              <a:ahLst/>
              <a:cxnLst/>
              <a:rect l="l" t="t" r="r" b="b"/>
              <a:pathLst>
                <a:path w="3404" h="3271" extrusionOk="0">
                  <a:moveTo>
                    <a:pt x="3068" y="0"/>
                  </a:moveTo>
                  <a:cubicBezTo>
                    <a:pt x="2991" y="0"/>
                    <a:pt x="2914" y="29"/>
                    <a:pt x="2854" y="87"/>
                  </a:cubicBezTo>
                  <a:lnTo>
                    <a:pt x="193" y="2748"/>
                  </a:lnTo>
                  <a:cubicBezTo>
                    <a:pt x="0" y="2940"/>
                    <a:pt x="137" y="3270"/>
                    <a:pt x="409" y="3270"/>
                  </a:cubicBezTo>
                  <a:cubicBezTo>
                    <a:pt x="491" y="3270"/>
                    <a:pt x="569" y="3238"/>
                    <a:pt x="626" y="3181"/>
                  </a:cubicBezTo>
                  <a:lnTo>
                    <a:pt x="3287" y="519"/>
                  </a:lnTo>
                  <a:cubicBezTo>
                    <a:pt x="3403" y="399"/>
                    <a:pt x="3401" y="207"/>
                    <a:pt x="3284" y="90"/>
                  </a:cubicBezTo>
                  <a:cubicBezTo>
                    <a:pt x="3224" y="30"/>
                    <a:pt x="3146" y="0"/>
                    <a:pt x="30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2407;p54">
              <a:extLst>
                <a:ext uri="{FF2B5EF4-FFF2-40B4-BE49-F238E27FC236}">
                  <a16:creationId xmlns:a16="http://schemas.microsoft.com/office/drawing/2014/main" id="{F8DE8C8C-4FC3-A297-FC04-3985A189747C}"/>
                </a:ext>
              </a:extLst>
            </p:cNvPr>
            <p:cNvSpPr/>
            <p:nvPr/>
          </p:nvSpPr>
          <p:spPr>
            <a:xfrm>
              <a:off x="4449025" y="1051100"/>
              <a:ext cx="34775" cy="78150"/>
            </a:xfrm>
            <a:custGeom>
              <a:avLst/>
              <a:gdLst/>
              <a:ahLst/>
              <a:cxnLst/>
              <a:rect l="l" t="t" r="r" b="b"/>
              <a:pathLst>
                <a:path w="1391" h="3126" extrusionOk="0">
                  <a:moveTo>
                    <a:pt x="1" y="3126"/>
                  </a:moveTo>
                  <a:lnTo>
                    <a:pt x="139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2408;p54">
              <a:extLst>
                <a:ext uri="{FF2B5EF4-FFF2-40B4-BE49-F238E27FC236}">
                  <a16:creationId xmlns:a16="http://schemas.microsoft.com/office/drawing/2014/main" id="{28DB4F67-AB44-8B1E-E7D2-06E1B7788F44}"/>
                </a:ext>
              </a:extLst>
            </p:cNvPr>
            <p:cNvSpPr/>
            <p:nvPr/>
          </p:nvSpPr>
          <p:spPr>
            <a:xfrm>
              <a:off x="4439775" y="1043475"/>
              <a:ext cx="52725" cy="93425"/>
            </a:xfrm>
            <a:custGeom>
              <a:avLst/>
              <a:gdLst/>
              <a:ahLst/>
              <a:cxnLst/>
              <a:rect l="l" t="t" r="r" b="b"/>
              <a:pathLst>
                <a:path w="2109" h="3737" extrusionOk="0">
                  <a:moveTo>
                    <a:pt x="1761" y="0"/>
                  </a:moveTo>
                  <a:cubicBezTo>
                    <a:pt x="1643" y="0"/>
                    <a:pt x="1531" y="68"/>
                    <a:pt x="1480" y="182"/>
                  </a:cubicBezTo>
                  <a:lnTo>
                    <a:pt x="91" y="3307"/>
                  </a:lnTo>
                  <a:cubicBezTo>
                    <a:pt x="1" y="3508"/>
                    <a:pt x="149" y="3737"/>
                    <a:pt x="371" y="3737"/>
                  </a:cubicBezTo>
                  <a:cubicBezTo>
                    <a:pt x="492" y="3737"/>
                    <a:pt x="601" y="3666"/>
                    <a:pt x="650" y="3556"/>
                  </a:cubicBezTo>
                  <a:lnTo>
                    <a:pt x="2040" y="431"/>
                  </a:lnTo>
                  <a:cubicBezTo>
                    <a:pt x="2109" y="277"/>
                    <a:pt x="2039" y="95"/>
                    <a:pt x="1885" y="27"/>
                  </a:cubicBezTo>
                  <a:cubicBezTo>
                    <a:pt x="1845" y="9"/>
                    <a:pt x="1802" y="0"/>
                    <a:pt x="1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2409;p54">
              <a:extLst>
                <a:ext uri="{FF2B5EF4-FFF2-40B4-BE49-F238E27FC236}">
                  <a16:creationId xmlns:a16="http://schemas.microsoft.com/office/drawing/2014/main" id="{344C170F-D5B4-06EE-0B4D-F003D881F82F}"/>
                </a:ext>
              </a:extLst>
            </p:cNvPr>
            <p:cNvSpPr/>
            <p:nvPr/>
          </p:nvSpPr>
          <p:spPr>
            <a:xfrm>
              <a:off x="4963425" y="1742925"/>
              <a:ext cx="355200" cy="389300"/>
            </a:xfrm>
            <a:custGeom>
              <a:avLst/>
              <a:gdLst/>
              <a:ahLst/>
              <a:cxnLst/>
              <a:rect l="l" t="t" r="r" b="b"/>
              <a:pathLst>
                <a:path w="14208" h="15572" extrusionOk="0">
                  <a:moveTo>
                    <a:pt x="11745" y="0"/>
                  </a:moveTo>
                  <a:cubicBezTo>
                    <a:pt x="11745" y="0"/>
                    <a:pt x="4073" y="6821"/>
                    <a:pt x="2084" y="8809"/>
                  </a:cubicBezTo>
                  <a:cubicBezTo>
                    <a:pt x="95" y="10798"/>
                    <a:pt x="1" y="14587"/>
                    <a:pt x="1895" y="15439"/>
                  </a:cubicBezTo>
                  <a:cubicBezTo>
                    <a:pt x="2098" y="15531"/>
                    <a:pt x="2348" y="15572"/>
                    <a:pt x="2634" y="15572"/>
                  </a:cubicBezTo>
                  <a:cubicBezTo>
                    <a:pt x="5011" y="15572"/>
                    <a:pt x="9858" y="12706"/>
                    <a:pt x="10704" y="12029"/>
                  </a:cubicBezTo>
                  <a:cubicBezTo>
                    <a:pt x="11651" y="11272"/>
                    <a:pt x="14208" y="474"/>
                    <a:pt x="11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2410;p54">
              <a:extLst>
                <a:ext uri="{FF2B5EF4-FFF2-40B4-BE49-F238E27FC236}">
                  <a16:creationId xmlns:a16="http://schemas.microsoft.com/office/drawing/2014/main" id="{B06706BA-0251-6CD0-613E-BA3B590FF5D4}"/>
                </a:ext>
              </a:extLst>
            </p:cNvPr>
            <p:cNvSpPr/>
            <p:nvPr/>
          </p:nvSpPr>
          <p:spPr>
            <a:xfrm>
              <a:off x="4963175" y="1735275"/>
              <a:ext cx="340650" cy="404475"/>
            </a:xfrm>
            <a:custGeom>
              <a:avLst/>
              <a:gdLst/>
              <a:ahLst/>
              <a:cxnLst/>
              <a:rect l="l" t="t" r="r" b="b"/>
              <a:pathLst>
                <a:path w="13626" h="16179" extrusionOk="0">
                  <a:moveTo>
                    <a:pt x="11828" y="651"/>
                  </a:moveTo>
                  <a:lnTo>
                    <a:pt x="11828" y="652"/>
                  </a:lnTo>
                  <a:cubicBezTo>
                    <a:pt x="12052" y="765"/>
                    <a:pt x="12224" y="1056"/>
                    <a:pt x="12338" y="1517"/>
                  </a:cubicBezTo>
                  <a:cubicBezTo>
                    <a:pt x="13034" y="4335"/>
                    <a:pt x="11168" y="11580"/>
                    <a:pt x="10521" y="12096"/>
                  </a:cubicBezTo>
                  <a:cubicBezTo>
                    <a:pt x="9523" y="12897"/>
                    <a:pt x="4799" y="15576"/>
                    <a:pt x="2652" y="15576"/>
                  </a:cubicBezTo>
                  <a:cubicBezTo>
                    <a:pt x="2409" y="15576"/>
                    <a:pt x="2198" y="15542"/>
                    <a:pt x="2030" y="15466"/>
                  </a:cubicBezTo>
                  <a:cubicBezTo>
                    <a:pt x="1464" y="15212"/>
                    <a:pt x="1068" y="14612"/>
                    <a:pt x="915" y="13778"/>
                  </a:cubicBezTo>
                  <a:cubicBezTo>
                    <a:pt x="637" y="12260"/>
                    <a:pt x="1210" y="10431"/>
                    <a:pt x="2310" y="9331"/>
                  </a:cubicBezTo>
                  <a:cubicBezTo>
                    <a:pt x="4128" y="7513"/>
                    <a:pt x="10807" y="1560"/>
                    <a:pt x="11828" y="651"/>
                  </a:cubicBezTo>
                  <a:close/>
                  <a:moveTo>
                    <a:pt x="11755" y="0"/>
                  </a:moveTo>
                  <a:cubicBezTo>
                    <a:pt x="11681" y="0"/>
                    <a:pt x="11608" y="28"/>
                    <a:pt x="11551" y="78"/>
                  </a:cubicBezTo>
                  <a:cubicBezTo>
                    <a:pt x="11474" y="145"/>
                    <a:pt x="3850" y="6926"/>
                    <a:pt x="1877" y="8899"/>
                  </a:cubicBezTo>
                  <a:cubicBezTo>
                    <a:pt x="643" y="10132"/>
                    <a:pt x="1" y="12184"/>
                    <a:pt x="312" y="13888"/>
                  </a:cubicBezTo>
                  <a:cubicBezTo>
                    <a:pt x="503" y="14926"/>
                    <a:pt x="1023" y="15685"/>
                    <a:pt x="1779" y="16024"/>
                  </a:cubicBezTo>
                  <a:cubicBezTo>
                    <a:pt x="2016" y="16131"/>
                    <a:pt x="2300" y="16178"/>
                    <a:pt x="2625" y="16178"/>
                  </a:cubicBezTo>
                  <a:cubicBezTo>
                    <a:pt x="5231" y="16178"/>
                    <a:pt x="10257" y="13093"/>
                    <a:pt x="10905" y="12575"/>
                  </a:cubicBezTo>
                  <a:cubicBezTo>
                    <a:pt x="11876" y="11797"/>
                    <a:pt x="13625" y="4177"/>
                    <a:pt x="12932" y="1372"/>
                  </a:cubicBezTo>
                  <a:cubicBezTo>
                    <a:pt x="12733" y="571"/>
                    <a:pt x="12357" y="111"/>
                    <a:pt x="11813" y="6"/>
                  </a:cubicBezTo>
                  <a:cubicBezTo>
                    <a:pt x="11794" y="2"/>
                    <a:pt x="11774" y="0"/>
                    <a:pt x="11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2411;p54">
              <a:extLst>
                <a:ext uri="{FF2B5EF4-FFF2-40B4-BE49-F238E27FC236}">
                  <a16:creationId xmlns:a16="http://schemas.microsoft.com/office/drawing/2014/main" id="{8AD2FCA5-D8EF-2C3A-651A-4C88A5231D39}"/>
                </a:ext>
              </a:extLst>
            </p:cNvPr>
            <p:cNvSpPr/>
            <p:nvPr/>
          </p:nvSpPr>
          <p:spPr>
            <a:xfrm>
              <a:off x="5303800" y="2169800"/>
              <a:ext cx="690925" cy="680600"/>
            </a:xfrm>
            <a:custGeom>
              <a:avLst/>
              <a:gdLst/>
              <a:ahLst/>
              <a:cxnLst/>
              <a:rect l="l" t="t" r="r" b="b"/>
              <a:pathLst>
                <a:path w="27637" h="27224" extrusionOk="0">
                  <a:moveTo>
                    <a:pt x="17325" y="0"/>
                  </a:moveTo>
                  <a:lnTo>
                    <a:pt x="0" y="11137"/>
                  </a:lnTo>
                  <a:lnTo>
                    <a:pt x="3712" y="27224"/>
                  </a:lnTo>
                  <a:cubicBezTo>
                    <a:pt x="3712" y="27224"/>
                    <a:pt x="23512" y="16912"/>
                    <a:pt x="25574" y="13613"/>
                  </a:cubicBezTo>
                  <a:cubicBezTo>
                    <a:pt x="27637" y="10313"/>
                    <a:pt x="17325" y="0"/>
                    <a:pt x="173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2412;p54">
              <a:extLst>
                <a:ext uri="{FF2B5EF4-FFF2-40B4-BE49-F238E27FC236}">
                  <a16:creationId xmlns:a16="http://schemas.microsoft.com/office/drawing/2014/main" id="{38265EC4-86E3-EDD9-F084-5798FA8144B2}"/>
                </a:ext>
              </a:extLst>
            </p:cNvPr>
            <p:cNvSpPr/>
            <p:nvPr/>
          </p:nvSpPr>
          <p:spPr>
            <a:xfrm>
              <a:off x="5295625" y="2162175"/>
              <a:ext cx="679925" cy="695875"/>
            </a:xfrm>
            <a:custGeom>
              <a:avLst/>
              <a:gdLst/>
              <a:ahLst/>
              <a:cxnLst/>
              <a:rect l="l" t="t" r="r" b="b"/>
              <a:pathLst>
                <a:path w="27197" h="27835" extrusionOk="0">
                  <a:moveTo>
                    <a:pt x="17609" y="696"/>
                  </a:moveTo>
                  <a:cubicBezTo>
                    <a:pt x="20530" y="3654"/>
                    <a:pt x="27196" y="11268"/>
                    <a:pt x="25642" y="13755"/>
                  </a:cubicBezTo>
                  <a:cubicBezTo>
                    <a:pt x="23795" y="16709"/>
                    <a:pt x="6907" y="25674"/>
                    <a:pt x="4249" y="27074"/>
                  </a:cubicBezTo>
                  <a:lnTo>
                    <a:pt x="674" y="11584"/>
                  </a:lnTo>
                  <a:lnTo>
                    <a:pt x="17609" y="696"/>
                  </a:lnTo>
                  <a:close/>
                  <a:moveTo>
                    <a:pt x="17650" y="0"/>
                  </a:moveTo>
                  <a:cubicBezTo>
                    <a:pt x="17594" y="0"/>
                    <a:pt x="17536" y="16"/>
                    <a:pt x="17486" y="48"/>
                  </a:cubicBezTo>
                  <a:lnTo>
                    <a:pt x="162" y="11186"/>
                  </a:lnTo>
                  <a:cubicBezTo>
                    <a:pt x="54" y="11256"/>
                    <a:pt x="0" y="11385"/>
                    <a:pt x="29" y="11512"/>
                  </a:cubicBezTo>
                  <a:lnTo>
                    <a:pt x="3741" y="27599"/>
                  </a:lnTo>
                  <a:cubicBezTo>
                    <a:pt x="3774" y="27736"/>
                    <a:pt x="3898" y="27835"/>
                    <a:pt x="4039" y="27835"/>
                  </a:cubicBezTo>
                  <a:cubicBezTo>
                    <a:pt x="4089" y="27835"/>
                    <a:pt x="4137" y="27824"/>
                    <a:pt x="4181" y="27801"/>
                  </a:cubicBezTo>
                  <a:cubicBezTo>
                    <a:pt x="4992" y="27378"/>
                    <a:pt x="24078" y="17413"/>
                    <a:pt x="26161" y="14080"/>
                  </a:cubicBezTo>
                  <a:cubicBezTo>
                    <a:pt x="27092" y="12592"/>
                    <a:pt x="25958" y="9768"/>
                    <a:pt x="22792" y="5687"/>
                  </a:cubicBezTo>
                  <a:cubicBezTo>
                    <a:pt x="20487" y="2716"/>
                    <a:pt x="17893" y="116"/>
                    <a:pt x="17868" y="90"/>
                  </a:cubicBezTo>
                  <a:cubicBezTo>
                    <a:pt x="17808" y="31"/>
                    <a:pt x="17730" y="0"/>
                    <a:pt x="176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2413;p54">
              <a:extLst>
                <a:ext uri="{FF2B5EF4-FFF2-40B4-BE49-F238E27FC236}">
                  <a16:creationId xmlns:a16="http://schemas.microsoft.com/office/drawing/2014/main" id="{1337A555-C9EB-9B21-54B5-4C821ED0C091}"/>
                </a:ext>
              </a:extLst>
            </p:cNvPr>
            <p:cNvSpPr/>
            <p:nvPr/>
          </p:nvSpPr>
          <p:spPr>
            <a:xfrm>
              <a:off x="5155250" y="1720875"/>
              <a:ext cx="703275" cy="1107200"/>
            </a:xfrm>
            <a:custGeom>
              <a:avLst/>
              <a:gdLst/>
              <a:ahLst/>
              <a:cxnLst/>
              <a:rect l="l" t="t" r="r" b="b"/>
              <a:pathLst>
                <a:path w="28131" h="44288" extrusionOk="0">
                  <a:moveTo>
                    <a:pt x="11663" y="1"/>
                  </a:moveTo>
                  <a:cubicBezTo>
                    <a:pt x="10696" y="1"/>
                    <a:pt x="10040" y="220"/>
                    <a:pt x="10040" y="220"/>
                  </a:cubicBezTo>
                  <a:cubicBezTo>
                    <a:pt x="10040" y="220"/>
                    <a:pt x="9267" y="152"/>
                    <a:pt x="8252" y="152"/>
                  </a:cubicBezTo>
                  <a:cubicBezTo>
                    <a:pt x="6857" y="152"/>
                    <a:pt x="5005" y="279"/>
                    <a:pt x="4072" y="882"/>
                  </a:cubicBezTo>
                  <a:cubicBezTo>
                    <a:pt x="2463" y="1924"/>
                    <a:pt x="1326" y="11586"/>
                    <a:pt x="1041" y="17364"/>
                  </a:cubicBezTo>
                  <a:cubicBezTo>
                    <a:pt x="758" y="23141"/>
                    <a:pt x="0" y="27783"/>
                    <a:pt x="379" y="28920"/>
                  </a:cubicBezTo>
                  <a:cubicBezTo>
                    <a:pt x="758" y="30056"/>
                    <a:pt x="10608" y="42465"/>
                    <a:pt x="12029" y="44171"/>
                  </a:cubicBezTo>
                  <a:cubicBezTo>
                    <a:pt x="12095" y="44250"/>
                    <a:pt x="12183" y="44288"/>
                    <a:pt x="12290" y="44288"/>
                  </a:cubicBezTo>
                  <a:cubicBezTo>
                    <a:pt x="14492" y="44288"/>
                    <a:pt x="24985" y="28284"/>
                    <a:pt x="26521" y="24942"/>
                  </a:cubicBezTo>
                  <a:cubicBezTo>
                    <a:pt x="28131" y="21437"/>
                    <a:pt x="27089" y="18217"/>
                    <a:pt x="25006" y="13386"/>
                  </a:cubicBezTo>
                  <a:cubicBezTo>
                    <a:pt x="22922" y="8556"/>
                    <a:pt x="18470" y="4103"/>
                    <a:pt x="15818" y="1641"/>
                  </a:cubicBezTo>
                  <a:cubicBezTo>
                    <a:pt x="14381" y="307"/>
                    <a:pt x="12805" y="1"/>
                    <a:pt x="116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2414;p54">
              <a:extLst>
                <a:ext uri="{FF2B5EF4-FFF2-40B4-BE49-F238E27FC236}">
                  <a16:creationId xmlns:a16="http://schemas.microsoft.com/office/drawing/2014/main" id="{B67CBC0E-34EA-E958-8903-D36040B96889}"/>
                </a:ext>
              </a:extLst>
            </p:cNvPr>
            <p:cNvSpPr/>
            <p:nvPr/>
          </p:nvSpPr>
          <p:spPr>
            <a:xfrm>
              <a:off x="5151400" y="1713075"/>
              <a:ext cx="716700" cy="1122625"/>
            </a:xfrm>
            <a:custGeom>
              <a:avLst/>
              <a:gdLst/>
              <a:ahLst/>
              <a:cxnLst/>
              <a:rect l="l" t="t" r="r" b="b"/>
              <a:pathLst>
                <a:path w="28668" h="44905" extrusionOk="0">
                  <a:moveTo>
                    <a:pt x="11811" y="621"/>
                  </a:moveTo>
                  <a:cubicBezTo>
                    <a:pt x="12896" y="621"/>
                    <a:pt x="14399" y="909"/>
                    <a:pt x="15764" y="2177"/>
                  </a:cubicBezTo>
                  <a:cubicBezTo>
                    <a:pt x="20295" y="6383"/>
                    <a:pt x="23361" y="10299"/>
                    <a:pt x="24880" y="13818"/>
                  </a:cubicBezTo>
                  <a:cubicBezTo>
                    <a:pt x="26843" y="18371"/>
                    <a:pt x="28010" y="21617"/>
                    <a:pt x="26397" y="25125"/>
                  </a:cubicBezTo>
                  <a:cubicBezTo>
                    <a:pt x="24405" y="29462"/>
                    <a:pt x="14158" y="44303"/>
                    <a:pt x="12506" y="44303"/>
                  </a:cubicBezTo>
                  <a:cubicBezTo>
                    <a:pt x="12473" y="44303"/>
                    <a:pt x="12444" y="44297"/>
                    <a:pt x="12418" y="44285"/>
                  </a:cubicBezTo>
                  <a:cubicBezTo>
                    <a:pt x="10573" y="42071"/>
                    <a:pt x="1158" y="30140"/>
                    <a:pt x="823" y="29134"/>
                  </a:cubicBezTo>
                  <a:cubicBezTo>
                    <a:pt x="621" y="28527"/>
                    <a:pt x="798" y="26576"/>
                    <a:pt x="1020" y="24106"/>
                  </a:cubicBezTo>
                  <a:cubicBezTo>
                    <a:pt x="1183" y="22313"/>
                    <a:pt x="1384" y="20079"/>
                    <a:pt x="1501" y="17690"/>
                  </a:cubicBezTo>
                  <a:cubicBezTo>
                    <a:pt x="1855" y="10524"/>
                    <a:pt x="3100" y="2287"/>
                    <a:pt x="4392" y="1451"/>
                  </a:cubicBezTo>
                  <a:cubicBezTo>
                    <a:pt x="5261" y="889"/>
                    <a:pt x="7036" y="770"/>
                    <a:pt x="8390" y="770"/>
                  </a:cubicBezTo>
                  <a:cubicBezTo>
                    <a:pt x="9383" y="770"/>
                    <a:pt x="10150" y="834"/>
                    <a:pt x="10168" y="836"/>
                  </a:cubicBezTo>
                  <a:cubicBezTo>
                    <a:pt x="10177" y="837"/>
                    <a:pt x="10186" y="837"/>
                    <a:pt x="10194" y="837"/>
                  </a:cubicBezTo>
                  <a:cubicBezTo>
                    <a:pt x="10227" y="837"/>
                    <a:pt x="10260" y="832"/>
                    <a:pt x="10291" y="822"/>
                  </a:cubicBezTo>
                  <a:cubicBezTo>
                    <a:pt x="10304" y="817"/>
                    <a:pt x="10915" y="621"/>
                    <a:pt x="11811" y="621"/>
                  </a:cubicBezTo>
                  <a:close/>
                  <a:moveTo>
                    <a:pt x="11828" y="0"/>
                  </a:moveTo>
                  <a:cubicBezTo>
                    <a:pt x="10982" y="0"/>
                    <a:pt x="10359" y="162"/>
                    <a:pt x="10161" y="221"/>
                  </a:cubicBezTo>
                  <a:cubicBezTo>
                    <a:pt x="9950" y="205"/>
                    <a:pt x="9266" y="156"/>
                    <a:pt x="8408" y="156"/>
                  </a:cubicBezTo>
                  <a:cubicBezTo>
                    <a:pt x="6974" y="156"/>
                    <a:pt x="5056" y="292"/>
                    <a:pt x="4060" y="937"/>
                  </a:cubicBezTo>
                  <a:cubicBezTo>
                    <a:pt x="2082" y="2219"/>
                    <a:pt x="1085" y="13729"/>
                    <a:pt x="891" y="17661"/>
                  </a:cubicBezTo>
                  <a:cubicBezTo>
                    <a:pt x="773" y="20037"/>
                    <a:pt x="573" y="22263"/>
                    <a:pt x="410" y="24051"/>
                  </a:cubicBezTo>
                  <a:cubicBezTo>
                    <a:pt x="163" y="26790"/>
                    <a:pt x="0" y="28600"/>
                    <a:pt x="243" y="29328"/>
                  </a:cubicBezTo>
                  <a:cubicBezTo>
                    <a:pt x="654" y="30562"/>
                    <a:pt x="10675" y="43149"/>
                    <a:pt x="11949" y="44678"/>
                  </a:cubicBezTo>
                  <a:cubicBezTo>
                    <a:pt x="12073" y="44826"/>
                    <a:pt x="12246" y="44905"/>
                    <a:pt x="12446" y="44905"/>
                  </a:cubicBezTo>
                  <a:cubicBezTo>
                    <a:pt x="12481" y="44904"/>
                    <a:pt x="12517" y="44901"/>
                    <a:pt x="12552" y="44897"/>
                  </a:cubicBezTo>
                  <a:cubicBezTo>
                    <a:pt x="15078" y="44562"/>
                    <a:pt x="25466" y="28619"/>
                    <a:pt x="26953" y="25381"/>
                  </a:cubicBezTo>
                  <a:cubicBezTo>
                    <a:pt x="28667" y="21650"/>
                    <a:pt x="27408" y="18135"/>
                    <a:pt x="25441" y="13576"/>
                  </a:cubicBezTo>
                  <a:cubicBezTo>
                    <a:pt x="23889" y="9979"/>
                    <a:pt x="20773" y="5992"/>
                    <a:pt x="16180" y="1728"/>
                  </a:cubicBezTo>
                  <a:cubicBezTo>
                    <a:pt x="14670" y="325"/>
                    <a:pt x="13026" y="0"/>
                    <a:pt x="11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2415;p54">
              <a:extLst>
                <a:ext uri="{FF2B5EF4-FFF2-40B4-BE49-F238E27FC236}">
                  <a16:creationId xmlns:a16="http://schemas.microsoft.com/office/drawing/2014/main" id="{8FF50CA4-4A3A-047E-8A93-27F4FA746671}"/>
                </a:ext>
              </a:extLst>
            </p:cNvPr>
            <p:cNvSpPr/>
            <p:nvPr/>
          </p:nvSpPr>
          <p:spPr>
            <a:xfrm>
              <a:off x="5380200" y="1851550"/>
              <a:ext cx="295000" cy="407600"/>
            </a:xfrm>
            <a:custGeom>
              <a:avLst/>
              <a:gdLst/>
              <a:ahLst/>
              <a:cxnLst/>
              <a:rect l="l" t="t" r="r" b="b"/>
              <a:pathLst>
                <a:path w="11800" h="16304" extrusionOk="0">
                  <a:moveTo>
                    <a:pt x="9835" y="1"/>
                  </a:moveTo>
                  <a:cubicBezTo>
                    <a:pt x="6881" y="1"/>
                    <a:pt x="1490" y="4488"/>
                    <a:pt x="948" y="6454"/>
                  </a:cubicBezTo>
                  <a:cubicBezTo>
                    <a:pt x="948" y="6454"/>
                    <a:pt x="922" y="6584"/>
                    <a:pt x="880" y="6820"/>
                  </a:cubicBezTo>
                  <a:cubicBezTo>
                    <a:pt x="758" y="7500"/>
                    <a:pt x="496" y="9051"/>
                    <a:pt x="285" y="10811"/>
                  </a:cubicBezTo>
                  <a:cubicBezTo>
                    <a:pt x="1" y="13178"/>
                    <a:pt x="96" y="16304"/>
                    <a:pt x="852" y="16304"/>
                  </a:cubicBezTo>
                  <a:cubicBezTo>
                    <a:pt x="1610" y="16304"/>
                    <a:pt x="11557" y="9106"/>
                    <a:pt x="11745" y="2570"/>
                  </a:cubicBezTo>
                  <a:cubicBezTo>
                    <a:pt x="11799" y="710"/>
                    <a:pt x="11010" y="1"/>
                    <a:pt x="98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2416;p54">
              <a:extLst>
                <a:ext uri="{FF2B5EF4-FFF2-40B4-BE49-F238E27FC236}">
                  <a16:creationId xmlns:a16="http://schemas.microsoft.com/office/drawing/2014/main" id="{EC252067-5026-3996-7764-367D9FE70EF8}"/>
                </a:ext>
              </a:extLst>
            </p:cNvPr>
            <p:cNvSpPr/>
            <p:nvPr/>
          </p:nvSpPr>
          <p:spPr>
            <a:xfrm>
              <a:off x="5372500" y="1843925"/>
              <a:ext cx="310525" cy="422900"/>
            </a:xfrm>
            <a:custGeom>
              <a:avLst/>
              <a:gdLst/>
              <a:ahLst/>
              <a:cxnLst/>
              <a:rect l="l" t="t" r="r" b="b"/>
              <a:pathLst>
                <a:path w="12421" h="16916" extrusionOk="0">
                  <a:moveTo>
                    <a:pt x="10142" y="612"/>
                  </a:moveTo>
                  <a:cubicBezTo>
                    <a:pt x="10257" y="612"/>
                    <a:pt x="10368" y="619"/>
                    <a:pt x="10474" y="635"/>
                  </a:cubicBezTo>
                  <a:cubicBezTo>
                    <a:pt x="11370" y="770"/>
                    <a:pt x="11786" y="1499"/>
                    <a:pt x="11747" y="2866"/>
                  </a:cubicBezTo>
                  <a:cubicBezTo>
                    <a:pt x="11562" y="9242"/>
                    <a:pt x="1922" y="16149"/>
                    <a:pt x="1175" y="16307"/>
                  </a:cubicBezTo>
                  <a:cubicBezTo>
                    <a:pt x="843" y="16137"/>
                    <a:pt x="573" y="13846"/>
                    <a:pt x="896" y="11152"/>
                  </a:cubicBezTo>
                  <a:cubicBezTo>
                    <a:pt x="1111" y="9363"/>
                    <a:pt x="1382" y="7778"/>
                    <a:pt x="1489" y="7180"/>
                  </a:cubicBezTo>
                  <a:lnTo>
                    <a:pt x="1554" y="6827"/>
                  </a:lnTo>
                  <a:cubicBezTo>
                    <a:pt x="2091" y="4947"/>
                    <a:pt x="7390" y="612"/>
                    <a:pt x="10142" y="612"/>
                  </a:cubicBezTo>
                  <a:close/>
                  <a:moveTo>
                    <a:pt x="10158" y="1"/>
                  </a:moveTo>
                  <a:cubicBezTo>
                    <a:pt x="7090" y="1"/>
                    <a:pt x="1554" y="4523"/>
                    <a:pt x="960" y="6677"/>
                  </a:cubicBezTo>
                  <a:lnTo>
                    <a:pt x="954" y="6701"/>
                  </a:lnTo>
                  <a:lnTo>
                    <a:pt x="887" y="7071"/>
                  </a:lnTo>
                  <a:cubicBezTo>
                    <a:pt x="779" y="7676"/>
                    <a:pt x="506" y="9274"/>
                    <a:pt x="289" y="11079"/>
                  </a:cubicBezTo>
                  <a:cubicBezTo>
                    <a:pt x="77" y="12835"/>
                    <a:pt x="1" y="15911"/>
                    <a:pt x="691" y="16689"/>
                  </a:cubicBezTo>
                  <a:cubicBezTo>
                    <a:pt x="857" y="16876"/>
                    <a:pt x="1038" y="16916"/>
                    <a:pt x="1160" y="16916"/>
                  </a:cubicBezTo>
                  <a:cubicBezTo>
                    <a:pt x="2334" y="16916"/>
                    <a:pt x="12172" y="9354"/>
                    <a:pt x="12359" y="2884"/>
                  </a:cubicBezTo>
                  <a:cubicBezTo>
                    <a:pt x="12421" y="758"/>
                    <a:pt x="11417" y="159"/>
                    <a:pt x="10564" y="30"/>
                  </a:cubicBezTo>
                  <a:cubicBezTo>
                    <a:pt x="10435" y="10"/>
                    <a:pt x="10299" y="1"/>
                    <a:pt x="10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2417;p54">
              <a:extLst>
                <a:ext uri="{FF2B5EF4-FFF2-40B4-BE49-F238E27FC236}">
                  <a16:creationId xmlns:a16="http://schemas.microsoft.com/office/drawing/2014/main" id="{02D014A0-3565-537F-7C90-429CDBE0A081}"/>
                </a:ext>
              </a:extLst>
            </p:cNvPr>
            <p:cNvSpPr/>
            <p:nvPr/>
          </p:nvSpPr>
          <p:spPr>
            <a:xfrm>
              <a:off x="5337550" y="1666475"/>
              <a:ext cx="362350" cy="431725"/>
            </a:xfrm>
            <a:custGeom>
              <a:avLst/>
              <a:gdLst/>
              <a:ahLst/>
              <a:cxnLst/>
              <a:rect l="l" t="t" r="r" b="b"/>
              <a:pathLst>
                <a:path w="14494" h="17269" extrusionOk="0">
                  <a:moveTo>
                    <a:pt x="5169" y="0"/>
                  </a:moveTo>
                  <a:cubicBezTo>
                    <a:pt x="3951" y="0"/>
                    <a:pt x="2874" y="280"/>
                    <a:pt x="2180" y="974"/>
                  </a:cubicBezTo>
                  <a:cubicBezTo>
                    <a:pt x="2180" y="974"/>
                    <a:pt x="1232" y="4479"/>
                    <a:pt x="1232" y="5048"/>
                  </a:cubicBezTo>
                  <a:cubicBezTo>
                    <a:pt x="1232" y="5616"/>
                    <a:pt x="1611" y="7036"/>
                    <a:pt x="1611" y="7036"/>
                  </a:cubicBezTo>
                  <a:cubicBezTo>
                    <a:pt x="1611" y="7036"/>
                    <a:pt x="1" y="9594"/>
                    <a:pt x="190" y="9879"/>
                  </a:cubicBezTo>
                  <a:cubicBezTo>
                    <a:pt x="379" y="10162"/>
                    <a:pt x="948" y="10636"/>
                    <a:pt x="948" y="10636"/>
                  </a:cubicBezTo>
                  <a:cubicBezTo>
                    <a:pt x="948" y="10636"/>
                    <a:pt x="759" y="14236"/>
                    <a:pt x="1516" y="14993"/>
                  </a:cubicBezTo>
                  <a:cubicBezTo>
                    <a:pt x="1853" y="15330"/>
                    <a:pt x="2656" y="15423"/>
                    <a:pt x="3446" y="15423"/>
                  </a:cubicBezTo>
                  <a:cubicBezTo>
                    <a:pt x="4434" y="15423"/>
                    <a:pt x="5400" y="15277"/>
                    <a:pt x="5400" y="15277"/>
                  </a:cubicBezTo>
                  <a:lnTo>
                    <a:pt x="5400" y="15277"/>
                  </a:lnTo>
                  <a:cubicBezTo>
                    <a:pt x="5400" y="15277"/>
                    <a:pt x="3885" y="17171"/>
                    <a:pt x="5589" y="17266"/>
                  </a:cubicBezTo>
                  <a:cubicBezTo>
                    <a:pt x="5610" y="17268"/>
                    <a:pt x="5632" y="17268"/>
                    <a:pt x="5654" y="17268"/>
                  </a:cubicBezTo>
                  <a:cubicBezTo>
                    <a:pt x="7406" y="17268"/>
                    <a:pt x="11857" y="13545"/>
                    <a:pt x="13168" y="11394"/>
                  </a:cubicBezTo>
                  <a:cubicBezTo>
                    <a:pt x="14494" y="9215"/>
                    <a:pt x="14398" y="5237"/>
                    <a:pt x="13168" y="3247"/>
                  </a:cubicBezTo>
                  <a:cubicBezTo>
                    <a:pt x="12283" y="1819"/>
                    <a:pt x="8272" y="0"/>
                    <a:pt x="51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2418;p54">
              <a:extLst>
                <a:ext uri="{FF2B5EF4-FFF2-40B4-BE49-F238E27FC236}">
                  <a16:creationId xmlns:a16="http://schemas.microsoft.com/office/drawing/2014/main" id="{179431AA-8ED4-D7FB-D621-C455EDD6F03C}"/>
                </a:ext>
              </a:extLst>
            </p:cNvPr>
            <p:cNvSpPr/>
            <p:nvPr/>
          </p:nvSpPr>
          <p:spPr>
            <a:xfrm>
              <a:off x="5328600" y="1658800"/>
              <a:ext cx="378100" cy="447050"/>
            </a:xfrm>
            <a:custGeom>
              <a:avLst/>
              <a:gdLst/>
              <a:ahLst/>
              <a:cxnLst/>
              <a:rect l="l" t="t" r="r" b="b"/>
              <a:pathLst>
                <a:path w="15124" h="17882" extrusionOk="0">
                  <a:moveTo>
                    <a:pt x="5520" y="612"/>
                  </a:moveTo>
                  <a:cubicBezTo>
                    <a:pt x="5882" y="612"/>
                    <a:pt x="6235" y="638"/>
                    <a:pt x="6558" y="675"/>
                  </a:cubicBezTo>
                  <a:cubicBezTo>
                    <a:pt x="9486" y="1014"/>
                    <a:pt x="12569" y="2589"/>
                    <a:pt x="13265" y="3715"/>
                  </a:cubicBezTo>
                  <a:cubicBezTo>
                    <a:pt x="14477" y="5673"/>
                    <a:pt x="14477" y="9549"/>
                    <a:pt x="13264" y="11542"/>
                  </a:cubicBezTo>
                  <a:cubicBezTo>
                    <a:pt x="11973" y="13663"/>
                    <a:pt x="7625" y="17269"/>
                    <a:pt x="6020" y="17269"/>
                  </a:cubicBezTo>
                  <a:cubicBezTo>
                    <a:pt x="6003" y="17269"/>
                    <a:pt x="5984" y="17268"/>
                    <a:pt x="5965" y="17268"/>
                  </a:cubicBezTo>
                  <a:cubicBezTo>
                    <a:pt x="5808" y="17259"/>
                    <a:pt x="5533" y="17221"/>
                    <a:pt x="5467" y="17074"/>
                  </a:cubicBezTo>
                  <a:cubicBezTo>
                    <a:pt x="5342" y="16797"/>
                    <a:pt x="5710" y="16134"/>
                    <a:pt x="5997" y="15774"/>
                  </a:cubicBezTo>
                  <a:cubicBezTo>
                    <a:pt x="6157" y="15574"/>
                    <a:pt x="6015" y="15278"/>
                    <a:pt x="5758" y="15278"/>
                  </a:cubicBezTo>
                  <a:cubicBezTo>
                    <a:pt x="5742" y="15278"/>
                    <a:pt x="5728" y="15279"/>
                    <a:pt x="5712" y="15282"/>
                  </a:cubicBezTo>
                  <a:cubicBezTo>
                    <a:pt x="5164" y="15365"/>
                    <a:pt x="4476" y="15423"/>
                    <a:pt x="3842" y="15423"/>
                  </a:cubicBezTo>
                  <a:cubicBezTo>
                    <a:pt x="3049" y="15423"/>
                    <a:pt x="2340" y="15332"/>
                    <a:pt x="2091" y="15084"/>
                  </a:cubicBezTo>
                  <a:cubicBezTo>
                    <a:pt x="1610" y="14602"/>
                    <a:pt x="1542" y="12298"/>
                    <a:pt x="1612" y="10959"/>
                  </a:cubicBezTo>
                  <a:cubicBezTo>
                    <a:pt x="1617" y="10862"/>
                    <a:pt x="1576" y="10769"/>
                    <a:pt x="1502" y="10707"/>
                  </a:cubicBezTo>
                  <a:cubicBezTo>
                    <a:pt x="1317" y="10552"/>
                    <a:pt x="996" y="10261"/>
                    <a:pt x="846" y="10074"/>
                  </a:cubicBezTo>
                  <a:cubicBezTo>
                    <a:pt x="920" y="9726"/>
                    <a:pt x="1602" y="8503"/>
                    <a:pt x="2229" y="7507"/>
                  </a:cubicBezTo>
                  <a:cubicBezTo>
                    <a:pt x="2274" y="7435"/>
                    <a:pt x="2288" y="7346"/>
                    <a:pt x="2266" y="7263"/>
                  </a:cubicBezTo>
                  <a:cubicBezTo>
                    <a:pt x="2164" y="6879"/>
                    <a:pt x="1898" y="5787"/>
                    <a:pt x="1898" y="5354"/>
                  </a:cubicBezTo>
                  <a:cubicBezTo>
                    <a:pt x="1898" y="4977"/>
                    <a:pt x="2449" y="2790"/>
                    <a:pt x="2812" y="1442"/>
                  </a:cubicBezTo>
                  <a:cubicBezTo>
                    <a:pt x="3501" y="799"/>
                    <a:pt x="4543" y="612"/>
                    <a:pt x="5520" y="612"/>
                  </a:cubicBezTo>
                  <a:close/>
                  <a:moveTo>
                    <a:pt x="5525" y="1"/>
                  </a:moveTo>
                  <a:cubicBezTo>
                    <a:pt x="4119" y="1"/>
                    <a:pt x="3024" y="363"/>
                    <a:pt x="2322" y="1065"/>
                  </a:cubicBezTo>
                  <a:cubicBezTo>
                    <a:pt x="2284" y="1103"/>
                    <a:pt x="2256" y="1150"/>
                    <a:pt x="2243" y="1202"/>
                  </a:cubicBezTo>
                  <a:cubicBezTo>
                    <a:pt x="2144" y="1564"/>
                    <a:pt x="1285" y="4762"/>
                    <a:pt x="1285" y="5355"/>
                  </a:cubicBezTo>
                  <a:cubicBezTo>
                    <a:pt x="1285" y="5862"/>
                    <a:pt x="1542" y="6911"/>
                    <a:pt x="1640" y="7293"/>
                  </a:cubicBezTo>
                  <a:cubicBezTo>
                    <a:pt x="1" y="9913"/>
                    <a:pt x="191" y="10200"/>
                    <a:pt x="294" y="10355"/>
                  </a:cubicBezTo>
                  <a:cubicBezTo>
                    <a:pt x="453" y="10592"/>
                    <a:pt x="806" y="10915"/>
                    <a:pt x="994" y="11077"/>
                  </a:cubicBezTo>
                  <a:cubicBezTo>
                    <a:pt x="956" y="11948"/>
                    <a:pt x="898" y="14756"/>
                    <a:pt x="1659" y="15516"/>
                  </a:cubicBezTo>
                  <a:cubicBezTo>
                    <a:pt x="2071" y="15929"/>
                    <a:pt x="2968" y="16042"/>
                    <a:pt x="3831" y="16042"/>
                  </a:cubicBezTo>
                  <a:cubicBezTo>
                    <a:pt x="4304" y="16042"/>
                    <a:pt x="4767" y="16008"/>
                    <a:pt x="5134" y="15970"/>
                  </a:cubicBezTo>
                  <a:lnTo>
                    <a:pt x="5134" y="15970"/>
                  </a:lnTo>
                  <a:cubicBezTo>
                    <a:pt x="4913" y="16374"/>
                    <a:pt x="4720" y="16902"/>
                    <a:pt x="4907" y="17323"/>
                  </a:cubicBezTo>
                  <a:cubicBezTo>
                    <a:pt x="5059" y="17663"/>
                    <a:pt x="5403" y="17849"/>
                    <a:pt x="5931" y="17879"/>
                  </a:cubicBezTo>
                  <a:cubicBezTo>
                    <a:pt x="5956" y="17880"/>
                    <a:pt x="5982" y="17881"/>
                    <a:pt x="6007" y="17881"/>
                  </a:cubicBezTo>
                  <a:cubicBezTo>
                    <a:pt x="7959" y="17881"/>
                    <a:pt x="12483" y="14002"/>
                    <a:pt x="13787" y="11861"/>
                  </a:cubicBezTo>
                  <a:cubicBezTo>
                    <a:pt x="15123" y="9666"/>
                    <a:pt x="15122" y="5552"/>
                    <a:pt x="13786" y="3394"/>
                  </a:cubicBezTo>
                  <a:cubicBezTo>
                    <a:pt x="12915" y="1987"/>
                    <a:pt x="9503" y="402"/>
                    <a:pt x="6629" y="68"/>
                  </a:cubicBezTo>
                  <a:cubicBezTo>
                    <a:pt x="6242" y="23"/>
                    <a:pt x="5874" y="1"/>
                    <a:pt x="55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2419;p54">
              <a:extLst>
                <a:ext uri="{FF2B5EF4-FFF2-40B4-BE49-F238E27FC236}">
                  <a16:creationId xmlns:a16="http://schemas.microsoft.com/office/drawing/2014/main" id="{8494D341-5DA7-2C08-4EFD-26C0984DCA1B}"/>
                </a:ext>
              </a:extLst>
            </p:cNvPr>
            <p:cNvSpPr/>
            <p:nvPr/>
          </p:nvSpPr>
          <p:spPr>
            <a:xfrm>
              <a:off x="5349400" y="1516775"/>
              <a:ext cx="483100" cy="429875"/>
            </a:xfrm>
            <a:custGeom>
              <a:avLst/>
              <a:gdLst/>
              <a:ahLst/>
              <a:cxnLst/>
              <a:rect l="l" t="t" r="r" b="b"/>
              <a:pathLst>
                <a:path w="19324" h="17195" extrusionOk="0">
                  <a:moveTo>
                    <a:pt x="11115" y="1"/>
                  </a:moveTo>
                  <a:cubicBezTo>
                    <a:pt x="10707" y="1"/>
                    <a:pt x="10313" y="46"/>
                    <a:pt x="9946" y="143"/>
                  </a:cubicBezTo>
                  <a:cubicBezTo>
                    <a:pt x="9946" y="143"/>
                    <a:pt x="2653" y="1090"/>
                    <a:pt x="1327" y="3931"/>
                  </a:cubicBezTo>
                  <a:cubicBezTo>
                    <a:pt x="1" y="6773"/>
                    <a:pt x="3032" y="10278"/>
                    <a:pt x="5211" y="10751"/>
                  </a:cubicBezTo>
                  <a:cubicBezTo>
                    <a:pt x="6764" y="11089"/>
                    <a:pt x="7933" y="11138"/>
                    <a:pt x="8475" y="11138"/>
                  </a:cubicBezTo>
                  <a:cubicBezTo>
                    <a:pt x="8693" y="11138"/>
                    <a:pt x="8810" y="11130"/>
                    <a:pt x="8810" y="11130"/>
                  </a:cubicBezTo>
                  <a:lnTo>
                    <a:pt x="8810" y="11130"/>
                  </a:lnTo>
                  <a:cubicBezTo>
                    <a:pt x="8810" y="11130"/>
                    <a:pt x="6537" y="13119"/>
                    <a:pt x="7957" y="13592"/>
                  </a:cubicBezTo>
                  <a:cubicBezTo>
                    <a:pt x="9378" y="14066"/>
                    <a:pt x="10042" y="13782"/>
                    <a:pt x="10042" y="14256"/>
                  </a:cubicBezTo>
                  <a:cubicBezTo>
                    <a:pt x="10042" y="14729"/>
                    <a:pt x="8620" y="16244"/>
                    <a:pt x="9852" y="16340"/>
                  </a:cubicBezTo>
                  <a:cubicBezTo>
                    <a:pt x="9879" y="16342"/>
                    <a:pt x="9905" y="16343"/>
                    <a:pt x="9930" y="16343"/>
                  </a:cubicBezTo>
                  <a:cubicBezTo>
                    <a:pt x="10982" y="16343"/>
                    <a:pt x="11394" y="14662"/>
                    <a:pt x="12006" y="14662"/>
                  </a:cubicBezTo>
                  <a:cubicBezTo>
                    <a:pt x="12074" y="14662"/>
                    <a:pt x="12145" y="14683"/>
                    <a:pt x="12220" y="14729"/>
                  </a:cubicBezTo>
                  <a:cubicBezTo>
                    <a:pt x="12977" y="15203"/>
                    <a:pt x="11935" y="17097"/>
                    <a:pt x="12315" y="17193"/>
                  </a:cubicBezTo>
                  <a:cubicBezTo>
                    <a:pt x="12319" y="17194"/>
                    <a:pt x="12324" y="17194"/>
                    <a:pt x="12330" y="17194"/>
                  </a:cubicBezTo>
                  <a:cubicBezTo>
                    <a:pt x="12781" y="17194"/>
                    <a:pt x="16311" y="13450"/>
                    <a:pt x="17808" y="9520"/>
                  </a:cubicBezTo>
                  <a:cubicBezTo>
                    <a:pt x="19324" y="5542"/>
                    <a:pt x="17240" y="3078"/>
                    <a:pt x="15724" y="1752"/>
                  </a:cubicBezTo>
                  <a:cubicBezTo>
                    <a:pt x="14517" y="696"/>
                    <a:pt x="12710" y="1"/>
                    <a:pt x="111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2420;p54">
              <a:extLst>
                <a:ext uri="{FF2B5EF4-FFF2-40B4-BE49-F238E27FC236}">
                  <a16:creationId xmlns:a16="http://schemas.microsoft.com/office/drawing/2014/main" id="{FCEAEB2B-8BFD-59B9-AE9C-8659CFAB16C0}"/>
                </a:ext>
              </a:extLst>
            </p:cNvPr>
            <p:cNvSpPr/>
            <p:nvPr/>
          </p:nvSpPr>
          <p:spPr>
            <a:xfrm>
              <a:off x="5358625" y="1509100"/>
              <a:ext cx="472550" cy="445100"/>
            </a:xfrm>
            <a:custGeom>
              <a:avLst/>
              <a:gdLst/>
              <a:ahLst/>
              <a:cxnLst/>
              <a:rect l="l" t="t" r="r" b="b"/>
              <a:pathLst>
                <a:path w="18902" h="17804" extrusionOk="0">
                  <a:moveTo>
                    <a:pt x="10741" y="615"/>
                  </a:moveTo>
                  <a:cubicBezTo>
                    <a:pt x="12224" y="615"/>
                    <a:pt x="13962" y="1248"/>
                    <a:pt x="15154" y="2290"/>
                  </a:cubicBezTo>
                  <a:cubicBezTo>
                    <a:pt x="17590" y="4422"/>
                    <a:pt x="18245" y="6852"/>
                    <a:pt x="17153" y="9718"/>
                  </a:cubicBezTo>
                  <a:cubicBezTo>
                    <a:pt x="15875" y="13072"/>
                    <a:pt x="13205" y="16127"/>
                    <a:pt x="12223" y="16977"/>
                  </a:cubicBezTo>
                  <a:cubicBezTo>
                    <a:pt x="12237" y="16910"/>
                    <a:pt x="12254" y="16845"/>
                    <a:pt x="12267" y="16785"/>
                  </a:cubicBezTo>
                  <a:cubicBezTo>
                    <a:pt x="12429" y="16106"/>
                    <a:pt x="12650" y="15176"/>
                    <a:pt x="12012" y="14777"/>
                  </a:cubicBezTo>
                  <a:cubicBezTo>
                    <a:pt x="11880" y="14694"/>
                    <a:pt x="11755" y="14659"/>
                    <a:pt x="11639" y="14659"/>
                  </a:cubicBezTo>
                  <a:lnTo>
                    <a:pt x="11639" y="14658"/>
                  </a:lnTo>
                  <a:cubicBezTo>
                    <a:pt x="11219" y="14658"/>
                    <a:pt x="10892" y="15111"/>
                    <a:pt x="10639" y="15460"/>
                  </a:cubicBezTo>
                  <a:cubicBezTo>
                    <a:pt x="10268" y="15972"/>
                    <a:pt x="9961" y="16344"/>
                    <a:pt x="9564" y="16344"/>
                  </a:cubicBezTo>
                  <a:cubicBezTo>
                    <a:pt x="9545" y="16344"/>
                    <a:pt x="9525" y="16343"/>
                    <a:pt x="9505" y="16341"/>
                  </a:cubicBezTo>
                  <a:cubicBezTo>
                    <a:pt x="9350" y="16329"/>
                    <a:pt x="9297" y="16291"/>
                    <a:pt x="9293" y="16282"/>
                  </a:cubicBezTo>
                  <a:cubicBezTo>
                    <a:pt x="9222" y="16151"/>
                    <a:pt x="9522" y="15612"/>
                    <a:pt x="9648" y="15382"/>
                  </a:cubicBezTo>
                  <a:cubicBezTo>
                    <a:pt x="9832" y="15050"/>
                    <a:pt x="9977" y="14789"/>
                    <a:pt x="9977" y="14562"/>
                  </a:cubicBezTo>
                  <a:cubicBezTo>
                    <a:pt x="9977" y="14028"/>
                    <a:pt x="9515" y="13967"/>
                    <a:pt x="9068" y="13909"/>
                  </a:cubicBezTo>
                  <a:cubicBezTo>
                    <a:pt x="8734" y="13866"/>
                    <a:pt x="8280" y="13807"/>
                    <a:pt x="7684" y="13609"/>
                  </a:cubicBezTo>
                  <a:cubicBezTo>
                    <a:pt x="7457" y="13533"/>
                    <a:pt x="7438" y="13436"/>
                    <a:pt x="7432" y="13404"/>
                  </a:cubicBezTo>
                  <a:cubicBezTo>
                    <a:pt x="7353" y="13012"/>
                    <a:pt x="8107" y="12136"/>
                    <a:pt x="8641" y="11666"/>
                  </a:cubicBezTo>
                  <a:cubicBezTo>
                    <a:pt x="8740" y="11581"/>
                    <a:pt x="8773" y="11440"/>
                    <a:pt x="8723" y="11319"/>
                  </a:cubicBezTo>
                  <a:cubicBezTo>
                    <a:pt x="8675" y="11204"/>
                    <a:pt x="8574" y="11130"/>
                    <a:pt x="8440" y="11130"/>
                  </a:cubicBezTo>
                  <a:cubicBezTo>
                    <a:pt x="8433" y="11130"/>
                    <a:pt x="8427" y="11131"/>
                    <a:pt x="8420" y="11131"/>
                  </a:cubicBezTo>
                  <a:cubicBezTo>
                    <a:pt x="8416" y="11131"/>
                    <a:pt x="8312" y="11138"/>
                    <a:pt x="8120" y="11138"/>
                  </a:cubicBezTo>
                  <a:cubicBezTo>
                    <a:pt x="7601" y="11138"/>
                    <a:pt x="6442" y="11092"/>
                    <a:pt x="4906" y="10758"/>
                  </a:cubicBezTo>
                  <a:cubicBezTo>
                    <a:pt x="3666" y="10489"/>
                    <a:pt x="2175" y="9164"/>
                    <a:pt x="1437" y="7675"/>
                  </a:cubicBezTo>
                  <a:cubicBezTo>
                    <a:pt x="1026" y="6846"/>
                    <a:pt x="659" y="5600"/>
                    <a:pt x="1235" y="4367"/>
                  </a:cubicBezTo>
                  <a:cubicBezTo>
                    <a:pt x="2475" y="1711"/>
                    <a:pt x="9545" y="762"/>
                    <a:pt x="9616" y="752"/>
                  </a:cubicBezTo>
                  <a:cubicBezTo>
                    <a:pt x="9629" y="751"/>
                    <a:pt x="9643" y="749"/>
                    <a:pt x="9655" y="746"/>
                  </a:cubicBezTo>
                  <a:cubicBezTo>
                    <a:pt x="9991" y="657"/>
                    <a:pt x="10357" y="615"/>
                    <a:pt x="10741" y="615"/>
                  </a:cubicBezTo>
                  <a:close/>
                  <a:moveTo>
                    <a:pt x="10754" y="1"/>
                  </a:moveTo>
                  <a:cubicBezTo>
                    <a:pt x="10321" y="1"/>
                    <a:pt x="9904" y="49"/>
                    <a:pt x="9518" y="149"/>
                  </a:cubicBezTo>
                  <a:cubicBezTo>
                    <a:pt x="9009" y="216"/>
                    <a:pt x="2039" y="1195"/>
                    <a:pt x="680" y="4109"/>
                  </a:cubicBezTo>
                  <a:cubicBezTo>
                    <a:pt x="1" y="5562"/>
                    <a:pt x="418" y="6998"/>
                    <a:pt x="889" y="7946"/>
                  </a:cubicBezTo>
                  <a:cubicBezTo>
                    <a:pt x="1714" y="9612"/>
                    <a:pt x="3349" y="11047"/>
                    <a:pt x="4775" y="11357"/>
                  </a:cubicBezTo>
                  <a:cubicBezTo>
                    <a:pt x="6039" y="11633"/>
                    <a:pt x="7049" y="11719"/>
                    <a:pt x="7691" y="11744"/>
                  </a:cubicBezTo>
                  <a:cubicBezTo>
                    <a:pt x="7239" y="12234"/>
                    <a:pt x="6715" y="12950"/>
                    <a:pt x="6831" y="13526"/>
                  </a:cubicBezTo>
                  <a:cubicBezTo>
                    <a:pt x="6874" y="13743"/>
                    <a:pt x="7025" y="14035"/>
                    <a:pt x="7490" y="14190"/>
                  </a:cubicBezTo>
                  <a:cubicBezTo>
                    <a:pt x="8142" y="14407"/>
                    <a:pt x="8651" y="14473"/>
                    <a:pt x="8988" y="14518"/>
                  </a:cubicBezTo>
                  <a:cubicBezTo>
                    <a:pt x="9133" y="14535"/>
                    <a:pt x="9309" y="14561"/>
                    <a:pt x="9355" y="14561"/>
                  </a:cubicBezTo>
                  <a:cubicBezTo>
                    <a:pt x="9360" y="14561"/>
                    <a:pt x="9363" y="14560"/>
                    <a:pt x="9365" y="14560"/>
                  </a:cubicBezTo>
                  <a:lnTo>
                    <a:pt x="9365" y="14560"/>
                  </a:lnTo>
                  <a:cubicBezTo>
                    <a:pt x="9358" y="14644"/>
                    <a:pt x="9211" y="14910"/>
                    <a:pt x="9113" y="15086"/>
                  </a:cubicBezTo>
                  <a:cubicBezTo>
                    <a:pt x="8837" y="15583"/>
                    <a:pt x="8524" y="16148"/>
                    <a:pt x="8753" y="16574"/>
                  </a:cubicBezTo>
                  <a:cubicBezTo>
                    <a:pt x="8875" y="16798"/>
                    <a:pt x="9111" y="16925"/>
                    <a:pt x="9459" y="16951"/>
                  </a:cubicBezTo>
                  <a:cubicBezTo>
                    <a:pt x="9493" y="16954"/>
                    <a:pt x="9527" y="16955"/>
                    <a:pt x="9560" y="16955"/>
                  </a:cubicBezTo>
                  <a:cubicBezTo>
                    <a:pt x="10313" y="16955"/>
                    <a:pt x="10786" y="16303"/>
                    <a:pt x="11134" y="15820"/>
                  </a:cubicBezTo>
                  <a:cubicBezTo>
                    <a:pt x="11393" y="15464"/>
                    <a:pt x="11540" y="15283"/>
                    <a:pt x="11642" y="15283"/>
                  </a:cubicBezTo>
                  <a:cubicBezTo>
                    <a:pt x="11658" y="15283"/>
                    <a:pt x="11673" y="15287"/>
                    <a:pt x="11688" y="15296"/>
                  </a:cubicBezTo>
                  <a:cubicBezTo>
                    <a:pt x="11954" y="15461"/>
                    <a:pt x="11784" y="16173"/>
                    <a:pt x="11672" y="16643"/>
                  </a:cubicBezTo>
                  <a:cubicBezTo>
                    <a:pt x="11545" y="17178"/>
                    <a:pt x="11424" y="17685"/>
                    <a:pt x="11872" y="17797"/>
                  </a:cubicBezTo>
                  <a:cubicBezTo>
                    <a:pt x="11891" y="17801"/>
                    <a:pt x="11913" y="17803"/>
                    <a:pt x="11934" y="17803"/>
                  </a:cubicBezTo>
                  <a:cubicBezTo>
                    <a:pt x="12913" y="17803"/>
                    <a:pt x="16481" y="13200"/>
                    <a:pt x="17724" y="9936"/>
                  </a:cubicBezTo>
                  <a:cubicBezTo>
                    <a:pt x="18901" y="6846"/>
                    <a:pt x="18171" y="4118"/>
                    <a:pt x="15556" y="1829"/>
                  </a:cubicBezTo>
                  <a:cubicBezTo>
                    <a:pt x="14244" y="682"/>
                    <a:pt x="12386" y="1"/>
                    <a:pt x="10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2421;p54">
              <a:extLst>
                <a:ext uri="{FF2B5EF4-FFF2-40B4-BE49-F238E27FC236}">
                  <a16:creationId xmlns:a16="http://schemas.microsoft.com/office/drawing/2014/main" id="{D25DC611-B8D4-5000-360F-2AA4D64D0E87}"/>
                </a:ext>
              </a:extLst>
            </p:cNvPr>
            <p:cNvSpPr/>
            <p:nvPr/>
          </p:nvSpPr>
          <p:spPr>
            <a:xfrm>
              <a:off x="5574375" y="1873175"/>
              <a:ext cx="99475" cy="100225"/>
            </a:xfrm>
            <a:custGeom>
              <a:avLst/>
              <a:gdLst/>
              <a:ahLst/>
              <a:cxnLst/>
              <a:rect l="l" t="t" r="r" b="b"/>
              <a:pathLst>
                <a:path w="3979" h="4009" extrusionOk="0">
                  <a:moveTo>
                    <a:pt x="2862" y="0"/>
                  </a:moveTo>
                  <a:cubicBezTo>
                    <a:pt x="2025" y="0"/>
                    <a:pt x="947" y="2464"/>
                    <a:pt x="947" y="2464"/>
                  </a:cubicBezTo>
                  <a:lnTo>
                    <a:pt x="0" y="3599"/>
                  </a:lnTo>
                  <a:cubicBezTo>
                    <a:pt x="0" y="3599"/>
                    <a:pt x="863" y="4008"/>
                    <a:pt x="1709" y="4008"/>
                  </a:cubicBezTo>
                  <a:cubicBezTo>
                    <a:pt x="2084" y="4008"/>
                    <a:pt x="2456" y="3927"/>
                    <a:pt x="2747" y="3694"/>
                  </a:cubicBezTo>
                  <a:cubicBezTo>
                    <a:pt x="3694" y="2937"/>
                    <a:pt x="3978" y="759"/>
                    <a:pt x="3126" y="95"/>
                  </a:cubicBezTo>
                  <a:cubicBezTo>
                    <a:pt x="3042" y="30"/>
                    <a:pt x="2953" y="0"/>
                    <a:pt x="28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2422;p54">
              <a:extLst>
                <a:ext uri="{FF2B5EF4-FFF2-40B4-BE49-F238E27FC236}">
                  <a16:creationId xmlns:a16="http://schemas.microsoft.com/office/drawing/2014/main" id="{70D225F9-D434-509F-6EEA-9826047C76A0}"/>
                </a:ext>
              </a:extLst>
            </p:cNvPr>
            <p:cNvSpPr/>
            <p:nvPr/>
          </p:nvSpPr>
          <p:spPr>
            <a:xfrm>
              <a:off x="5565675" y="1865500"/>
              <a:ext cx="107325" cy="115500"/>
            </a:xfrm>
            <a:custGeom>
              <a:avLst/>
              <a:gdLst/>
              <a:ahLst/>
              <a:cxnLst/>
              <a:rect l="l" t="t" r="r" b="b"/>
              <a:pathLst>
                <a:path w="4293" h="4620" extrusionOk="0">
                  <a:moveTo>
                    <a:pt x="3212" y="0"/>
                  </a:moveTo>
                  <a:cubicBezTo>
                    <a:pt x="3148" y="0"/>
                    <a:pt x="3083" y="9"/>
                    <a:pt x="3017" y="26"/>
                  </a:cubicBezTo>
                  <a:cubicBezTo>
                    <a:pt x="2101" y="257"/>
                    <a:pt x="1188" y="2250"/>
                    <a:pt x="1015" y="2647"/>
                  </a:cubicBezTo>
                  <a:cubicBezTo>
                    <a:pt x="948" y="2802"/>
                    <a:pt x="1017" y="2982"/>
                    <a:pt x="1172" y="3050"/>
                  </a:cubicBezTo>
                  <a:cubicBezTo>
                    <a:pt x="1212" y="3067"/>
                    <a:pt x="1254" y="3076"/>
                    <a:pt x="1295" y="3076"/>
                  </a:cubicBezTo>
                  <a:cubicBezTo>
                    <a:pt x="1413" y="3076"/>
                    <a:pt x="1526" y="3007"/>
                    <a:pt x="1576" y="2892"/>
                  </a:cubicBezTo>
                  <a:cubicBezTo>
                    <a:pt x="1959" y="2018"/>
                    <a:pt x="2704" y="736"/>
                    <a:pt x="3167" y="618"/>
                  </a:cubicBezTo>
                  <a:cubicBezTo>
                    <a:pt x="3183" y="614"/>
                    <a:pt x="3196" y="612"/>
                    <a:pt x="3209" y="612"/>
                  </a:cubicBezTo>
                  <a:cubicBezTo>
                    <a:pt x="3236" y="612"/>
                    <a:pt x="3259" y="622"/>
                    <a:pt x="3286" y="643"/>
                  </a:cubicBezTo>
                  <a:cubicBezTo>
                    <a:pt x="3530" y="832"/>
                    <a:pt x="3673" y="1240"/>
                    <a:pt x="3676" y="1760"/>
                  </a:cubicBezTo>
                  <a:cubicBezTo>
                    <a:pt x="3681" y="2558"/>
                    <a:pt x="3356" y="3400"/>
                    <a:pt x="2904" y="3762"/>
                  </a:cubicBezTo>
                  <a:cubicBezTo>
                    <a:pt x="2680" y="3942"/>
                    <a:pt x="2376" y="4007"/>
                    <a:pt x="2056" y="4007"/>
                  </a:cubicBezTo>
                  <a:cubicBezTo>
                    <a:pt x="1447" y="4007"/>
                    <a:pt x="777" y="3769"/>
                    <a:pt x="479" y="3629"/>
                  </a:cubicBezTo>
                  <a:cubicBezTo>
                    <a:pt x="437" y="3610"/>
                    <a:pt x="393" y="3601"/>
                    <a:pt x="350" y="3601"/>
                  </a:cubicBezTo>
                  <a:cubicBezTo>
                    <a:pt x="235" y="3601"/>
                    <a:pt x="125" y="3665"/>
                    <a:pt x="72" y="3775"/>
                  </a:cubicBezTo>
                  <a:cubicBezTo>
                    <a:pt x="0" y="3928"/>
                    <a:pt x="65" y="4110"/>
                    <a:pt x="217" y="4183"/>
                  </a:cubicBezTo>
                  <a:cubicBezTo>
                    <a:pt x="272" y="4209"/>
                    <a:pt x="1154" y="4619"/>
                    <a:pt x="2055" y="4619"/>
                  </a:cubicBezTo>
                  <a:cubicBezTo>
                    <a:pt x="2492" y="4619"/>
                    <a:pt x="2933" y="4523"/>
                    <a:pt x="3286" y="4240"/>
                  </a:cubicBezTo>
                  <a:cubicBezTo>
                    <a:pt x="3985" y="3681"/>
                    <a:pt x="4293" y="2589"/>
                    <a:pt x="4287" y="1756"/>
                  </a:cubicBezTo>
                  <a:cubicBezTo>
                    <a:pt x="4283" y="1037"/>
                    <a:pt x="4060" y="470"/>
                    <a:pt x="3662" y="160"/>
                  </a:cubicBezTo>
                  <a:cubicBezTo>
                    <a:pt x="3526" y="54"/>
                    <a:pt x="3373" y="0"/>
                    <a:pt x="3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2423;p54">
              <a:extLst>
                <a:ext uri="{FF2B5EF4-FFF2-40B4-BE49-F238E27FC236}">
                  <a16:creationId xmlns:a16="http://schemas.microsoft.com/office/drawing/2014/main" id="{2A31C25C-00CD-F694-513C-962662D38914}"/>
                </a:ext>
              </a:extLst>
            </p:cNvPr>
            <p:cNvSpPr/>
            <p:nvPr/>
          </p:nvSpPr>
          <p:spPr>
            <a:xfrm>
              <a:off x="5387300" y="2105200"/>
              <a:ext cx="75800" cy="113725"/>
            </a:xfrm>
            <a:custGeom>
              <a:avLst/>
              <a:gdLst/>
              <a:ahLst/>
              <a:cxnLst/>
              <a:rect l="l" t="t" r="r" b="b"/>
              <a:pathLst>
                <a:path w="3032" h="4549" extrusionOk="0">
                  <a:moveTo>
                    <a:pt x="3031" y="1"/>
                  </a:moveTo>
                  <a:lnTo>
                    <a:pt x="0" y="1516"/>
                  </a:lnTo>
                  <a:lnTo>
                    <a:pt x="2558" y="4548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2424;p54">
              <a:extLst>
                <a:ext uri="{FF2B5EF4-FFF2-40B4-BE49-F238E27FC236}">
                  <a16:creationId xmlns:a16="http://schemas.microsoft.com/office/drawing/2014/main" id="{66C5B85F-8D0C-8743-8EBB-B44BC215ACC0}"/>
                </a:ext>
              </a:extLst>
            </p:cNvPr>
            <p:cNvSpPr/>
            <p:nvPr/>
          </p:nvSpPr>
          <p:spPr>
            <a:xfrm>
              <a:off x="5378425" y="2097550"/>
              <a:ext cx="92750" cy="129025"/>
            </a:xfrm>
            <a:custGeom>
              <a:avLst/>
              <a:gdLst/>
              <a:ahLst/>
              <a:cxnLst/>
              <a:rect l="l" t="t" r="r" b="b"/>
              <a:pathLst>
                <a:path w="3710" h="5161" extrusionOk="0">
                  <a:moveTo>
                    <a:pt x="3386" y="1"/>
                  </a:moveTo>
                  <a:cubicBezTo>
                    <a:pt x="3341" y="1"/>
                    <a:pt x="3295" y="11"/>
                    <a:pt x="3250" y="33"/>
                  </a:cubicBezTo>
                  <a:lnTo>
                    <a:pt x="218" y="1549"/>
                  </a:lnTo>
                  <a:cubicBezTo>
                    <a:pt x="65" y="1623"/>
                    <a:pt x="1" y="1809"/>
                    <a:pt x="77" y="1962"/>
                  </a:cubicBezTo>
                  <a:cubicBezTo>
                    <a:pt x="131" y="2069"/>
                    <a:pt x="239" y="2130"/>
                    <a:pt x="351" y="2130"/>
                  </a:cubicBezTo>
                  <a:cubicBezTo>
                    <a:pt x="398" y="2130"/>
                    <a:pt x="446" y="2119"/>
                    <a:pt x="491" y="2096"/>
                  </a:cubicBezTo>
                  <a:lnTo>
                    <a:pt x="3024" y="831"/>
                  </a:lnTo>
                  <a:lnTo>
                    <a:pt x="2608" y="4822"/>
                  </a:lnTo>
                  <a:cubicBezTo>
                    <a:pt x="2591" y="4991"/>
                    <a:pt x="2713" y="5140"/>
                    <a:pt x="2881" y="5158"/>
                  </a:cubicBezTo>
                  <a:cubicBezTo>
                    <a:pt x="2892" y="5159"/>
                    <a:pt x="2903" y="5160"/>
                    <a:pt x="2913" y="5160"/>
                  </a:cubicBezTo>
                  <a:cubicBezTo>
                    <a:pt x="3070" y="5160"/>
                    <a:pt x="3201" y="5042"/>
                    <a:pt x="3217" y="4885"/>
                  </a:cubicBezTo>
                  <a:lnTo>
                    <a:pt x="3691" y="339"/>
                  </a:lnTo>
                  <a:cubicBezTo>
                    <a:pt x="3710" y="149"/>
                    <a:pt x="3558" y="1"/>
                    <a:pt x="3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2425;p54">
              <a:extLst>
                <a:ext uri="{FF2B5EF4-FFF2-40B4-BE49-F238E27FC236}">
                  <a16:creationId xmlns:a16="http://schemas.microsoft.com/office/drawing/2014/main" id="{52674D9A-554F-4A67-38BE-1D42A8FC9045}"/>
                </a:ext>
              </a:extLst>
            </p:cNvPr>
            <p:cNvSpPr/>
            <p:nvPr/>
          </p:nvSpPr>
          <p:spPr>
            <a:xfrm>
              <a:off x="4851350" y="4089525"/>
              <a:ext cx="1146875" cy="870725"/>
            </a:xfrm>
            <a:custGeom>
              <a:avLst/>
              <a:gdLst/>
              <a:ahLst/>
              <a:cxnLst/>
              <a:rect l="l" t="t" r="r" b="b"/>
              <a:pathLst>
                <a:path w="45875" h="34829" extrusionOk="0">
                  <a:moveTo>
                    <a:pt x="44465" y="0"/>
                  </a:moveTo>
                  <a:cubicBezTo>
                    <a:pt x="44465" y="0"/>
                    <a:pt x="38371" y="7489"/>
                    <a:pt x="33188" y="8785"/>
                  </a:cubicBezTo>
                  <a:cubicBezTo>
                    <a:pt x="31245" y="9271"/>
                    <a:pt x="26811" y="9423"/>
                    <a:pt x="22027" y="9423"/>
                  </a:cubicBezTo>
                  <a:cubicBezTo>
                    <a:pt x="14055" y="9423"/>
                    <a:pt x="5113" y="9001"/>
                    <a:pt x="5113" y="9001"/>
                  </a:cubicBezTo>
                  <a:cubicBezTo>
                    <a:pt x="3972" y="16229"/>
                    <a:pt x="820" y="30660"/>
                    <a:pt x="85" y="33999"/>
                  </a:cubicBezTo>
                  <a:cubicBezTo>
                    <a:pt x="1" y="34382"/>
                    <a:pt x="255" y="34756"/>
                    <a:pt x="642" y="34818"/>
                  </a:cubicBezTo>
                  <a:cubicBezTo>
                    <a:pt x="681" y="34825"/>
                    <a:pt x="720" y="34828"/>
                    <a:pt x="758" y="34828"/>
                  </a:cubicBezTo>
                  <a:cubicBezTo>
                    <a:pt x="1049" y="34828"/>
                    <a:pt x="1314" y="34641"/>
                    <a:pt x="1406" y="34357"/>
                  </a:cubicBezTo>
                  <a:cubicBezTo>
                    <a:pt x="2324" y="31504"/>
                    <a:pt x="6432" y="18621"/>
                    <a:pt x="6625" y="16128"/>
                  </a:cubicBezTo>
                  <a:cubicBezTo>
                    <a:pt x="6627" y="16098"/>
                    <a:pt x="6629" y="16069"/>
                    <a:pt x="6632" y="16042"/>
                  </a:cubicBezTo>
                  <a:cubicBezTo>
                    <a:pt x="6822" y="13816"/>
                    <a:pt x="8731" y="12148"/>
                    <a:pt x="10946" y="12148"/>
                  </a:cubicBezTo>
                  <a:cubicBezTo>
                    <a:pt x="11011" y="12148"/>
                    <a:pt x="11075" y="12149"/>
                    <a:pt x="11140" y="12152"/>
                  </a:cubicBezTo>
                  <a:cubicBezTo>
                    <a:pt x="17154" y="12416"/>
                    <a:pt x="30325" y="13040"/>
                    <a:pt x="32972" y="13536"/>
                  </a:cubicBezTo>
                  <a:cubicBezTo>
                    <a:pt x="36427" y="14184"/>
                    <a:pt x="37508" y="15480"/>
                    <a:pt x="37508" y="15480"/>
                  </a:cubicBezTo>
                  <a:lnTo>
                    <a:pt x="43545" y="34009"/>
                  </a:lnTo>
                  <a:cubicBezTo>
                    <a:pt x="43681" y="34429"/>
                    <a:pt x="44055" y="34727"/>
                    <a:pt x="44494" y="34766"/>
                  </a:cubicBezTo>
                  <a:cubicBezTo>
                    <a:pt x="44529" y="34770"/>
                    <a:pt x="44563" y="34771"/>
                    <a:pt x="44597" y="34771"/>
                  </a:cubicBezTo>
                  <a:cubicBezTo>
                    <a:pt x="45331" y="34771"/>
                    <a:pt x="45874" y="34056"/>
                    <a:pt x="45647" y="33339"/>
                  </a:cubicBezTo>
                  <a:cubicBezTo>
                    <a:pt x="44269" y="28955"/>
                    <a:pt x="40491" y="16852"/>
                    <a:pt x="40315" y="15264"/>
                  </a:cubicBezTo>
                  <a:cubicBezTo>
                    <a:pt x="40099" y="13320"/>
                    <a:pt x="45546" y="2592"/>
                    <a:pt x="45546" y="2592"/>
                  </a:cubicBezTo>
                  <a:cubicBezTo>
                    <a:pt x="45760" y="0"/>
                    <a:pt x="44465" y="0"/>
                    <a:pt x="444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2426;p54">
              <a:extLst>
                <a:ext uri="{FF2B5EF4-FFF2-40B4-BE49-F238E27FC236}">
                  <a16:creationId xmlns:a16="http://schemas.microsoft.com/office/drawing/2014/main" id="{73B738A7-172D-C084-0301-A4504A861980}"/>
                </a:ext>
              </a:extLst>
            </p:cNvPr>
            <p:cNvSpPr/>
            <p:nvPr/>
          </p:nvSpPr>
          <p:spPr>
            <a:xfrm>
              <a:off x="4844500" y="4081875"/>
              <a:ext cx="1158900" cy="886050"/>
            </a:xfrm>
            <a:custGeom>
              <a:avLst/>
              <a:gdLst/>
              <a:ahLst/>
              <a:cxnLst/>
              <a:rect l="l" t="t" r="r" b="b"/>
              <a:pathLst>
                <a:path w="46356" h="35442" extrusionOk="0">
                  <a:moveTo>
                    <a:pt x="44858" y="642"/>
                  </a:moveTo>
                  <a:cubicBezTo>
                    <a:pt x="44970" y="687"/>
                    <a:pt x="45070" y="759"/>
                    <a:pt x="45147" y="851"/>
                  </a:cubicBezTo>
                  <a:cubicBezTo>
                    <a:pt x="45365" y="1101"/>
                    <a:pt x="45606" y="1643"/>
                    <a:pt x="45518" y="2813"/>
                  </a:cubicBezTo>
                  <a:cubicBezTo>
                    <a:pt x="44841" y="4149"/>
                    <a:pt x="40068" y="13655"/>
                    <a:pt x="40284" y="15603"/>
                  </a:cubicBezTo>
                  <a:cubicBezTo>
                    <a:pt x="40460" y="17191"/>
                    <a:pt x="44080" y="28812"/>
                    <a:pt x="45629" y="33735"/>
                  </a:cubicBezTo>
                  <a:cubicBezTo>
                    <a:pt x="45792" y="34253"/>
                    <a:pt x="45401" y="34770"/>
                    <a:pt x="44872" y="34770"/>
                  </a:cubicBezTo>
                  <a:cubicBezTo>
                    <a:pt x="44846" y="34770"/>
                    <a:pt x="44821" y="34769"/>
                    <a:pt x="44795" y="34767"/>
                  </a:cubicBezTo>
                  <a:cubicBezTo>
                    <a:pt x="44478" y="34738"/>
                    <a:pt x="44208" y="34523"/>
                    <a:pt x="44109" y="34219"/>
                  </a:cubicBezTo>
                  <a:lnTo>
                    <a:pt x="38072" y="15690"/>
                  </a:lnTo>
                  <a:cubicBezTo>
                    <a:pt x="38060" y="15653"/>
                    <a:pt x="38041" y="15619"/>
                    <a:pt x="38016" y="15589"/>
                  </a:cubicBezTo>
                  <a:cubicBezTo>
                    <a:pt x="37969" y="15532"/>
                    <a:pt x="36826" y="14202"/>
                    <a:pt x="33303" y="13541"/>
                  </a:cubicBezTo>
                  <a:cubicBezTo>
                    <a:pt x="30611" y="13037"/>
                    <a:pt x="17108" y="12401"/>
                    <a:pt x="11429" y="12151"/>
                  </a:cubicBezTo>
                  <a:cubicBezTo>
                    <a:pt x="11360" y="12149"/>
                    <a:pt x="11291" y="12147"/>
                    <a:pt x="11222" y="12147"/>
                  </a:cubicBezTo>
                  <a:cubicBezTo>
                    <a:pt x="8799" y="12147"/>
                    <a:pt x="6805" y="13940"/>
                    <a:pt x="6601" y="16321"/>
                  </a:cubicBezTo>
                  <a:lnTo>
                    <a:pt x="6594" y="16410"/>
                  </a:lnTo>
                  <a:cubicBezTo>
                    <a:pt x="6403" y="18885"/>
                    <a:pt x="2225" y="31971"/>
                    <a:pt x="1389" y="34568"/>
                  </a:cubicBezTo>
                  <a:cubicBezTo>
                    <a:pt x="1340" y="34726"/>
                    <a:pt x="1195" y="34829"/>
                    <a:pt x="1035" y="34829"/>
                  </a:cubicBezTo>
                  <a:cubicBezTo>
                    <a:pt x="1012" y="34829"/>
                    <a:pt x="990" y="34827"/>
                    <a:pt x="967" y="34823"/>
                  </a:cubicBezTo>
                  <a:cubicBezTo>
                    <a:pt x="863" y="34807"/>
                    <a:pt x="771" y="34747"/>
                    <a:pt x="713" y="34660"/>
                  </a:cubicBezTo>
                  <a:cubicBezTo>
                    <a:pt x="655" y="34575"/>
                    <a:pt x="635" y="34471"/>
                    <a:pt x="658" y="34370"/>
                  </a:cubicBezTo>
                  <a:cubicBezTo>
                    <a:pt x="1543" y="30350"/>
                    <a:pt x="4492" y="16806"/>
                    <a:pt x="5646" y="9626"/>
                  </a:cubicBezTo>
                  <a:cubicBezTo>
                    <a:pt x="7274" y="9699"/>
                    <a:pt x="15139" y="10038"/>
                    <a:pt x="22264" y="10038"/>
                  </a:cubicBezTo>
                  <a:cubicBezTo>
                    <a:pt x="27077" y="10038"/>
                    <a:pt x="31551" y="9883"/>
                    <a:pt x="33535" y="9388"/>
                  </a:cubicBezTo>
                  <a:cubicBezTo>
                    <a:pt x="38420" y="8166"/>
                    <a:pt x="43956" y="1722"/>
                    <a:pt x="44858" y="642"/>
                  </a:cubicBezTo>
                  <a:close/>
                  <a:moveTo>
                    <a:pt x="44739" y="0"/>
                  </a:moveTo>
                  <a:cubicBezTo>
                    <a:pt x="44648" y="0"/>
                    <a:pt x="44560" y="41"/>
                    <a:pt x="44502" y="113"/>
                  </a:cubicBezTo>
                  <a:cubicBezTo>
                    <a:pt x="44443" y="187"/>
                    <a:pt x="38413" y="7538"/>
                    <a:pt x="33388" y="8794"/>
                  </a:cubicBezTo>
                  <a:cubicBezTo>
                    <a:pt x="31479" y="9272"/>
                    <a:pt x="27087" y="9421"/>
                    <a:pt x="22335" y="9421"/>
                  </a:cubicBezTo>
                  <a:cubicBezTo>
                    <a:pt x="14437" y="9421"/>
                    <a:pt x="5544" y="9008"/>
                    <a:pt x="5401" y="9001"/>
                  </a:cubicBezTo>
                  <a:cubicBezTo>
                    <a:pt x="5390" y="9000"/>
                    <a:pt x="5379" y="8999"/>
                    <a:pt x="5368" y="8999"/>
                  </a:cubicBezTo>
                  <a:cubicBezTo>
                    <a:pt x="5223" y="8999"/>
                    <a:pt x="5107" y="9116"/>
                    <a:pt x="5084" y="9259"/>
                  </a:cubicBezTo>
                  <a:cubicBezTo>
                    <a:pt x="3938" y="16530"/>
                    <a:pt x="698" y="31345"/>
                    <a:pt x="61" y="34239"/>
                  </a:cubicBezTo>
                  <a:cubicBezTo>
                    <a:pt x="1" y="34503"/>
                    <a:pt x="53" y="34780"/>
                    <a:pt x="205" y="35004"/>
                  </a:cubicBezTo>
                  <a:cubicBezTo>
                    <a:pt x="391" y="35277"/>
                    <a:pt x="701" y="35441"/>
                    <a:pt x="1033" y="35441"/>
                  </a:cubicBezTo>
                  <a:cubicBezTo>
                    <a:pt x="1034" y="35441"/>
                    <a:pt x="1035" y="35441"/>
                    <a:pt x="1036" y="35441"/>
                  </a:cubicBezTo>
                  <a:cubicBezTo>
                    <a:pt x="1464" y="35441"/>
                    <a:pt x="1842" y="35165"/>
                    <a:pt x="1972" y="34757"/>
                  </a:cubicBezTo>
                  <a:cubicBezTo>
                    <a:pt x="3151" y="31090"/>
                    <a:pt x="7013" y="18937"/>
                    <a:pt x="7205" y="16458"/>
                  </a:cubicBezTo>
                  <a:lnTo>
                    <a:pt x="7211" y="16373"/>
                  </a:lnTo>
                  <a:cubicBezTo>
                    <a:pt x="7387" y="14320"/>
                    <a:pt x="9114" y="12759"/>
                    <a:pt x="11199" y="12759"/>
                  </a:cubicBezTo>
                  <a:cubicBezTo>
                    <a:pt x="11266" y="12759"/>
                    <a:pt x="11334" y="12761"/>
                    <a:pt x="11402" y="12764"/>
                  </a:cubicBezTo>
                  <a:cubicBezTo>
                    <a:pt x="17070" y="13013"/>
                    <a:pt x="30538" y="13646"/>
                    <a:pt x="33191" y="14142"/>
                  </a:cubicBezTo>
                  <a:cubicBezTo>
                    <a:pt x="36142" y="14696"/>
                    <a:pt x="37304" y="15737"/>
                    <a:pt x="37511" y="15944"/>
                  </a:cubicBezTo>
                  <a:lnTo>
                    <a:pt x="43529" y="34409"/>
                  </a:lnTo>
                  <a:cubicBezTo>
                    <a:pt x="43703" y="34945"/>
                    <a:pt x="44180" y="35326"/>
                    <a:pt x="44741" y="35377"/>
                  </a:cubicBezTo>
                  <a:cubicBezTo>
                    <a:pt x="44781" y="35380"/>
                    <a:pt x="44822" y="35382"/>
                    <a:pt x="44862" y="35382"/>
                  </a:cubicBezTo>
                  <a:cubicBezTo>
                    <a:pt x="45292" y="35382"/>
                    <a:pt x="45696" y="35194"/>
                    <a:pt x="45968" y="34858"/>
                  </a:cubicBezTo>
                  <a:cubicBezTo>
                    <a:pt x="46264" y="34491"/>
                    <a:pt x="46356" y="34000"/>
                    <a:pt x="46214" y="33551"/>
                  </a:cubicBezTo>
                  <a:cubicBezTo>
                    <a:pt x="45010" y="29724"/>
                    <a:pt x="41068" y="17113"/>
                    <a:pt x="40893" y="15536"/>
                  </a:cubicBezTo>
                  <a:cubicBezTo>
                    <a:pt x="40725" y="14016"/>
                    <a:pt x="44589" y="5998"/>
                    <a:pt x="46093" y="3036"/>
                  </a:cubicBezTo>
                  <a:cubicBezTo>
                    <a:pt x="46111" y="3000"/>
                    <a:pt x="46121" y="2961"/>
                    <a:pt x="46124" y="2923"/>
                  </a:cubicBezTo>
                  <a:cubicBezTo>
                    <a:pt x="46222" y="1757"/>
                    <a:pt x="46040" y="915"/>
                    <a:pt x="45585" y="421"/>
                  </a:cubicBezTo>
                  <a:cubicBezTo>
                    <a:pt x="45208" y="11"/>
                    <a:pt x="44786" y="0"/>
                    <a:pt x="447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2427;p54">
              <a:extLst>
                <a:ext uri="{FF2B5EF4-FFF2-40B4-BE49-F238E27FC236}">
                  <a16:creationId xmlns:a16="http://schemas.microsoft.com/office/drawing/2014/main" id="{EFBD2D18-21E1-E0DA-2B4B-1A9213CDA7B9}"/>
                </a:ext>
              </a:extLst>
            </p:cNvPr>
            <p:cNvSpPr/>
            <p:nvPr/>
          </p:nvSpPr>
          <p:spPr>
            <a:xfrm>
              <a:off x="5859350" y="3227275"/>
              <a:ext cx="371100" cy="1006475"/>
            </a:xfrm>
            <a:custGeom>
              <a:avLst/>
              <a:gdLst/>
              <a:ahLst/>
              <a:cxnLst/>
              <a:rect l="l" t="t" r="r" b="b"/>
              <a:pathLst>
                <a:path w="14844" h="40259" extrusionOk="0">
                  <a:moveTo>
                    <a:pt x="7765" y="0"/>
                  </a:moveTo>
                  <a:cubicBezTo>
                    <a:pt x="7421" y="0"/>
                    <a:pt x="7000" y="342"/>
                    <a:pt x="6508" y="1350"/>
                  </a:cubicBezTo>
                  <a:cubicBezTo>
                    <a:pt x="4979" y="4486"/>
                    <a:pt x="317" y="11939"/>
                    <a:pt x="159" y="14094"/>
                  </a:cubicBezTo>
                  <a:cubicBezTo>
                    <a:pt x="0" y="16247"/>
                    <a:pt x="200" y="40081"/>
                    <a:pt x="2568" y="40255"/>
                  </a:cubicBezTo>
                  <a:cubicBezTo>
                    <a:pt x="2604" y="40258"/>
                    <a:pt x="2642" y="40259"/>
                    <a:pt x="2680" y="40259"/>
                  </a:cubicBezTo>
                  <a:cubicBezTo>
                    <a:pt x="5142" y="40259"/>
                    <a:pt x="11651" y="34793"/>
                    <a:pt x="13235" y="30645"/>
                  </a:cubicBezTo>
                  <a:cubicBezTo>
                    <a:pt x="14843" y="26432"/>
                    <a:pt x="8878" y="1524"/>
                    <a:pt x="8878" y="1524"/>
                  </a:cubicBezTo>
                  <a:cubicBezTo>
                    <a:pt x="8878" y="1524"/>
                    <a:pt x="8491" y="0"/>
                    <a:pt x="77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2428;p54">
              <a:extLst>
                <a:ext uri="{FF2B5EF4-FFF2-40B4-BE49-F238E27FC236}">
                  <a16:creationId xmlns:a16="http://schemas.microsoft.com/office/drawing/2014/main" id="{11BEC99A-02F3-30A9-CABD-1922052CA2C9}"/>
                </a:ext>
              </a:extLst>
            </p:cNvPr>
            <p:cNvSpPr/>
            <p:nvPr/>
          </p:nvSpPr>
          <p:spPr>
            <a:xfrm>
              <a:off x="5853625" y="3219625"/>
              <a:ext cx="384350" cy="1021800"/>
            </a:xfrm>
            <a:custGeom>
              <a:avLst/>
              <a:gdLst/>
              <a:ahLst/>
              <a:cxnLst/>
              <a:rect l="l" t="t" r="r" b="b"/>
              <a:pathLst>
                <a:path w="15374" h="40872" extrusionOk="0">
                  <a:moveTo>
                    <a:pt x="8016" y="612"/>
                  </a:moveTo>
                  <a:cubicBezTo>
                    <a:pt x="8340" y="646"/>
                    <a:pt x="8682" y="1401"/>
                    <a:pt x="8810" y="1903"/>
                  </a:cubicBezTo>
                  <a:cubicBezTo>
                    <a:pt x="8899" y="2275"/>
                    <a:pt x="14731" y="26774"/>
                    <a:pt x="13179" y="30840"/>
                  </a:cubicBezTo>
                  <a:cubicBezTo>
                    <a:pt x="11578" y="35031"/>
                    <a:pt x="5070" y="40258"/>
                    <a:pt x="2910" y="40258"/>
                  </a:cubicBezTo>
                  <a:cubicBezTo>
                    <a:pt x="2879" y="40258"/>
                    <a:pt x="2849" y="40257"/>
                    <a:pt x="2820" y="40255"/>
                  </a:cubicBezTo>
                  <a:cubicBezTo>
                    <a:pt x="2693" y="40246"/>
                    <a:pt x="1557" y="39828"/>
                    <a:pt x="950" y="28206"/>
                  </a:cubicBezTo>
                  <a:cubicBezTo>
                    <a:pt x="628" y="22019"/>
                    <a:pt x="614" y="15511"/>
                    <a:pt x="693" y="14421"/>
                  </a:cubicBezTo>
                  <a:cubicBezTo>
                    <a:pt x="796" y="13018"/>
                    <a:pt x="3042" y="9009"/>
                    <a:pt x="4846" y="5788"/>
                  </a:cubicBezTo>
                  <a:cubicBezTo>
                    <a:pt x="5708" y="4248"/>
                    <a:pt x="6524" y="2792"/>
                    <a:pt x="7013" y="1789"/>
                  </a:cubicBezTo>
                  <a:cubicBezTo>
                    <a:pt x="7535" y="720"/>
                    <a:pt x="7882" y="612"/>
                    <a:pt x="7998" y="612"/>
                  </a:cubicBezTo>
                  <a:cubicBezTo>
                    <a:pt x="8002" y="612"/>
                    <a:pt x="8006" y="613"/>
                    <a:pt x="8010" y="613"/>
                  </a:cubicBezTo>
                  <a:cubicBezTo>
                    <a:pt x="8012" y="613"/>
                    <a:pt x="8014" y="613"/>
                    <a:pt x="8016" y="612"/>
                  </a:cubicBezTo>
                  <a:close/>
                  <a:moveTo>
                    <a:pt x="7995" y="0"/>
                  </a:moveTo>
                  <a:cubicBezTo>
                    <a:pt x="7469" y="0"/>
                    <a:pt x="6962" y="494"/>
                    <a:pt x="6462" y="1522"/>
                  </a:cubicBezTo>
                  <a:cubicBezTo>
                    <a:pt x="5980" y="2510"/>
                    <a:pt x="5169" y="3958"/>
                    <a:pt x="4310" y="5490"/>
                  </a:cubicBezTo>
                  <a:cubicBezTo>
                    <a:pt x="2382" y="8934"/>
                    <a:pt x="196" y="12839"/>
                    <a:pt x="82" y="14376"/>
                  </a:cubicBezTo>
                  <a:cubicBezTo>
                    <a:pt x="1" y="15479"/>
                    <a:pt x="14" y="22028"/>
                    <a:pt x="339" y="28238"/>
                  </a:cubicBezTo>
                  <a:cubicBezTo>
                    <a:pt x="991" y="40736"/>
                    <a:pt x="2241" y="40827"/>
                    <a:pt x="2776" y="40867"/>
                  </a:cubicBezTo>
                  <a:cubicBezTo>
                    <a:pt x="2817" y="40870"/>
                    <a:pt x="2859" y="40871"/>
                    <a:pt x="2902" y="40871"/>
                  </a:cubicBezTo>
                  <a:cubicBezTo>
                    <a:pt x="5540" y="40871"/>
                    <a:pt x="12115" y="35344"/>
                    <a:pt x="13750" y="31060"/>
                  </a:cubicBezTo>
                  <a:cubicBezTo>
                    <a:pt x="15374" y="26807"/>
                    <a:pt x="9647" y="2779"/>
                    <a:pt x="9404" y="1759"/>
                  </a:cubicBezTo>
                  <a:cubicBezTo>
                    <a:pt x="9403" y="1758"/>
                    <a:pt x="9403" y="1756"/>
                    <a:pt x="9403" y="1754"/>
                  </a:cubicBezTo>
                  <a:cubicBezTo>
                    <a:pt x="9333" y="1477"/>
                    <a:pt x="8939" y="93"/>
                    <a:pt x="8077" y="4"/>
                  </a:cubicBezTo>
                  <a:cubicBezTo>
                    <a:pt x="8050" y="2"/>
                    <a:pt x="8022" y="0"/>
                    <a:pt x="79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2429;p54">
              <a:extLst>
                <a:ext uri="{FF2B5EF4-FFF2-40B4-BE49-F238E27FC236}">
                  <a16:creationId xmlns:a16="http://schemas.microsoft.com/office/drawing/2014/main" id="{49A6384B-F652-7138-4AC7-15E52DB1D8E2}"/>
                </a:ext>
              </a:extLst>
            </p:cNvPr>
            <p:cNvSpPr/>
            <p:nvPr/>
          </p:nvSpPr>
          <p:spPr>
            <a:xfrm>
              <a:off x="4912175" y="3628875"/>
              <a:ext cx="957850" cy="772475"/>
            </a:xfrm>
            <a:custGeom>
              <a:avLst/>
              <a:gdLst/>
              <a:ahLst/>
              <a:cxnLst/>
              <a:rect l="l" t="t" r="r" b="b"/>
              <a:pathLst>
                <a:path w="38314" h="30899" extrusionOk="0">
                  <a:moveTo>
                    <a:pt x="6782" y="0"/>
                  </a:moveTo>
                  <a:cubicBezTo>
                    <a:pt x="1199" y="0"/>
                    <a:pt x="957" y="10787"/>
                    <a:pt x="721" y="14442"/>
                  </a:cubicBezTo>
                  <a:cubicBezTo>
                    <a:pt x="652" y="15519"/>
                    <a:pt x="0" y="20748"/>
                    <a:pt x="123" y="24618"/>
                  </a:cubicBezTo>
                  <a:cubicBezTo>
                    <a:pt x="200" y="27046"/>
                    <a:pt x="580" y="28939"/>
                    <a:pt x="1600" y="28939"/>
                  </a:cubicBezTo>
                  <a:cubicBezTo>
                    <a:pt x="3451" y="28939"/>
                    <a:pt x="22736" y="30898"/>
                    <a:pt x="28859" y="30898"/>
                  </a:cubicBezTo>
                  <a:cubicBezTo>
                    <a:pt x="29165" y="30898"/>
                    <a:pt x="29439" y="30893"/>
                    <a:pt x="29675" y="30883"/>
                  </a:cubicBezTo>
                  <a:cubicBezTo>
                    <a:pt x="34643" y="30666"/>
                    <a:pt x="38314" y="28075"/>
                    <a:pt x="38314" y="24404"/>
                  </a:cubicBezTo>
                  <a:cubicBezTo>
                    <a:pt x="38314" y="20732"/>
                    <a:pt x="38098" y="4536"/>
                    <a:pt x="34427" y="2375"/>
                  </a:cubicBezTo>
                  <a:cubicBezTo>
                    <a:pt x="30754" y="216"/>
                    <a:pt x="11318" y="0"/>
                    <a:pt x="67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2430;p54">
              <a:extLst>
                <a:ext uri="{FF2B5EF4-FFF2-40B4-BE49-F238E27FC236}">
                  <a16:creationId xmlns:a16="http://schemas.microsoft.com/office/drawing/2014/main" id="{43D54290-6822-B9E6-C6D6-59E923BD7C44}"/>
                </a:ext>
              </a:extLst>
            </p:cNvPr>
            <p:cNvSpPr/>
            <p:nvPr/>
          </p:nvSpPr>
          <p:spPr>
            <a:xfrm>
              <a:off x="4905150" y="3621200"/>
              <a:ext cx="972525" cy="787800"/>
            </a:xfrm>
            <a:custGeom>
              <a:avLst/>
              <a:gdLst/>
              <a:ahLst/>
              <a:cxnLst/>
              <a:rect l="l" t="t" r="r" b="b"/>
              <a:pathLst>
                <a:path w="38901" h="31512" extrusionOk="0">
                  <a:moveTo>
                    <a:pt x="7063" y="613"/>
                  </a:moveTo>
                  <a:cubicBezTo>
                    <a:pt x="15800" y="613"/>
                    <a:pt x="31421" y="1104"/>
                    <a:pt x="34551" y="2946"/>
                  </a:cubicBezTo>
                  <a:cubicBezTo>
                    <a:pt x="37310" y="4569"/>
                    <a:pt x="38289" y="15684"/>
                    <a:pt x="38289" y="24711"/>
                  </a:cubicBezTo>
                  <a:cubicBezTo>
                    <a:pt x="38289" y="28131"/>
                    <a:pt x="34857" y="30669"/>
                    <a:pt x="29943" y="30883"/>
                  </a:cubicBezTo>
                  <a:cubicBezTo>
                    <a:pt x="29709" y="30893"/>
                    <a:pt x="29437" y="30898"/>
                    <a:pt x="29132" y="30898"/>
                  </a:cubicBezTo>
                  <a:cubicBezTo>
                    <a:pt x="25178" y="30898"/>
                    <a:pt x="15594" y="30068"/>
                    <a:pt x="9096" y="29505"/>
                  </a:cubicBezTo>
                  <a:cubicBezTo>
                    <a:pt x="5296" y="29177"/>
                    <a:pt x="2551" y="28939"/>
                    <a:pt x="1881" y="28939"/>
                  </a:cubicBezTo>
                  <a:cubicBezTo>
                    <a:pt x="1568" y="28939"/>
                    <a:pt x="825" y="28547"/>
                    <a:pt x="710" y="24916"/>
                  </a:cubicBezTo>
                  <a:cubicBezTo>
                    <a:pt x="615" y="21889"/>
                    <a:pt x="994" y="18044"/>
                    <a:pt x="1197" y="15978"/>
                  </a:cubicBezTo>
                  <a:cubicBezTo>
                    <a:pt x="1253" y="15421"/>
                    <a:pt x="1293" y="15000"/>
                    <a:pt x="1308" y="14768"/>
                  </a:cubicBezTo>
                  <a:lnTo>
                    <a:pt x="1354" y="13991"/>
                  </a:lnTo>
                  <a:cubicBezTo>
                    <a:pt x="1584" y="9987"/>
                    <a:pt x="2122" y="614"/>
                    <a:pt x="7063" y="613"/>
                  </a:cubicBezTo>
                  <a:close/>
                  <a:moveTo>
                    <a:pt x="7063" y="1"/>
                  </a:moveTo>
                  <a:cubicBezTo>
                    <a:pt x="1544" y="2"/>
                    <a:pt x="982" y="9780"/>
                    <a:pt x="743" y="13955"/>
                  </a:cubicBezTo>
                  <a:lnTo>
                    <a:pt x="697" y="14730"/>
                  </a:lnTo>
                  <a:cubicBezTo>
                    <a:pt x="682" y="14957"/>
                    <a:pt x="641" y="15371"/>
                    <a:pt x="588" y="15918"/>
                  </a:cubicBezTo>
                  <a:cubicBezTo>
                    <a:pt x="383" y="17997"/>
                    <a:pt x="1" y="21869"/>
                    <a:pt x="97" y="24935"/>
                  </a:cubicBezTo>
                  <a:cubicBezTo>
                    <a:pt x="198" y="28085"/>
                    <a:pt x="764" y="29552"/>
                    <a:pt x="1881" y="29552"/>
                  </a:cubicBezTo>
                  <a:cubicBezTo>
                    <a:pt x="2526" y="29552"/>
                    <a:pt x="5401" y="29801"/>
                    <a:pt x="9043" y="30115"/>
                  </a:cubicBezTo>
                  <a:cubicBezTo>
                    <a:pt x="15932" y="30711"/>
                    <a:pt x="25180" y="31511"/>
                    <a:pt x="29132" y="31511"/>
                  </a:cubicBezTo>
                  <a:cubicBezTo>
                    <a:pt x="29446" y="31511"/>
                    <a:pt x="29727" y="31506"/>
                    <a:pt x="29970" y="31496"/>
                  </a:cubicBezTo>
                  <a:cubicBezTo>
                    <a:pt x="35228" y="31266"/>
                    <a:pt x="38900" y="28477"/>
                    <a:pt x="38900" y="24711"/>
                  </a:cubicBezTo>
                  <a:cubicBezTo>
                    <a:pt x="38900" y="20038"/>
                    <a:pt x="38610" y="4623"/>
                    <a:pt x="34863" y="2419"/>
                  </a:cubicBezTo>
                  <a:cubicBezTo>
                    <a:pt x="30868" y="68"/>
                    <a:pt x="9488" y="1"/>
                    <a:pt x="70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2431;p54">
              <a:extLst>
                <a:ext uri="{FF2B5EF4-FFF2-40B4-BE49-F238E27FC236}">
                  <a16:creationId xmlns:a16="http://schemas.microsoft.com/office/drawing/2014/main" id="{93CE5AF2-62D3-9C03-9E34-970188C7E063}"/>
                </a:ext>
              </a:extLst>
            </p:cNvPr>
            <p:cNvSpPr/>
            <p:nvPr/>
          </p:nvSpPr>
          <p:spPr>
            <a:xfrm>
              <a:off x="4875725" y="3558675"/>
              <a:ext cx="955700" cy="751450"/>
            </a:xfrm>
            <a:custGeom>
              <a:avLst/>
              <a:gdLst/>
              <a:ahLst/>
              <a:cxnLst/>
              <a:rect l="l" t="t" r="r" b="b"/>
              <a:pathLst>
                <a:path w="38228" h="30058" extrusionOk="0">
                  <a:moveTo>
                    <a:pt x="30448" y="1"/>
                  </a:moveTo>
                  <a:cubicBezTo>
                    <a:pt x="27320" y="1"/>
                    <a:pt x="24181" y="1155"/>
                    <a:pt x="23027" y="2310"/>
                  </a:cubicBezTo>
                  <a:cubicBezTo>
                    <a:pt x="20455" y="4880"/>
                    <a:pt x="19338" y="8681"/>
                    <a:pt x="16096" y="13264"/>
                  </a:cubicBezTo>
                  <a:cubicBezTo>
                    <a:pt x="12855" y="17846"/>
                    <a:pt x="0" y="27012"/>
                    <a:pt x="0" y="27012"/>
                  </a:cubicBezTo>
                  <a:cubicBezTo>
                    <a:pt x="0" y="27012"/>
                    <a:pt x="12519" y="29024"/>
                    <a:pt x="18220" y="29806"/>
                  </a:cubicBezTo>
                  <a:cubicBezTo>
                    <a:pt x="19466" y="29977"/>
                    <a:pt x="20626" y="30057"/>
                    <a:pt x="21716" y="30057"/>
                  </a:cubicBezTo>
                  <a:cubicBezTo>
                    <a:pt x="25609" y="30057"/>
                    <a:pt x="28590" y="29032"/>
                    <a:pt x="31297" y="27459"/>
                  </a:cubicBezTo>
                  <a:cubicBezTo>
                    <a:pt x="34762" y="25447"/>
                    <a:pt x="36440" y="18629"/>
                    <a:pt x="36440" y="15163"/>
                  </a:cubicBezTo>
                  <a:cubicBezTo>
                    <a:pt x="36440" y="11699"/>
                    <a:pt x="38227" y="7340"/>
                    <a:pt x="38227" y="7340"/>
                  </a:cubicBezTo>
                  <a:cubicBezTo>
                    <a:pt x="38104" y="1737"/>
                    <a:pt x="34284" y="1"/>
                    <a:pt x="304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2432;p54">
              <a:extLst>
                <a:ext uri="{FF2B5EF4-FFF2-40B4-BE49-F238E27FC236}">
                  <a16:creationId xmlns:a16="http://schemas.microsoft.com/office/drawing/2014/main" id="{121DC58C-FA07-D1AC-D052-AE414CE18110}"/>
                </a:ext>
              </a:extLst>
            </p:cNvPr>
            <p:cNvSpPr/>
            <p:nvPr/>
          </p:nvSpPr>
          <p:spPr>
            <a:xfrm>
              <a:off x="4865700" y="3551175"/>
              <a:ext cx="973400" cy="766650"/>
            </a:xfrm>
            <a:custGeom>
              <a:avLst/>
              <a:gdLst/>
              <a:ahLst/>
              <a:cxnLst/>
              <a:rect l="l" t="t" r="r" b="b"/>
              <a:pathLst>
                <a:path w="38936" h="30666" extrusionOk="0">
                  <a:moveTo>
                    <a:pt x="30877" y="611"/>
                  </a:moveTo>
                  <a:cubicBezTo>
                    <a:pt x="32092" y="611"/>
                    <a:pt x="33305" y="791"/>
                    <a:pt x="34390" y="1226"/>
                  </a:cubicBezTo>
                  <a:cubicBezTo>
                    <a:pt x="36911" y="2239"/>
                    <a:pt x="38234" y="4377"/>
                    <a:pt x="38322" y="7584"/>
                  </a:cubicBezTo>
                  <a:cubicBezTo>
                    <a:pt x="38097" y="8144"/>
                    <a:pt x="36534" y="12159"/>
                    <a:pt x="36534" y="15465"/>
                  </a:cubicBezTo>
                  <a:cubicBezTo>
                    <a:pt x="36534" y="19198"/>
                    <a:pt x="34758" y="25631"/>
                    <a:pt x="31545" y="27495"/>
                  </a:cubicBezTo>
                  <a:cubicBezTo>
                    <a:pt x="28565" y="29225"/>
                    <a:pt x="25559" y="30052"/>
                    <a:pt x="22107" y="30052"/>
                  </a:cubicBezTo>
                  <a:cubicBezTo>
                    <a:pt x="21009" y="30052"/>
                    <a:pt x="19865" y="29969"/>
                    <a:pt x="18663" y="29804"/>
                  </a:cubicBezTo>
                  <a:cubicBezTo>
                    <a:pt x="13824" y="29139"/>
                    <a:pt x="3947" y="27568"/>
                    <a:pt x="1182" y="27127"/>
                  </a:cubicBezTo>
                  <a:cubicBezTo>
                    <a:pt x="3792" y="25236"/>
                    <a:pt x="13879" y="17796"/>
                    <a:pt x="16748" y="13741"/>
                  </a:cubicBezTo>
                  <a:cubicBezTo>
                    <a:pt x="18200" y="11686"/>
                    <a:pt x="19235" y="9778"/>
                    <a:pt x="20147" y="8096"/>
                  </a:cubicBezTo>
                  <a:cubicBezTo>
                    <a:pt x="21276" y="6017"/>
                    <a:pt x="22249" y="4222"/>
                    <a:pt x="23644" y="2827"/>
                  </a:cubicBezTo>
                  <a:cubicBezTo>
                    <a:pt x="24706" y="1764"/>
                    <a:pt x="27798" y="611"/>
                    <a:pt x="30877" y="611"/>
                  </a:cubicBezTo>
                  <a:close/>
                  <a:moveTo>
                    <a:pt x="30851" y="1"/>
                  </a:moveTo>
                  <a:cubicBezTo>
                    <a:pt x="27681" y="1"/>
                    <a:pt x="24464" y="1140"/>
                    <a:pt x="23210" y="2394"/>
                  </a:cubicBezTo>
                  <a:cubicBezTo>
                    <a:pt x="21753" y="3852"/>
                    <a:pt x="20759" y="5683"/>
                    <a:pt x="19609" y="7803"/>
                  </a:cubicBezTo>
                  <a:cubicBezTo>
                    <a:pt x="18705" y="9473"/>
                    <a:pt x="17679" y="11362"/>
                    <a:pt x="16247" y="13387"/>
                  </a:cubicBezTo>
                  <a:cubicBezTo>
                    <a:pt x="13073" y="17876"/>
                    <a:pt x="353" y="26971"/>
                    <a:pt x="224" y="27063"/>
                  </a:cubicBezTo>
                  <a:cubicBezTo>
                    <a:pt x="0" y="27221"/>
                    <a:pt x="82" y="27571"/>
                    <a:pt x="354" y="27615"/>
                  </a:cubicBezTo>
                  <a:cubicBezTo>
                    <a:pt x="479" y="27635"/>
                    <a:pt x="12941" y="29635"/>
                    <a:pt x="18579" y="30410"/>
                  </a:cubicBezTo>
                  <a:cubicBezTo>
                    <a:pt x="19814" y="30580"/>
                    <a:pt x="20988" y="30665"/>
                    <a:pt x="22117" y="30665"/>
                  </a:cubicBezTo>
                  <a:cubicBezTo>
                    <a:pt x="25675" y="30665"/>
                    <a:pt x="28776" y="29811"/>
                    <a:pt x="31852" y="28023"/>
                  </a:cubicBezTo>
                  <a:cubicBezTo>
                    <a:pt x="35548" y="25879"/>
                    <a:pt x="37146" y="18669"/>
                    <a:pt x="37146" y="15465"/>
                  </a:cubicBezTo>
                  <a:cubicBezTo>
                    <a:pt x="37146" y="12100"/>
                    <a:pt x="38894" y="7799"/>
                    <a:pt x="38912" y="7756"/>
                  </a:cubicBezTo>
                  <a:cubicBezTo>
                    <a:pt x="38928" y="7717"/>
                    <a:pt x="38935" y="7676"/>
                    <a:pt x="38934" y="7634"/>
                  </a:cubicBezTo>
                  <a:cubicBezTo>
                    <a:pt x="38839" y="3261"/>
                    <a:pt x="36534" y="1427"/>
                    <a:pt x="34617" y="658"/>
                  </a:cubicBezTo>
                  <a:cubicBezTo>
                    <a:pt x="33465" y="196"/>
                    <a:pt x="32162" y="1"/>
                    <a:pt x="308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2433;p54">
              <a:extLst>
                <a:ext uri="{FF2B5EF4-FFF2-40B4-BE49-F238E27FC236}">
                  <a16:creationId xmlns:a16="http://schemas.microsoft.com/office/drawing/2014/main" id="{4832E844-DC0C-8F22-F4E7-BE601B8D6CAE}"/>
                </a:ext>
              </a:extLst>
            </p:cNvPr>
            <p:cNvSpPr/>
            <p:nvPr/>
          </p:nvSpPr>
          <p:spPr>
            <a:xfrm>
              <a:off x="2190775" y="1954750"/>
              <a:ext cx="3435550" cy="2655075"/>
            </a:xfrm>
            <a:custGeom>
              <a:avLst/>
              <a:gdLst/>
              <a:ahLst/>
              <a:cxnLst/>
              <a:rect l="l" t="t" r="r" b="b"/>
              <a:pathLst>
                <a:path w="137422" h="106203" extrusionOk="0">
                  <a:moveTo>
                    <a:pt x="68710" y="0"/>
                  </a:moveTo>
                  <a:cubicBezTo>
                    <a:pt x="50488" y="0"/>
                    <a:pt x="33011" y="5595"/>
                    <a:pt x="20126" y="15554"/>
                  </a:cubicBezTo>
                  <a:cubicBezTo>
                    <a:pt x="7240" y="25511"/>
                    <a:pt x="1" y="39018"/>
                    <a:pt x="1" y="53102"/>
                  </a:cubicBezTo>
                  <a:cubicBezTo>
                    <a:pt x="1" y="67185"/>
                    <a:pt x="7240" y="80692"/>
                    <a:pt x="20126" y="90650"/>
                  </a:cubicBezTo>
                  <a:cubicBezTo>
                    <a:pt x="33011" y="100609"/>
                    <a:pt x="50488" y="106203"/>
                    <a:pt x="68712" y="106203"/>
                  </a:cubicBezTo>
                  <a:cubicBezTo>
                    <a:pt x="86934" y="106203"/>
                    <a:pt x="104411" y="100609"/>
                    <a:pt x="117296" y="90650"/>
                  </a:cubicBezTo>
                  <a:cubicBezTo>
                    <a:pt x="130182" y="80692"/>
                    <a:pt x="137421" y="67185"/>
                    <a:pt x="137421" y="53102"/>
                  </a:cubicBezTo>
                  <a:cubicBezTo>
                    <a:pt x="137421" y="39018"/>
                    <a:pt x="130182" y="25511"/>
                    <a:pt x="117296" y="15554"/>
                  </a:cubicBezTo>
                  <a:cubicBezTo>
                    <a:pt x="104411" y="5595"/>
                    <a:pt x="86934" y="0"/>
                    <a:pt x="687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2434;p54">
              <a:extLst>
                <a:ext uri="{FF2B5EF4-FFF2-40B4-BE49-F238E27FC236}">
                  <a16:creationId xmlns:a16="http://schemas.microsoft.com/office/drawing/2014/main" id="{60C948BF-12DA-F288-F65C-7AD041F38D3B}"/>
                </a:ext>
              </a:extLst>
            </p:cNvPr>
            <p:cNvSpPr/>
            <p:nvPr/>
          </p:nvSpPr>
          <p:spPr>
            <a:xfrm>
              <a:off x="2183100" y="1947100"/>
              <a:ext cx="3450900" cy="2670400"/>
            </a:xfrm>
            <a:custGeom>
              <a:avLst/>
              <a:gdLst/>
              <a:ahLst/>
              <a:cxnLst/>
              <a:rect l="l" t="t" r="r" b="b"/>
              <a:pathLst>
                <a:path w="138036" h="106816" extrusionOk="0">
                  <a:moveTo>
                    <a:pt x="69019" y="612"/>
                  </a:moveTo>
                  <a:cubicBezTo>
                    <a:pt x="106736" y="612"/>
                    <a:pt x="137424" y="24295"/>
                    <a:pt x="137424" y="53408"/>
                  </a:cubicBezTo>
                  <a:cubicBezTo>
                    <a:pt x="137424" y="82520"/>
                    <a:pt x="106737" y="106203"/>
                    <a:pt x="69019" y="106203"/>
                  </a:cubicBezTo>
                  <a:cubicBezTo>
                    <a:pt x="31299" y="106203"/>
                    <a:pt x="614" y="82519"/>
                    <a:pt x="614" y="53408"/>
                  </a:cubicBezTo>
                  <a:cubicBezTo>
                    <a:pt x="614" y="24296"/>
                    <a:pt x="31300" y="612"/>
                    <a:pt x="69019" y="612"/>
                  </a:cubicBezTo>
                  <a:close/>
                  <a:moveTo>
                    <a:pt x="69019" y="1"/>
                  </a:moveTo>
                  <a:cubicBezTo>
                    <a:pt x="30962" y="1"/>
                    <a:pt x="1" y="23959"/>
                    <a:pt x="1" y="53408"/>
                  </a:cubicBezTo>
                  <a:cubicBezTo>
                    <a:pt x="1" y="82857"/>
                    <a:pt x="30962" y="106816"/>
                    <a:pt x="69019" y="106816"/>
                  </a:cubicBezTo>
                  <a:cubicBezTo>
                    <a:pt x="107074" y="106816"/>
                    <a:pt x="138035" y="82857"/>
                    <a:pt x="138035" y="53408"/>
                  </a:cubicBezTo>
                  <a:cubicBezTo>
                    <a:pt x="138035" y="23959"/>
                    <a:pt x="107074" y="1"/>
                    <a:pt x="690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2435;p54">
              <a:extLst>
                <a:ext uri="{FF2B5EF4-FFF2-40B4-BE49-F238E27FC236}">
                  <a16:creationId xmlns:a16="http://schemas.microsoft.com/office/drawing/2014/main" id="{BD5801A5-1BBB-2CE3-CFBB-3971B019C7FF}"/>
                </a:ext>
              </a:extLst>
            </p:cNvPr>
            <p:cNvSpPr/>
            <p:nvPr/>
          </p:nvSpPr>
          <p:spPr>
            <a:xfrm>
              <a:off x="2190775" y="1914975"/>
              <a:ext cx="3435550" cy="2655125"/>
            </a:xfrm>
            <a:custGeom>
              <a:avLst/>
              <a:gdLst/>
              <a:ahLst/>
              <a:cxnLst/>
              <a:rect l="l" t="t" r="r" b="b"/>
              <a:pathLst>
                <a:path w="137422" h="106205" extrusionOk="0">
                  <a:moveTo>
                    <a:pt x="68710" y="1"/>
                  </a:moveTo>
                  <a:cubicBezTo>
                    <a:pt x="50488" y="1"/>
                    <a:pt x="33011" y="5596"/>
                    <a:pt x="20126" y="15554"/>
                  </a:cubicBezTo>
                  <a:cubicBezTo>
                    <a:pt x="7240" y="25513"/>
                    <a:pt x="1" y="39019"/>
                    <a:pt x="1" y="53102"/>
                  </a:cubicBezTo>
                  <a:cubicBezTo>
                    <a:pt x="1" y="67186"/>
                    <a:pt x="7240" y="80692"/>
                    <a:pt x="20126" y="90651"/>
                  </a:cubicBezTo>
                  <a:cubicBezTo>
                    <a:pt x="33011" y="100609"/>
                    <a:pt x="50488" y="106204"/>
                    <a:pt x="68712" y="106204"/>
                  </a:cubicBezTo>
                  <a:cubicBezTo>
                    <a:pt x="86934" y="106204"/>
                    <a:pt x="104411" y="100609"/>
                    <a:pt x="117296" y="90651"/>
                  </a:cubicBezTo>
                  <a:cubicBezTo>
                    <a:pt x="130182" y="80692"/>
                    <a:pt x="137421" y="67186"/>
                    <a:pt x="137421" y="53102"/>
                  </a:cubicBezTo>
                  <a:cubicBezTo>
                    <a:pt x="137421" y="39019"/>
                    <a:pt x="130182" y="25513"/>
                    <a:pt x="117296" y="15554"/>
                  </a:cubicBezTo>
                  <a:cubicBezTo>
                    <a:pt x="104411" y="5596"/>
                    <a:pt x="86934" y="1"/>
                    <a:pt x="6871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2436;p54">
              <a:extLst>
                <a:ext uri="{FF2B5EF4-FFF2-40B4-BE49-F238E27FC236}">
                  <a16:creationId xmlns:a16="http://schemas.microsoft.com/office/drawing/2014/main" id="{565F49A1-4153-62F4-D2C6-76C4898957AE}"/>
                </a:ext>
              </a:extLst>
            </p:cNvPr>
            <p:cNvSpPr/>
            <p:nvPr/>
          </p:nvSpPr>
          <p:spPr>
            <a:xfrm>
              <a:off x="2183100" y="1907300"/>
              <a:ext cx="3450900" cy="2670425"/>
            </a:xfrm>
            <a:custGeom>
              <a:avLst/>
              <a:gdLst/>
              <a:ahLst/>
              <a:cxnLst/>
              <a:rect l="l" t="t" r="r" b="b"/>
              <a:pathLst>
                <a:path w="138036" h="106817" extrusionOk="0">
                  <a:moveTo>
                    <a:pt x="69019" y="613"/>
                  </a:moveTo>
                  <a:cubicBezTo>
                    <a:pt x="106736" y="613"/>
                    <a:pt x="137424" y="24298"/>
                    <a:pt x="137424" y="53409"/>
                  </a:cubicBezTo>
                  <a:cubicBezTo>
                    <a:pt x="137424" y="82521"/>
                    <a:pt x="106737" y="106204"/>
                    <a:pt x="69019" y="106204"/>
                  </a:cubicBezTo>
                  <a:cubicBezTo>
                    <a:pt x="31299" y="106204"/>
                    <a:pt x="614" y="82521"/>
                    <a:pt x="614" y="53409"/>
                  </a:cubicBezTo>
                  <a:cubicBezTo>
                    <a:pt x="614" y="24298"/>
                    <a:pt x="31300" y="613"/>
                    <a:pt x="69019" y="613"/>
                  </a:cubicBezTo>
                  <a:close/>
                  <a:moveTo>
                    <a:pt x="69019" y="1"/>
                  </a:moveTo>
                  <a:cubicBezTo>
                    <a:pt x="30962" y="1"/>
                    <a:pt x="1" y="23961"/>
                    <a:pt x="1" y="53410"/>
                  </a:cubicBezTo>
                  <a:cubicBezTo>
                    <a:pt x="1" y="82858"/>
                    <a:pt x="30962" y="106817"/>
                    <a:pt x="69019" y="106817"/>
                  </a:cubicBezTo>
                  <a:cubicBezTo>
                    <a:pt x="107074" y="106817"/>
                    <a:pt x="138035" y="82859"/>
                    <a:pt x="138035" y="53410"/>
                  </a:cubicBezTo>
                  <a:cubicBezTo>
                    <a:pt x="138035" y="23960"/>
                    <a:pt x="107074" y="1"/>
                    <a:pt x="690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2437;p54">
              <a:extLst>
                <a:ext uri="{FF2B5EF4-FFF2-40B4-BE49-F238E27FC236}">
                  <a16:creationId xmlns:a16="http://schemas.microsoft.com/office/drawing/2014/main" id="{9D7BBF6E-8B94-C651-3228-4AC0E709E2EF}"/>
                </a:ext>
              </a:extLst>
            </p:cNvPr>
            <p:cNvSpPr/>
            <p:nvPr/>
          </p:nvSpPr>
          <p:spPr>
            <a:xfrm>
              <a:off x="4369050" y="2427275"/>
              <a:ext cx="608600" cy="516250"/>
            </a:xfrm>
            <a:custGeom>
              <a:avLst/>
              <a:gdLst/>
              <a:ahLst/>
              <a:cxnLst/>
              <a:rect l="l" t="t" r="r" b="b"/>
              <a:pathLst>
                <a:path w="24344" h="20650" extrusionOk="0">
                  <a:moveTo>
                    <a:pt x="15629" y="0"/>
                  </a:moveTo>
                  <a:lnTo>
                    <a:pt x="1" y="9852"/>
                  </a:lnTo>
                  <a:lnTo>
                    <a:pt x="8904" y="20649"/>
                  </a:lnTo>
                  <a:lnTo>
                    <a:pt x="24344" y="9567"/>
                  </a:lnTo>
                  <a:lnTo>
                    <a:pt x="156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2438;p54">
              <a:extLst>
                <a:ext uri="{FF2B5EF4-FFF2-40B4-BE49-F238E27FC236}">
                  <a16:creationId xmlns:a16="http://schemas.microsoft.com/office/drawing/2014/main" id="{04A1CA70-8F8A-2BAC-7DE7-549AE155A3EA}"/>
                </a:ext>
              </a:extLst>
            </p:cNvPr>
            <p:cNvSpPr/>
            <p:nvPr/>
          </p:nvSpPr>
          <p:spPr>
            <a:xfrm>
              <a:off x="4360200" y="2419650"/>
              <a:ext cx="626175" cy="531500"/>
            </a:xfrm>
            <a:custGeom>
              <a:avLst/>
              <a:gdLst/>
              <a:ahLst/>
              <a:cxnLst/>
              <a:rect l="l" t="t" r="r" b="b"/>
              <a:pathLst>
                <a:path w="25047" h="21260" extrusionOk="0">
                  <a:moveTo>
                    <a:pt x="15930" y="702"/>
                  </a:moveTo>
                  <a:lnTo>
                    <a:pt x="24240" y="9824"/>
                  </a:lnTo>
                  <a:lnTo>
                    <a:pt x="9312" y="20540"/>
                  </a:lnTo>
                  <a:lnTo>
                    <a:pt x="812" y="10230"/>
                  </a:lnTo>
                  <a:lnTo>
                    <a:pt x="15930" y="702"/>
                  </a:lnTo>
                  <a:close/>
                  <a:moveTo>
                    <a:pt x="15984" y="0"/>
                  </a:moveTo>
                  <a:cubicBezTo>
                    <a:pt x="15927" y="0"/>
                    <a:pt x="15871" y="16"/>
                    <a:pt x="15820" y="47"/>
                  </a:cubicBezTo>
                  <a:lnTo>
                    <a:pt x="192" y="9897"/>
                  </a:lnTo>
                  <a:cubicBezTo>
                    <a:pt x="35" y="9995"/>
                    <a:pt x="0" y="10209"/>
                    <a:pt x="119" y="10352"/>
                  </a:cubicBezTo>
                  <a:lnTo>
                    <a:pt x="9023" y="21149"/>
                  </a:lnTo>
                  <a:cubicBezTo>
                    <a:pt x="9081" y="21219"/>
                    <a:pt x="9167" y="21260"/>
                    <a:pt x="9258" y="21260"/>
                  </a:cubicBezTo>
                  <a:cubicBezTo>
                    <a:pt x="9260" y="21260"/>
                    <a:pt x="9261" y="21260"/>
                    <a:pt x="9263" y="21260"/>
                  </a:cubicBezTo>
                  <a:cubicBezTo>
                    <a:pt x="9325" y="21260"/>
                    <a:pt x="9387" y="21240"/>
                    <a:pt x="9437" y="21203"/>
                  </a:cubicBezTo>
                  <a:lnTo>
                    <a:pt x="24876" y="10121"/>
                  </a:lnTo>
                  <a:cubicBezTo>
                    <a:pt x="25025" y="10014"/>
                    <a:pt x="25047" y="9802"/>
                    <a:pt x="24925" y="9666"/>
                  </a:cubicBezTo>
                  <a:lnTo>
                    <a:pt x="16210" y="99"/>
                  </a:lnTo>
                  <a:cubicBezTo>
                    <a:pt x="16151" y="34"/>
                    <a:pt x="16068" y="0"/>
                    <a:pt x="15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2439;p54">
              <a:extLst>
                <a:ext uri="{FF2B5EF4-FFF2-40B4-BE49-F238E27FC236}">
                  <a16:creationId xmlns:a16="http://schemas.microsoft.com/office/drawing/2014/main" id="{9F2BCEC3-A77D-2056-B8FE-45C978A18B80}"/>
                </a:ext>
              </a:extLst>
            </p:cNvPr>
            <p:cNvSpPr/>
            <p:nvPr/>
          </p:nvSpPr>
          <p:spPr>
            <a:xfrm>
              <a:off x="3224600" y="2447925"/>
              <a:ext cx="682450" cy="570375"/>
            </a:xfrm>
            <a:custGeom>
              <a:avLst/>
              <a:gdLst/>
              <a:ahLst/>
              <a:cxnLst/>
              <a:rect l="l" t="t" r="r" b="b"/>
              <a:pathLst>
                <a:path w="27298" h="22815" extrusionOk="0">
                  <a:moveTo>
                    <a:pt x="14260" y="1"/>
                  </a:moveTo>
                  <a:lnTo>
                    <a:pt x="1" y="7333"/>
                  </a:lnTo>
                  <a:lnTo>
                    <a:pt x="12631" y="22814"/>
                  </a:lnTo>
                  <a:lnTo>
                    <a:pt x="27298" y="13037"/>
                  </a:lnTo>
                  <a:lnTo>
                    <a:pt x="142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2440;p54">
              <a:extLst>
                <a:ext uri="{FF2B5EF4-FFF2-40B4-BE49-F238E27FC236}">
                  <a16:creationId xmlns:a16="http://schemas.microsoft.com/office/drawing/2014/main" id="{1F831256-75DF-8D3D-149A-F532BEB5455C}"/>
                </a:ext>
              </a:extLst>
            </p:cNvPr>
            <p:cNvSpPr/>
            <p:nvPr/>
          </p:nvSpPr>
          <p:spPr>
            <a:xfrm>
              <a:off x="3215600" y="2440250"/>
              <a:ext cx="700250" cy="585675"/>
            </a:xfrm>
            <a:custGeom>
              <a:avLst/>
              <a:gdLst/>
              <a:ahLst/>
              <a:cxnLst/>
              <a:rect l="l" t="t" r="r" b="b"/>
              <a:pathLst>
                <a:path w="28010" h="23427" extrusionOk="0">
                  <a:moveTo>
                    <a:pt x="14562" y="682"/>
                  </a:moveTo>
                  <a:lnTo>
                    <a:pt x="27176" y="13296"/>
                  </a:lnTo>
                  <a:lnTo>
                    <a:pt x="13052" y="22712"/>
                  </a:lnTo>
                  <a:lnTo>
                    <a:pt x="837" y="7740"/>
                  </a:lnTo>
                  <a:lnTo>
                    <a:pt x="14562" y="682"/>
                  </a:lnTo>
                  <a:close/>
                  <a:moveTo>
                    <a:pt x="14620" y="1"/>
                  </a:moveTo>
                  <a:cubicBezTo>
                    <a:pt x="14573" y="1"/>
                    <a:pt x="14525" y="12"/>
                    <a:pt x="14481" y="35"/>
                  </a:cubicBezTo>
                  <a:lnTo>
                    <a:pt x="221" y="7369"/>
                  </a:lnTo>
                  <a:cubicBezTo>
                    <a:pt x="49" y="7457"/>
                    <a:pt x="1" y="7683"/>
                    <a:pt x="124" y="7834"/>
                  </a:cubicBezTo>
                  <a:lnTo>
                    <a:pt x="12754" y="23315"/>
                  </a:lnTo>
                  <a:cubicBezTo>
                    <a:pt x="12811" y="23385"/>
                    <a:pt x="12897" y="23427"/>
                    <a:pt x="12987" y="23427"/>
                  </a:cubicBezTo>
                  <a:cubicBezTo>
                    <a:pt x="12988" y="23427"/>
                    <a:pt x="12990" y="23427"/>
                    <a:pt x="12991" y="23427"/>
                  </a:cubicBezTo>
                  <a:cubicBezTo>
                    <a:pt x="13052" y="23427"/>
                    <a:pt x="13110" y="23409"/>
                    <a:pt x="13160" y="23375"/>
                  </a:cubicBezTo>
                  <a:lnTo>
                    <a:pt x="27827" y="13598"/>
                  </a:lnTo>
                  <a:cubicBezTo>
                    <a:pt x="27988" y="13491"/>
                    <a:pt x="28010" y="13263"/>
                    <a:pt x="27874" y="13127"/>
                  </a:cubicBezTo>
                  <a:lnTo>
                    <a:pt x="14836" y="91"/>
                  </a:lnTo>
                  <a:cubicBezTo>
                    <a:pt x="14777" y="32"/>
                    <a:pt x="14699" y="1"/>
                    <a:pt x="146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2441;p54">
              <a:extLst>
                <a:ext uri="{FF2B5EF4-FFF2-40B4-BE49-F238E27FC236}">
                  <a16:creationId xmlns:a16="http://schemas.microsoft.com/office/drawing/2014/main" id="{B16648F3-E200-1D95-D598-9F98D0898C1C}"/>
                </a:ext>
              </a:extLst>
            </p:cNvPr>
            <p:cNvSpPr/>
            <p:nvPr/>
          </p:nvSpPr>
          <p:spPr>
            <a:xfrm>
              <a:off x="3765325" y="2835600"/>
              <a:ext cx="682425" cy="570375"/>
            </a:xfrm>
            <a:custGeom>
              <a:avLst/>
              <a:gdLst/>
              <a:ahLst/>
              <a:cxnLst/>
              <a:rect l="l" t="t" r="r" b="b"/>
              <a:pathLst>
                <a:path w="27297" h="22815" extrusionOk="0">
                  <a:moveTo>
                    <a:pt x="14259" y="0"/>
                  </a:moveTo>
                  <a:lnTo>
                    <a:pt x="0" y="7334"/>
                  </a:lnTo>
                  <a:lnTo>
                    <a:pt x="12630" y="22815"/>
                  </a:lnTo>
                  <a:lnTo>
                    <a:pt x="27297" y="13037"/>
                  </a:lnTo>
                  <a:lnTo>
                    <a:pt x="142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2442;p54">
              <a:extLst>
                <a:ext uri="{FF2B5EF4-FFF2-40B4-BE49-F238E27FC236}">
                  <a16:creationId xmlns:a16="http://schemas.microsoft.com/office/drawing/2014/main" id="{C6BC2263-ABC0-77BF-499D-D2BB1F184588}"/>
                </a:ext>
              </a:extLst>
            </p:cNvPr>
            <p:cNvSpPr/>
            <p:nvPr/>
          </p:nvSpPr>
          <p:spPr>
            <a:xfrm>
              <a:off x="3756325" y="2827950"/>
              <a:ext cx="700250" cy="585700"/>
            </a:xfrm>
            <a:custGeom>
              <a:avLst/>
              <a:gdLst/>
              <a:ahLst/>
              <a:cxnLst/>
              <a:rect l="l" t="t" r="r" b="b"/>
              <a:pathLst>
                <a:path w="28010" h="23428" extrusionOk="0">
                  <a:moveTo>
                    <a:pt x="14561" y="681"/>
                  </a:moveTo>
                  <a:lnTo>
                    <a:pt x="27176" y="13295"/>
                  </a:lnTo>
                  <a:lnTo>
                    <a:pt x="13052" y="22711"/>
                  </a:lnTo>
                  <a:lnTo>
                    <a:pt x="837" y="7738"/>
                  </a:lnTo>
                  <a:lnTo>
                    <a:pt x="14561" y="681"/>
                  </a:lnTo>
                  <a:close/>
                  <a:moveTo>
                    <a:pt x="14619" y="0"/>
                  </a:moveTo>
                  <a:cubicBezTo>
                    <a:pt x="14572" y="0"/>
                    <a:pt x="14524" y="11"/>
                    <a:pt x="14480" y="34"/>
                  </a:cubicBezTo>
                  <a:lnTo>
                    <a:pt x="221" y="7368"/>
                  </a:lnTo>
                  <a:cubicBezTo>
                    <a:pt x="48" y="7457"/>
                    <a:pt x="0" y="7683"/>
                    <a:pt x="124" y="7834"/>
                  </a:cubicBezTo>
                  <a:lnTo>
                    <a:pt x="12753" y="23315"/>
                  </a:lnTo>
                  <a:cubicBezTo>
                    <a:pt x="12810" y="23386"/>
                    <a:pt x="12898" y="23428"/>
                    <a:pt x="12990" y="23428"/>
                  </a:cubicBezTo>
                  <a:cubicBezTo>
                    <a:pt x="13051" y="23427"/>
                    <a:pt x="13110" y="23409"/>
                    <a:pt x="13159" y="23376"/>
                  </a:cubicBezTo>
                  <a:lnTo>
                    <a:pt x="27826" y="13597"/>
                  </a:lnTo>
                  <a:cubicBezTo>
                    <a:pt x="27987" y="13490"/>
                    <a:pt x="28009" y="13263"/>
                    <a:pt x="27873" y="13127"/>
                  </a:cubicBezTo>
                  <a:lnTo>
                    <a:pt x="14835" y="89"/>
                  </a:lnTo>
                  <a:cubicBezTo>
                    <a:pt x="14777" y="31"/>
                    <a:pt x="14699" y="0"/>
                    <a:pt x="146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2443;p54">
              <a:extLst>
                <a:ext uri="{FF2B5EF4-FFF2-40B4-BE49-F238E27FC236}">
                  <a16:creationId xmlns:a16="http://schemas.microsoft.com/office/drawing/2014/main" id="{F29A758B-33D7-783E-4249-7157E4F72BAB}"/>
                </a:ext>
              </a:extLst>
            </p:cNvPr>
            <p:cNvSpPr/>
            <p:nvPr/>
          </p:nvSpPr>
          <p:spPr>
            <a:xfrm>
              <a:off x="3697975" y="2863625"/>
              <a:ext cx="644700" cy="553250"/>
            </a:xfrm>
            <a:custGeom>
              <a:avLst/>
              <a:gdLst/>
              <a:ahLst/>
              <a:cxnLst/>
              <a:rect l="l" t="t" r="r" b="b"/>
              <a:pathLst>
                <a:path w="25788" h="22130" extrusionOk="0">
                  <a:moveTo>
                    <a:pt x="15363" y="0"/>
                  </a:moveTo>
                  <a:lnTo>
                    <a:pt x="0" y="4594"/>
                  </a:lnTo>
                  <a:lnTo>
                    <a:pt x="9577" y="22129"/>
                  </a:lnTo>
                  <a:lnTo>
                    <a:pt x="25788" y="15208"/>
                  </a:lnTo>
                  <a:lnTo>
                    <a:pt x="153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2444;p54">
              <a:extLst>
                <a:ext uri="{FF2B5EF4-FFF2-40B4-BE49-F238E27FC236}">
                  <a16:creationId xmlns:a16="http://schemas.microsoft.com/office/drawing/2014/main" id="{6C35058A-27DD-5736-05F1-A1324E3F267E}"/>
                </a:ext>
              </a:extLst>
            </p:cNvPr>
            <p:cNvSpPr/>
            <p:nvPr/>
          </p:nvSpPr>
          <p:spPr>
            <a:xfrm>
              <a:off x="3688925" y="2856000"/>
              <a:ext cx="662800" cy="568550"/>
            </a:xfrm>
            <a:custGeom>
              <a:avLst/>
              <a:gdLst/>
              <a:ahLst/>
              <a:cxnLst/>
              <a:rect l="l" t="t" r="r" b="b"/>
              <a:pathLst>
                <a:path w="26512" h="22742" extrusionOk="0">
                  <a:moveTo>
                    <a:pt x="15598" y="663"/>
                  </a:moveTo>
                  <a:lnTo>
                    <a:pt x="25686" y="15378"/>
                  </a:lnTo>
                  <a:lnTo>
                    <a:pt x="10074" y="22044"/>
                  </a:lnTo>
                  <a:lnTo>
                    <a:pt x="812" y="5084"/>
                  </a:lnTo>
                  <a:lnTo>
                    <a:pt x="15598" y="663"/>
                  </a:lnTo>
                  <a:close/>
                  <a:moveTo>
                    <a:pt x="15724" y="0"/>
                  </a:moveTo>
                  <a:cubicBezTo>
                    <a:pt x="15695" y="0"/>
                    <a:pt x="15665" y="4"/>
                    <a:pt x="15636" y="13"/>
                  </a:cubicBezTo>
                  <a:lnTo>
                    <a:pt x="275" y="4607"/>
                  </a:lnTo>
                  <a:cubicBezTo>
                    <a:pt x="88" y="4662"/>
                    <a:pt x="1" y="4876"/>
                    <a:pt x="94" y="5047"/>
                  </a:cubicBezTo>
                  <a:lnTo>
                    <a:pt x="9670" y="22582"/>
                  </a:lnTo>
                  <a:cubicBezTo>
                    <a:pt x="9724" y="22679"/>
                    <a:pt x="9827" y="22740"/>
                    <a:pt x="9939" y="22741"/>
                  </a:cubicBezTo>
                  <a:cubicBezTo>
                    <a:pt x="9980" y="22741"/>
                    <a:pt x="10021" y="22732"/>
                    <a:pt x="10060" y="22716"/>
                  </a:cubicBezTo>
                  <a:lnTo>
                    <a:pt x="26270" y="15794"/>
                  </a:lnTo>
                  <a:cubicBezTo>
                    <a:pt x="26448" y="15718"/>
                    <a:pt x="26511" y="15499"/>
                    <a:pt x="26401" y="15339"/>
                  </a:cubicBezTo>
                  <a:lnTo>
                    <a:pt x="15976" y="133"/>
                  </a:lnTo>
                  <a:cubicBezTo>
                    <a:pt x="15918" y="48"/>
                    <a:pt x="15823" y="0"/>
                    <a:pt x="157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2445;p54">
              <a:extLst>
                <a:ext uri="{FF2B5EF4-FFF2-40B4-BE49-F238E27FC236}">
                  <a16:creationId xmlns:a16="http://schemas.microsoft.com/office/drawing/2014/main" id="{5739B412-140B-18B7-E94B-6750DBBC97CB}"/>
                </a:ext>
              </a:extLst>
            </p:cNvPr>
            <p:cNvSpPr/>
            <p:nvPr/>
          </p:nvSpPr>
          <p:spPr>
            <a:xfrm>
              <a:off x="3532750" y="2215900"/>
              <a:ext cx="160375" cy="51225"/>
            </a:xfrm>
            <a:custGeom>
              <a:avLst/>
              <a:gdLst/>
              <a:ahLst/>
              <a:cxnLst/>
              <a:rect l="l" t="t" r="r" b="b"/>
              <a:pathLst>
                <a:path w="6415" h="2049" extrusionOk="0">
                  <a:moveTo>
                    <a:pt x="5981" y="1"/>
                  </a:moveTo>
                  <a:cubicBezTo>
                    <a:pt x="5202" y="1"/>
                    <a:pt x="3644" y="585"/>
                    <a:pt x="3644" y="585"/>
                  </a:cubicBezTo>
                  <a:cubicBezTo>
                    <a:pt x="3644" y="585"/>
                    <a:pt x="3367" y="557"/>
                    <a:pt x="2969" y="557"/>
                  </a:cubicBezTo>
                  <a:cubicBezTo>
                    <a:pt x="2371" y="557"/>
                    <a:pt x="1498" y="619"/>
                    <a:pt x="874" y="931"/>
                  </a:cubicBezTo>
                  <a:cubicBezTo>
                    <a:pt x="1" y="1368"/>
                    <a:pt x="2798" y="2049"/>
                    <a:pt x="4431" y="2049"/>
                  </a:cubicBezTo>
                  <a:cubicBezTo>
                    <a:pt x="4741" y="2049"/>
                    <a:pt x="5009" y="2025"/>
                    <a:pt x="5202" y="1969"/>
                  </a:cubicBezTo>
                  <a:cubicBezTo>
                    <a:pt x="6414" y="1624"/>
                    <a:pt x="6414" y="931"/>
                    <a:pt x="6414" y="239"/>
                  </a:cubicBezTo>
                  <a:cubicBezTo>
                    <a:pt x="6414" y="66"/>
                    <a:pt x="6241" y="1"/>
                    <a:pt x="59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2446;p54">
              <a:extLst>
                <a:ext uri="{FF2B5EF4-FFF2-40B4-BE49-F238E27FC236}">
                  <a16:creationId xmlns:a16="http://schemas.microsoft.com/office/drawing/2014/main" id="{F76C159E-0EBC-AFB5-4FF8-38BE66B1985A}"/>
                </a:ext>
              </a:extLst>
            </p:cNvPr>
            <p:cNvSpPr/>
            <p:nvPr/>
          </p:nvSpPr>
          <p:spPr>
            <a:xfrm>
              <a:off x="3540350" y="2208425"/>
              <a:ext cx="160500" cy="66150"/>
            </a:xfrm>
            <a:custGeom>
              <a:avLst/>
              <a:gdLst/>
              <a:ahLst/>
              <a:cxnLst/>
              <a:rect l="l" t="t" r="r" b="b"/>
              <a:pathLst>
                <a:path w="6420" h="2646" extrusionOk="0">
                  <a:moveTo>
                    <a:pt x="5687" y="601"/>
                  </a:moveTo>
                  <a:cubicBezTo>
                    <a:pt x="5733" y="601"/>
                    <a:pt x="5773" y="605"/>
                    <a:pt x="5804" y="611"/>
                  </a:cubicBezTo>
                  <a:cubicBezTo>
                    <a:pt x="5803" y="1244"/>
                    <a:pt x="5768" y="1702"/>
                    <a:pt x="4815" y="1975"/>
                  </a:cubicBezTo>
                  <a:cubicBezTo>
                    <a:pt x="4634" y="2027"/>
                    <a:pt x="4389" y="2049"/>
                    <a:pt x="4109" y="2049"/>
                  </a:cubicBezTo>
                  <a:cubicBezTo>
                    <a:pt x="3025" y="2049"/>
                    <a:pt x="1407" y="1713"/>
                    <a:pt x="855" y="1437"/>
                  </a:cubicBezTo>
                  <a:lnTo>
                    <a:pt x="854" y="1437"/>
                  </a:lnTo>
                  <a:cubicBezTo>
                    <a:pt x="1410" y="1211"/>
                    <a:pt x="2143" y="1163"/>
                    <a:pt x="2662" y="1163"/>
                  </a:cubicBezTo>
                  <a:cubicBezTo>
                    <a:pt x="3038" y="1163"/>
                    <a:pt x="3303" y="1188"/>
                    <a:pt x="3310" y="1188"/>
                  </a:cubicBezTo>
                  <a:cubicBezTo>
                    <a:pt x="3319" y="1189"/>
                    <a:pt x="3329" y="1190"/>
                    <a:pt x="3338" y="1190"/>
                  </a:cubicBezTo>
                  <a:cubicBezTo>
                    <a:pt x="3375" y="1190"/>
                    <a:pt x="3413" y="1183"/>
                    <a:pt x="3448" y="1170"/>
                  </a:cubicBezTo>
                  <a:cubicBezTo>
                    <a:pt x="4347" y="834"/>
                    <a:pt x="5283" y="601"/>
                    <a:pt x="5687" y="601"/>
                  </a:cubicBezTo>
                  <a:close/>
                  <a:moveTo>
                    <a:pt x="5664" y="0"/>
                  </a:moveTo>
                  <a:cubicBezTo>
                    <a:pt x="4949" y="0"/>
                    <a:pt x="3867" y="362"/>
                    <a:pt x="3299" y="573"/>
                  </a:cubicBezTo>
                  <a:cubicBezTo>
                    <a:pt x="3187" y="565"/>
                    <a:pt x="2957" y="550"/>
                    <a:pt x="2665" y="550"/>
                  </a:cubicBezTo>
                  <a:cubicBezTo>
                    <a:pt x="2035" y="550"/>
                    <a:pt x="1111" y="618"/>
                    <a:pt x="433" y="957"/>
                  </a:cubicBezTo>
                  <a:cubicBezTo>
                    <a:pt x="1" y="1173"/>
                    <a:pt x="104" y="1505"/>
                    <a:pt x="128" y="1569"/>
                  </a:cubicBezTo>
                  <a:cubicBezTo>
                    <a:pt x="368" y="2187"/>
                    <a:pt x="2714" y="2646"/>
                    <a:pt x="4150" y="2646"/>
                  </a:cubicBezTo>
                  <a:cubicBezTo>
                    <a:pt x="4493" y="2646"/>
                    <a:pt x="4784" y="2621"/>
                    <a:pt x="4982" y="2564"/>
                  </a:cubicBezTo>
                  <a:cubicBezTo>
                    <a:pt x="6417" y="2153"/>
                    <a:pt x="6417" y="1258"/>
                    <a:pt x="6417" y="538"/>
                  </a:cubicBezTo>
                  <a:cubicBezTo>
                    <a:pt x="6419" y="372"/>
                    <a:pt x="6338" y="216"/>
                    <a:pt x="6200" y="122"/>
                  </a:cubicBezTo>
                  <a:cubicBezTo>
                    <a:pt x="6075" y="36"/>
                    <a:pt x="5888" y="0"/>
                    <a:pt x="56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2447;p54">
              <a:extLst>
                <a:ext uri="{FF2B5EF4-FFF2-40B4-BE49-F238E27FC236}">
                  <a16:creationId xmlns:a16="http://schemas.microsoft.com/office/drawing/2014/main" id="{55BD33FF-85AA-7F3E-BDAA-9ED69150992B}"/>
                </a:ext>
              </a:extLst>
            </p:cNvPr>
            <p:cNvSpPr/>
            <p:nvPr/>
          </p:nvSpPr>
          <p:spPr>
            <a:xfrm>
              <a:off x="2970550" y="1486750"/>
              <a:ext cx="740725" cy="865250"/>
            </a:xfrm>
            <a:custGeom>
              <a:avLst/>
              <a:gdLst/>
              <a:ahLst/>
              <a:cxnLst/>
              <a:rect l="l" t="t" r="r" b="b"/>
              <a:pathLst>
                <a:path w="29629" h="34610" extrusionOk="0">
                  <a:moveTo>
                    <a:pt x="10793" y="0"/>
                  </a:moveTo>
                  <a:cubicBezTo>
                    <a:pt x="10793" y="0"/>
                    <a:pt x="7195" y="1270"/>
                    <a:pt x="5397" y="3492"/>
                  </a:cubicBezTo>
                  <a:cubicBezTo>
                    <a:pt x="3598" y="5714"/>
                    <a:pt x="2752" y="11534"/>
                    <a:pt x="2328" y="14073"/>
                  </a:cubicBezTo>
                  <a:cubicBezTo>
                    <a:pt x="1905" y="16613"/>
                    <a:pt x="0" y="26242"/>
                    <a:pt x="1058" y="27405"/>
                  </a:cubicBezTo>
                  <a:cubicBezTo>
                    <a:pt x="2117" y="28569"/>
                    <a:pt x="13439" y="32485"/>
                    <a:pt x="15661" y="33119"/>
                  </a:cubicBezTo>
                  <a:cubicBezTo>
                    <a:pt x="17769" y="33721"/>
                    <a:pt x="20257" y="34610"/>
                    <a:pt x="21772" y="34610"/>
                  </a:cubicBezTo>
                  <a:cubicBezTo>
                    <a:pt x="21854" y="34610"/>
                    <a:pt x="21933" y="34607"/>
                    <a:pt x="22010" y="34601"/>
                  </a:cubicBezTo>
                  <a:cubicBezTo>
                    <a:pt x="23491" y="34495"/>
                    <a:pt x="24973" y="33437"/>
                    <a:pt x="24973" y="33437"/>
                  </a:cubicBezTo>
                  <a:cubicBezTo>
                    <a:pt x="24973" y="33437"/>
                    <a:pt x="27512" y="34601"/>
                    <a:pt x="28148" y="34601"/>
                  </a:cubicBezTo>
                  <a:cubicBezTo>
                    <a:pt x="28782" y="34601"/>
                    <a:pt x="29629" y="33437"/>
                    <a:pt x="28888" y="32273"/>
                  </a:cubicBezTo>
                  <a:cubicBezTo>
                    <a:pt x="28147" y="31109"/>
                    <a:pt x="26084" y="29404"/>
                    <a:pt x="24921" y="29404"/>
                  </a:cubicBezTo>
                  <a:cubicBezTo>
                    <a:pt x="23756" y="29404"/>
                    <a:pt x="19471" y="30051"/>
                    <a:pt x="19471" y="30051"/>
                  </a:cubicBezTo>
                  <a:cubicBezTo>
                    <a:pt x="19471" y="30051"/>
                    <a:pt x="12169" y="26347"/>
                    <a:pt x="10053" y="24866"/>
                  </a:cubicBezTo>
                  <a:cubicBezTo>
                    <a:pt x="7936" y="23384"/>
                    <a:pt x="6350" y="21691"/>
                    <a:pt x="6350" y="21691"/>
                  </a:cubicBezTo>
                  <a:lnTo>
                    <a:pt x="10688" y="8148"/>
                  </a:lnTo>
                  <a:lnTo>
                    <a:pt x="10793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2448;p54">
              <a:extLst>
                <a:ext uri="{FF2B5EF4-FFF2-40B4-BE49-F238E27FC236}">
                  <a16:creationId xmlns:a16="http://schemas.microsoft.com/office/drawing/2014/main" id="{5A717F05-9A5B-A5CC-8A69-49B39AA50419}"/>
                </a:ext>
              </a:extLst>
            </p:cNvPr>
            <p:cNvSpPr/>
            <p:nvPr/>
          </p:nvSpPr>
          <p:spPr>
            <a:xfrm>
              <a:off x="2970150" y="1479125"/>
              <a:ext cx="740175" cy="880500"/>
            </a:xfrm>
            <a:custGeom>
              <a:avLst/>
              <a:gdLst/>
              <a:ahLst/>
              <a:cxnLst/>
              <a:rect l="l" t="t" r="r" b="b"/>
              <a:pathLst>
                <a:path w="29607" h="35220" extrusionOk="0">
                  <a:moveTo>
                    <a:pt x="10803" y="1"/>
                  </a:moveTo>
                  <a:cubicBezTo>
                    <a:pt x="10771" y="1"/>
                    <a:pt x="10739" y="6"/>
                    <a:pt x="10707" y="16"/>
                  </a:cubicBezTo>
                  <a:cubicBezTo>
                    <a:pt x="10557" y="69"/>
                    <a:pt x="7007" y="1341"/>
                    <a:pt x="5175" y="3605"/>
                  </a:cubicBezTo>
                  <a:cubicBezTo>
                    <a:pt x="3449" y="5737"/>
                    <a:pt x="2595" y="10955"/>
                    <a:pt x="2135" y="13759"/>
                  </a:cubicBezTo>
                  <a:lnTo>
                    <a:pt x="2042" y="14328"/>
                  </a:lnTo>
                  <a:cubicBezTo>
                    <a:pt x="1987" y="14660"/>
                    <a:pt x="1906" y="15114"/>
                    <a:pt x="1810" y="15653"/>
                  </a:cubicBezTo>
                  <a:cubicBezTo>
                    <a:pt x="620" y="22341"/>
                    <a:pt x="1" y="26985"/>
                    <a:pt x="848" y="27916"/>
                  </a:cubicBezTo>
                  <a:cubicBezTo>
                    <a:pt x="1991" y="29175"/>
                    <a:pt x="13466" y="33112"/>
                    <a:pt x="15593" y="33719"/>
                  </a:cubicBezTo>
                  <a:cubicBezTo>
                    <a:pt x="16061" y="33853"/>
                    <a:pt x="16548" y="34001"/>
                    <a:pt x="17038" y="34150"/>
                  </a:cubicBezTo>
                  <a:cubicBezTo>
                    <a:pt x="18773" y="34677"/>
                    <a:pt x="20563" y="35220"/>
                    <a:pt x="21790" y="35220"/>
                  </a:cubicBezTo>
                  <a:cubicBezTo>
                    <a:pt x="21879" y="35220"/>
                    <a:pt x="21965" y="35218"/>
                    <a:pt x="22047" y="35211"/>
                  </a:cubicBezTo>
                  <a:cubicBezTo>
                    <a:pt x="23335" y="35119"/>
                    <a:pt x="24592" y="34368"/>
                    <a:pt x="25017" y="34091"/>
                  </a:cubicBezTo>
                  <a:cubicBezTo>
                    <a:pt x="25676" y="34389"/>
                    <a:pt x="27553" y="35212"/>
                    <a:pt x="28161" y="35212"/>
                  </a:cubicBezTo>
                  <a:cubicBezTo>
                    <a:pt x="28571" y="35212"/>
                    <a:pt x="29003" y="34906"/>
                    <a:pt x="29264" y="34432"/>
                  </a:cubicBezTo>
                  <a:cubicBezTo>
                    <a:pt x="29606" y="33809"/>
                    <a:pt x="29568" y="33053"/>
                    <a:pt x="29161" y="32414"/>
                  </a:cubicBezTo>
                  <a:cubicBezTo>
                    <a:pt x="28407" y="31230"/>
                    <a:pt x="26254" y="29404"/>
                    <a:pt x="24936" y="29404"/>
                  </a:cubicBezTo>
                  <a:cubicBezTo>
                    <a:pt x="23847" y="29404"/>
                    <a:pt x="20198" y="29940"/>
                    <a:pt x="19536" y="30039"/>
                  </a:cubicBezTo>
                  <a:cubicBezTo>
                    <a:pt x="18706" y="29616"/>
                    <a:pt x="12194" y="26286"/>
                    <a:pt x="10243" y="24921"/>
                  </a:cubicBezTo>
                  <a:cubicBezTo>
                    <a:pt x="8513" y="23708"/>
                    <a:pt x="7124" y="22335"/>
                    <a:pt x="6713" y="21916"/>
                  </a:cubicBezTo>
                  <a:lnTo>
                    <a:pt x="10994" y="8546"/>
                  </a:lnTo>
                  <a:cubicBezTo>
                    <a:pt x="11043" y="8386"/>
                    <a:pt x="10953" y="8218"/>
                    <a:pt x="10795" y="8167"/>
                  </a:cubicBezTo>
                  <a:cubicBezTo>
                    <a:pt x="10764" y="8157"/>
                    <a:pt x="10732" y="8152"/>
                    <a:pt x="10701" y="8152"/>
                  </a:cubicBezTo>
                  <a:cubicBezTo>
                    <a:pt x="10573" y="8152"/>
                    <a:pt x="10455" y="8232"/>
                    <a:pt x="10412" y="8360"/>
                  </a:cubicBezTo>
                  <a:lnTo>
                    <a:pt x="6074" y="21903"/>
                  </a:lnTo>
                  <a:cubicBezTo>
                    <a:pt x="6039" y="22010"/>
                    <a:pt x="6066" y="22125"/>
                    <a:pt x="6141" y="22206"/>
                  </a:cubicBezTo>
                  <a:cubicBezTo>
                    <a:pt x="6208" y="22277"/>
                    <a:pt x="7775" y="23940"/>
                    <a:pt x="9893" y="25423"/>
                  </a:cubicBezTo>
                  <a:cubicBezTo>
                    <a:pt x="12002" y="26899"/>
                    <a:pt x="19049" y="30478"/>
                    <a:pt x="19347" y="30629"/>
                  </a:cubicBezTo>
                  <a:cubicBezTo>
                    <a:pt x="19392" y="30651"/>
                    <a:pt x="19441" y="30662"/>
                    <a:pt x="19490" y="30662"/>
                  </a:cubicBezTo>
                  <a:cubicBezTo>
                    <a:pt x="19504" y="30662"/>
                    <a:pt x="19518" y="30661"/>
                    <a:pt x="19532" y="30659"/>
                  </a:cubicBezTo>
                  <a:cubicBezTo>
                    <a:pt x="19574" y="30653"/>
                    <a:pt x="23808" y="30016"/>
                    <a:pt x="24936" y="30016"/>
                  </a:cubicBezTo>
                  <a:cubicBezTo>
                    <a:pt x="25934" y="30016"/>
                    <a:pt x="27903" y="31577"/>
                    <a:pt x="28644" y="32743"/>
                  </a:cubicBezTo>
                  <a:cubicBezTo>
                    <a:pt x="29055" y="33388"/>
                    <a:pt x="28839" y="33934"/>
                    <a:pt x="28726" y="34138"/>
                  </a:cubicBezTo>
                  <a:cubicBezTo>
                    <a:pt x="28560" y="34441"/>
                    <a:pt x="28317" y="34600"/>
                    <a:pt x="28163" y="34600"/>
                  </a:cubicBezTo>
                  <a:cubicBezTo>
                    <a:pt x="27749" y="34600"/>
                    <a:pt x="26074" y="33903"/>
                    <a:pt x="25116" y="33464"/>
                  </a:cubicBezTo>
                  <a:cubicBezTo>
                    <a:pt x="25076" y="33445"/>
                    <a:pt x="25032" y="33436"/>
                    <a:pt x="24989" y="33436"/>
                  </a:cubicBezTo>
                  <a:cubicBezTo>
                    <a:pt x="24926" y="33436"/>
                    <a:pt x="24863" y="33456"/>
                    <a:pt x="24810" y="33493"/>
                  </a:cubicBezTo>
                  <a:cubicBezTo>
                    <a:pt x="24796" y="33503"/>
                    <a:pt x="23384" y="34502"/>
                    <a:pt x="22003" y="34601"/>
                  </a:cubicBezTo>
                  <a:cubicBezTo>
                    <a:pt x="21934" y="34606"/>
                    <a:pt x="21862" y="34608"/>
                    <a:pt x="21787" y="34608"/>
                  </a:cubicBezTo>
                  <a:cubicBezTo>
                    <a:pt x="20660" y="34608"/>
                    <a:pt x="18911" y="34079"/>
                    <a:pt x="17217" y="33564"/>
                  </a:cubicBezTo>
                  <a:cubicBezTo>
                    <a:pt x="16723" y="33414"/>
                    <a:pt x="16232" y="33265"/>
                    <a:pt x="15761" y="33131"/>
                  </a:cubicBezTo>
                  <a:cubicBezTo>
                    <a:pt x="13436" y="32466"/>
                    <a:pt x="2266" y="28568"/>
                    <a:pt x="1301" y="27504"/>
                  </a:cubicBezTo>
                  <a:cubicBezTo>
                    <a:pt x="483" y="26605"/>
                    <a:pt x="1885" y="18726"/>
                    <a:pt x="2412" y="15761"/>
                  </a:cubicBezTo>
                  <a:cubicBezTo>
                    <a:pt x="2510" y="15218"/>
                    <a:pt x="2591" y="14763"/>
                    <a:pt x="2646" y="14428"/>
                  </a:cubicBezTo>
                  <a:lnTo>
                    <a:pt x="2740" y="13858"/>
                  </a:lnTo>
                  <a:cubicBezTo>
                    <a:pt x="3190" y="11110"/>
                    <a:pt x="4026" y="5996"/>
                    <a:pt x="5650" y="3990"/>
                  </a:cubicBezTo>
                  <a:cubicBezTo>
                    <a:pt x="7373" y="1863"/>
                    <a:pt x="10876" y="606"/>
                    <a:pt x="10911" y="594"/>
                  </a:cubicBezTo>
                  <a:cubicBezTo>
                    <a:pt x="11067" y="536"/>
                    <a:pt x="11147" y="363"/>
                    <a:pt x="11092" y="205"/>
                  </a:cubicBezTo>
                  <a:cubicBezTo>
                    <a:pt x="11047" y="80"/>
                    <a:pt x="10930" y="1"/>
                    <a:pt x="10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2449;p54">
              <a:extLst>
                <a:ext uri="{FF2B5EF4-FFF2-40B4-BE49-F238E27FC236}">
                  <a16:creationId xmlns:a16="http://schemas.microsoft.com/office/drawing/2014/main" id="{0ACD78F2-DC6C-634D-9EEE-23B9AF81CE3D}"/>
                </a:ext>
              </a:extLst>
            </p:cNvPr>
            <p:cNvSpPr/>
            <p:nvPr/>
          </p:nvSpPr>
          <p:spPr>
            <a:xfrm>
              <a:off x="3353725" y="2212850"/>
              <a:ext cx="357550" cy="139150"/>
            </a:xfrm>
            <a:custGeom>
              <a:avLst/>
              <a:gdLst/>
              <a:ahLst/>
              <a:cxnLst/>
              <a:rect l="l" t="t" r="r" b="b"/>
              <a:pathLst>
                <a:path w="14302" h="5566" extrusionOk="0">
                  <a:moveTo>
                    <a:pt x="2187" y="1"/>
                  </a:moveTo>
                  <a:cubicBezTo>
                    <a:pt x="1417" y="587"/>
                    <a:pt x="514" y="1459"/>
                    <a:pt x="228" y="2489"/>
                  </a:cubicBezTo>
                  <a:cubicBezTo>
                    <a:pt x="67" y="3068"/>
                    <a:pt x="10" y="3560"/>
                    <a:pt x="0" y="3977"/>
                  </a:cubicBezTo>
                  <a:cubicBezTo>
                    <a:pt x="126" y="4014"/>
                    <a:pt x="240" y="4049"/>
                    <a:pt x="334" y="4075"/>
                  </a:cubicBezTo>
                  <a:cubicBezTo>
                    <a:pt x="2442" y="4678"/>
                    <a:pt x="4930" y="5566"/>
                    <a:pt x="6445" y="5566"/>
                  </a:cubicBezTo>
                  <a:cubicBezTo>
                    <a:pt x="6527" y="5566"/>
                    <a:pt x="6606" y="5563"/>
                    <a:pt x="6683" y="5557"/>
                  </a:cubicBezTo>
                  <a:cubicBezTo>
                    <a:pt x="8164" y="5452"/>
                    <a:pt x="9646" y="4393"/>
                    <a:pt x="9646" y="4393"/>
                  </a:cubicBezTo>
                  <a:cubicBezTo>
                    <a:pt x="9646" y="4393"/>
                    <a:pt x="12186" y="5557"/>
                    <a:pt x="12821" y="5557"/>
                  </a:cubicBezTo>
                  <a:cubicBezTo>
                    <a:pt x="13455" y="5557"/>
                    <a:pt x="14302" y="4393"/>
                    <a:pt x="13561" y="3230"/>
                  </a:cubicBezTo>
                  <a:cubicBezTo>
                    <a:pt x="12820" y="2066"/>
                    <a:pt x="10757" y="361"/>
                    <a:pt x="9593" y="361"/>
                  </a:cubicBezTo>
                  <a:cubicBezTo>
                    <a:pt x="8429" y="361"/>
                    <a:pt x="4144" y="1008"/>
                    <a:pt x="4144" y="1008"/>
                  </a:cubicBezTo>
                  <a:cubicBezTo>
                    <a:pt x="4144" y="1008"/>
                    <a:pt x="3338" y="599"/>
                    <a:pt x="21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2450;p54">
              <a:extLst>
                <a:ext uri="{FF2B5EF4-FFF2-40B4-BE49-F238E27FC236}">
                  <a16:creationId xmlns:a16="http://schemas.microsoft.com/office/drawing/2014/main" id="{325813CB-79BD-92E2-3DA4-598F58EF383A}"/>
                </a:ext>
              </a:extLst>
            </p:cNvPr>
            <p:cNvSpPr/>
            <p:nvPr/>
          </p:nvSpPr>
          <p:spPr>
            <a:xfrm>
              <a:off x="3346000" y="2205200"/>
              <a:ext cx="364350" cy="154425"/>
            </a:xfrm>
            <a:custGeom>
              <a:avLst/>
              <a:gdLst/>
              <a:ahLst/>
              <a:cxnLst/>
              <a:rect l="l" t="t" r="r" b="b"/>
              <a:pathLst>
                <a:path w="14574" h="6177" extrusionOk="0">
                  <a:moveTo>
                    <a:pt x="2529" y="668"/>
                  </a:moveTo>
                  <a:cubicBezTo>
                    <a:pt x="3587" y="1217"/>
                    <a:pt x="4313" y="1586"/>
                    <a:pt x="4313" y="1586"/>
                  </a:cubicBezTo>
                  <a:cubicBezTo>
                    <a:pt x="4358" y="1608"/>
                    <a:pt x="4407" y="1619"/>
                    <a:pt x="4456" y="1619"/>
                  </a:cubicBezTo>
                  <a:cubicBezTo>
                    <a:pt x="4470" y="1619"/>
                    <a:pt x="4484" y="1618"/>
                    <a:pt x="4498" y="1616"/>
                  </a:cubicBezTo>
                  <a:cubicBezTo>
                    <a:pt x="4540" y="1610"/>
                    <a:pt x="8774" y="973"/>
                    <a:pt x="9902" y="973"/>
                  </a:cubicBezTo>
                  <a:cubicBezTo>
                    <a:pt x="10900" y="973"/>
                    <a:pt x="12869" y="2535"/>
                    <a:pt x="13610" y="3700"/>
                  </a:cubicBezTo>
                  <a:cubicBezTo>
                    <a:pt x="14021" y="4346"/>
                    <a:pt x="13805" y="4891"/>
                    <a:pt x="13692" y="5095"/>
                  </a:cubicBezTo>
                  <a:cubicBezTo>
                    <a:pt x="13526" y="5398"/>
                    <a:pt x="13283" y="5557"/>
                    <a:pt x="13129" y="5557"/>
                  </a:cubicBezTo>
                  <a:cubicBezTo>
                    <a:pt x="12715" y="5557"/>
                    <a:pt x="11040" y="4860"/>
                    <a:pt x="10082" y="4421"/>
                  </a:cubicBezTo>
                  <a:cubicBezTo>
                    <a:pt x="10042" y="4402"/>
                    <a:pt x="9998" y="4393"/>
                    <a:pt x="9955" y="4393"/>
                  </a:cubicBezTo>
                  <a:cubicBezTo>
                    <a:pt x="9892" y="4393"/>
                    <a:pt x="9829" y="4413"/>
                    <a:pt x="9776" y="4450"/>
                  </a:cubicBezTo>
                  <a:cubicBezTo>
                    <a:pt x="9762" y="4460"/>
                    <a:pt x="8350" y="5459"/>
                    <a:pt x="6969" y="5558"/>
                  </a:cubicBezTo>
                  <a:cubicBezTo>
                    <a:pt x="6900" y="5563"/>
                    <a:pt x="6828" y="5565"/>
                    <a:pt x="6753" y="5565"/>
                  </a:cubicBezTo>
                  <a:cubicBezTo>
                    <a:pt x="5626" y="5565"/>
                    <a:pt x="3877" y="5036"/>
                    <a:pt x="2183" y="4521"/>
                  </a:cubicBezTo>
                  <a:cubicBezTo>
                    <a:pt x="1689" y="4371"/>
                    <a:pt x="1198" y="4223"/>
                    <a:pt x="727" y="4088"/>
                  </a:cubicBezTo>
                  <a:lnTo>
                    <a:pt x="626" y="4058"/>
                  </a:lnTo>
                  <a:cubicBezTo>
                    <a:pt x="654" y="3658"/>
                    <a:pt x="723" y="3262"/>
                    <a:pt x="831" y="2876"/>
                  </a:cubicBezTo>
                  <a:cubicBezTo>
                    <a:pt x="1079" y="1983"/>
                    <a:pt x="1861" y="1200"/>
                    <a:pt x="2529" y="668"/>
                  </a:cubicBezTo>
                  <a:close/>
                  <a:moveTo>
                    <a:pt x="2496" y="0"/>
                  </a:moveTo>
                  <a:cubicBezTo>
                    <a:pt x="2431" y="0"/>
                    <a:pt x="2365" y="22"/>
                    <a:pt x="2311" y="63"/>
                  </a:cubicBezTo>
                  <a:cubicBezTo>
                    <a:pt x="1540" y="650"/>
                    <a:pt x="554" y="1586"/>
                    <a:pt x="242" y="2713"/>
                  </a:cubicBezTo>
                  <a:cubicBezTo>
                    <a:pt x="93" y="3247"/>
                    <a:pt x="16" y="3758"/>
                    <a:pt x="4" y="4276"/>
                  </a:cubicBezTo>
                  <a:cubicBezTo>
                    <a:pt x="0" y="4412"/>
                    <a:pt x="89" y="4535"/>
                    <a:pt x="220" y="4575"/>
                  </a:cubicBezTo>
                  <a:lnTo>
                    <a:pt x="559" y="4676"/>
                  </a:lnTo>
                  <a:cubicBezTo>
                    <a:pt x="1027" y="4810"/>
                    <a:pt x="1514" y="4958"/>
                    <a:pt x="2004" y="5107"/>
                  </a:cubicBezTo>
                  <a:cubicBezTo>
                    <a:pt x="3739" y="5634"/>
                    <a:pt x="5529" y="6177"/>
                    <a:pt x="6756" y="6177"/>
                  </a:cubicBezTo>
                  <a:cubicBezTo>
                    <a:pt x="6845" y="6177"/>
                    <a:pt x="6931" y="6175"/>
                    <a:pt x="7014" y="6168"/>
                  </a:cubicBezTo>
                  <a:cubicBezTo>
                    <a:pt x="8302" y="6076"/>
                    <a:pt x="9559" y="5325"/>
                    <a:pt x="9984" y="5048"/>
                  </a:cubicBezTo>
                  <a:cubicBezTo>
                    <a:pt x="10643" y="5346"/>
                    <a:pt x="12520" y="6169"/>
                    <a:pt x="13129" y="6169"/>
                  </a:cubicBezTo>
                  <a:cubicBezTo>
                    <a:pt x="13537" y="6169"/>
                    <a:pt x="13969" y="5863"/>
                    <a:pt x="14230" y="5389"/>
                  </a:cubicBezTo>
                  <a:cubicBezTo>
                    <a:pt x="14573" y="4766"/>
                    <a:pt x="14534" y="4010"/>
                    <a:pt x="14128" y="3371"/>
                  </a:cubicBezTo>
                  <a:cubicBezTo>
                    <a:pt x="13375" y="2187"/>
                    <a:pt x="11221" y="361"/>
                    <a:pt x="9902" y="361"/>
                  </a:cubicBezTo>
                  <a:cubicBezTo>
                    <a:pt x="8813" y="361"/>
                    <a:pt x="5164" y="897"/>
                    <a:pt x="4503" y="996"/>
                  </a:cubicBezTo>
                  <a:cubicBezTo>
                    <a:pt x="4266" y="875"/>
                    <a:pt x="3564" y="516"/>
                    <a:pt x="2638" y="35"/>
                  </a:cubicBezTo>
                  <a:cubicBezTo>
                    <a:pt x="2593" y="12"/>
                    <a:pt x="2545" y="0"/>
                    <a:pt x="24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2451;p54">
              <a:extLst>
                <a:ext uri="{FF2B5EF4-FFF2-40B4-BE49-F238E27FC236}">
                  <a16:creationId xmlns:a16="http://schemas.microsoft.com/office/drawing/2014/main" id="{7940C906-1B6B-77D5-4FF9-6D1C88990476}"/>
                </a:ext>
              </a:extLst>
            </p:cNvPr>
            <p:cNvSpPr/>
            <p:nvPr/>
          </p:nvSpPr>
          <p:spPr>
            <a:xfrm>
              <a:off x="2301725" y="1746050"/>
              <a:ext cx="318700" cy="436725"/>
            </a:xfrm>
            <a:custGeom>
              <a:avLst/>
              <a:gdLst/>
              <a:ahLst/>
              <a:cxnLst/>
              <a:rect l="l" t="t" r="r" b="b"/>
              <a:pathLst>
                <a:path w="12748" h="17469" extrusionOk="0">
                  <a:moveTo>
                    <a:pt x="4057" y="1"/>
                  </a:moveTo>
                  <a:cubicBezTo>
                    <a:pt x="3762" y="1"/>
                    <a:pt x="3478" y="38"/>
                    <a:pt x="3214" y="115"/>
                  </a:cubicBezTo>
                  <a:cubicBezTo>
                    <a:pt x="2888" y="211"/>
                    <a:pt x="428" y="2900"/>
                    <a:pt x="214" y="6007"/>
                  </a:cubicBezTo>
                  <a:cubicBezTo>
                    <a:pt x="1" y="9114"/>
                    <a:pt x="2357" y="14255"/>
                    <a:pt x="2785" y="15112"/>
                  </a:cubicBezTo>
                  <a:cubicBezTo>
                    <a:pt x="3213" y="15970"/>
                    <a:pt x="2678" y="17469"/>
                    <a:pt x="3749" y="17469"/>
                  </a:cubicBezTo>
                  <a:cubicBezTo>
                    <a:pt x="4820" y="17469"/>
                    <a:pt x="8142" y="12541"/>
                    <a:pt x="8142" y="12541"/>
                  </a:cubicBezTo>
                  <a:cubicBezTo>
                    <a:pt x="8142" y="12541"/>
                    <a:pt x="8498" y="12562"/>
                    <a:pt x="9003" y="12562"/>
                  </a:cubicBezTo>
                  <a:cubicBezTo>
                    <a:pt x="10137" y="12562"/>
                    <a:pt x="12022" y="12459"/>
                    <a:pt x="12319" y="11791"/>
                  </a:cubicBezTo>
                  <a:cubicBezTo>
                    <a:pt x="12748" y="10828"/>
                    <a:pt x="9320" y="5472"/>
                    <a:pt x="8570" y="3222"/>
                  </a:cubicBezTo>
                  <a:cubicBezTo>
                    <a:pt x="7929" y="1298"/>
                    <a:pt x="5799" y="1"/>
                    <a:pt x="40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2452;p54">
              <a:extLst>
                <a:ext uri="{FF2B5EF4-FFF2-40B4-BE49-F238E27FC236}">
                  <a16:creationId xmlns:a16="http://schemas.microsoft.com/office/drawing/2014/main" id="{D15B9A9F-26F5-4C44-2A61-3FE3D4BAC155}"/>
                </a:ext>
              </a:extLst>
            </p:cNvPr>
            <p:cNvSpPr/>
            <p:nvPr/>
          </p:nvSpPr>
          <p:spPr>
            <a:xfrm>
              <a:off x="2293450" y="1738550"/>
              <a:ext cx="330750" cy="451900"/>
            </a:xfrm>
            <a:custGeom>
              <a:avLst/>
              <a:gdLst/>
              <a:ahLst/>
              <a:cxnLst/>
              <a:rect l="l" t="t" r="r" b="b"/>
              <a:pathLst>
                <a:path w="13230" h="18076" extrusionOk="0">
                  <a:moveTo>
                    <a:pt x="4397" y="605"/>
                  </a:moveTo>
                  <a:cubicBezTo>
                    <a:pt x="5993" y="605"/>
                    <a:pt x="7999" y="1784"/>
                    <a:pt x="8611" y="3619"/>
                  </a:cubicBezTo>
                  <a:cubicBezTo>
                    <a:pt x="8921" y="4549"/>
                    <a:pt x="9646" y="5937"/>
                    <a:pt x="10414" y="7408"/>
                  </a:cubicBezTo>
                  <a:cubicBezTo>
                    <a:pt x="11271" y="9047"/>
                    <a:pt x="12566" y="11526"/>
                    <a:pt x="12371" y="11967"/>
                  </a:cubicBezTo>
                  <a:cubicBezTo>
                    <a:pt x="12195" y="12362"/>
                    <a:pt x="10805" y="12560"/>
                    <a:pt x="9363" y="12560"/>
                  </a:cubicBezTo>
                  <a:cubicBezTo>
                    <a:pt x="9071" y="12560"/>
                    <a:pt x="8776" y="12552"/>
                    <a:pt x="8489" y="12536"/>
                  </a:cubicBezTo>
                  <a:cubicBezTo>
                    <a:pt x="8485" y="12535"/>
                    <a:pt x="8481" y="12535"/>
                    <a:pt x="8476" y="12535"/>
                  </a:cubicBezTo>
                  <a:cubicBezTo>
                    <a:pt x="8374" y="12535"/>
                    <a:pt x="8277" y="12586"/>
                    <a:pt x="8219" y="12671"/>
                  </a:cubicBezTo>
                  <a:cubicBezTo>
                    <a:pt x="6666" y="14976"/>
                    <a:pt x="4642" y="17463"/>
                    <a:pt x="4080" y="17463"/>
                  </a:cubicBezTo>
                  <a:cubicBezTo>
                    <a:pt x="3756" y="17463"/>
                    <a:pt x="3684" y="17311"/>
                    <a:pt x="3632" y="16504"/>
                  </a:cubicBezTo>
                  <a:cubicBezTo>
                    <a:pt x="3606" y="16103"/>
                    <a:pt x="3577" y="15650"/>
                    <a:pt x="3390" y="15276"/>
                  </a:cubicBezTo>
                  <a:cubicBezTo>
                    <a:pt x="2670" y="13836"/>
                    <a:pt x="659" y="9103"/>
                    <a:pt x="851" y="6328"/>
                  </a:cubicBezTo>
                  <a:cubicBezTo>
                    <a:pt x="1053" y="3408"/>
                    <a:pt x="3314" y="911"/>
                    <a:pt x="3649" y="703"/>
                  </a:cubicBezTo>
                  <a:cubicBezTo>
                    <a:pt x="3882" y="637"/>
                    <a:pt x="4134" y="605"/>
                    <a:pt x="4397" y="605"/>
                  </a:cubicBezTo>
                  <a:close/>
                  <a:moveTo>
                    <a:pt x="4355" y="0"/>
                  </a:moveTo>
                  <a:cubicBezTo>
                    <a:pt x="4039" y="0"/>
                    <a:pt x="3736" y="40"/>
                    <a:pt x="3458" y="122"/>
                  </a:cubicBezTo>
                  <a:cubicBezTo>
                    <a:pt x="2967" y="266"/>
                    <a:pt x="459" y="3100"/>
                    <a:pt x="240" y="6286"/>
                  </a:cubicBezTo>
                  <a:cubicBezTo>
                    <a:pt x="0" y="9755"/>
                    <a:pt x="2814" y="15492"/>
                    <a:pt x="2843" y="15550"/>
                  </a:cubicBezTo>
                  <a:cubicBezTo>
                    <a:pt x="2974" y="15812"/>
                    <a:pt x="2998" y="16184"/>
                    <a:pt x="3021" y="16542"/>
                  </a:cubicBezTo>
                  <a:cubicBezTo>
                    <a:pt x="3063" y="17189"/>
                    <a:pt x="3120" y="18076"/>
                    <a:pt x="4080" y="18076"/>
                  </a:cubicBezTo>
                  <a:cubicBezTo>
                    <a:pt x="5182" y="18076"/>
                    <a:pt x="7727" y="14483"/>
                    <a:pt x="8629" y="13156"/>
                  </a:cubicBezTo>
                  <a:cubicBezTo>
                    <a:pt x="8844" y="13166"/>
                    <a:pt x="9125" y="13175"/>
                    <a:pt x="9441" y="13175"/>
                  </a:cubicBezTo>
                  <a:cubicBezTo>
                    <a:pt x="10720" y="13175"/>
                    <a:pt x="12568" y="13029"/>
                    <a:pt x="12929" y="12215"/>
                  </a:cubicBezTo>
                  <a:cubicBezTo>
                    <a:pt x="13229" y="11540"/>
                    <a:pt x="12375" y="9840"/>
                    <a:pt x="10956" y="7124"/>
                  </a:cubicBezTo>
                  <a:cubicBezTo>
                    <a:pt x="10233" y="5739"/>
                    <a:pt x="9485" y="4308"/>
                    <a:pt x="9190" y="3425"/>
                  </a:cubicBezTo>
                  <a:cubicBezTo>
                    <a:pt x="8495" y="1337"/>
                    <a:pt x="6194" y="0"/>
                    <a:pt x="43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2453;p54">
              <a:extLst>
                <a:ext uri="{FF2B5EF4-FFF2-40B4-BE49-F238E27FC236}">
                  <a16:creationId xmlns:a16="http://schemas.microsoft.com/office/drawing/2014/main" id="{D829C243-9441-0881-BBD5-6D4722A06EAC}"/>
                </a:ext>
              </a:extLst>
            </p:cNvPr>
            <p:cNvSpPr/>
            <p:nvPr/>
          </p:nvSpPr>
          <p:spPr>
            <a:xfrm>
              <a:off x="2352600" y="1687325"/>
              <a:ext cx="257100" cy="396375"/>
            </a:xfrm>
            <a:custGeom>
              <a:avLst/>
              <a:gdLst/>
              <a:ahLst/>
              <a:cxnLst/>
              <a:rect l="l" t="t" r="r" b="b"/>
              <a:pathLst>
                <a:path w="10284" h="15855" extrusionOk="0">
                  <a:moveTo>
                    <a:pt x="1868" y="0"/>
                  </a:moveTo>
                  <a:cubicBezTo>
                    <a:pt x="1489" y="0"/>
                    <a:pt x="1197" y="207"/>
                    <a:pt x="964" y="857"/>
                  </a:cubicBezTo>
                  <a:cubicBezTo>
                    <a:pt x="964" y="857"/>
                    <a:pt x="964" y="3749"/>
                    <a:pt x="536" y="5249"/>
                  </a:cubicBezTo>
                  <a:cubicBezTo>
                    <a:pt x="107" y="6749"/>
                    <a:pt x="0" y="7499"/>
                    <a:pt x="1607" y="9856"/>
                  </a:cubicBezTo>
                  <a:cubicBezTo>
                    <a:pt x="3214" y="12213"/>
                    <a:pt x="6857" y="15854"/>
                    <a:pt x="6857" y="15854"/>
                  </a:cubicBezTo>
                  <a:cubicBezTo>
                    <a:pt x="6857" y="15854"/>
                    <a:pt x="7070" y="13390"/>
                    <a:pt x="7178" y="11998"/>
                  </a:cubicBezTo>
                  <a:cubicBezTo>
                    <a:pt x="7284" y="10605"/>
                    <a:pt x="9427" y="9749"/>
                    <a:pt x="9855" y="9106"/>
                  </a:cubicBezTo>
                  <a:cubicBezTo>
                    <a:pt x="10284" y="8463"/>
                    <a:pt x="7499" y="8034"/>
                    <a:pt x="6428" y="6107"/>
                  </a:cubicBezTo>
                  <a:cubicBezTo>
                    <a:pt x="5357" y="4178"/>
                    <a:pt x="5357" y="857"/>
                    <a:pt x="3857" y="536"/>
                  </a:cubicBezTo>
                  <a:cubicBezTo>
                    <a:pt x="3007" y="354"/>
                    <a:pt x="2364" y="0"/>
                    <a:pt x="1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2454;p54">
              <a:extLst>
                <a:ext uri="{FF2B5EF4-FFF2-40B4-BE49-F238E27FC236}">
                  <a16:creationId xmlns:a16="http://schemas.microsoft.com/office/drawing/2014/main" id="{FA94B37A-EB45-47AB-78CC-A58BFE9F7B95}"/>
                </a:ext>
              </a:extLst>
            </p:cNvPr>
            <p:cNvSpPr/>
            <p:nvPr/>
          </p:nvSpPr>
          <p:spPr>
            <a:xfrm>
              <a:off x="2346175" y="1679775"/>
              <a:ext cx="262025" cy="411575"/>
            </a:xfrm>
            <a:custGeom>
              <a:avLst/>
              <a:gdLst/>
              <a:ahLst/>
              <a:cxnLst/>
              <a:rect l="l" t="t" r="r" b="b"/>
              <a:pathLst>
                <a:path w="10481" h="16463" extrusionOk="0">
                  <a:moveTo>
                    <a:pt x="2132" y="605"/>
                  </a:moveTo>
                  <a:cubicBezTo>
                    <a:pt x="2341" y="605"/>
                    <a:pt x="2614" y="698"/>
                    <a:pt x="3000" y="830"/>
                  </a:cubicBezTo>
                  <a:cubicBezTo>
                    <a:pt x="3307" y="934"/>
                    <a:pt x="3655" y="1053"/>
                    <a:pt x="4049" y="1137"/>
                  </a:cubicBezTo>
                  <a:cubicBezTo>
                    <a:pt x="4788" y="1295"/>
                    <a:pt x="5124" y="2555"/>
                    <a:pt x="5481" y="3888"/>
                  </a:cubicBezTo>
                  <a:cubicBezTo>
                    <a:pt x="5729" y="4818"/>
                    <a:pt x="5986" y="5781"/>
                    <a:pt x="6418" y="6557"/>
                  </a:cubicBezTo>
                  <a:cubicBezTo>
                    <a:pt x="7054" y="7703"/>
                    <a:pt x="8211" y="8332"/>
                    <a:pt x="9057" y="8792"/>
                  </a:cubicBezTo>
                  <a:cubicBezTo>
                    <a:pt x="9342" y="8947"/>
                    <a:pt x="9723" y="9154"/>
                    <a:pt x="9832" y="9274"/>
                  </a:cubicBezTo>
                  <a:cubicBezTo>
                    <a:pt x="9701" y="9439"/>
                    <a:pt x="9391" y="9659"/>
                    <a:pt x="9064" y="9892"/>
                  </a:cubicBezTo>
                  <a:cubicBezTo>
                    <a:pt x="8239" y="10479"/>
                    <a:pt x="7212" y="11210"/>
                    <a:pt x="7129" y="12277"/>
                  </a:cubicBezTo>
                  <a:cubicBezTo>
                    <a:pt x="7057" y="13215"/>
                    <a:pt x="6936" y="14640"/>
                    <a:pt x="6865" y="15468"/>
                  </a:cubicBezTo>
                  <a:cubicBezTo>
                    <a:pt x="5835" y="14408"/>
                    <a:pt x="3350" y="11794"/>
                    <a:pt x="2117" y="9986"/>
                  </a:cubicBezTo>
                  <a:cubicBezTo>
                    <a:pt x="578" y="7726"/>
                    <a:pt x="681" y="7059"/>
                    <a:pt x="1087" y="5636"/>
                  </a:cubicBezTo>
                  <a:cubicBezTo>
                    <a:pt x="1495" y="4209"/>
                    <a:pt x="1525" y="1633"/>
                    <a:pt x="1527" y="1214"/>
                  </a:cubicBezTo>
                  <a:cubicBezTo>
                    <a:pt x="1694" y="767"/>
                    <a:pt x="1858" y="605"/>
                    <a:pt x="2132" y="605"/>
                  </a:cubicBezTo>
                  <a:close/>
                  <a:moveTo>
                    <a:pt x="2122" y="0"/>
                  </a:moveTo>
                  <a:cubicBezTo>
                    <a:pt x="1648" y="0"/>
                    <a:pt x="1224" y="241"/>
                    <a:pt x="933" y="1057"/>
                  </a:cubicBezTo>
                  <a:cubicBezTo>
                    <a:pt x="921" y="1089"/>
                    <a:pt x="916" y="1125"/>
                    <a:pt x="916" y="1159"/>
                  </a:cubicBezTo>
                  <a:cubicBezTo>
                    <a:pt x="916" y="1188"/>
                    <a:pt x="910" y="4027"/>
                    <a:pt x="499" y="5467"/>
                  </a:cubicBezTo>
                  <a:cubicBezTo>
                    <a:pt x="27" y="7120"/>
                    <a:pt x="0" y="7967"/>
                    <a:pt x="1611" y="10330"/>
                  </a:cubicBezTo>
                  <a:cubicBezTo>
                    <a:pt x="3215" y="12683"/>
                    <a:pt x="6748" y="16224"/>
                    <a:pt x="6896" y="16373"/>
                  </a:cubicBezTo>
                  <a:cubicBezTo>
                    <a:pt x="6954" y="16431"/>
                    <a:pt x="7032" y="16463"/>
                    <a:pt x="7114" y="16463"/>
                  </a:cubicBezTo>
                  <a:cubicBezTo>
                    <a:pt x="7272" y="16463"/>
                    <a:pt x="7404" y="16341"/>
                    <a:pt x="7418" y="16184"/>
                  </a:cubicBezTo>
                  <a:cubicBezTo>
                    <a:pt x="7418" y="16184"/>
                    <a:pt x="7633" y="13718"/>
                    <a:pt x="7739" y="12324"/>
                  </a:cubicBezTo>
                  <a:cubicBezTo>
                    <a:pt x="7800" y="11542"/>
                    <a:pt x="8698" y="10904"/>
                    <a:pt x="9419" y="10390"/>
                  </a:cubicBezTo>
                  <a:cubicBezTo>
                    <a:pt x="9834" y="10095"/>
                    <a:pt x="10192" y="9841"/>
                    <a:pt x="10367" y="9578"/>
                  </a:cubicBezTo>
                  <a:cubicBezTo>
                    <a:pt x="10480" y="9410"/>
                    <a:pt x="10473" y="9252"/>
                    <a:pt x="10448" y="9151"/>
                  </a:cubicBezTo>
                  <a:cubicBezTo>
                    <a:pt x="10363" y="8805"/>
                    <a:pt x="9959" y="8586"/>
                    <a:pt x="9350" y="8254"/>
                  </a:cubicBezTo>
                  <a:cubicBezTo>
                    <a:pt x="8570" y="7830"/>
                    <a:pt x="7502" y="7250"/>
                    <a:pt x="6953" y="6260"/>
                  </a:cubicBezTo>
                  <a:cubicBezTo>
                    <a:pt x="6557" y="5549"/>
                    <a:pt x="6310" y="4624"/>
                    <a:pt x="6072" y="3730"/>
                  </a:cubicBezTo>
                  <a:cubicBezTo>
                    <a:pt x="5666" y="2210"/>
                    <a:pt x="5282" y="776"/>
                    <a:pt x="4178" y="539"/>
                  </a:cubicBezTo>
                  <a:cubicBezTo>
                    <a:pt x="3819" y="462"/>
                    <a:pt x="3489" y="349"/>
                    <a:pt x="3199" y="251"/>
                  </a:cubicBezTo>
                  <a:cubicBezTo>
                    <a:pt x="2834" y="126"/>
                    <a:pt x="2465" y="0"/>
                    <a:pt x="21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2455;p54">
              <a:extLst>
                <a:ext uri="{FF2B5EF4-FFF2-40B4-BE49-F238E27FC236}">
                  <a16:creationId xmlns:a16="http://schemas.microsoft.com/office/drawing/2014/main" id="{87DE82FE-4457-9695-9CC0-C6ACB0F07141}"/>
                </a:ext>
              </a:extLst>
            </p:cNvPr>
            <p:cNvSpPr/>
            <p:nvPr/>
          </p:nvSpPr>
          <p:spPr>
            <a:xfrm>
              <a:off x="2258850" y="1329150"/>
              <a:ext cx="551725" cy="488550"/>
            </a:xfrm>
            <a:custGeom>
              <a:avLst/>
              <a:gdLst/>
              <a:ahLst/>
              <a:cxnLst/>
              <a:rect l="l" t="t" r="r" b="b"/>
              <a:pathLst>
                <a:path w="22069" h="19542" extrusionOk="0">
                  <a:moveTo>
                    <a:pt x="11387" y="1"/>
                  </a:moveTo>
                  <a:cubicBezTo>
                    <a:pt x="10813" y="1"/>
                    <a:pt x="10230" y="26"/>
                    <a:pt x="9643" y="80"/>
                  </a:cubicBezTo>
                  <a:cubicBezTo>
                    <a:pt x="3750" y="616"/>
                    <a:pt x="1073" y="4472"/>
                    <a:pt x="537" y="8328"/>
                  </a:cubicBezTo>
                  <a:cubicBezTo>
                    <a:pt x="1" y="12185"/>
                    <a:pt x="4072" y="15934"/>
                    <a:pt x="4500" y="16577"/>
                  </a:cubicBezTo>
                  <a:cubicBezTo>
                    <a:pt x="4929" y="17220"/>
                    <a:pt x="4393" y="17863"/>
                    <a:pt x="5679" y="18291"/>
                  </a:cubicBezTo>
                  <a:cubicBezTo>
                    <a:pt x="6107" y="18434"/>
                    <a:pt x="6548" y="18481"/>
                    <a:pt x="6944" y="18481"/>
                  </a:cubicBezTo>
                  <a:cubicBezTo>
                    <a:pt x="7738" y="18481"/>
                    <a:pt x="8357" y="18291"/>
                    <a:pt x="8357" y="18291"/>
                  </a:cubicBezTo>
                  <a:cubicBezTo>
                    <a:pt x="8357" y="18291"/>
                    <a:pt x="9190" y="19542"/>
                    <a:pt x="10637" y="19542"/>
                  </a:cubicBezTo>
                  <a:cubicBezTo>
                    <a:pt x="10831" y="19542"/>
                    <a:pt x="11035" y="19519"/>
                    <a:pt x="11249" y="19469"/>
                  </a:cubicBezTo>
                  <a:cubicBezTo>
                    <a:pt x="13070" y="19041"/>
                    <a:pt x="12534" y="15398"/>
                    <a:pt x="13285" y="14970"/>
                  </a:cubicBezTo>
                  <a:cubicBezTo>
                    <a:pt x="14035" y="14542"/>
                    <a:pt x="14570" y="13149"/>
                    <a:pt x="16820" y="11864"/>
                  </a:cubicBezTo>
                  <a:cubicBezTo>
                    <a:pt x="19069" y="10578"/>
                    <a:pt x="19069" y="8650"/>
                    <a:pt x="19069" y="8650"/>
                  </a:cubicBezTo>
                  <a:cubicBezTo>
                    <a:pt x="19069" y="8650"/>
                    <a:pt x="22069" y="7793"/>
                    <a:pt x="21532" y="4793"/>
                  </a:cubicBezTo>
                  <a:cubicBezTo>
                    <a:pt x="21051" y="2093"/>
                    <a:pt x="16574" y="1"/>
                    <a:pt x="113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2456;p54">
              <a:extLst>
                <a:ext uri="{FF2B5EF4-FFF2-40B4-BE49-F238E27FC236}">
                  <a16:creationId xmlns:a16="http://schemas.microsoft.com/office/drawing/2014/main" id="{481D5F01-EA5C-87BD-52E7-5201C7C01FAD}"/>
                </a:ext>
              </a:extLst>
            </p:cNvPr>
            <p:cNvSpPr/>
            <p:nvPr/>
          </p:nvSpPr>
          <p:spPr>
            <a:xfrm>
              <a:off x="2252925" y="1321450"/>
              <a:ext cx="564075" cy="503950"/>
            </a:xfrm>
            <a:custGeom>
              <a:avLst/>
              <a:gdLst/>
              <a:ahLst/>
              <a:cxnLst/>
              <a:rect l="l" t="t" r="r" b="b"/>
              <a:pathLst>
                <a:path w="22563" h="20158" extrusionOk="0">
                  <a:moveTo>
                    <a:pt x="11629" y="614"/>
                  </a:moveTo>
                  <a:cubicBezTo>
                    <a:pt x="16606" y="614"/>
                    <a:pt x="21006" y="2561"/>
                    <a:pt x="21469" y="5154"/>
                  </a:cubicBezTo>
                  <a:cubicBezTo>
                    <a:pt x="21949" y="7841"/>
                    <a:pt x="19333" y="8631"/>
                    <a:pt x="19222" y="8664"/>
                  </a:cubicBezTo>
                  <a:cubicBezTo>
                    <a:pt x="19092" y="8701"/>
                    <a:pt x="19002" y="8820"/>
                    <a:pt x="19000" y="8956"/>
                  </a:cubicBezTo>
                  <a:cubicBezTo>
                    <a:pt x="19000" y="9028"/>
                    <a:pt x="18960" y="10731"/>
                    <a:pt x="16905" y="11905"/>
                  </a:cubicBezTo>
                  <a:cubicBezTo>
                    <a:pt x="15433" y="12747"/>
                    <a:pt x="14675" y="13629"/>
                    <a:pt x="14121" y="14274"/>
                  </a:cubicBezTo>
                  <a:cubicBezTo>
                    <a:pt x="13830" y="14614"/>
                    <a:pt x="13600" y="14882"/>
                    <a:pt x="13370" y="15012"/>
                  </a:cubicBezTo>
                  <a:cubicBezTo>
                    <a:pt x="12954" y="15251"/>
                    <a:pt x="12850" y="15927"/>
                    <a:pt x="12718" y="16785"/>
                  </a:cubicBezTo>
                  <a:cubicBezTo>
                    <a:pt x="12548" y="17889"/>
                    <a:pt x="12337" y="19263"/>
                    <a:pt x="11416" y="19479"/>
                  </a:cubicBezTo>
                  <a:cubicBezTo>
                    <a:pt x="11226" y="19524"/>
                    <a:pt x="11044" y="19544"/>
                    <a:pt x="10873" y="19544"/>
                  </a:cubicBezTo>
                  <a:cubicBezTo>
                    <a:pt x="9619" y="19544"/>
                    <a:pt x="8883" y="18479"/>
                    <a:pt x="8848" y="18429"/>
                  </a:cubicBezTo>
                  <a:cubicBezTo>
                    <a:pt x="8791" y="18345"/>
                    <a:pt x="8696" y="18294"/>
                    <a:pt x="8594" y="18293"/>
                  </a:cubicBezTo>
                  <a:cubicBezTo>
                    <a:pt x="8563" y="18293"/>
                    <a:pt x="8533" y="18297"/>
                    <a:pt x="8504" y="18306"/>
                  </a:cubicBezTo>
                  <a:cubicBezTo>
                    <a:pt x="8496" y="18309"/>
                    <a:pt x="7917" y="18483"/>
                    <a:pt x="7182" y="18483"/>
                  </a:cubicBezTo>
                  <a:cubicBezTo>
                    <a:pt x="6814" y="18483"/>
                    <a:pt x="6407" y="18439"/>
                    <a:pt x="6013" y="18308"/>
                  </a:cubicBezTo>
                  <a:cubicBezTo>
                    <a:pt x="5345" y="18085"/>
                    <a:pt x="5310" y="17862"/>
                    <a:pt x="5253" y="17489"/>
                  </a:cubicBezTo>
                  <a:cubicBezTo>
                    <a:pt x="5219" y="17268"/>
                    <a:pt x="5176" y="16991"/>
                    <a:pt x="4992" y="16715"/>
                  </a:cubicBezTo>
                  <a:cubicBezTo>
                    <a:pt x="4912" y="16595"/>
                    <a:pt x="4756" y="16419"/>
                    <a:pt x="4520" y="16152"/>
                  </a:cubicBezTo>
                  <a:cubicBezTo>
                    <a:pt x="3360" y="14844"/>
                    <a:pt x="646" y="11782"/>
                    <a:pt x="1077" y="8678"/>
                  </a:cubicBezTo>
                  <a:cubicBezTo>
                    <a:pt x="1710" y="4123"/>
                    <a:pt x="5011" y="1138"/>
                    <a:pt x="9907" y="692"/>
                  </a:cubicBezTo>
                  <a:cubicBezTo>
                    <a:pt x="10485" y="640"/>
                    <a:pt x="11061" y="614"/>
                    <a:pt x="11629" y="614"/>
                  </a:cubicBezTo>
                  <a:close/>
                  <a:moveTo>
                    <a:pt x="11661" y="1"/>
                  </a:moveTo>
                  <a:cubicBezTo>
                    <a:pt x="11066" y="1"/>
                    <a:pt x="10461" y="27"/>
                    <a:pt x="9852" y="83"/>
                  </a:cubicBezTo>
                  <a:cubicBezTo>
                    <a:pt x="4652" y="556"/>
                    <a:pt x="1145" y="3737"/>
                    <a:pt x="470" y="8594"/>
                  </a:cubicBezTo>
                  <a:cubicBezTo>
                    <a:pt x="1" y="11978"/>
                    <a:pt x="2846" y="15187"/>
                    <a:pt x="4062" y="16559"/>
                  </a:cubicBezTo>
                  <a:cubicBezTo>
                    <a:pt x="4258" y="16779"/>
                    <a:pt x="4426" y="16970"/>
                    <a:pt x="4483" y="17055"/>
                  </a:cubicBezTo>
                  <a:cubicBezTo>
                    <a:pt x="4592" y="17218"/>
                    <a:pt x="4618" y="17387"/>
                    <a:pt x="4648" y="17582"/>
                  </a:cubicBezTo>
                  <a:cubicBezTo>
                    <a:pt x="4714" y="18013"/>
                    <a:pt x="4796" y="18548"/>
                    <a:pt x="5819" y="18890"/>
                  </a:cubicBezTo>
                  <a:cubicBezTo>
                    <a:pt x="6284" y="19045"/>
                    <a:pt x="6758" y="19096"/>
                    <a:pt x="7183" y="19096"/>
                  </a:cubicBezTo>
                  <a:cubicBezTo>
                    <a:pt x="7741" y="19096"/>
                    <a:pt x="8214" y="19008"/>
                    <a:pt x="8474" y="18947"/>
                  </a:cubicBezTo>
                  <a:cubicBezTo>
                    <a:pt x="8783" y="19323"/>
                    <a:pt x="9612" y="20158"/>
                    <a:pt x="10865" y="20158"/>
                  </a:cubicBezTo>
                  <a:cubicBezTo>
                    <a:pt x="11097" y="20157"/>
                    <a:pt x="11330" y="20129"/>
                    <a:pt x="11557" y="20075"/>
                  </a:cubicBezTo>
                  <a:cubicBezTo>
                    <a:pt x="12878" y="19765"/>
                    <a:pt x="13124" y="18164"/>
                    <a:pt x="13323" y="16878"/>
                  </a:cubicBezTo>
                  <a:cubicBezTo>
                    <a:pt x="13398" y="16383"/>
                    <a:pt x="13513" y="15635"/>
                    <a:pt x="13673" y="15544"/>
                  </a:cubicBezTo>
                  <a:cubicBezTo>
                    <a:pt x="13994" y="15361"/>
                    <a:pt x="14254" y="15057"/>
                    <a:pt x="14586" y="14672"/>
                  </a:cubicBezTo>
                  <a:cubicBezTo>
                    <a:pt x="15110" y="14062"/>
                    <a:pt x="15827" y="13227"/>
                    <a:pt x="17209" y="12437"/>
                  </a:cubicBezTo>
                  <a:cubicBezTo>
                    <a:pt x="19155" y="11325"/>
                    <a:pt x="19525" y="9757"/>
                    <a:pt x="19596" y="9180"/>
                  </a:cubicBezTo>
                  <a:cubicBezTo>
                    <a:pt x="20303" y="8904"/>
                    <a:pt x="22563" y="7799"/>
                    <a:pt x="22071" y="5048"/>
                  </a:cubicBezTo>
                  <a:cubicBezTo>
                    <a:pt x="21551" y="2133"/>
                    <a:pt x="16972" y="1"/>
                    <a:pt x="116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2457;p54">
              <a:extLst>
                <a:ext uri="{FF2B5EF4-FFF2-40B4-BE49-F238E27FC236}">
                  <a16:creationId xmlns:a16="http://schemas.microsoft.com/office/drawing/2014/main" id="{12DE8A06-4D67-2E82-C5C7-A4BE7C779B2E}"/>
                </a:ext>
              </a:extLst>
            </p:cNvPr>
            <p:cNvSpPr/>
            <p:nvPr/>
          </p:nvSpPr>
          <p:spPr>
            <a:xfrm>
              <a:off x="2407475" y="1545375"/>
              <a:ext cx="360250" cy="399975"/>
            </a:xfrm>
            <a:custGeom>
              <a:avLst/>
              <a:gdLst/>
              <a:ahLst/>
              <a:cxnLst/>
              <a:rect l="l" t="t" r="r" b="b"/>
              <a:pathLst>
                <a:path w="14410" h="15999" extrusionOk="0">
                  <a:moveTo>
                    <a:pt x="13125" y="0"/>
                  </a:moveTo>
                  <a:cubicBezTo>
                    <a:pt x="13125" y="0"/>
                    <a:pt x="12589" y="1929"/>
                    <a:pt x="10875" y="1929"/>
                  </a:cubicBezTo>
                  <a:cubicBezTo>
                    <a:pt x="9160" y="1929"/>
                    <a:pt x="7447" y="1394"/>
                    <a:pt x="7446" y="1394"/>
                  </a:cubicBezTo>
                  <a:lnTo>
                    <a:pt x="7446" y="1394"/>
                  </a:lnTo>
                  <a:cubicBezTo>
                    <a:pt x="7446" y="1394"/>
                    <a:pt x="8304" y="3643"/>
                    <a:pt x="7660" y="4608"/>
                  </a:cubicBezTo>
                  <a:cubicBezTo>
                    <a:pt x="7018" y="5571"/>
                    <a:pt x="5947" y="5357"/>
                    <a:pt x="5733" y="5785"/>
                  </a:cubicBezTo>
                  <a:cubicBezTo>
                    <a:pt x="5518" y="6214"/>
                    <a:pt x="5625" y="8142"/>
                    <a:pt x="5518" y="8571"/>
                  </a:cubicBezTo>
                  <a:cubicBezTo>
                    <a:pt x="5447" y="8857"/>
                    <a:pt x="5090" y="9618"/>
                    <a:pt x="4670" y="9618"/>
                  </a:cubicBezTo>
                  <a:cubicBezTo>
                    <a:pt x="4459" y="9618"/>
                    <a:pt x="4233" y="9428"/>
                    <a:pt x="4019" y="8892"/>
                  </a:cubicBezTo>
                  <a:cubicBezTo>
                    <a:pt x="4019" y="8892"/>
                    <a:pt x="4233" y="7178"/>
                    <a:pt x="2090" y="6964"/>
                  </a:cubicBezTo>
                  <a:cubicBezTo>
                    <a:pt x="1985" y="6953"/>
                    <a:pt x="1885" y="6948"/>
                    <a:pt x="1793" y="6948"/>
                  </a:cubicBezTo>
                  <a:cubicBezTo>
                    <a:pt x="1" y="6948"/>
                    <a:pt x="505" y="8832"/>
                    <a:pt x="912" y="9749"/>
                  </a:cubicBezTo>
                  <a:cubicBezTo>
                    <a:pt x="1340" y="10714"/>
                    <a:pt x="2840" y="11462"/>
                    <a:pt x="2840" y="11462"/>
                  </a:cubicBezTo>
                  <a:cubicBezTo>
                    <a:pt x="2840" y="11462"/>
                    <a:pt x="3376" y="13926"/>
                    <a:pt x="4125" y="14140"/>
                  </a:cubicBezTo>
                  <a:cubicBezTo>
                    <a:pt x="4818" y="14338"/>
                    <a:pt x="8708" y="15998"/>
                    <a:pt x="9975" y="15998"/>
                  </a:cubicBezTo>
                  <a:cubicBezTo>
                    <a:pt x="10080" y="15998"/>
                    <a:pt x="10167" y="15987"/>
                    <a:pt x="10233" y="15962"/>
                  </a:cubicBezTo>
                  <a:cubicBezTo>
                    <a:pt x="11090" y="15640"/>
                    <a:pt x="11946" y="11676"/>
                    <a:pt x="11946" y="11676"/>
                  </a:cubicBezTo>
                  <a:cubicBezTo>
                    <a:pt x="11946" y="11676"/>
                    <a:pt x="13446" y="10927"/>
                    <a:pt x="13446" y="10177"/>
                  </a:cubicBezTo>
                  <a:cubicBezTo>
                    <a:pt x="13446" y="9427"/>
                    <a:pt x="12804" y="7285"/>
                    <a:pt x="12804" y="6749"/>
                  </a:cubicBezTo>
                  <a:cubicBezTo>
                    <a:pt x="12804" y="6214"/>
                    <a:pt x="13981" y="4714"/>
                    <a:pt x="14196" y="3535"/>
                  </a:cubicBezTo>
                  <a:cubicBezTo>
                    <a:pt x="14410" y="2358"/>
                    <a:pt x="13125" y="0"/>
                    <a:pt x="13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2458;p54">
              <a:extLst>
                <a:ext uri="{FF2B5EF4-FFF2-40B4-BE49-F238E27FC236}">
                  <a16:creationId xmlns:a16="http://schemas.microsoft.com/office/drawing/2014/main" id="{97FE97E5-2B7D-9734-052F-0EEBF9244B8B}"/>
                </a:ext>
              </a:extLst>
            </p:cNvPr>
            <p:cNvSpPr/>
            <p:nvPr/>
          </p:nvSpPr>
          <p:spPr>
            <a:xfrm>
              <a:off x="2404625" y="1537725"/>
              <a:ext cx="370950" cy="415250"/>
            </a:xfrm>
            <a:custGeom>
              <a:avLst/>
              <a:gdLst/>
              <a:ahLst/>
              <a:cxnLst/>
              <a:rect l="l" t="t" r="r" b="b"/>
              <a:pathLst>
                <a:path w="14838" h="16610" extrusionOk="0">
                  <a:moveTo>
                    <a:pt x="13263" y="1041"/>
                  </a:moveTo>
                  <a:cubicBezTo>
                    <a:pt x="13648" y="1862"/>
                    <a:pt x="14132" y="3108"/>
                    <a:pt x="14008" y="3788"/>
                  </a:cubicBezTo>
                  <a:cubicBezTo>
                    <a:pt x="13899" y="4385"/>
                    <a:pt x="13496" y="5120"/>
                    <a:pt x="13172" y="5711"/>
                  </a:cubicBezTo>
                  <a:cubicBezTo>
                    <a:pt x="12814" y="6366"/>
                    <a:pt x="12611" y="6750"/>
                    <a:pt x="12611" y="7056"/>
                  </a:cubicBezTo>
                  <a:cubicBezTo>
                    <a:pt x="12611" y="7336"/>
                    <a:pt x="12744" y="7914"/>
                    <a:pt x="12899" y="8585"/>
                  </a:cubicBezTo>
                  <a:cubicBezTo>
                    <a:pt x="13065" y="9300"/>
                    <a:pt x="13253" y="10112"/>
                    <a:pt x="13253" y="10485"/>
                  </a:cubicBezTo>
                  <a:cubicBezTo>
                    <a:pt x="13253" y="10866"/>
                    <a:pt x="12459" y="11441"/>
                    <a:pt x="11922" y="11710"/>
                  </a:cubicBezTo>
                  <a:cubicBezTo>
                    <a:pt x="11840" y="11752"/>
                    <a:pt x="11780" y="11828"/>
                    <a:pt x="11760" y="11919"/>
                  </a:cubicBezTo>
                  <a:cubicBezTo>
                    <a:pt x="11363" y="13755"/>
                    <a:pt x="10657" y="15824"/>
                    <a:pt x="10238" y="15981"/>
                  </a:cubicBezTo>
                  <a:cubicBezTo>
                    <a:pt x="10195" y="15998"/>
                    <a:pt x="10136" y="16005"/>
                    <a:pt x="10063" y="16005"/>
                  </a:cubicBezTo>
                  <a:cubicBezTo>
                    <a:pt x="9238" y="16005"/>
                    <a:pt x="6652" y="15021"/>
                    <a:pt x="5494" y="14580"/>
                  </a:cubicBezTo>
                  <a:cubicBezTo>
                    <a:pt x="4931" y="14365"/>
                    <a:pt x="4523" y="14210"/>
                    <a:pt x="4324" y="14153"/>
                  </a:cubicBezTo>
                  <a:cubicBezTo>
                    <a:pt x="3981" y="14056"/>
                    <a:pt x="3494" y="12808"/>
                    <a:pt x="3253" y="11704"/>
                  </a:cubicBezTo>
                  <a:cubicBezTo>
                    <a:pt x="3233" y="11613"/>
                    <a:pt x="3174" y="11537"/>
                    <a:pt x="3091" y="11496"/>
                  </a:cubicBezTo>
                  <a:cubicBezTo>
                    <a:pt x="3077" y="11488"/>
                    <a:pt x="1684" y="10783"/>
                    <a:pt x="1306" y="9931"/>
                  </a:cubicBezTo>
                  <a:cubicBezTo>
                    <a:pt x="1007" y="9258"/>
                    <a:pt x="773" y="8313"/>
                    <a:pt x="1098" y="7864"/>
                  </a:cubicBezTo>
                  <a:cubicBezTo>
                    <a:pt x="1244" y="7662"/>
                    <a:pt x="1514" y="7560"/>
                    <a:pt x="1904" y="7560"/>
                  </a:cubicBezTo>
                  <a:cubicBezTo>
                    <a:pt x="1988" y="7560"/>
                    <a:pt x="2079" y="7564"/>
                    <a:pt x="2174" y="7574"/>
                  </a:cubicBezTo>
                  <a:cubicBezTo>
                    <a:pt x="2799" y="7638"/>
                    <a:pt x="3256" y="7841"/>
                    <a:pt x="3531" y="8184"/>
                  </a:cubicBezTo>
                  <a:cubicBezTo>
                    <a:pt x="3883" y="8617"/>
                    <a:pt x="3831" y="9149"/>
                    <a:pt x="3829" y="9162"/>
                  </a:cubicBezTo>
                  <a:cubicBezTo>
                    <a:pt x="3823" y="9213"/>
                    <a:pt x="3829" y="9265"/>
                    <a:pt x="3848" y="9313"/>
                  </a:cubicBezTo>
                  <a:cubicBezTo>
                    <a:pt x="4093" y="9921"/>
                    <a:pt x="4414" y="10230"/>
                    <a:pt x="4781" y="10230"/>
                  </a:cubicBezTo>
                  <a:cubicBezTo>
                    <a:pt x="4797" y="10230"/>
                    <a:pt x="4813" y="10230"/>
                    <a:pt x="4829" y="10229"/>
                  </a:cubicBezTo>
                  <a:cubicBezTo>
                    <a:pt x="5482" y="10184"/>
                    <a:pt x="5869" y="9194"/>
                    <a:pt x="5929" y="8951"/>
                  </a:cubicBezTo>
                  <a:cubicBezTo>
                    <a:pt x="5979" y="8752"/>
                    <a:pt x="5987" y="8386"/>
                    <a:pt x="5998" y="7807"/>
                  </a:cubicBezTo>
                  <a:cubicBezTo>
                    <a:pt x="6008" y="7289"/>
                    <a:pt x="6024" y="6420"/>
                    <a:pt x="6120" y="6228"/>
                  </a:cubicBezTo>
                  <a:cubicBezTo>
                    <a:pt x="6148" y="6173"/>
                    <a:pt x="6381" y="6104"/>
                    <a:pt x="6535" y="6059"/>
                  </a:cubicBezTo>
                  <a:cubicBezTo>
                    <a:pt x="6978" y="5928"/>
                    <a:pt x="7586" y="5747"/>
                    <a:pt x="8029" y="5083"/>
                  </a:cubicBezTo>
                  <a:cubicBezTo>
                    <a:pt x="8549" y="4304"/>
                    <a:pt x="8259" y="2924"/>
                    <a:pt x="8030" y="2145"/>
                  </a:cubicBezTo>
                  <a:lnTo>
                    <a:pt x="8030" y="2145"/>
                  </a:lnTo>
                  <a:cubicBezTo>
                    <a:pt x="8687" y="2308"/>
                    <a:pt x="9830" y="2542"/>
                    <a:pt x="10988" y="2542"/>
                  </a:cubicBezTo>
                  <a:cubicBezTo>
                    <a:pt x="12141" y="2542"/>
                    <a:pt x="12880" y="1751"/>
                    <a:pt x="13263" y="1041"/>
                  </a:cubicBezTo>
                  <a:close/>
                  <a:moveTo>
                    <a:pt x="13241" y="0"/>
                  </a:moveTo>
                  <a:cubicBezTo>
                    <a:pt x="13229" y="0"/>
                    <a:pt x="13216" y="1"/>
                    <a:pt x="13203" y="3"/>
                  </a:cubicBezTo>
                  <a:cubicBezTo>
                    <a:pt x="13079" y="16"/>
                    <a:pt x="12976" y="104"/>
                    <a:pt x="12943" y="224"/>
                  </a:cubicBezTo>
                  <a:cubicBezTo>
                    <a:pt x="12923" y="293"/>
                    <a:pt x="12445" y="1928"/>
                    <a:pt x="10989" y="1928"/>
                  </a:cubicBezTo>
                  <a:cubicBezTo>
                    <a:pt x="9343" y="1928"/>
                    <a:pt x="7668" y="1412"/>
                    <a:pt x="7651" y="1407"/>
                  </a:cubicBezTo>
                  <a:cubicBezTo>
                    <a:pt x="7619" y="1397"/>
                    <a:pt x="7588" y="1393"/>
                    <a:pt x="7557" y="1393"/>
                  </a:cubicBezTo>
                  <a:cubicBezTo>
                    <a:pt x="7354" y="1393"/>
                    <a:pt x="7195" y="1600"/>
                    <a:pt x="7275" y="1807"/>
                  </a:cubicBezTo>
                  <a:cubicBezTo>
                    <a:pt x="7496" y="2393"/>
                    <a:pt x="7974" y="4062"/>
                    <a:pt x="7519" y="4743"/>
                  </a:cubicBezTo>
                  <a:cubicBezTo>
                    <a:pt x="7200" y="5223"/>
                    <a:pt x="6754" y="5354"/>
                    <a:pt x="6361" y="5472"/>
                  </a:cubicBezTo>
                  <a:cubicBezTo>
                    <a:pt x="6031" y="5569"/>
                    <a:pt x="5718" y="5661"/>
                    <a:pt x="5572" y="5955"/>
                  </a:cubicBezTo>
                  <a:cubicBezTo>
                    <a:pt x="5426" y="6248"/>
                    <a:pt x="5404" y="6874"/>
                    <a:pt x="5386" y="7796"/>
                  </a:cubicBezTo>
                  <a:cubicBezTo>
                    <a:pt x="5379" y="8201"/>
                    <a:pt x="5370" y="8661"/>
                    <a:pt x="5335" y="8803"/>
                  </a:cubicBezTo>
                  <a:cubicBezTo>
                    <a:pt x="5256" y="9115"/>
                    <a:pt x="4948" y="9607"/>
                    <a:pt x="4785" y="9618"/>
                  </a:cubicBezTo>
                  <a:cubicBezTo>
                    <a:pt x="4762" y="9618"/>
                    <a:pt x="4610" y="9542"/>
                    <a:pt x="4442" y="9147"/>
                  </a:cubicBezTo>
                  <a:cubicBezTo>
                    <a:pt x="4452" y="8926"/>
                    <a:pt x="4431" y="8330"/>
                    <a:pt x="4014" y="7807"/>
                  </a:cubicBezTo>
                  <a:cubicBezTo>
                    <a:pt x="3633" y="7328"/>
                    <a:pt x="3033" y="7046"/>
                    <a:pt x="2234" y="6965"/>
                  </a:cubicBezTo>
                  <a:cubicBezTo>
                    <a:pt x="2120" y="6954"/>
                    <a:pt x="2011" y="6948"/>
                    <a:pt x="1907" y="6948"/>
                  </a:cubicBezTo>
                  <a:cubicBezTo>
                    <a:pt x="1308" y="6948"/>
                    <a:pt x="869" y="7135"/>
                    <a:pt x="601" y="7506"/>
                  </a:cubicBezTo>
                  <a:cubicBezTo>
                    <a:pt x="1" y="8335"/>
                    <a:pt x="560" y="9762"/>
                    <a:pt x="745" y="10180"/>
                  </a:cubicBezTo>
                  <a:cubicBezTo>
                    <a:pt x="1140" y="11066"/>
                    <a:pt x="2293" y="11757"/>
                    <a:pt x="2686" y="11973"/>
                  </a:cubicBezTo>
                  <a:cubicBezTo>
                    <a:pt x="2858" y="12714"/>
                    <a:pt x="3352" y="14512"/>
                    <a:pt x="4155" y="14742"/>
                  </a:cubicBezTo>
                  <a:cubicBezTo>
                    <a:pt x="4330" y="14792"/>
                    <a:pt x="4769" y="14958"/>
                    <a:pt x="5277" y="15152"/>
                  </a:cubicBezTo>
                  <a:cubicBezTo>
                    <a:pt x="7702" y="16075"/>
                    <a:pt x="9274" y="16609"/>
                    <a:pt x="10084" y="16609"/>
                  </a:cubicBezTo>
                  <a:cubicBezTo>
                    <a:pt x="10232" y="16609"/>
                    <a:pt x="10355" y="16592"/>
                    <a:pt x="10453" y="16554"/>
                  </a:cubicBezTo>
                  <a:cubicBezTo>
                    <a:pt x="11352" y="16217"/>
                    <a:pt x="12082" y="13291"/>
                    <a:pt x="12328" y="12187"/>
                  </a:cubicBezTo>
                  <a:cubicBezTo>
                    <a:pt x="12768" y="11949"/>
                    <a:pt x="13866" y="11277"/>
                    <a:pt x="13866" y="10482"/>
                  </a:cubicBezTo>
                  <a:cubicBezTo>
                    <a:pt x="13866" y="10041"/>
                    <a:pt x="13678" y="9229"/>
                    <a:pt x="13496" y="8445"/>
                  </a:cubicBezTo>
                  <a:cubicBezTo>
                    <a:pt x="13361" y="7865"/>
                    <a:pt x="13222" y="7265"/>
                    <a:pt x="13222" y="7055"/>
                  </a:cubicBezTo>
                  <a:cubicBezTo>
                    <a:pt x="13222" y="6891"/>
                    <a:pt x="13493" y="6399"/>
                    <a:pt x="13709" y="6004"/>
                  </a:cubicBezTo>
                  <a:cubicBezTo>
                    <a:pt x="14072" y="5341"/>
                    <a:pt x="14484" y="4590"/>
                    <a:pt x="14610" y="3895"/>
                  </a:cubicBezTo>
                  <a:cubicBezTo>
                    <a:pt x="14837" y="2647"/>
                    <a:pt x="13643" y="410"/>
                    <a:pt x="13507" y="160"/>
                  </a:cubicBezTo>
                  <a:cubicBezTo>
                    <a:pt x="13454" y="61"/>
                    <a:pt x="13351" y="0"/>
                    <a:pt x="132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2459;p54">
              <a:extLst>
                <a:ext uri="{FF2B5EF4-FFF2-40B4-BE49-F238E27FC236}">
                  <a16:creationId xmlns:a16="http://schemas.microsoft.com/office/drawing/2014/main" id="{8F14E7E8-317D-91B5-7407-0347C92B450B}"/>
                </a:ext>
              </a:extLst>
            </p:cNvPr>
            <p:cNvSpPr/>
            <p:nvPr/>
          </p:nvSpPr>
          <p:spPr>
            <a:xfrm>
              <a:off x="2767700" y="1960475"/>
              <a:ext cx="337425" cy="678750"/>
            </a:xfrm>
            <a:custGeom>
              <a:avLst/>
              <a:gdLst/>
              <a:ahLst/>
              <a:cxnLst/>
              <a:rect l="l" t="t" r="r" b="b"/>
              <a:pathLst>
                <a:path w="13497" h="27150" extrusionOk="0">
                  <a:moveTo>
                    <a:pt x="3321" y="1"/>
                  </a:moveTo>
                  <a:lnTo>
                    <a:pt x="1" y="3964"/>
                  </a:lnTo>
                  <a:cubicBezTo>
                    <a:pt x="1" y="3964"/>
                    <a:pt x="536" y="8249"/>
                    <a:pt x="1607" y="9963"/>
                  </a:cubicBezTo>
                  <a:cubicBezTo>
                    <a:pt x="2677" y="11678"/>
                    <a:pt x="7177" y="18319"/>
                    <a:pt x="7177" y="18319"/>
                  </a:cubicBezTo>
                  <a:cubicBezTo>
                    <a:pt x="7177" y="18319"/>
                    <a:pt x="6856" y="20569"/>
                    <a:pt x="7177" y="21211"/>
                  </a:cubicBezTo>
                  <a:cubicBezTo>
                    <a:pt x="7498" y="21854"/>
                    <a:pt x="8783" y="24961"/>
                    <a:pt x="8783" y="25389"/>
                  </a:cubicBezTo>
                  <a:cubicBezTo>
                    <a:pt x="8783" y="25643"/>
                    <a:pt x="9085" y="25859"/>
                    <a:pt x="9353" y="25859"/>
                  </a:cubicBezTo>
                  <a:cubicBezTo>
                    <a:pt x="9537" y="25859"/>
                    <a:pt x="9705" y="25758"/>
                    <a:pt x="9748" y="25496"/>
                  </a:cubicBezTo>
                  <a:cubicBezTo>
                    <a:pt x="9855" y="24854"/>
                    <a:pt x="9855" y="23996"/>
                    <a:pt x="9855" y="23996"/>
                  </a:cubicBezTo>
                  <a:lnTo>
                    <a:pt x="11676" y="26782"/>
                  </a:lnTo>
                  <a:cubicBezTo>
                    <a:pt x="11676" y="26782"/>
                    <a:pt x="12148" y="27149"/>
                    <a:pt x="12542" y="27149"/>
                  </a:cubicBezTo>
                  <a:cubicBezTo>
                    <a:pt x="12711" y="27149"/>
                    <a:pt x="12865" y="27082"/>
                    <a:pt x="12962" y="26889"/>
                  </a:cubicBezTo>
                  <a:cubicBezTo>
                    <a:pt x="13283" y="26246"/>
                    <a:pt x="13068" y="22818"/>
                    <a:pt x="13283" y="21425"/>
                  </a:cubicBezTo>
                  <a:cubicBezTo>
                    <a:pt x="13497" y="20033"/>
                    <a:pt x="12426" y="18105"/>
                    <a:pt x="11568" y="17248"/>
                  </a:cubicBezTo>
                  <a:cubicBezTo>
                    <a:pt x="10712" y="16391"/>
                    <a:pt x="9641" y="14891"/>
                    <a:pt x="9320" y="14570"/>
                  </a:cubicBezTo>
                  <a:cubicBezTo>
                    <a:pt x="8998" y="14248"/>
                    <a:pt x="7606" y="9213"/>
                    <a:pt x="6962" y="5786"/>
                  </a:cubicBezTo>
                  <a:cubicBezTo>
                    <a:pt x="6320" y="2358"/>
                    <a:pt x="4606" y="216"/>
                    <a:pt x="33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2460;p54">
              <a:extLst>
                <a:ext uri="{FF2B5EF4-FFF2-40B4-BE49-F238E27FC236}">
                  <a16:creationId xmlns:a16="http://schemas.microsoft.com/office/drawing/2014/main" id="{BC97A60A-05F3-DA67-10FB-C1A3DAB68444}"/>
                </a:ext>
              </a:extLst>
            </p:cNvPr>
            <p:cNvSpPr/>
            <p:nvPr/>
          </p:nvSpPr>
          <p:spPr>
            <a:xfrm>
              <a:off x="2759600" y="1952850"/>
              <a:ext cx="353800" cy="694000"/>
            </a:xfrm>
            <a:custGeom>
              <a:avLst/>
              <a:gdLst/>
              <a:ahLst/>
              <a:cxnLst/>
              <a:rect l="l" t="t" r="r" b="b"/>
              <a:pathLst>
                <a:path w="14152" h="27760" extrusionOk="0">
                  <a:moveTo>
                    <a:pt x="3645" y="0"/>
                  </a:moveTo>
                  <a:cubicBezTo>
                    <a:pt x="3498" y="0"/>
                    <a:pt x="3368" y="106"/>
                    <a:pt x="3344" y="256"/>
                  </a:cubicBezTo>
                  <a:cubicBezTo>
                    <a:pt x="3316" y="422"/>
                    <a:pt x="3429" y="580"/>
                    <a:pt x="3595" y="608"/>
                  </a:cubicBezTo>
                  <a:cubicBezTo>
                    <a:pt x="4603" y="775"/>
                    <a:pt x="6322" y="2605"/>
                    <a:pt x="6987" y="6147"/>
                  </a:cubicBezTo>
                  <a:cubicBezTo>
                    <a:pt x="7580" y="9308"/>
                    <a:pt x="8992" y="14655"/>
                    <a:pt x="9427" y="15090"/>
                  </a:cubicBezTo>
                  <a:cubicBezTo>
                    <a:pt x="9537" y="15200"/>
                    <a:pt x="9771" y="15497"/>
                    <a:pt x="10042" y="15840"/>
                  </a:cubicBezTo>
                  <a:cubicBezTo>
                    <a:pt x="10502" y="16424"/>
                    <a:pt x="11133" y="17225"/>
                    <a:pt x="11677" y="17769"/>
                  </a:cubicBezTo>
                  <a:cubicBezTo>
                    <a:pt x="12467" y="18559"/>
                    <a:pt x="13502" y="20407"/>
                    <a:pt x="13306" y="21684"/>
                  </a:cubicBezTo>
                  <a:cubicBezTo>
                    <a:pt x="13207" y="22323"/>
                    <a:pt x="13196" y="23359"/>
                    <a:pt x="13185" y="24359"/>
                  </a:cubicBezTo>
                  <a:cubicBezTo>
                    <a:pt x="13174" y="25430"/>
                    <a:pt x="13161" y="26762"/>
                    <a:pt x="13012" y="27056"/>
                  </a:cubicBezTo>
                  <a:cubicBezTo>
                    <a:pt x="12979" y="27124"/>
                    <a:pt x="12947" y="27136"/>
                    <a:pt x="12919" y="27143"/>
                  </a:cubicBezTo>
                  <a:cubicBezTo>
                    <a:pt x="12903" y="27146"/>
                    <a:pt x="12884" y="27148"/>
                    <a:pt x="12865" y="27148"/>
                  </a:cubicBezTo>
                  <a:cubicBezTo>
                    <a:pt x="12686" y="27148"/>
                    <a:pt x="12404" y="26999"/>
                    <a:pt x="12228" y="26873"/>
                  </a:cubicBezTo>
                  <a:lnTo>
                    <a:pt x="10437" y="24134"/>
                  </a:lnTo>
                  <a:cubicBezTo>
                    <a:pt x="10379" y="24046"/>
                    <a:pt x="10282" y="23996"/>
                    <a:pt x="10181" y="23996"/>
                  </a:cubicBezTo>
                  <a:cubicBezTo>
                    <a:pt x="10152" y="23996"/>
                    <a:pt x="10122" y="24000"/>
                    <a:pt x="10093" y="24009"/>
                  </a:cubicBezTo>
                  <a:cubicBezTo>
                    <a:pt x="9964" y="24048"/>
                    <a:pt x="9875" y="24166"/>
                    <a:pt x="9875" y="24301"/>
                  </a:cubicBezTo>
                  <a:cubicBezTo>
                    <a:pt x="9875" y="24310"/>
                    <a:pt x="9874" y="25141"/>
                    <a:pt x="9772" y="25751"/>
                  </a:cubicBezTo>
                  <a:cubicBezTo>
                    <a:pt x="9756" y="25842"/>
                    <a:pt x="9731" y="25859"/>
                    <a:pt x="9688" y="25859"/>
                  </a:cubicBezTo>
                  <a:cubicBezTo>
                    <a:pt x="9680" y="25859"/>
                    <a:pt x="9671" y="25859"/>
                    <a:pt x="9661" y="25858"/>
                  </a:cubicBezTo>
                  <a:cubicBezTo>
                    <a:pt x="9532" y="25848"/>
                    <a:pt x="9415" y="25740"/>
                    <a:pt x="9415" y="25694"/>
                  </a:cubicBezTo>
                  <a:cubicBezTo>
                    <a:pt x="9415" y="25140"/>
                    <a:pt x="8015" y="21856"/>
                    <a:pt x="7776" y="21380"/>
                  </a:cubicBezTo>
                  <a:cubicBezTo>
                    <a:pt x="7573" y="20975"/>
                    <a:pt x="7686" y="19501"/>
                    <a:pt x="7806" y="18667"/>
                  </a:cubicBezTo>
                  <a:cubicBezTo>
                    <a:pt x="7816" y="18592"/>
                    <a:pt x="7798" y="18515"/>
                    <a:pt x="7756" y="18452"/>
                  </a:cubicBezTo>
                  <a:cubicBezTo>
                    <a:pt x="7710" y="18386"/>
                    <a:pt x="3247" y="11796"/>
                    <a:pt x="2192" y="10106"/>
                  </a:cubicBezTo>
                  <a:cubicBezTo>
                    <a:pt x="1169" y="8470"/>
                    <a:pt x="634" y="4274"/>
                    <a:pt x="628" y="4232"/>
                  </a:cubicBezTo>
                  <a:cubicBezTo>
                    <a:pt x="609" y="4077"/>
                    <a:pt x="477" y="3963"/>
                    <a:pt x="325" y="3963"/>
                  </a:cubicBezTo>
                  <a:cubicBezTo>
                    <a:pt x="313" y="3963"/>
                    <a:pt x="300" y="3964"/>
                    <a:pt x="287" y="3966"/>
                  </a:cubicBezTo>
                  <a:cubicBezTo>
                    <a:pt x="119" y="3987"/>
                    <a:pt x="0" y="4140"/>
                    <a:pt x="21" y="4308"/>
                  </a:cubicBezTo>
                  <a:cubicBezTo>
                    <a:pt x="44" y="4485"/>
                    <a:pt x="577" y="8679"/>
                    <a:pt x="1673" y="10431"/>
                  </a:cubicBezTo>
                  <a:cubicBezTo>
                    <a:pt x="2663" y="12016"/>
                    <a:pt x="6623" y="17870"/>
                    <a:pt x="7183" y="18698"/>
                  </a:cubicBezTo>
                  <a:cubicBezTo>
                    <a:pt x="7107" y="19271"/>
                    <a:pt x="6908" y="21013"/>
                    <a:pt x="7229" y="21653"/>
                  </a:cubicBezTo>
                  <a:cubicBezTo>
                    <a:pt x="7575" y="22346"/>
                    <a:pt x="8784" y="25317"/>
                    <a:pt x="8803" y="25694"/>
                  </a:cubicBezTo>
                  <a:cubicBezTo>
                    <a:pt x="8803" y="26117"/>
                    <a:pt x="9220" y="26435"/>
                    <a:pt x="9610" y="26467"/>
                  </a:cubicBezTo>
                  <a:cubicBezTo>
                    <a:pt x="9638" y="26470"/>
                    <a:pt x="9664" y="26471"/>
                    <a:pt x="9691" y="26471"/>
                  </a:cubicBezTo>
                  <a:cubicBezTo>
                    <a:pt x="10047" y="26471"/>
                    <a:pt x="10312" y="26231"/>
                    <a:pt x="10376" y="25851"/>
                  </a:cubicBezTo>
                  <a:cubicBezTo>
                    <a:pt x="10406" y="25664"/>
                    <a:pt x="10428" y="25461"/>
                    <a:pt x="10444" y="25265"/>
                  </a:cubicBezTo>
                  <a:lnTo>
                    <a:pt x="11745" y="27253"/>
                  </a:lnTo>
                  <a:cubicBezTo>
                    <a:pt x="11764" y="27282"/>
                    <a:pt x="11786" y="27307"/>
                    <a:pt x="11813" y="27328"/>
                  </a:cubicBezTo>
                  <a:cubicBezTo>
                    <a:pt x="11914" y="27407"/>
                    <a:pt x="12395" y="27760"/>
                    <a:pt x="12867" y="27760"/>
                  </a:cubicBezTo>
                  <a:cubicBezTo>
                    <a:pt x="12872" y="27760"/>
                    <a:pt x="12876" y="27760"/>
                    <a:pt x="12881" y="27760"/>
                  </a:cubicBezTo>
                  <a:cubicBezTo>
                    <a:pt x="12939" y="27760"/>
                    <a:pt x="12997" y="27753"/>
                    <a:pt x="13054" y="27740"/>
                  </a:cubicBezTo>
                  <a:cubicBezTo>
                    <a:pt x="13276" y="27690"/>
                    <a:pt x="13452" y="27548"/>
                    <a:pt x="13561" y="27331"/>
                  </a:cubicBezTo>
                  <a:cubicBezTo>
                    <a:pt x="13760" y="26931"/>
                    <a:pt x="13781" y="25944"/>
                    <a:pt x="13798" y="24367"/>
                  </a:cubicBezTo>
                  <a:cubicBezTo>
                    <a:pt x="13808" y="23386"/>
                    <a:pt x="13819" y="22373"/>
                    <a:pt x="13911" y="21778"/>
                  </a:cubicBezTo>
                  <a:cubicBezTo>
                    <a:pt x="14151" y="20217"/>
                    <a:pt x="12978" y="18204"/>
                    <a:pt x="12111" y="17337"/>
                  </a:cubicBezTo>
                  <a:cubicBezTo>
                    <a:pt x="11592" y="16817"/>
                    <a:pt x="10974" y="16034"/>
                    <a:pt x="10522" y="15461"/>
                  </a:cubicBezTo>
                  <a:cubicBezTo>
                    <a:pt x="10216" y="15073"/>
                    <a:pt x="9996" y="14793"/>
                    <a:pt x="9873" y="14671"/>
                  </a:cubicBezTo>
                  <a:cubicBezTo>
                    <a:pt x="9598" y="14294"/>
                    <a:pt x="8264" y="9642"/>
                    <a:pt x="7589" y="6034"/>
                  </a:cubicBezTo>
                  <a:cubicBezTo>
                    <a:pt x="6912" y="2426"/>
                    <a:pt x="5077" y="235"/>
                    <a:pt x="3696" y="4"/>
                  </a:cubicBezTo>
                  <a:cubicBezTo>
                    <a:pt x="3679" y="2"/>
                    <a:pt x="3662" y="0"/>
                    <a:pt x="36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2461;p54">
              <a:extLst>
                <a:ext uri="{FF2B5EF4-FFF2-40B4-BE49-F238E27FC236}">
                  <a16:creationId xmlns:a16="http://schemas.microsoft.com/office/drawing/2014/main" id="{8B447B66-C66A-FA52-537E-A2B3BD0E7A2F}"/>
                </a:ext>
              </a:extLst>
            </p:cNvPr>
            <p:cNvSpPr/>
            <p:nvPr/>
          </p:nvSpPr>
          <p:spPr>
            <a:xfrm>
              <a:off x="2929725" y="2339975"/>
              <a:ext cx="175450" cy="299250"/>
            </a:xfrm>
            <a:custGeom>
              <a:avLst/>
              <a:gdLst/>
              <a:ahLst/>
              <a:cxnLst/>
              <a:rect l="l" t="t" r="r" b="b"/>
              <a:pathLst>
                <a:path w="7018" h="11970" extrusionOk="0">
                  <a:moveTo>
                    <a:pt x="3346" y="1"/>
                  </a:moveTo>
                  <a:cubicBezTo>
                    <a:pt x="1729" y="423"/>
                    <a:pt x="594" y="1447"/>
                    <a:pt x="0" y="2110"/>
                  </a:cubicBezTo>
                  <a:cubicBezTo>
                    <a:pt x="425" y="2738"/>
                    <a:pt x="697" y="3139"/>
                    <a:pt x="697" y="3139"/>
                  </a:cubicBezTo>
                  <a:cubicBezTo>
                    <a:pt x="697" y="3139"/>
                    <a:pt x="376" y="5389"/>
                    <a:pt x="697" y="6031"/>
                  </a:cubicBezTo>
                  <a:cubicBezTo>
                    <a:pt x="1018" y="6674"/>
                    <a:pt x="2303" y="9781"/>
                    <a:pt x="2303" y="10209"/>
                  </a:cubicBezTo>
                  <a:cubicBezTo>
                    <a:pt x="2303" y="10463"/>
                    <a:pt x="2605" y="10679"/>
                    <a:pt x="2872" y="10679"/>
                  </a:cubicBezTo>
                  <a:cubicBezTo>
                    <a:pt x="3056" y="10679"/>
                    <a:pt x="3224" y="10578"/>
                    <a:pt x="3267" y="10316"/>
                  </a:cubicBezTo>
                  <a:cubicBezTo>
                    <a:pt x="3375" y="9674"/>
                    <a:pt x="3375" y="8816"/>
                    <a:pt x="3375" y="8816"/>
                  </a:cubicBezTo>
                  <a:lnTo>
                    <a:pt x="5196" y="11602"/>
                  </a:lnTo>
                  <a:cubicBezTo>
                    <a:pt x="5196" y="11602"/>
                    <a:pt x="5668" y="11969"/>
                    <a:pt x="6062" y="11969"/>
                  </a:cubicBezTo>
                  <a:cubicBezTo>
                    <a:pt x="6231" y="11969"/>
                    <a:pt x="6385" y="11902"/>
                    <a:pt x="6482" y="11709"/>
                  </a:cubicBezTo>
                  <a:cubicBezTo>
                    <a:pt x="6803" y="11066"/>
                    <a:pt x="6588" y="7638"/>
                    <a:pt x="6803" y="6245"/>
                  </a:cubicBezTo>
                  <a:cubicBezTo>
                    <a:pt x="7017" y="4854"/>
                    <a:pt x="5946" y="2925"/>
                    <a:pt x="5088" y="2068"/>
                  </a:cubicBezTo>
                  <a:cubicBezTo>
                    <a:pt x="4504" y="1483"/>
                    <a:pt x="3823" y="604"/>
                    <a:pt x="3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2462;p54">
              <a:extLst>
                <a:ext uri="{FF2B5EF4-FFF2-40B4-BE49-F238E27FC236}">
                  <a16:creationId xmlns:a16="http://schemas.microsoft.com/office/drawing/2014/main" id="{562732E7-A429-D4B9-79DC-5C823E026108}"/>
                </a:ext>
              </a:extLst>
            </p:cNvPr>
            <p:cNvSpPr/>
            <p:nvPr/>
          </p:nvSpPr>
          <p:spPr>
            <a:xfrm>
              <a:off x="2921450" y="2332300"/>
              <a:ext cx="191950" cy="314550"/>
            </a:xfrm>
            <a:custGeom>
              <a:avLst/>
              <a:gdLst/>
              <a:ahLst/>
              <a:cxnLst/>
              <a:rect l="l" t="t" r="r" b="b"/>
              <a:pathLst>
                <a:path w="7678" h="12582" extrusionOk="0">
                  <a:moveTo>
                    <a:pt x="3563" y="657"/>
                  </a:moveTo>
                  <a:lnTo>
                    <a:pt x="3575" y="672"/>
                  </a:lnTo>
                  <a:cubicBezTo>
                    <a:pt x="4032" y="1253"/>
                    <a:pt x="4659" y="2048"/>
                    <a:pt x="5203" y="2591"/>
                  </a:cubicBezTo>
                  <a:cubicBezTo>
                    <a:pt x="5993" y="3382"/>
                    <a:pt x="7028" y="5231"/>
                    <a:pt x="6832" y="6506"/>
                  </a:cubicBezTo>
                  <a:cubicBezTo>
                    <a:pt x="6733" y="7145"/>
                    <a:pt x="6722" y="8181"/>
                    <a:pt x="6711" y="9182"/>
                  </a:cubicBezTo>
                  <a:cubicBezTo>
                    <a:pt x="6700" y="10252"/>
                    <a:pt x="6687" y="11584"/>
                    <a:pt x="6538" y="11878"/>
                  </a:cubicBezTo>
                  <a:cubicBezTo>
                    <a:pt x="6505" y="11946"/>
                    <a:pt x="6473" y="11958"/>
                    <a:pt x="6445" y="11965"/>
                  </a:cubicBezTo>
                  <a:cubicBezTo>
                    <a:pt x="6429" y="11968"/>
                    <a:pt x="6411" y="11970"/>
                    <a:pt x="6392" y="11970"/>
                  </a:cubicBezTo>
                  <a:cubicBezTo>
                    <a:pt x="6214" y="11970"/>
                    <a:pt x="5930" y="11821"/>
                    <a:pt x="5754" y="11695"/>
                  </a:cubicBezTo>
                  <a:lnTo>
                    <a:pt x="3962" y="8956"/>
                  </a:lnTo>
                  <a:cubicBezTo>
                    <a:pt x="3905" y="8868"/>
                    <a:pt x="3808" y="8818"/>
                    <a:pt x="3706" y="8818"/>
                  </a:cubicBezTo>
                  <a:cubicBezTo>
                    <a:pt x="3677" y="8818"/>
                    <a:pt x="3647" y="8822"/>
                    <a:pt x="3618" y="8831"/>
                  </a:cubicBezTo>
                  <a:cubicBezTo>
                    <a:pt x="3489" y="8868"/>
                    <a:pt x="3400" y="8988"/>
                    <a:pt x="3400" y="9123"/>
                  </a:cubicBezTo>
                  <a:cubicBezTo>
                    <a:pt x="3400" y="9132"/>
                    <a:pt x="3399" y="9962"/>
                    <a:pt x="3297" y="10573"/>
                  </a:cubicBezTo>
                  <a:cubicBezTo>
                    <a:pt x="3282" y="10664"/>
                    <a:pt x="3256" y="10681"/>
                    <a:pt x="3213" y="10681"/>
                  </a:cubicBezTo>
                  <a:cubicBezTo>
                    <a:pt x="3205" y="10681"/>
                    <a:pt x="3196" y="10681"/>
                    <a:pt x="3186" y="10680"/>
                  </a:cubicBezTo>
                  <a:cubicBezTo>
                    <a:pt x="3057" y="10669"/>
                    <a:pt x="2940" y="10562"/>
                    <a:pt x="2940" y="10516"/>
                  </a:cubicBezTo>
                  <a:cubicBezTo>
                    <a:pt x="2940" y="9961"/>
                    <a:pt x="1540" y="6678"/>
                    <a:pt x="1302" y="6201"/>
                  </a:cubicBezTo>
                  <a:cubicBezTo>
                    <a:pt x="1099" y="5795"/>
                    <a:pt x="1212" y="4322"/>
                    <a:pt x="1331" y="3489"/>
                  </a:cubicBezTo>
                  <a:cubicBezTo>
                    <a:pt x="1342" y="3414"/>
                    <a:pt x="1324" y="3337"/>
                    <a:pt x="1281" y="3274"/>
                  </a:cubicBezTo>
                  <a:lnTo>
                    <a:pt x="721" y="2446"/>
                  </a:lnTo>
                  <a:cubicBezTo>
                    <a:pt x="1337" y="1802"/>
                    <a:pt x="2287" y="1038"/>
                    <a:pt x="3563" y="657"/>
                  </a:cubicBezTo>
                  <a:close/>
                  <a:moveTo>
                    <a:pt x="3678" y="1"/>
                  </a:moveTo>
                  <a:cubicBezTo>
                    <a:pt x="3652" y="1"/>
                    <a:pt x="3626" y="4"/>
                    <a:pt x="3600" y="11"/>
                  </a:cubicBezTo>
                  <a:cubicBezTo>
                    <a:pt x="1959" y="439"/>
                    <a:pt x="793" y="1444"/>
                    <a:pt x="104" y="2212"/>
                  </a:cubicBezTo>
                  <a:cubicBezTo>
                    <a:pt x="10" y="2316"/>
                    <a:pt x="0" y="2471"/>
                    <a:pt x="79" y="2587"/>
                  </a:cubicBezTo>
                  <a:lnTo>
                    <a:pt x="709" y="3520"/>
                  </a:lnTo>
                  <a:cubicBezTo>
                    <a:pt x="633" y="4093"/>
                    <a:pt x="434" y="5835"/>
                    <a:pt x="755" y="6475"/>
                  </a:cubicBezTo>
                  <a:cubicBezTo>
                    <a:pt x="1101" y="7168"/>
                    <a:pt x="2310" y="10139"/>
                    <a:pt x="2329" y="10516"/>
                  </a:cubicBezTo>
                  <a:cubicBezTo>
                    <a:pt x="2329" y="10939"/>
                    <a:pt x="2746" y="11258"/>
                    <a:pt x="3136" y="11290"/>
                  </a:cubicBezTo>
                  <a:cubicBezTo>
                    <a:pt x="3163" y="11293"/>
                    <a:pt x="3190" y="11294"/>
                    <a:pt x="3217" y="11294"/>
                  </a:cubicBezTo>
                  <a:cubicBezTo>
                    <a:pt x="3573" y="11294"/>
                    <a:pt x="3838" y="11053"/>
                    <a:pt x="3902" y="10674"/>
                  </a:cubicBezTo>
                  <a:cubicBezTo>
                    <a:pt x="3932" y="10486"/>
                    <a:pt x="3954" y="10283"/>
                    <a:pt x="3970" y="10087"/>
                  </a:cubicBezTo>
                  <a:lnTo>
                    <a:pt x="5271" y="12075"/>
                  </a:lnTo>
                  <a:cubicBezTo>
                    <a:pt x="5290" y="12104"/>
                    <a:pt x="5312" y="12129"/>
                    <a:pt x="5339" y="12150"/>
                  </a:cubicBezTo>
                  <a:cubicBezTo>
                    <a:pt x="5440" y="12229"/>
                    <a:pt x="5921" y="12582"/>
                    <a:pt x="6393" y="12582"/>
                  </a:cubicBezTo>
                  <a:cubicBezTo>
                    <a:pt x="6456" y="12582"/>
                    <a:pt x="6518" y="12575"/>
                    <a:pt x="6580" y="12562"/>
                  </a:cubicBezTo>
                  <a:cubicBezTo>
                    <a:pt x="6803" y="12511"/>
                    <a:pt x="6978" y="12370"/>
                    <a:pt x="7087" y="12153"/>
                  </a:cubicBezTo>
                  <a:cubicBezTo>
                    <a:pt x="7287" y="11752"/>
                    <a:pt x="7307" y="10765"/>
                    <a:pt x="7324" y="9189"/>
                  </a:cubicBezTo>
                  <a:cubicBezTo>
                    <a:pt x="7334" y="8208"/>
                    <a:pt x="7345" y="7195"/>
                    <a:pt x="7437" y="6599"/>
                  </a:cubicBezTo>
                  <a:cubicBezTo>
                    <a:pt x="7677" y="5038"/>
                    <a:pt x="6504" y="3026"/>
                    <a:pt x="5637" y="2158"/>
                  </a:cubicBezTo>
                  <a:cubicBezTo>
                    <a:pt x="5118" y="1640"/>
                    <a:pt x="4504" y="861"/>
                    <a:pt x="4056" y="293"/>
                  </a:cubicBezTo>
                  <a:lnTo>
                    <a:pt x="3917" y="117"/>
                  </a:lnTo>
                  <a:cubicBezTo>
                    <a:pt x="3858" y="43"/>
                    <a:pt x="3770" y="1"/>
                    <a:pt x="36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2463;p54">
              <a:extLst>
                <a:ext uri="{FF2B5EF4-FFF2-40B4-BE49-F238E27FC236}">
                  <a16:creationId xmlns:a16="http://schemas.microsoft.com/office/drawing/2014/main" id="{0D07F241-095F-E3EF-80ED-2B4686F00C0F}"/>
                </a:ext>
              </a:extLst>
            </p:cNvPr>
            <p:cNvSpPr/>
            <p:nvPr/>
          </p:nvSpPr>
          <p:spPr>
            <a:xfrm>
              <a:off x="2036575" y="1952450"/>
              <a:ext cx="1098050" cy="985600"/>
            </a:xfrm>
            <a:custGeom>
              <a:avLst/>
              <a:gdLst/>
              <a:ahLst/>
              <a:cxnLst/>
              <a:rect l="l" t="t" r="r" b="b"/>
              <a:pathLst>
                <a:path w="43922" h="39424" extrusionOk="0">
                  <a:moveTo>
                    <a:pt x="3536" y="0"/>
                  </a:moveTo>
                  <a:cubicBezTo>
                    <a:pt x="3536" y="0"/>
                    <a:pt x="1501" y="1393"/>
                    <a:pt x="751" y="4393"/>
                  </a:cubicBezTo>
                  <a:cubicBezTo>
                    <a:pt x="1" y="7393"/>
                    <a:pt x="2464" y="19604"/>
                    <a:pt x="3108" y="23140"/>
                  </a:cubicBezTo>
                  <a:cubicBezTo>
                    <a:pt x="3750" y="26675"/>
                    <a:pt x="6964" y="38458"/>
                    <a:pt x="7928" y="39208"/>
                  </a:cubicBezTo>
                  <a:cubicBezTo>
                    <a:pt x="8122" y="39359"/>
                    <a:pt x="8733" y="39423"/>
                    <a:pt x="9619" y="39423"/>
                  </a:cubicBezTo>
                  <a:cubicBezTo>
                    <a:pt x="13131" y="39423"/>
                    <a:pt x="20960" y="38414"/>
                    <a:pt x="24211" y="37815"/>
                  </a:cubicBezTo>
                  <a:cubicBezTo>
                    <a:pt x="28281" y="37066"/>
                    <a:pt x="37066" y="33958"/>
                    <a:pt x="38887" y="33423"/>
                  </a:cubicBezTo>
                  <a:cubicBezTo>
                    <a:pt x="40708" y="32887"/>
                    <a:pt x="41672" y="30102"/>
                    <a:pt x="42208" y="29567"/>
                  </a:cubicBezTo>
                  <a:cubicBezTo>
                    <a:pt x="42743" y="29031"/>
                    <a:pt x="43922" y="27210"/>
                    <a:pt x="43278" y="26567"/>
                  </a:cubicBezTo>
                  <a:cubicBezTo>
                    <a:pt x="43064" y="26353"/>
                    <a:pt x="42719" y="26282"/>
                    <a:pt x="42326" y="26282"/>
                  </a:cubicBezTo>
                  <a:cubicBezTo>
                    <a:pt x="41540" y="26282"/>
                    <a:pt x="40564" y="26567"/>
                    <a:pt x="40064" y="26567"/>
                  </a:cubicBezTo>
                  <a:cubicBezTo>
                    <a:pt x="39314" y="26567"/>
                    <a:pt x="37922" y="26460"/>
                    <a:pt x="36423" y="26460"/>
                  </a:cubicBezTo>
                  <a:cubicBezTo>
                    <a:pt x="34923" y="26460"/>
                    <a:pt x="33638" y="27531"/>
                    <a:pt x="33210" y="29031"/>
                  </a:cubicBezTo>
                  <a:cubicBezTo>
                    <a:pt x="32781" y="30531"/>
                    <a:pt x="32138" y="31281"/>
                    <a:pt x="32138" y="31281"/>
                  </a:cubicBezTo>
                  <a:cubicBezTo>
                    <a:pt x="32138" y="31281"/>
                    <a:pt x="21104" y="32781"/>
                    <a:pt x="18748" y="32781"/>
                  </a:cubicBezTo>
                  <a:cubicBezTo>
                    <a:pt x="16391" y="32781"/>
                    <a:pt x="14141" y="32459"/>
                    <a:pt x="14141" y="32459"/>
                  </a:cubicBezTo>
                  <a:cubicBezTo>
                    <a:pt x="14141" y="32459"/>
                    <a:pt x="12856" y="25067"/>
                    <a:pt x="11892" y="20461"/>
                  </a:cubicBezTo>
                  <a:cubicBezTo>
                    <a:pt x="10928" y="15855"/>
                    <a:pt x="10070" y="12320"/>
                    <a:pt x="9320" y="11142"/>
                  </a:cubicBezTo>
                  <a:lnTo>
                    <a:pt x="35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2464;p54">
              <a:extLst>
                <a:ext uri="{FF2B5EF4-FFF2-40B4-BE49-F238E27FC236}">
                  <a16:creationId xmlns:a16="http://schemas.microsoft.com/office/drawing/2014/main" id="{00235F71-3A7C-8FD8-C18B-A1C719FBAA38}"/>
                </a:ext>
              </a:extLst>
            </p:cNvPr>
            <p:cNvSpPr/>
            <p:nvPr/>
          </p:nvSpPr>
          <p:spPr>
            <a:xfrm>
              <a:off x="2030900" y="1944800"/>
              <a:ext cx="1115225" cy="1000750"/>
            </a:xfrm>
            <a:custGeom>
              <a:avLst/>
              <a:gdLst/>
              <a:ahLst/>
              <a:cxnLst/>
              <a:rect l="l" t="t" r="r" b="b"/>
              <a:pathLst>
                <a:path w="44609" h="40030" extrusionOk="0">
                  <a:moveTo>
                    <a:pt x="3762" y="0"/>
                  </a:moveTo>
                  <a:cubicBezTo>
                    <a:pt x="3703" y="0"/>
                    <a:pt x="3643" y="18"/>
                    <a:pt x="3590" y="54"/>
                  </a:cubicBezTo>
                  <a:cubicBezTo>
                    <a:pt x="3503" y="114"/>
                    <a:pt x="1450" y="1547"/>
                    <a:pt x="681" y="4625"/>
                  </a:cubicBezTo>
                  <a:cubicBezTo>
                    <a:pt x="1" y="7347"/>
                    <a:pt x="1857" y="17232"/>
                    <a:pt x="2750" y="21981"/>
                  </a:cubicBezTo>
                  <a:cubicBezTo>
                    <a:pt x="2863" y="22583"/>
                    <a:pt x="2961" y="23098"/>
                    <a:pt x="3034" y="23500"/>
                  </a:cubicBezTo>
                  <a:cubicBezTo>
                    <a:pt x="3589" y="26556"/>
                    <a:pt x="6834" y="38874"/>
                    <a:pt x="7967" y="39755"/>
                  </a:cubicBezTo>
                  <a:cubicBezTo>
                    <a:pt x="8216" y="39948"/>
                    <a:pt x="8943" y="40029"/>
                    <a:pt x="9964" y="40029"/>
                  </a:cubicBezTo>
                  <a:cubicBezTo>
                    <a:pt x="13890" y="40029"/>
                    <a:pt x="22177" y="38849"/>
                    <a:pt x="24493" y="38422"/>
                  </a:cubicBezTo>
                  <a:cubicBezTo>
                    <a:pt x="27565" y="37857"/>
                    <a:pt x="33293" y="35961"/>
                    <a:pt x="36714" y="34829"/>
                  </a:cubicBezTo>
                  <a:cubicBezTo>
                    <a:pt x="37851" y="34453"/>
                    <a:pt x="38749" y="34156"/>
                    <a:pt x="39200" y="34023"/>
                  </a:cubicBezTo>
                  <a:cubicBezTo>
                    <a:pt x="40627" y="33603"/>
                    <a:pt x="41535" y="31984"/>
                    <a:pt x="42136" y="30913"/>
                  </a:cubicBezTo>
                  <a:cubicBezTo>
                    <a:pt x="42339" y="30552"/>
                    <a:pt x="42530" y="30211"/>
                    <a:pt x="42652" y="30089"/>
                  </a:cubicBezTo>
                  <a:cubicBezTo>
                    <a:pt x="43128" y="29613"/>
                    <a:pt x="44608" y="27543"/>
                    <a:pt x="43723" y="26657"/>
                  </a:cubicBezTo>
                  <a:cubicBezTo>
                    <a:pt x="43440" y="26373"/>
                    <a:pt x="43016" y="26282"/>
                    <a:pt x="42549" y="26282"/>
                  </a:cubicBezTo>
                  <a:cubicBezTo>
                    <a:pt x="42085" y="26282"/>
                    <a:pt x="41579" y="26373"/>
                    <a:pt x="41128" y="26453"/>
                  </a:cubicBezTo>
                  <a:cubicBezTo>
                    <a:pt x="40799" y="26512"/>
                    <a:pt x="40488" y="26567"/>
                    <a:pt x="40293" y="26567"/>
                  </a:cubicBezTo>
                  <a:cubicBezTo>
                    <a:pt x="39986" y="26567"/>
                    <a:pt x="39569" y="26549"/>
                    <a:pt x="39082" y="26528"/>
                  </a:cubicBezTo>
                  <a:cubicBezTo>
                    <a:pt x="38393" y="26498"/>
                    <a:pt x="37535" y="26460"/>
                    <a:pt x="36650" y="26460"/>
                  </a:cubicBezTo>
                  <a:cubicBezTo>
                    <a:pt x="35030" y="26460"/>
                    <a:pt x="33620" y="27582"/>
                    <a:pt x="33142" y="29253"/>
                  </a:cubicBezTo>
                  <a:cubicBezTo>
                    <a:pt x="32821" y="30381"/>
                    <a:pt x="32370" y="31068"/>
                    <a:pt x="32200" y="31300"/>
                  </a:cubicBezTo>
                  <a:cubicBezTo>
                    <a:pt x="30977" y="31465"/>
                    <a:pt x="21151" y="32780"/>
                    <a:pt x="18976" y="32780"/>
                  </a:cubicBezTo>
                  <a:cubicBezTo>
                    <a:pt x="17089" y="32780"/>
                    <a:pt x="15251" y="32569"/>
                    <a:pt x="14632" y="32491"/>
                  </a:cubicBezTo>
                  <a:cubicBezTo>
                    <a:pt x="14409" y="31223"/>
                    <a:pt x="13279" y="24817"/>
                    <a:pt x="12419" y="20704"/>
                  </a:cubicBezTo>
                  <a:cubicBezTo>
                    <a:pt x="11241" y="15079"/>
                    <a:pt x="10485" y="12349"/>
                    <a:pt x="9807" y="11283"/>
                  </a:cubicBezTo>
                  <a:cubicBezTo>
                    <a:pt x="9748" y="11194"/>
                    <a:pt x="9650" y="11146"/>
                    <a:pt x="9551" y="11146"/>
                  </a:cubicBezTo>
                  <a:cubicBezTo>
                    <a:pt x="9494" y="11146"/>
                    <a:pt x="9438" y="11161"/>
                    <a:pt x="9387" y="11194"/>
                  </a:cubicBezTo>
                  <a:cubicBezTo>
                    <a:pt x="9246" y="11283"/>
                    <a:pt x="9203" y="11470"/>
                    <a:pt x="9290" y="11611"/>
                  </a:cubicBezTo>
                  <a:cubicBezTo>
                    <a:pt x="10079" y="12851"/>
                    <a:pt x="11012" y="16966"/>
                    <a:pt x="11819" y="20830"/>
                  </a:cubicBezTo>
                  <a:cubicBezTo>
                    <a:pt x="12772" y="25379"/>
                    <a:pt x="14055" y="32743"/>
                    <a:pt x="14067" y="32817"/>
                  </a:cubicBezTo>
                  <a:cubicBezTo>
                    <a:pt x="14090" y="32948"/>
                    <a:pt x="14194" y="33049"/>
                    <a:pt x="14325" y="33068"/>
                  </a:cubicBezTo>
                  <a:cubicBezTo>
                    <a:pt x="14348" y="33071"/>
                    <a:pt x="16625" y="33392"/>
                    <a:pt x="18976" y="33392"/>
                  </a:cubicBezTo>
                  <a:cubicBezTo>
                    <a:pt x="21325" y="33392"/>
                    <a:pt x="31955" y="31951"/>
                    <a:pt x="32407" y="31890"/>
                  </a:cubicBezTo>
                  <a:cubicBezTo>
                    <a:pt x="32482" y="31879"/>
                    <a:pt x="32549" y="31843"/>
                    <a:pt x="32598" y="31786"/>
                  </a:cubicBezTo>
                  <a:cubicBezTo>
                    <a:pt x="32626" y="31753"/>
                    <a:pt x="33289" y="30967"/>
                    <a:pt x="33731" y="29421"/>
                  </a:cubicBezTo>
                  <a:cubicBezTo>
                    <a:pt x="34133" y="28016"/>
                    <a:pt x="35305" y="27071"/>
                    <a:pt x="36650" y="27071"/>
                  </a:cubicBezTo>
                  <a:cubicBezTo>
                    <a:pt x="37522" y="27071"/>
                    <a:pt x="38373" y="27109"/>
                    <a:pt x="39055" y="27139"/>
                  </a:cubicBezTo>
                  <a:cubicBezTo>
                    <a:pt x="39554" y="27160"/>
                    <a:pt x="39979" y="27179"/>
                    <a:pt x="40293" y="27179"/>
                  </a:cubicBezTo>
                  <a:cubicBezTo>
                    <a:pt x="40542" y="27179"/>
                    <a:pt x="40863" y="27121"/>
                    <a:pt x="41234" y="27056"/>
                  </a:cubicBezTo>
                  <a:cubicBezTo>
                    <a:pt x="41647" y="26982"/>
                    <a:pt x="42147" y="26893"/>
                    <a:pt x="42564" y="26893"/>
                  </a:cubicBezTo>
                  <a:cubicBezTo>
                    <a:pt x="42878" y="26893"/>
                    <a:pt x="43144" y="26943"/>
                    <a:pt x="43290" y="27089"/>
                  </a:cubicBezTo>
                  <a:cubicBezTo>
                    <a:pt x="43691" y="27491"/>
                    <a:pt x="42817" y="29058"/>
                    <a:pt x="42219" y="29656"/>
                  </a:cubicBezTo>
                  <a:cubicBezTo>
                    <a:pt x="42037" y="29838"/>
                    <a:pt x="41846" y="30180"/>
                    <a:pt x="41602" y="30613"/>
                  </a:cubicBezTo>
                  <a:cubicBezTo>
                    <a:pt x="41049" y="31598"/>
                    <a:pt x="40215" y="33086"/>
                    <a:pt x="39027" y="33436"/>
                  </a:cubicBezTo>
                  <a:cubicBezTo>
                    <a:pt x="38567" y="33571"/>
                    <a:pt x="37664" y="33870"/>
                    <a:pt x="36522" y="34248"/>
                  </a:cubicBezTo>
                  <a:cubicBezTo>
                    <a:pt x="33115" y="35374"/>
                    <a:pt x="27412" y="37262"/>
                    <a:pt x="24383" y="37820"/>
                  </a:cubicBezTo>
                  <a:cubicBezTo>
                    <a:pt x="20321" y="38568"/>
                    <a:pt x="12889" y="39434"/>
                    <a:pt x="9752" y="39434"/>
                  </a:cubicBezTo>
                  <a:cubicBezTo>
                    <a:pt x="9002" y="39434"/>
                    <a:pt x="8498" y="39385"/>
                    <a:pt x="8343" y="39272"/>
                  </a:cubicBezTo>
                  <a:cubicBezTo>
                    <a:pt x="7537" y="38644"/>
                    <a:pt x="4332" y="27224"/>
                    <a:pt x="3635" y="23390"/>
                  </a:cubicBezTo>
                  <a:cubicBezTo>
                    <a:pt x="3562" y="22987"/>
                    <a:pt x="3465" y="22471"/>
                    <a:pt x="3352" y="21868"/>
                  </a:cubicBezTo>
                  <a:cubicBezTo>
                    <a:pt x="2536" y="17528"/>
                    <a:pt x="626" y="7365"/>
                    <a:pt x="1275" y="4773"/>
                  </a:cubicBezTo>
                  <a:cubicBezTo>
                    <a:pt x="1985" y="1932"/>
                    <a:pt x="3917" y="572"/>
                    <a:pt x="3937" y="559"/>
                  </a:cubicBezTo>
                  <a:cubicBezTo>
                    <a:pt x="4076" y="464"/>
                    <a:pt x="4112" y="273"/>
                    <a:pt x="4015" y="134"/>
                  </a:cubicBezTo>
                  <a:cubicBezTo>
                    <a:pt x="3956" y="47"/>
                    <a:pt x="3860" y="0"/>
                    <a:pt x="37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2465;p54">
              <a:extLst>
                <a:ext uri="{FF2B5EF4-FFF2-40B4-BE49-F238E27FC236}">
                  <a16:creationId xmlns:a16="http://schemas.microsoft.com/office/drawing/2014/main" id="{44C9A57D-F214-4CAA-191B-A5D7E5D3D0BF}"/>
                </a:ext>
              </a:extLst>
            </p:cNvPr>
            <p:cNvSpPr/>
            <p:nvPr/>
          </p:nvSpPr>
          <p:spPr>
            <a:xfrm>
              <a:off x="2820625" y="2609475"/>
              <a:ext cx="314000" cy="236300"/>
            </a:xfrm>
            <a:custGeom>
              <a:avLst/>
              <a:gdLst/>
              <a:ahLst/>
              <a:cxnLst/>
              <a:rect l="l" t="t" r="r" b="b"/>
              <a:pathLst>
                <a:path w="12560" h="9452" extrusionOk="0">
                  <a:moveTo>
                    <a:pt x="10965" y="1"/>
                  </a:moveTo>
                  <a:cubicBezTo>
                    <a:pt x="10179" y="1"/>
                    <a:pt x="9203" y="286"/>
                    <a:pt x="8702" y="286"/>
                  </a:cubicBezTo>
                  <a:cubicBezTo>
                    <a:pt x="7954" y="286"/>
                    <a:pt x="6560" y="179"/>
                    <a:pt x="5061" y="179"/>
                  </a:cubicBezTo>
                  <a:cubicBezTo>
                    <a:pt x="3561" y="179"/>
                    <a:pt x="2276" y="1250"/>
                    <a:pt x="1848" y="2750"/>
                  </a:cubicBezTo>
                  <a:cubicBezTo>
                    <a:pt x="1419" y="4250"/>
                    <a:pt x="776" y="5000"/>
                    <a:pt x="776" y="5000"/>
                  </a:cubicBezTo>
                  <a:cubicBezTo>
                    <a:pt x="776" y="5000"/>
                    <a:pt x="488" y="5038"/>
                    <a:pt x="1" y="5104"/>
                  </a:cubicBezTo>
                  <a:cubicBezTo>
                    <a:pt x="267" y="5684"/>
                    <a:pt x="516" y="6399"/>
                    <a:pt x="563" y="7142"/>
                  </a:cubicBezTo>
                  <a:cubicBezTo>
                    <a:pt x="610" y="7920"/>
                    <a:pt x="527" y="8762"/>
                    <a:pt x="421" y="9452"/>
                  </a:cubicBezTo>
                  <a:cubicBezTo>
                    <a:pt x="3589" y="8449"/>
                    <a:pt x="6552" y="7428"/>
                    <a:pt x="7525" y="7142"/>
                  </a:cubicBezTo>
                  <a:cubicBezTo>
                    <a:pt x="9346" y="6606"/>
                    <a:pt x="10310" y="3821"/>
                    <a:pt x="10846" y="3286"/>
                  </a:cubicBezTo>
                  <a:cubicBezTo>
                    <a:pt x="11382" y="2750"/>
                    <a:pt x="12560" y="929"/>
                    <a:pt x="11917" y="286"/>
                  </a:cubicBezTo>
                  <a:cubicBezTo>
                    <a:pt x="11703" y="72"/>
                    <a:pt x="11358" y="1"/>
                    <a:pt x="109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2466;p54">
              <a:extLst>
                <a:ext uri="{FF2B5EF4-FFF2-40B4-BE49-F238E27FC236}">
                  <a16:creationId xmlns:a16="http://schemas.microsoft.com/office/drawing/2014/main" id="{64B453B2-D7C4-5EB7-DD57-B98D41855F94}"/>
                </a:ext>
              </a:extLst>
            </p:cNvPr>
            <p:cNvSpPr/>
            <p:nvPr/>
          </p:nvSpPr>
          <p:spPr>
            <a:xfrm>
              <a:off x="2811525" y="2601850"/>
              <a:ext cx="334575" cy="251575"/>
            </a:xfrm>
            <a:custGeom>
              <a:avLst/>
              <a:gdLst/>
              <a:ahLst/>
              <a:cxnLst/>
              <a:rect l="l" t="t" r="r" b="b"/>
              <a:pathLst>
                <a:path w="13383" h="10063" extrusionOk="0">
                  <a:moveTo>
                    <a:pt x="11338" y="611"/>
                  </a:moveTo>
                  <a:cubicBezTo>
                    <a:pt x="11652" y="611"/>
                    <a:pt x="11918" y="661"/>
                    <a:pt x="12064" y="807"/>
                  </a:cubicBezTo>
                  <a:cubicBezTo>
                    <a:pt x="12466" y="1209"/>
                    <a:pt x="11592" y="2776"/>
                    <a:pt x="10993" y="3374"/>
                  </a:cubicBezTo>
                  <a:cubicBezTo>
                    <a:pt x="10812" y="3556"/>
                    <a:pt x="10620" y="3898"/>
                    <a:pt x="10377" y="4331"/>
                  </a:cubicBezTo>
                  <a:cubicBezTo>
                    <a:pt x="9824" y="5316"/>
                    <a:pt x="8990" y="6804"/>
                    <a:pt x="7802" y="7154"/>
                  </a:cubicBezTo>
                  <a:cubicBezTo>
                    <a:pt x="7341" y="7289"/>
                    <a:pt x="6435" y="7588"/>
                    <a:pt x="5291" y="7968"/>
                  </a:cubicBezTo>
                  <a:cubicBezTo>
                    <a:pt x="4112" y="8358"/>
                    <a:pt x="2667" y="8835"/>
                    <a:pt x="1154" y="9318"/>
                  </a:cubicBezTo>
                  <a:cubicBezTo>
                    <a:pt x="1240" y="8615"/>
                    <a:pt x="1265" y="7980"/>
                    <a:pt x="1231" y="7428"/>
                  </a:cubicBezTo>
                  <a:cubicBezTo>
                    <a:pt x="1197" y="6876"/>
                    <a:pt x="1054" y="6282"/>
                    <a:pt x="805" y="5658"/>
                  </a:cubicBezTo>
                  <a:lnTo>
                    <a:pt x="1181" y="5608"/>
                  </a:lnTo>
                  <a:cubicBezTo>
                    <a:pt x="1256" y="5597"/>
                    <a:pt x="1323" y="5561"/>
                    <a:pt x="1372" y="5504"/>
                  </a:cubicBezTo>
                  <a:cubicBezTo>
                    <a:pt x="1401" y="5471"/>
                    <a:pt x="2064" y="4685"/>
                    <a:pt x="2506" y="3139"/>
                  </a:cubicBezTo>
                  <a:cubicBezTo>
                    <a:pt x="2907" y="1734"/>
                    <a:pt x="4080" y="789"/>
                    <a:pt x="5425" y="789"/>
                  </a:cubicBezTo>
                  <a:cubicBezTo>
                    <a:pt x="6297" y="789"/>
                    <a:pt x="7147" y="827"/>
                    <a:pt x="7829" y="857"/>
                  </a:cubicBezTo>
                  <a:cubicBezTo>
                    <a:pt x="8329" y="878"/>
                    <a:pt x="8753" y="897"/>
                    <a:pt x="9068" y="897"/>
                  </a:cubicBezTo>
                  <a:cubicBezTo>
                    <a:pt x="9317" y="897"/>
                    <a:pt x="9637" y="839"/>
                    <a:pt x="10009" y="774"/>
                  </a:cubicBezTo>
                  <a:cubicBezTo>
                    <a:pt x="10422" y="700"/>
                    <a:pt x="10922" y="611"/>
                    <a:pt x="11338" y="611"/>
                  </a:cubicBezTo>
                  <a:close/>
                  <a:moveTo>
                    <a:pt x="11324" y="0"/>
                  </a:moveTo>
                  <a:cubicBezTo>
                    <a:pt x="10860" y="0"/>
                    <a:pt x="10353" y="91"/>
                    <a:pt x="9902" y="171"/>
                  </a:cubicBezTo>
                  <a:cubicBezTo>
                    <a:pt x="9573" y="230"/>
                    <a:pt x="9261" y="285"/>
                    <a:pt x="9068" y="285"/>
                  </a:cubicBezTo>
                  <a:cubicBezTo>
                    <a:pt x="8760" y="285"/>
                    <a:pt x="8344" y="267"/>
                    <a:pt x="7856" y="246"/>
                  </a:cubicBezTo>
                  <a:cubicBezTo>
                    <a:pt x="7168" y="216"/>
                    <a:pt x="6310" y="178"/>
                    <a:pt x="5425" y="178"/>
                  </a:cubicBezTo>
                  <a:cubicBezTo>
                    <a:pt x="3803" y="178"/>
                    <a:pt x="2394" y="1300"/>
                    <a:pt x="1917" y="2971"/>
                  </a:cubicBezTo>
                  <a:cubicBezTo>
                    <a:pt x="1595" y="4099"/>
                    <a:pt x="1145" y="4786"/>
                    <a:pt x="975" y="5018"/>
                  </a:cubicBezTo>
                  <a:lnTo>
                    <a:pt x="324" y="5105"/>
                  </a:lnTo>
                  <a:cubicBezTo>
                    <a:pt x="120" y="5132"/>
                    <a:pt x="0" y="5349"/>
                    <a:pt x="87" y="5536"/>
                  </a:cubicBezTo>
                  <a:cubicBezTo>
                    <a:pt x="404" y="6230"/>
                    <a:pt x="584" y="6879"/>
                    <a:pt x="621" y="7466"/>
                  </a:cubicBezTo>
                  <a:cubicBezTo>
                    <a:pt x="660" y="8099"/>
                    <a:pt x="613" y="8854"/>
                    <a:pt x="482" y="9710"/>
                  </a:cubicBezTo>
                  <a:cubicBezTo>
                    <a:pt x="453" y="9895"/>
                    <a:pt x="596" y="10063"/>
                    <a:pt x="785" y="10063"/>
                  </a:cubicBezTo>
                  <a:cubicBezTo>
                    <a:pt x="816" y="10063"/>
                    <a:pt x="847" y="10058"/>
                    <a:pt x="877" y="10048"/>
                  </a:cubicBezTo>
                  <a:cubicBezTo>
                    <a:pt x="2559" y="9516"/>
                    <a:pt x="4183" y="8979"/>
                    <a:pt x="5483" y="8548"/>
                  </a:cubicBezTo>
                  <a:cubicBezTo>
                    <a:pt x="6623" y="8172"/>
                    <a:pt x="7522" y="7874"/>
                    <a:pt x="7975" y="7741"/>
                  </a:cubicBezTo>
                  <a:cubicBezTo>
                    <a:pt x="9401" y="7321"/>
                    <a:pt x="10309" y="5702"/>
                    <a:pt x="10911" y="4631"/>
                  </a:cubicBezTo>
                  <a:cubicBezTo>
                    <a:pt x="11114" y="4270"/>
                    <a:pt x="11305" y="3929"/>
                    <a:pt x="11426" y="3807"/>
                  </a:cubicBezTo>
                  <a:cubicBezTo>
                    <a:pt x="11902" y="3331"/>
                    <a:pt x="13382" y="1261"/>
                    <a:pt x="12497" y="375"/>
                  </a:cubicBezTo>
                  <a:cubicBezTo>
                    <a:pt x="12214" y="91"/>
                    <a:pt x="11790" y="0"/>
                    <a:pt x="11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2467;p54">
              <a:extLst>
                <a:ext uri="{FF2B5EF4-FFF2-40B4-BE49-F238E27FC236}">
                  <a16:creationId xmlns:a16="http://schemas.microsoft.com/office/drawing/2014/main" id="{0FFF16C5-6DDD-A93F-D1B6-17CEFA8EE2A1}"/>
                </a:ext>
              </a:extLst>
            </p:cNvPr>
            <p:cNvSpPr/>
            <p:nvPr/>
          </p:nvSpPr>
          <p:spPr>
            <a:xfrm>
              <a:off x="2857025" y="3034975"/>
              <a:ext cx="273125" cy="92025"/>
            </a:xfrm>
            <a:custGeom>
              <a:avLst/>
              <a:gdLst/>
              <a:ahLst/>
              <a:cxnLst/>
              <a:rect l="l" t="t" r="r" b="b"/>
              <a:pathLst>
                <a:path w="10925" h="3681" extrusionOk="0">
                  <a:moveTo>
                    <a:pt x="2170" y="0"/>
                  </a:moveTo>
                  <a:lnTo>
                    <a:pt x="0" y="3450"/>
                  </a:lnTo>
                  <a:cubicBezTo>
                    <a:pt x="0" y="3450"/>
                    <a:pt x="2760" y="3680"/>
                    <a:pt x="3681" y="3680"/>
                  </a:cubicBezTo>
                  <a:cubicBezTo>
                    <a:pt x="4600" y="3680"/>
                    <a:pt x="10924" y="2990"/>
                    <a:pt x="10005" y="1955"/>
                  </a:cubicBezTo>
                  <a:cubicBezTo>
                    <a:pt x="9084" y="920"/>
                    <a:pt x="2170" y="0"/>
                    <a:pt x="21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2468;p54">
              <a:extLst>
                <a:ext uri="{FF2B5EF4-FFF2-40B4-BE49-F238E27FC236}">
                  <a16:creationId xmlns:a16="http://schemas.microsoft.com/office/drawing/2014/main" id="{673A5AE5-E544-8DFC-7388-A6047BDBCE40}"/>
                </a:ext>
              </a:extLst>
            </p:cNvPr>
            <p:cNvSpPr/>
            <p:nvPr/>
          </p:nvSpPr>
          <p:spPr>
            <a:xfrm>
              <a:off x="2847500" y="3027275"/>
              <a:ext cx="270700" cy="107350"/>
            </a:xfrm>
            <a:custGeom>
              <a:avLst/>
              <a:gdLst/>
              <a:ahLst/>
              <a:cxnLst/>
              <a:rect l="l" t="t" r="r" b="b"/>
              <a:pathLst>
                <a:path w="10828" h="4294" extrusionOk="0">
                  <a:moveTo>
                    <a:pt x="2704" y="637"/>
                  </a:moveTo>
                  <a:cubicBezTo>
                    <a:pt x="5352" y="1001"/>
                    <a:pt x="9557" y="1790"/>
                    <a:pt x="10174" y="2444"/>
                  </a:cubicBezTo>
                  <a:cubicBezTo>
                    <a:pt x="9907" y="3009"/>
                    <a:pt x="5371" y="3681"/>
                    <a:pt x="4062" y="3681"/>
                  </a:cubicBezTo>
                  <a:cubicBezTo>
                    <a:pt x="3402" y="3681"/>
                    <a:pt x="1747" y="3558"/>
                    <a:pt x="910" y="3493"/>
                  </a:cubicBezTo>
                  <a:lnTo>
                    <a:pt x="2704" y="637"/>
                  </a:lnTo>
                  <a:close/>
                  <a:moveTo>
                    <a:pt x="2551" y="1"/>
                  </a:moveTo>
                  <a:cubicBezTo>
                    <a:pt x="2446" y="1"/>
                    <a:pt x="2347" y="54"/>
                    <a:pt x="2291" y="144"/>
                  </a:cubicBezTo>
                  <a:lnTo>
                    <a:pt x="122" y="3594"/>
                  </a:lnTo>
                  <a:cubicBezTo>
                    <a:pt x="0" y="3789"/>
                    <a:pt x="128" y="4044"/>
                    <a:pt x="356" y="4062"/>
                  </a:cubicBezTo>
                  <a:cubicBezTo>
                    <a:pt x="469" y="4072"/>
                    <a:pt x="3140" y="4294"/>
                    <a:pt x="4062" y="4294"/>
                  </a:cubicBezTo>
                  <a:cubicBezTo>
                    <a:pt x="4120" y="4294"/>
                    <a:pt x="10193" y="3897"/>
                    <a:pt x="10733" y="2694"/>
                  </a:cubicBezTo>
                  <a:cubicBezTo>
                    <a:pt x="10828" y="2482"/>
                    <a:pt x="10785" y="2251"/>
                    <a:pt x="10614" y="2060"/>
                  </a:cubicBezTo>
                  <a:cubicBezTo>
                    <a:pt x="9647" y="971"/>
                    <a:pt x="3310" y="100"/>
                    <a:pt x="2592" y="4"/>
                  </a:cubicBezTo>
                  <a:cubicBezTo>
                    <a:pt x="2578" y="2"/>
                    <a:pt x="2564" y="1"/>
                    <a:pt x="25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2469;p54">
              <a:extLst>
                <a:ext uri="{FF2B5EF4-FFF2-40B4-BE49-F238E27FC236}">
                  <a16:creationId xmlns:a16="http://schemas.microsoft.com/office/drawing/2014/main" id="{5F2CE9D3-2944-0A4F-72CC-C319F2D8CD02}"/>
                </a:ext>
              </a:extLst>
            </p:cNvPr>
            <p:cNvSpPr/>
            <p:nvPr/>
          </p:nvSpPr>
          <p:spPr>
            <a:xfrm>
              <a:off x="2698925" y="2965975"/>
              <a:ext cx="689950" cy="629575"/>
            </a:xfrm>
            <a:custGeom>
              <a:avLst/>
              <a:gdLst/>
              <a:ahLst/>
              <a:cxnLst/>
              <a:rect l="l" t="t" r="r" b="b"/>
              <a:pathLst>
                <a:path w="27598" h="25183" extrusionOk="0">
                  <a:moveTo>
                    <a:pt x="20123" y="1"/>
                  </a:moveTo>
                  <a:lnTo>
                    <a:pt x="0" y="9315"/>
                  </a:lnTo>
                  <a:lnTo>
                    <a:pt x="7820" y="25183"/>
                  </a:lnTo>
                  <a:lnTo>
                    <a:pt x="27597" y="15178"/>
                  </a:lnTo>
                  <a:lnTo>
                    <a:pt x="20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2470;p54">
              <a:extLst>
                <a:ext uri="{FF2B5EF4-FFF2-40B4-BE49-F238E27FC236}">
                  <a16:creationId xmlns:a16="http://schemas.microsoft.com/office/drawing/2014/main" id="{941E7EDF-8644-3F42-702D-067F158571FE}"/>
                </a:ext>
              </a:extLst>
            </p:cNvPr>
            <p:cNvSpPr/>
            <p:nvPr/>
          </p:nvSpPr>
          <p:spPr>
            <a:xfrm>
              <a:off x="2690175" y="2958325"/>
              <a:ext cx="707425" cy="644875"/>
            </a:xfrm>
            <a:custGeom>
              <a:avLst/>
              <a:gdLst/>
              <a:ahLst/>
              <a:cxnLst/>
              <a:rect l="l" t="t" r="r" b="b"/>
              <a:pathLst>
                <a:path w="28297" h="25795" extrusionOk="0">
                  <a:moveTo>
                    <a:pt x="20330" y="710"/>
                  </a:moveTo>
                  <a:lnTo>
                    <a:pt x="27539" y="15348"/>
                  </a:lnTo>
                  <a:lnTo>
                    <a:pt x="8307" y="25075"/>
                  </a:lnTo>
                  <a:lnTo>
                    <a:pt x="763" y="9766"/>
                  </a:lnTo>
                  <a:lnTo>
                    <a:pt x="20330" y="710"/>
                  </a:lnTo>
                  <a:close/>
                  <a:moveTo>
                    <a:pt x="20473" y="0"/>
                  </a:moveTo>
                  <a:cubicBezTo>
                    <a:pt x="20430" y="0"/>
                    <a:pt x="20386" y="9"/>
                    <a:pt x="20344" y="29"/>
                  </a:cubicBezTo>
                  <a:lnTo>
                    <a:pt x="222" y="9342"/>
                  </a:lnTo>
                  <a:cubicBezTo>
                    <a:pt x="67" y="9415"/>
                    <a:pt x="0" y="9601"/>
                    <a:pt x="77" y="9755"/>
                  </a:cubicBezTo>
                  <a:lnTo>
                    <a:pt x="7895" y="25624"/>
                  </a:lnTo>
                  <a:cubicBezTo>
                    <a:pt x="7931" y="25697"/>
                    <a:pt x="7995" y="25753"/>
                    <a:pt x="8073" y="25779"/>
                  </a:cubicBezTo>
                  <a:cubicBezTo>
                    <a:pt x="8104" y="25789"/>
                    <a:pt x="8137" y="25794"/>
                    <a:pt x="8170" y="25794"/>
                  </a:cubicBezTo>
                  <a:cubicBezTo>
                    <a:pt x="8218" y="25794"/>
                    <a:pt x="8265" y="25783"/>
                    <a:pt x="8307" y="25762"/>
                  </a:cubicBezTo>
                  <a:lnTo>
                    <a:pt x="28086" y="15758"/>
                  </a:lnTo>
                  <a:cubicBezTo>
                    <a:pt x="28235" y="15683"/>
                    <a:pt x="28296" y="15500"/>
                    <a:pt x="28222" y="15350"/>
                  </a:cubicBezTo>
                  <a:lnTo>
                    <a:pt x="20748" y="172"/>
                  </a:lnTo>
                  <a:cubicBezTo>
                    <a:pt x="20695" y="63"/>
                    <a:pt x="20586" y="0"/>
                    <a:pt x="204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2471;p54">
              <a:extLst>
                <a:ext uri="{FF2B5EF4-FFF2-40B4-BE49-F238E27FC236}">
                  <a16:creationId xmlns:a16="http://schemas.microsoft.com/office/drawing/2014/main" id="{F8C91B96-C6DD-59CC-19B0-DCDE4D07EAE5}"/>
                </a:ext>
              </a:extLst>
            </p:cNvPr>
            <p:cNvSpPr/>
            <p:nvPr/>
          </p:nvSpPr>
          <p:spPr>
            <a:xfrm>
              <a:off x="2865675" y="3066600"/>
              <a:ext cx="166725" cy="91525"/>
            </a:xfrm>
            <a:custGeom>
              <a:avLst/>
              <a:gdLst/>
              <a:ahLst/>
              <a:cxnLst/>
              <a:rect l="l" t="t" r="r" b="b"/>
              <a:pathLst>
                <a:path w="6669" h="3661" extrusionOk="0">
                  <a:moveTo>
                    <a:pt x="3565" y="0"/>
                  </a:moveTo>
                  <a:lnTo>
                    <a:pt x="0" y="1264"/>
                  </a:lnTo>
                  <a:cubicBezTo>
                    <a:pt x="0" y="1264"/>
                    <a:pt x="2414" y="1264"/>
                    <a:pt x="2989" y="1610"/>
                  </a:cubicBezTo>
                  <a:cubicBezTo>
                    <a:pt x="3497" y="1915"/>
                    <a:pt x="5446" y="3660"/>
                    <a:pt x="6128" y="3660"/>
                  </a:cubicBezTo>
                  <a:cubicBezTo>
                    <a:pt x="6217" y="3660"/>
                    <a:pt x="6285" y="3630"/>
                    <a:pt x="6324" y="3564"/>
                  </a:cubicBezTo>
                  <a:cubicBezTo>
                    <a:pt x="6669" y="2989"/>
                    <a:pt x="5289" y="1610"/>
                    <a:pt x="4714" y="1035"/>
                  </a:cubicBezTo>
                  <a:cubicBezTo>
                    <a:pt x="4139" y="460"/>
                    <a:pt x="3565" y="0"/>
                    <a:pt x="35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2472;p54">
              <a:extLst>
                <a:ext uri="{FF2B5EF4-FFF2-40B4-BE49-F238E27FC236}">
                  <a16:creationId xmlns:a16="http://schemas.microsoft.com/office/drawing/2014/main" id="{DCF74C57-E629-A91F-8C5B-58625C2977BA}"/>
                </a:ext>
              </a:extLst>
            </p:cNvPr>
            <p:cNvSpPr/>
            <p:nvPr/>
          </p:nvSpPr>
          <p:spPr>
            <a:xfrm>
              <a:off x="2857825" y="3059025"/>
              <a:ext cx="182250" cy="106750"/>
            </a:xfrm>
            <a:custGeom>
              <a:avLst/>
              <a:gdLst/>
              <a:ahLst/>
              <a:cxnLst/>
              <a:rect l="l" t="t" r="r" b="b"/>
              <a:pathLst>
                <a:path w="7290" h="4270" extrusionOk="0">
                  <a:moveTo>
                    <a:pt x="3884" y="0"/>
                  </a:moveTo>
                  <a:cubicBezTo>
                    <a:pt x="3793" y="0"/>
                    <a:pt x="3704" y="40"/>
                    <a:pt x="3644" y="115"/>
                  </a:cubicBezTo>
                  <a:cubicBezTo>
                    <a:pt x="3540" y="246"/>
                    <a:pt x="3560" y="435"/>
                    <a:pt x="3687" y="543"/>
                  </a:cubicBezTo>
                  <a:cubicBezTo>
                    <a:pt x="3693" y="546"/>
                    <a:pt x="4257" y="999"/>
                    <a:pt x="4813" y="1554"/>
                  </a:cubicBezTo>
                  <a:cubicBezTo>
                    <a:pt x="6247" y="2990"/>
                    <a:pt x="6409" y="3490"/>
                    <a:pt x="6392" y="3655"/>
                  </a:cubicBezTo>
                  <a:cubicBezTo>
                    <a:pt x="5990" y="3597"/>
                    <a:pt x="4778" y="2650"/>
                    <a:pt x="4246" y="2234"/>
                  </a:cubicBezTo>
                  <a:cubicBezTo>
                    <a:pt x="3900" y="1964"/>
                    <a:pt x="3627" y="1750"/>
                    <a:pt x="3461" y="1650"/>
                  </a:cubicBezTo>
                  <a:cubicBezTo>
                    <a:pt x="2844" y="1280"/>
                    <a:pt x="731" y="1261"/>
                    <a:pt x="314" y="1261"/>
                  </a:cubicBezTo>
                  <a:cubicBezTo>
                    <a:pt x="312" y="1261"/>
                    <a:pt x="310" y="1261"/>
                    <a:pt x="308" y="1261"/>
                  </a:cubicBezTo>
                  <a:cubicBezTo>
                    <a:pt x="139" y="1261"/>
                    <a:pt x="1" y="1399"/>
                    <a:pt x="1" y="1568"/>
                  </a:cubicBezTo>
                  <a:cubicBezTo>
                    <a:pt x="1" y="1738"/>
                    <a:pt x="139" y="1874"/>
                    <a:pt x="308" y="1874"/>
                  </a:cubicBezTo>
                  <a:cubicBezTo>
                    <a:pt x="310" y="1874"/>
                    <a:pt x="312" y="1874"/>
                    <a:pt x="314" y="1874"/>
                  </a:cubicBezTo>
                  <a:cubicBezTo>
                    <a:pt x="1281" y="1874"/>
                    <a:pt x="2800" y="1967"/>
                    <a:pt x="3146" y="2175"/>
                  </a:cubicBezTo>
                  <a:cubicBezTo>
                    <a:pt x="3280" y="2255"/>
                    <a:pt x="3552" y="2469"/>
                    <a:pt x="3869" y="2716"/>
                  </a:cubicBezTo>
                  <a:cubicBezTo>
                    <a:pt x="5024" y="3620"/>
                    <a:pt x="5900" y="4269"/>
                    <a:pt x="6448" y="4269"/>
                  </a:cubicBezTo>
                  <a:cubicBezTo>
                    <a:pt x="6484" y="4269"/>
                    <a:pt x="6522" y="4266"/>
                    <a:pt x="6559" y="4259"/>
                  </a:cubicBezTo>
                  <a:cubicBezTo>
                    <a:pt x="6702" y="4235"/>
                    <a:pt x="6827" y="4149"/>
                    <a:pt x="6901" y="4024"/>
                  </a:cubicBezTo>
                  <a:cubicBezTo>
                    <a:pt x="7290" y="3377"/>
                    <a:pt x="6520" y="2396"/>
                    <a:pt x="5245" y="1122"/>
                  </a:cubicBezTo>
                  <a:cubicBezTo>
                    <a:pt x="4664" y="540"/>
                    <a:pt x="4094" y="83"/>
                    <a:pt x="4071" y="64"/>
                  </a:cubicBezTo>
                  <a:cubicBezTo>
                    <a:pt x="4015" y="21"/>
                    <a:pt x="3949" y="0"/>
                    <a:pt x="38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2473;p54">
              <a:extLst>
                <a:ext uri="{FF2B5EF4-FFF2-40B4-BE49-F238E27FC236}">
                  <a16:creationId xmlns:a16="http://schemas.microsoft.com/office/drawing/2014/main" id="{45D9CA9D-8BE2-9E31-09C4-DFF7BCAF844C}"/>
                </a:ext>
              </a:extLst>
            </p:cNvPr>
            <p:cNvSpPr/>
            <p:nvPr/>
          </p:nvSpPr>
          <p:spPr>
            <a:xfrm>
              <a:off x="2155400" y="2899975"/>
              <a:ext cx="755875" cy="253800"/>
            </a:xfrm>
            <a:custGeom>
              <a:avLst/>
              <a:gdLst/>
              <a:ahLst/>
              <a:cxnLst/>
              <a:rect l="l" t="t" r="r" b="b"/>
              <a:pathLst>
                <a:path w="30235" h="10152" extrusionOk="0">
                  <a:moveTo>
                    <a:pt x="9503" y="1"/>
                  </a:moveTo>
                  <a:cubicBezTo>
                    <a:pt x="0" y="433"/>
                    <a:pt x="5183" y="7559"/>
                    <a:pt x="5183" y="7559"/>
                  </a:cubicBezTo>
                  <a:lnTo>
                    <a:pt x="26995" y="10151"/>
                  </a:lnTo>
                  <a:lnTo>
                    <a:pt x="30235" y="5400"/>
                  </a:lnTo>
                  <a:lnTo>
                    <a:pt x="95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2474;p54">
              <a:extLst>
                <a:ext uri="{FF2B5EF4-FFF2-40B4-BE49-F238E27FC236}">
                  <a16:creationId xmlns:a16="http://schemas.microsoft.com/office/drawing/2014/main" id="{020846EA-5C74-CFFA-B0BD-D903351BCC47}"/>
                </a:ext>
              </a:extLst>
            </p:cNvPr>
            <p:cNvSpPr/>
            <p:nvPr/>
          </p:nvSpPr>
          <p:spPr>
            <a:xfrm>
              <a:off x="2221750" y="2892325"/>
              <a:ext cx="698825" cy="269100"/>
            </a:xfrm>
            <a:custGeom>
              <a:avLst/>
              <a:gdLst/>
              <a:ahLst/>
              <a:cxnLst/>
              <a:rect l="l" t="t" r="r" b="b"/>
              <a:pathLst>
                <a:path w="27953" h="10764" extrusionOk="0">
                  <a:moveTo>
                    <a:pt x="6816" y="615"/>
                  </a:moveTo>
                  <a:lnTo>
                    <a:pt x="27083" y="5892"/>
                  </a:lnTo>
                  <a:lnTo>
                    <a:pt x="24193" y="10132"/>
                  </a:lnTo>
                  <a:lnTo>
                    <a:pt x="2702" y="7578"/>
                  </a:lnTo>
                  <a:cubicBezTo>
                    <a:pt x="2341" y="7038"/>
                    <a:pt x="818" y="4580"/>
                    <a:pt x="1690" y="2766"/>
                  </a:cubicBezTo>
                  <a:cubicBezTo>
                    <a:pt x="2312" y="1472"/>
                    <a:pt x="4037" y="748"/>
                    <a:pt x="6816" y="615"/>
                  </a:cubicBezTo>
                  <a:close/>
                  <a:moveTo>
                    <a:pt x="6846" y="1"/>
                  </a:moveTo>
                  <a:cubicBezTo>
                    <a:pt x="6842" y="1"/>
                    <a:pt x="6838" y="1"/>
                    <a:pt x="6834" y="1"/>
                  </a:cubicBezTo>
                  <a:cubicBezTo>
                    <a:pt x="3786" y="140"/>
                    <a:pt x="1869" y="982"/>
                    <a:pt x="1138" y="2501"/>
                  </a:cubicBezTo>
                  <a:cubicBezTo>
                    <a:pt x="0" y="4864"/>
                    <a:pt x="2188" y="7917"/>
                    <a:pt x="2281" y="8046"/>
                  </a:cubicBezTo>
                  <a:cubicBezTo>
                    <a:pt x="2332" y="8114"/>
                    <a:pt x="2409" y="8160"/>
                    <a:pt x="2493" y="8170"/>
                  </a:cubicBezTo>
                  <a:lnTo>
                    <a:pt x="24305" y="10761"/>
                  </a:lnTo>
                  <a:cubicBezTo>
                    <a:pt x="24317" y="10762"/>
                    <a:pt x="24329" y="10763"/>
                    <a:pt x="24341" y="10763"/>
                  </a:cubicBezTo>
                  <a:cubicBezTo>
                    <a:pt x="24442" y="10763"/>
                    <a:pt x="24537" y="10713"/>
                    <a:pt x="24594" y="10629"/>
                  </a:cubicBezTo>
                  <a:lnTo>
                    <a:pt x="27833" y="5878"/>
                  </a:lnTo>
                  <a:cubicBezTo>
                    <a:pt x="27953" y="5704"/>
                    <a:pt x="27863" y="5464"/>
                    <a:pt x="27658" y="5410"/>
                  </a:cubicBezTo>
                  <a:lnTo>
                    <a:pt x="6925" y="11"/>
                  </a:lnTo>
                  <a:cubicBezTo>
                    <a:pt x="6900" y="4"/>
                    <a:pt x="6873" y="1"/>
                    <a:pt x="68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2475;p54">
              <a:extLst>
                <a:ext uri="{FF2B5EF4-FFF2-40B4-BE49-F238E27FC236}">
                  <a16:creationId xmlns:a16="http://schemas.microsoft.com/office/drawing/2014/main" id="{8CFA5F92-7013-863F-9B86-231C124D539A}"/>
                </a:ext>
              </a:extLst>
            </p:cNvPr>
            <p:cNvSpPr/>
            <p:nvPr/>
          </p:nvSpPr>
          <p:spPr>
            <a:xfrm>
              <a:off x="1655175" y="2894050"/>
              <a:ext cx="811075" cy="1382925"/>
            </a:xfrm>
            <a:custGeom>
              <a:avLst/>
              <a:gdLst/>
              <a:ahLst/>
              <a:cxnLst/>
              <a:rect l="l" t="t" r="r" b="b"/>
              <a:pathLst>
                <a:path w="32443" h="55317" extrusionOk="0">
                  <a:moveTo>
                    <a:pt x="17974" y="0"/>
                  </a:moveTo>
                  <a:cubicBezTo>
                    <a:pt x="16936" y="0"/>
                    <a:pt x="15899" y="342"/>
                    <a:pt x="14845" y="1145"/>
                  </a:cubicBezTo>
                  <a:cubicBezTo>
                    <a:pt x="14845" y="1145"/>
                    <a:pt x="9794" y="5430"/>
                    <a:pt x="8110" y="10633"/>
                  </a:cubicBezTo>
                  <a:cubicBezTo>
                    <a:pt x="6428" y="15836"/>
                    <a:pt x="5356" y="26242"/>
                    <a:pt x="5356" y="26242"/>
                  </a:cubicBezTo>
                  <a:cubicBezTo>
                    <a:pt x="5356" y="26242"/>
                    <a:pt x="0" y="33893"/>
                    <a:pt x="0" y="34659"/>
                  </a:cubicBezTo>
                  <a:cubicBezTo>
                    <a:pt x="0" y="34914"/>
                    <a:pt x="493" y="34999"/>
                    <a:pt x="1151" y="34999"/>
                  </a:cubicBezTo>
                  <a:cubicBezTo>
                    <a:pt x="2466" y="34999"/>
                    <a:pt x="4438" y="34659"/>
                    <a:pt x="4438" y="34659"/>
                  </a:cubicBezTo>
                  <a:lnTo>
                    <a:pt x="4438" y="34659"/>
                  </a:lnTo>
                  <a:lnTo>
                    <a:pt x="153" y="42004"/>
                  </a:lnTo>
                  <a:cubicBezTo>
                    <a:pt x="153" y="42004"/>
                    <a:pt x="153" y="48125"/>
                    <a:pt x="3520" y="51338"/>
                  </a:cubicBezTo>
                  <a:cubicBezTo>
                    <a:pt x="6329" y="54020"/>
                    <a:pt x="10099" y="55317"/>
                    <a:pt x="13405" y="55317"/>
                  </a:cubicBezTo>
                  <a:cubicBezTo>
                    <a:pt x="14060" y="55317"/>
                    <a:pt x="14697" y="55266"/>
                    <a:pt x="15304" y="55165"/>
                  </a:cubicBezTo>
                  <a:cubicBezTo>
                    <a:pt x="18977" y="54552"/>
                    <a:pt x="25710" y="46288"/>
                    <a:pt x="26475" y="45829"/>
                  </a:cubicBezTo>
                  <a:cubicBezTo>
                    <a:pt x="27241" y="45371"/>
                    <a:pt x="24638" y="38331"/>
                    <a:pt x="24027" y="35730"/>
                  </a:cubicBezTo>
                  <a:cubicBezTo>
                    <a:pt x="23414" y="33129"/>
                    <a:pt x="24638" y="31292"/>
                    <a:pt x="25404" y="30832"/>
                  </a:cubicBezTo>
                  <a:cubicBezTo>
                    <a:pt x="26169" y="30374"/>
                    <a:pt x="30606" y="27619"/>
                    <a:pt x="31524" y="25630"/>
                  </a:cubicBezTo>
                  <a:cubicBezTo>
                    <a:pt x="32443" y="23641"/>
                    <a:pt x="32290" y="20274"/>
                    <a:pt x="31984" y="17672"/>
                  </a:cubicBezTo>
                  <a:cubicBezTo>
                    <a:pt x="31677" y="15070"/>
                    <a:pt x="27852" y="6042"/>
                    <a:pt x="24486" y="3288"/>
                  </a:cubicBezTo>
                  <a:cubicBezTo>
                    <a:pt x="22223" y="1436"/>
                    <a:pt x="20099" y="0"/>
                    <a:pt x="179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2476;p54">
              <a:extLst>
                <a:ext uri="{FF2B5EF4-FFF2-40B4-BE49-F238E27FC236}">
                  <a16:creationId xmlns:a16="http://schemas.microsoft.com/office/drawing/2014/main" id="{EA7757F5-8995-A353-7691-45AF2E2F6699}"/>
                </a:ext>
              </a:extLst>
            </p:cNvPr>
            <p:cNvSpPr/>
            <p:nvPr/>
          </p:nvSpPr>
          <p:spPr>
            <a:xfrm>
              <a:off x="1647500" y="2886300"/>
              <a:ext cx="825875" cy="1398450"/>
            </a:xfrm>
            <a:custGeom>
              <a:avLst/>
              <a:gdLst/>
              <a:ahLst/>
              <a:cxnLst/>
              <a:rect l="l" t="t" r="r" b="b"/>
              <a:pathLst>
                <a:path w="33035" h="55938" extrusionOk="0">
                  <a:moveTo>
                    <a:pt x="18282" y="606"/>
                  </a:moveTo>
                  <a:cubicBezTo>
                    <a:pt x="20183" y="606"/>
                    <a:pt x="22177" y="1854"/>
                    <a:pt x="24599" y="3834"/>
                  </a:cubicBezTo>
                  <a:cubicBezTo>
                    <a:pt x="27918" y="6550"/>
                    <a:pt x="31690" y="15495"/>
                    <a:pt x="31986" y="18017"/>
                  </a:cubicBezTo>
                  <a:cubicBezTo>
                    <a:pt x="32407" y="21591"/>
                    <a:pt x="32258" y="24286"/>
                    <a:pt x="31553" y="25811"/>
                  </a:cubicBezTo>
                  <a:cubicBezTo>
                    <a:pt x="30813" y="27415"/>
                    <a:pt x="27433" y="29752"/>
                    <a:pt x="25552" y="30880"/>
                  </a:cubicBezTo>
                  <a:cubicBezTo>
                    <a:pt x="24767" y="31352"/>
                    <a:pt x="23362" y="33251"/>
                    <a:pt x="24035" y="36110"/>
                  </a:cubicBezTo>
                  <a:cubicBezTo>
                    <a:pt x="24231" y="36943"/>
                    <a:pt x="24629" y="38226"/>
                    <a:pt x="25050" y="39583"/>
                  </a:cubicBezTo>
                  <a:cubicBezTo>
                    <a:pt x="25725" y="41763"/>
                    <a:pt x="26856" y="45414"/>
                    <a:pt x="26624" y="45877"/>
                  </a:cubicBezTo>
                  <a:cubicBezTo>
                    <a:pt x="26407" y="46008"/>
                    <a:pt x="25979" y="46460"/>
                    <a:pt x="25032" y="47470"/>
                  </a:cubicBezTo>
                  <a:cubicBezTo>
                    <a:pt x="22822" y="49826"/>
                    <a:pt x="18222" y="54730"/>
                    <a:pt x="15560" y="55173"/>
                  </a:cubicBezTo>
                  <a:cubicBezTo>
                    <a:pt x="14940" y="55277"/>
                    <a:pt x="14305" y="55327"/>
                    <a:pt x="13663" y="55327"/>
                  </a:cubicBezTo>
                  <a:cubicBezTo>
                    <a:pt x="10239" y="55327"/>
                    <a:pt x="6623" y="53896"/>
                    <a:pt x="4038" y="51428"/>
                  </a:cubicBezTo>
                  <a:cubicBezTo>
                    <a:pt x="1013" y="48540"/>
                    <a:pt x="785" y="43121"/>
                    <a:pt x="767" y="42395"/>
                  </a:cubicBezTo>
                  <a:lnTo>
                    <a:pt x="5010" y="35123"/>
                  </a:lnTo>
                  <a:cubicBezTo>
                    <a:pt x="5131" y="34914"/>
                    <a:pt x="4975" y="34662"/>
                    <a:pt x="4746" y="34662"/>
                  </a:cubicBezTo>
                  <a:cubicBezTo>
                    <a:pt x="4729" y="34662"/>
                    <a:pt x="4711" y="34663"/>
                    <a:pt x="4693" y="34666"/>
                  </a:cubicBezTo>
                  <a:cubicBezTo>
                    <a:pt x="3533" y="34867"/>
                    <a:pt x="2234" y="35005"/>
                    <a:pt x="1404" y="35005"/>
                  </a:cubicBezTo>
                  <a:cubicBezTo>
                    <a:pt x="1034" y="35005"/>
                    <a:pt x="757" y="34977"/>
                    <a:pt x="628" y="34915"/>
                  </a:cubicBezTo>
                  <a:cubicBezTo>
                    <a:pt x="861" y="34169"/>
                    <a:pt x="3480" y="30204"/>
                    <a:pt x="5914" y="26728"/>
                  </a:cubicBezTo>
                  <a:cubicBezTo>
                    <a:pt x="5944" y="26685"/>
                    <a:pt x="5963" y="26635"/>
                    <a:pt x="5968" y="26583"/>
                  </a:cubicBezTo>
                  <a:cubicBezTo>
                    <a:pt x="5978" y="26480"/>
                    <a:pt x="7055" y="16150"/>
                    <a:pt x="8709" y="11037"/>
                  </a:cubicBezTo>
                  <a:cubicBezTo>
                    <a:pt x="10321" y="6057"/>
                    <a:pt x="15149" y="1861"/>
                    <a:pt x="15343" y="1693"/>
                  </a:cubicBezTo>
                  <a:cubicBezTo>
                    <a:pt x="16329" y="944"/>
                    <a:pt x="17293" y="606"/>
                    <a:pt x="18282" y="606"/>
                  </a:cubicBezTo>
                  <a:close/>
                  <a:moveTo>
                    <a:pt x="18288" y="0"/>
                  </a:moveTo>
                  <a:cubicBezTo>
                    <a:pt x="17200" y="0"/>
                    <a:pt x="16092" y="354"/>
                    <a:pt x="14965" y="1211"/>
                  </a:cubicBezTo>
                  <a:lnTo>
                    <a:pt x="14952" y="1221"/>
                  </a:lnTo>
                  <a:cubicBezTo>
                    <a:pt x="14744" y="1399"/>
                    <a:pt x="9817" y="5623"/>
                    <a:pt x="8126" y="10848"/>
                  </a:cubicBezTo>
                  <a:cubicBezTo>
                    <a:pt x="6530" y="15782"/>
                    <a:pt x="5471" y="25463"/>
                    <a:pt x="5367" y="26441"/>
                  </a:cubicBezTo>
                  <a:cubicBezTo>
                    <a:pt x="4047" y="28328"/>
                    <a:pt x="1" y="34178"/>
                    <a:pt x="1" y="34969"/>
                  </a:cubicBezTo>
                  <a:cubicBezTo>
                    <a:pt x="1" y="35117"/>
                    <a:pt x="66" y="35254"/>
                    <a:pt x="187" y="35355"/>
                  </a:cubicBezTo>
                  <a:cubicBezTo>
                    <a:pt x="411" y="35545"/>
                    <a:pt x="923" y="35611"/>
                    <a:pt x="1534" y="35611"/>
                  </a:cubicBezTo>
                  <a:cubicBezTo>
                    <a:pt x="2383" y="35611"/>
                    <a:pt x="3424" y="35482"/>
                    <a:pt x="4154" y="35373"/>
                  </a:cubicBezTo>
                  <a:lnTo>
                    <a:pt x="4154" y="35373"/>
                  </a:lnTo>
                  <a:lnTo>
                    <a:pt x="196" y="42159"/>
                  </a:lnTo>
                  <a:cubicBezTo>
                    <a:pt x="168" y="42207"/>
                    <a:pt x="153" y="42260"/>
                    <a:pt x="153" y="42314"/>
                  </a:cubicBezTo>
                  <a:cubicBezTo>
                    <a:pt x="153" y="42569"/>
                    <a:pt x="193" y="48604"/>
                    <a:pt x="3615" y="51870"/>
                  </a:cubicBezTo>
                  <a:cubicBezTo>
                    <a:pt x="6312" y="54444"/>
                    <a:pt x="10088" y="55938"/>
                    <a:pt x="13668" y="55938"/>
                  </a:cubicBezTo>
                  <a:cubicBezTo>
                    <a:pt x="13675" y="55938"/>
                    <a:pt x="13682" y="55938"/>
                    <a:pt x="13688" y="55938"/>
                  </a:cubicBezTo>
                  <a:cubicBezTo>
                    <a:pt x="14350" y="55938"/>
                    <a:pt x="15009" y="55883"/>
                    <a:pt x="15661" y="55776"/>
                  </a:cubicBezTo>
                  <a:cubicBezTo>
                    <a:pt x="18527" y="55299"/>
                    <a:pt x="23049" y="50478"/>
                    <a:pt x="25478" y="47889"/>
                  </a:cubicBezTo>
                  <a:cubicBezTo>
                    <a:pt x="26151" y="47171"/>
                    <a:pt x="26787" y="46494"/>
                    <a:pt x="26939" y="46402"/>
                  </a:cubicBezTo>
                  <a:cubicBezTo>
                    <a:pt x="27563" y="46028"/>
                    <a:pt x="27160" y="44325"/>
                    <a:pt x="25633" y="39401"/>
                  </a:cubicBezTo>
                  <a:cubicBezTo>
                    <a:pt x="25216" y="38054"/>
                    <a:pt x="24821" y="36782"/>
                    <a:pt x="24631" y="35970"/>
                  </a:cubicBezTo>
                  <a:cubicBezTo>
                    <a:pt x="24041" y="33463"/>
                    <a:pt x="25233" y="31786"/>
                    <a:pt x="25868" y="31405"/>
                  </a:cubicBezTo>
                  <a:cubicBezTo>
                    <a:pt x="26402" y="31084"/>
                    <a:pt x="31121" y="28208"/>
                    <a:pt x="32109" y="26068"/>
                  </a:cubicBezTo>
                  <a:cubicBezTo>
                    <a:pt x="32870" y="24417"/>
                    <a:pt x="33034" y="21685"/>
                    <a:pt x="32593" y="17947"/>
                  </a:cubicBezTo>
                  <a:cubicBezTo>
                    <a:pt x="32295" y="15412"/>
                    <a:pt x="28543" y="6273"/>
                    <a:pt x="24985" y="3361"/>
                  </a:cubicBezTo>
                  <a:cubicBezTo>
                    <a:pt x="22851" y="1614"/>
                    <a:pt x="20614" y="0"/>
                    <a:pt x="18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2477;p54">
              <a:extLst>
                <a:ext uri="{FF2B5EF4-FFF2-40B4-BE49-F238E27FC236}">
                  <a16:creationId xmlns:a16="http://schemas.microsoft.com/office/drawing/2014/main" id="{29FD6CD4-CBF2-A354-C863-879EB45F44BC}"/>
                </a:ext>
              </a:extLst>
            </p:cNvPr>
            <p:cNvSpPr/>
            <p:nvPr/>
          </p:nvSpPr>
          <p:spPr>
            <a:xfrm>
              <a:off x="2045425" y="2880400"/>
              <a:ext cx="439975" cy="497975"/>
            </a:xfrm>
            <a:custGeom>
              <a:avLst/>
              <a:gdLst/>
              <a:ahLst/>
              <a:cxnLst/>
              <a:rect l="l" t="t" r="r" b="b"/>
              <a:pathLst>
                <a:path w="17599" h="19919" extrusionOk="0">
                  <a:moveTo>
                    <a:pt x="6102" y="0"/>
                  </a:moveTo>
                  <a:cubicBezTo>
                    <a:pt x="4746" y="0"/>
                    <a:pt x="3399" y="287"/>
                    <a:pt x="2294" y="926"/>
                  </a:cubicBezTo>
                  <a:cubicBezTo>
                    <a:pt x="2294" y="926"/>
                    <a:pt x="0" y="4292"/>
                    <a:pt x="0" y="6740"/>
                  </a:cubicBezTo>
                  <a:cubicBezTo>
                    <a:pt x="0" y="9190"/>
                    <a:pt x="1989" y="13168"/>
                    <a:pt x="3519" y="15004"/>
                  </a:cubicBezTo>
                  <a:cubicBezTo>
                    <a:pt x="5049" y="16841"/>
                    <a:pt x="6427" y="18065"/>
                    <a:pt x="6427" y="18065"/>
                  </a:cubicBezTo>
                  <a:lnTo>
                    <a:pt x="9793" y="17300"/>
                  </a:lnTo>
                  <a:lnTo>
                    <a:pt x="9947" y="19901"/>
                  </a:lnTo>
                  <a:cubicBezTo>
                    <a:pt x="9947" y="19901"/>
                    <a:pt x="10377" y="19126"/>
                    <a:pt x="11496" y="19126"/>
                  </a:cubicBezTo>
                  <a:cubicBezTo>
                    <a:pt x="11869" y="19126"/>
                    <a:pt x="12319" y="19212"/>
                    <a:pt x="12855" y="19442"/>
                  </a:cubicBezTo>
                  <a:cubicBezTo>
                    <a:pt x="13667" y="19790"/>
                    <a:pt x="14369" y="19918"/>
                    <a:pt x="14927" y="19918"/>
                  </a:cubicBezTo>
                  <a:cubicBezTo>
                    <a:pt x="15843" y="19918"/>
                    <a:pt x="16374" y="19574"/>
                    <a:pt x="16374" y="19289"/>
                  </a:cubicBezTo>
                  <a:cubicBezTo>
                    <a:pt x="16374" y="18830"/>
                    <a:pt x="17598" y="15616"/>
                    <a:pt x="16374" y="10261"/>
                  </a:cubicBezTo>
                  <a:cubicBezTo>
                    <a:pt x="15150" y="4905"/>
                    <a:pt x="13772" y="3986"/>
                    <a:pt x="11783" y="1997"/>
                  </a:cubicBezTo>
                  <a:cubicBezTo>
                    <a:pt x="10550" y="763"/>
                    <a:pt x="8315" y="0"/>
                    <a:pt x="61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2478;p54">
              <a:extLst>
                <a:ext uri="{FF2B5EF4-FFF2-40B4-BE49-F238E27FC236}">
                  <a16:creationId xmlns:a16="http://schemas.microsoft.com/office/drawing/2014/main" id="{63336724-0353-4623-9C9E-C382A68AF3F9}"/>
                </a:ext>
              </a:extLst>
            </p:cNvPr>
            <p:cNvSpPr/>
            <p:nvPr/>
          </p:nvSpPr>
          <p:spPr>
            <a:xfrm>
              <a:off x="2037725" y="2872750"/>
              <a:ext cx="450275" cy="513300"/>
            </a:xfrm>
            <a:custGeom>
              <a:avLst/>
              <a:gdLst/>
              <a:ahLst/>
              <a:cxnLst/>
              <a:rect l="l" t="t" r="r" b="b"/>
              <a:pathLst>
                <a:path w="18011" h="20532" extrusionOk="0">
                  <a:moveTo>
                    <a:pt x="6412" y="600"/>
                  </a:moveTo>
                  <a:cubicBezTo>
                    <a:pt x="8568" y="600"/>
                    <a:pt x="10719" y="1365"/>
                    <a:pt x="11874" y="2520"/>
                  </a:cubicBezTo>
                  <a:cubicBezTo>
                    <a:pt x="12060" y="2707"/>
                    <a:pt x="12242" y="2884"/>
                    <a:pt x="12418" y="3056"/>
                  </a:cubicBezTo>
                  <a:cubicBezTo>
                    <a:pt x="14088" y="4689"/>
                    <a:pt x="15293" y="5868"/>
                    <a:pt x="16383" y="10636"/>
                  </a:cubicBezTo>
                  <a:cubicBezTo>
                    <a:pt x="17382" y="15008"/>
                    <a:pt x="16721" y="17947"/>
                    <a:pt x="16472" y="19055"/>
                  </a:cubicBezTo>
                  <a:cubicBezTo>
                    <a:pt x="16410" y="19331"/>
                    <a:pt x="16375" y="19482"/>
                    <a:pt x="16377" y="19580"/>
                  </a:cubicBezTo>
                  <a:cubicBezTo>
                    <a:pt x="16369" y="19603"/>
                    <a:pt x="16302" y="19686"/>
                    <a:pt x="16113" y="19767"/>
                  </a:cubicBezTo>
                  <a:cubicBezTo>
                    <a:pt x="15900" y="19859"/>
                    <a:pt x="15604" y="19919"/>
                    <a:pt x="15237" y="19919"/>
                  </a:cubicBezTo>
                  <a:cubicBezTo>
                    <a:pt x="14714" y="19919"/>
                    <a:pt x="14048" y="19796"/>
                    <a:pt x="13282" y="19468"/>
                  </a:cubicBezTo>
                  <a:cubicBezTo>
                    <a:pt x="12710" y="19222"/>
                    <a:pt x="12222" y="19129"/>
                    <a:pt x="11811" y="19129"/>
                  </a:cubicBezTo>
                  <a:cubicBezTo>
                    <a:pt x="11237" y="19129"/>
                    <a:pt x="10814" y="19311"/>
                    <a:pt x="10521" y="19516"/>
                  </a:cubicBezTo>
                  <a:lnTo>
                    <a:pt x="10408" y="17589"/>
                  </a:lnTo>
                  <a:cubicBezTo>
                    <a:pt x="10398" y="17423"/>
                    <a:pt x="10260" y="17301"/>
                    <a:pt x="10102" y="17301"/>
                  </a:cubicBezTo>
                  <a:cubicBezTo>
                    <a:pt x="10080" y="17301"/>
                    <a:pt x="10056" y="17304"/>
                    <a:pt x="10033" y="17309"/>
                  </a:cubicBezTo>
                  <a:lnTo>
                    <a:pt x="6823" y="18038"/>
                  </a:lnTo>
                  <a:cubicBezTo>
                    <a:pt x="6462" y="17705"/>
                    <a:pt x="5307" y="16610"/>
                    <a:pt x="4062" y="15115"/>
                  </a:cubicBezTo>
                  <a:cubicBezTo>
                    <a:pt x="2622" y="13387"/>
                    <a:pt x="614" y="9482"/>
                    <a:pt x="614" y="7047"/>
                  </a:cubicBezTo>
                  <a:cubicBezTo>
                    <a:pt x="614" y="4893"/>
                    <a:pt x="2520" y="1913"/>
                    <a:pt x="2817" y="1463"/>
                  </a:cubicBezTo>
                  <a:cubicBezTo>
                    <a:pt x="3884" y="863"/>
                    <a:pt x="5149" y="600"/>
                    <a:pt x="6412" y="600"/>
                  </a:cubicBezTo>
                  <a:close/>
                  <a:moveTo>
                    <a:pt x="6385" y="1"/>
                  </a:moveTo>
                  <a:cubicBezTo>
                    <a:pt x="4998" y="1"/>
                    <a:pt x="3611" y="294"/>
                    <a:pt x="2449" y="967"/>
                  </a:cubicBezTo>
                  <a:cubicBezTo>
                    <a:pt x="2410" y="990"/>
                    <a:pt x="2375" y="1021"/>
                    <a:pt x="2350" y="1059"/>
                  </a:cubicBezTo>
                  <a:cubicBezTo>
                    <a:pt x="2253" y="1201"/>
                    <a:pt x="0" y="4533"/>
                    <a:pt x="0" y="7047"/>
                  </a:cubicBezTo>
                  <a:cubicBezTo>
                    <a:pt x="0" y="9619"/>
                    <a:pt x="2092" y="13707"/>
                    <a:pt x="3591" y="15506"/>
                  </a:cubicBezTo>
                  <a:cubicBezTo>
                    <a:pt x="5118" y="17340"/>
                    <a:pt x="6517" y="18587"/>
                    <a:pt x="6530" y="18600"/>
                  </a:cubicBezTo>
                  <a:cubicBezTo>
                    <a:pt x="6587" y="18650"/>
                    <a:pt x="6659" y="18677"/>
                    <a:pt x="6733" y="18677"/>
                  </a:cubicBezTo>
                  <a:cubicBezTo>
                    <a:pt x="6756" y="18677"/>
                    <a:pt x="6779" y="18674"/>
                    <a:pt x="6802" y="18669"/>
                  </a:cubicBezTo>
                  <a:lnTo>
                    <a:pt x="9817" y="17985"/>
                  </a:lnTo>
                  <a:lnTo>
                    <a:pt x="9948" y="20226"/>
                  </a:lnTo>
                  <a:cubicBezTo>
                    <a:pt x="9957" y="20360"/>
                    <a:pt x="10052" y="20474"/>
                    <a:pt x="10184" y="20504"/>
                  </a:cubicBezTo>
                  <a:cubicBezTo>
                    <a:pt x="10207" y="20509"/>
                    <a:pt x="10230" y="20511"/>
                    <a:pt x="10253" y="20511"/>
                  </a:cubicBezTo>
                  <a:cubicBezTo>
                    <a:pt x="10361" y="20511"/>
                    <a:pt x="10464" y="20455"/>
                    <a:pt x="10520" y="20359"/>
                  </a:cubicBezTo>
                  <a:cubicBezTo>
                    <a:pt x="10540" y="20324"/>
                    <a:pt x="10895" y="19741"/>
                    <a:pt x="11807" y="19741"/>
                  </a:cubicBezTo>
                  <a:cubicBezTo>
                    <a:pt x="12140" y="19741"/>
                    <a:pt x="12548" y="19818"/>
                    <a:pt x="13041" y="20030"/>
                  </a:cubicBezTo>
                  <a:cubicBezTo>
                    <a:pt x="13889" y="20393"/>
                    <a:pt x="14630" y="20531"/>
                    <a:pt x="15233" y="20531"/>
                  </a:cubicBezTo>
                  <a:cubicBezTo>
                    <a:pt x="15843" y="20530"/>
                    <a:pt x="16311" y="20390"/>
                    <a:pt x="16600" y="20199"/>
                  </a:cubicBezTo>
                  <a:cubicBezTo>
                    <a:pt x="16849" y="20034"/>
                    <a:pt x="16988" y="19819"/>
                    <a:pt x="16988" y="19596"/>
                  </a:cubicBezTo>
                  <a:cubicBezTo>
                    <a:pt x="16989" y="19545"/>
                    <a:pt x="17030" y="19364"/>
                    <a:pt x="17069" y="19189"/>
                  </a:cubicBezTo>
                  <a:cubicBezTo>
                    <a:pt x="17326" y="18045"/>
                    <a:pt x="18010" y="15007"/>
                    <a:pt x="16980" y="10498"/>
                  </a:cubicBezTo>
                  <a:cubicBezTo>
                    <a:pt x="15850" y="5555"/>
                    <a:pt x="14591" y="4322"/>
                    <a:pt x="12847" y="2619"/>
                  </a:cubicBezTo>
                  <a:cubicBezTo>
                    <a:pt x="12671" y="2447"/>
                    <a:pt x="12491" y="2272"/>
                    <a:pt x="12306" y="2087"/>
                  </a:cubicBezTo>
                  <a:cubicBezTo>
                    <a:pt x="11052" y="832"/>
                    <a:pt x="8719" y="1"/>
                    <a:pt x="6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2479;p54">
              <a:extLst>
                <a:ext uri="{FF2B5EF4-FFF2-40B4-BE49-F238E27FC236}">
                  <a16:creationId xmlns:a16="http://schemas.microsoft.com/office/drawing/2014/main" id="{B2D5A5E6-5080-E9E7-EA5A-023D3D83FAA8}"/>
                </a:ext>
              </a:extLst>
            </p:cNvPr>
            <p:cNvSpPr/>
            <p:nvPr/>
          </p:nvSpPr>
          <p:spPr>
            <a:xfrm>
              <a:off x="2098950" y="2915050"/>
              <a:ext cx="352000" cy="417000"/>
            </a:xfrm>
            <a:custGeom>
              <a:avLst/>
              <a:gdLst/>
              <a:ahLst/>
              <a:cxnLst/>
              <a:rect l="l" t="t" r="r" b="b"/>
              <a:pathLst>
                <a:path w="14080" h="16680" extrusionOk="0">
                  <a:moveTo>
                    <a:pt x="2823" y="0"/>
                  </a:moveTo>
                  <a:cubicBezTo>
                    <a:pt x="2336" y="0"/>
                    <a:pt x="1943" y="104"/>
                    <a:pt x="1684" y="305"/>
                  </a:cubicBezTo>
                  <a:cubicBezTo>
                    <a:pt x="1684" y="305"/>
                    <a:pt x="0" y="3213"/>
                    <a:pt x="919" y="5508"/>
                  </a:cubicBezTo>
                  <a:cubicBezTo>
                    <a:pt x="1837" y="7803"/>
                    <a:pt x="4745" y="10558"/>
                    <a:pt x="7039" y="12547"/>
                  </a:cubicBezTo>
                  <a:cubicBezTo>
                    <a:pt x="9334" y="14537"/>
                    <a:pt x="12242" y="16679"/>
                    <a:pt x="12242" y="16679"/>
                  </a:cubicBezTo>
                  <a:cubicBezTo>
                    <a:pt x="12242" y="16679"/>
                    <a:pt x="14079" y="11935"/>
                    <a:pt x="11171" y="6426"/>
                  </a:cubicBezTo>
                  <a:cubicBezTo>
                    <a:pt x="8809" y="1950"/>
                    <a:pt x="4933" y="0"/>
                    <a:pt x="28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2480;p54">
              <a:extLst>
                <a:ext uri="{FF2B5EF4-FFF2-40B4-BE49-F238E27FC236}">
                  <a16:creationId xmlns:a16="http://schemas.microsoft.com/office/drawing/2014/main" id="{62907CE4-49C3-4920-5F18-C95D672F86E7}"/>
                </a:ext>
              </a:extLst>
            </p:cNvPr>
            <p:cNvSpPr/>
            <p:nvPr/>
          </p:nvSpPr>
          <p:spPr>
            <a:xfrm>
              <a:off x="2090750" y="2907375"/>
              <a:ext cx="367750" cy="432300"/>
            </a:xfrm>
            <a:custGeom>
              <a:avLst/>
              <a:gdLst/>
              <a:ahLst/>
              <a:cxnLst/>
              <a:rect l="l" t="t" r="r" b="b"/>
              <a:pathLst>
                <a:path w="14710" h="17292" extrusionOk="0">
                  <a:moveTo>
                    <a:pt x="3152" y="614"/>
                  </a:moveTo>
                  <a:cubicBezTo>
                    <a:pt x="3420" y="614"/>
                    <a:pt x="3722" y="648"/>
                    <a:pt x="4044" y="717"/>
                  </a:cubicBezTo>
                  <a:cubicBezTo>
                    <a:pt x="6092" y="1158"/>
                    <a:pt x="9202" y="3036"/>
                    <a:pt x="11229" y="6876"/>
                  </a:cubicBezTo>
                  <a:cubicBezTo>
                    <a:pt x="13563" y="11298"/>
                    <a:pt x="12755" y="15255"/>
                    <a:pt x="12410" y="16484"/>
                  </a:cubicBezTo>
                  <a:cubicBezTo>
                    <a:pt x="11573" y="15857"/>
                    <a:pt x="9369" y="14184"/>
                    <a:pt x="7569" y="12623"/>
                  </a:cubicBezTo>
                  <a:cubicBezTo>
                    <a:pt x="4202" y="9705"/>
                    <a:pt x="2227" y="7440"/>
                    <a:pt x="1531" y="5701"/>
                  </a:cubicBezTo>
                  <a:cubicBezTo>
                    <a:pt x="746" y="3738"/>
                    <a:pt x="2030" y="1221"/>
                    <a:pt x="2247" y="820"/>
                  </a:cubicBezTo>
                  <a:cubicBezTo>
                    <a:pt x="2454" y="684"/>
                    <a:pt x="2769" y="614"/>
                    <a:pt x="3152" y="614"/>
                  </a:cubicBezTo>
                  <a:close/>
                  <a:moveTo>
                    <a:pt x="3151" y="1"/>
                  </a:moveTo>
                  <a:cubicBezTo>
                    <a:pt x="2595" y="1"/>
                    <a:pt x="2139" y="126"/>
                    <a:pt x="1824" y="371"/>
                  </a:cubicBezTo>
                  <a:cubicBezTo>
                    <a:pt x="1793" y="395"/>
                    <a:pt x="1766" y="425"/>
                    <a:pt x="1747" y="459"/>
                  </a:cubicBezTo>
                  <a:cubicBezTo>
                    <a:pt x="1675" y="582"/>
                    <a:pt x="0" y="3522"/>
                    <a:pt x="963" y="5928"/>
                  </a:cubicBezTo>
                  <a:cubicBezTo>
                    <a:pt x="1695" y="7762"/>
                    <a:pt x="3726" y="10102"/>
                    <a:pt x="7168" y="13086"/>
                  </a:cubicBezTo>
                  <a:cubicBezTo>
                    <a:pt x="9445" y="15060"/>
                    <a:pt x="12360" y="17211"/>
                    <a:pt x="12390" y="17232"/>
                  </a:cubicBezTo>
                  <a:cubicBezTo>
                    <a:pt x="12442" y="17271"/>
                    <a:pt x="12506" y="17292"/>
                    <a:pt x="12572" y="17292"/>
                  </a:cubicBezTo>
                  <a:cubicBezTo>
                    <a:pt x="12600" y="17292"/>
                    <a:pt x="12629" y="17289"/>
                    <a:pt x="12657" y="17281"/>
                  </a:cubicBezTo>
                  <a:cubicBezTo>
                    <a:pt x="12748" y="17253"/>
                    <a:pt x="12822" y="17186"/>
                    <a:pt x="12856" y="17097"/>
                  </a:cubicBezTo>
                  <a:cubicBezTo>
                    <a:pt x="12934" y="16898"/>
                    <a:pt x="14710" y="12158"/>
                    <a:pt x="11771" y="6591"/>
                  </a:cubicBezTo>
                  <a:cubicBezTo>
                    <a:pt x="9645" y="2564"/>
                    <a:pt x="6350" y="588"/>
                    <a:pt x="4173" y="119"/>
                  </a:cubicBezTo>
                  <a:cubicBezTo>
                    <a:pt x="3806" y="40"/>
                    <a:pt x="3462" y="1"/>
                    <a:pt x="31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2481;p54">
              <a:extLst>
                <a:ext uri="{FF2B5EF4-FFF2-40B4-BE49-F238E27FC236}">
                  <a16:creationId xmlns:a16="http://schemas.microsoft.com/office/drawing/2014/main" id="{DC7A7ABF-E0EB-F153-76AC-A427A29ECBD0}"/>
                </a:ext>
              </a:extLst>
            </p:cNvPr>
            <p:cNvSpPr/>
            <p:nvPr/>
          </p:nvSpPr>
          <p:spPr>
            <a:xfrm>
              <a:off x="2118075" y="2574525"/>
              <a:ext cx="436175" cy="566225"/>
            </a:xfrm>
            <a:custGeom>
              <a:avLst/>
              <a:gdLst/>
              <a:ahLst/>
              <a:cxnLst/>
              <a:rect l="l" t="t" r="r" b="b"/>
              <a:pathLst>
                <a:path w="17447" h="22649" extrusionOk="0">
                  <a:moveTo>
                    <a:pt x="14232" y="0"/>
                  </a:moveTo>
                  <a:cubicBezTo>
                    <a:pt x="14232" y="0"/>
                    <a:pt x="10100" y="2448"/>
                    <a:pt x="9029" y="2908"/>
                  </a:cubicBezTo>
                  <a:cubicBezTo>
                    <a:pt x="7958" y="3367"/>
                    <a:pt x="3367" y="5509"/>
                    <a:pt x="2756" y="8264"/>
                  </a:cubicBezTo>
                  <a:cubicBezTo>
                    <a:pt x="2143" y="11018"/>
                    <a:pt x="613" y="14844"/>
                    <a:pt x="307" y="15762"/>
                  </a:cubicBezTo>
                  <a:cubicBezTo>
                    <a:pt x="1" y="16680"/>
                    <a:pt x="307" y="17904"/>
                    <a:pt x="1225" y="19129"/>
                  </a:cubicBezTo>
                  <a:cubicBezTo>
                    <a:pt x="2143" y="20353"/>
                    <a:pt x="7041" y="22649"/>
                    <a:pt x="8112" y="22649"/>
                  </a:cubicBezTo>
                  <a:cubicBezTo>
                    <a:pt x="9182" y="22649"/>
                    <a:pt x="9642" y="16221"/>
                    <a:pt x="9642" y="16221"/>
                  </a:cubicBezTo>
                  <a:lnTo>
                    <a:pt x="13927" y="16221"/>
                  </a:lnTo>
                  <a:cubicBezTo>
                    <a:pt x="15609" y="16221"/>
                    <a:pt x="14998" y="15303"/>
                    <a:pt x="15457" y="13314"/>
                  </a:cubicBezTo>
                  <a:cubicBezTo>
                    <a:pt x="15916" y="11324"/>
                    <a:pt x="15609" y="8263"/>
                    <a:pt x="15609" y="8263"/>
                  </a:cubicBezTo>
                  <a:cubicBezTo>
                    <a:pt x="15609" y="8263"/>
                    <a:pt x="16835" y="6274"/>
                    <a:pt x="17140" y="5815"/>
                  </a:cubicBezTo>
                  <a:cubicBezTo>
                    <a:pt x="17446" y="5355"/>
                    <a:pt x="15304" y="4131"/>
                    <a:pt x="15304" y="4131"/>
                  </a:cubicBezTo>
                  <a:lnTo>
                    <a:pt x="15304" y="3060"/>
                  </a:lnTo>
                  <a:cubicBezTo>
                    <a:pt x="15304" y="2601"/>
                    <a:pt x="14232" y="0"/>
                    <a:pt x="142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2482;p54">
              <a:extLst>
                <a:ext uri="{FF2B5EF4-FFF2-40B4-BE49-F238E27FC236}">
                  <a16:creationId xmlns:a16="http://schemas.microsoft.com/office/drawing/2014/main" id="{2C3D6AB1-6D64-8668-5A48-BEC7B37D8EA6}"/>
                </a:ext>
              </a:extLst>
            </p:cNvPr>
            <p:cNvSpPr/>
            <p:nvPr/>
          </p:nvSpPr>
          <p:spPr>
            <a:xfrm>
              <a:off x="2109800" y="2566850"/>
              <a:ext cx="445875" cy="581550"/>
            </a:xfrm>
            <a:custGeom>
              <a:avLst/>
              <a:gdLst/>
              <a:ahLst/>
              <a:cxnLst/>
              <a:rect l="l" t="t" r="r" b="b"/>
              <a:pathLst>
                <a:path w="17835" h="23262" extrusionOk="0">
                  <a:moveTo>
                    <a:pt x="14414" y="750"/>
                  </a:moveTo>
                  <a:cubicBezTo>
                    <a:pt x="14875" y="1895"/>
                    <a:pt x="15328" y="3140"/>
                    <a:pt x="15328" y="3368"/>
                  </a:cubicBezTo>
                  <a:lnTo>
                    <a:pt x="15328" y="4439"/>
                  </a:lnTo>
                  <a:cubicBezTo>
                    <a:pt x="15328" y="4549"/>
                    <a:pt x="15387" y="4650"/>
                    <a:pt x="15482" y="4704"/>
                  </a:cubicBezTo>
                  <a:cubicBezTo>
                    <a:pt x="16305" y="5175"/>
                    <a:pt x="17071" y="5762"/>
                    <a:pt x="17183" y="6001"/>
                  </a:cubicBezTo>
                  <a:cubicBezTo>
                    <a:pt x="16835" y="6532"/>
                    <a:pt x="15728" y="8332"/>
                    <a:pt x="15679" y="8411"/>
                  </a:cubicBezTo>
                  <a:cubicBezTo>
                    <a:pt x="15644" y="8467"/>
                    <a:pt x="15628" y="8535"/>
                    <a:pt x="15636" y="8601"/>
                  </a:cubicBezTo>
                  <a:cubicBezTo>
                    <a:pt x="15638" y="8631"/>
                    <a:pt x="15932" y="11633"/>
                    <a:pt x="15488" y="13552"/>
                  </a:cubicBezTo>
                  <a:cubicBezTo>
                    <a:pt x="15350" y="14152"/>
                    <a:pt x="15306" y="14659"/>
                    <a:pt x="15270" y="15064"/>
                  </a:cubicBezTo>
                  <a:cubicBezTo>
                    <a:pt x="15184" y="16045"/>
                    <a:pt x="15168" y="16223"/>
                    <a:pt x="14257" y="16223"/>
                  </a:cubicBezTo>
                  <a:lnTo>
                    <a:pt x="9972" y="16223"/>
                  </a:lnTo>
                  <a:cubicBezTo>
                    <a:pt x="9811" y="16223"/>
                    <a:pt x="9678" y="16347"/>
                    <a:pt x="9667" y="16506"/>
                  </a:cubicBezTo>
                  <a:cubicBezTo>
                    <a:pt x="9440" y="19681"/>
                    <a:pt x="8875" y="22495"/>
                    <a:pt x="8442" y="22650"/>
                  </a:cubicBezTo>
                  <a:cubicBezTo>
                    <a:pt x="7475" y="22650"/>
                    <a:pt x="2664" y="20403"/>
                    <a:pt x="1801" y="19252"/>
                  </a:cubicBezTo>
                  <a:cubicBezTo>
                    <a:pt x="964" y="18137"/>
                    <a:pt x="646" y="17011"/>
                    <a:pt x="928" y="16166"/>
                  </a:cubicBezTo>
                  <a:cubicBezTo>
                    <a:pt x="995" y="15963"/>
                    <a:pt x="1124" y="15618"/>
                    <a:pt x="1288" y="15174"/>
                  </a:cubicBezTo>
                  <a:cubicBezTo>
                    <a:pt x="1853" y="13645"/>
                    <a:pt x="2905" y="10799"/>
                    <a:pt x="3385" y="8637"/>
                  </a:cubicBezTo>
                  <a:cubicBezTo>
                    <a:pt x="3989" y="5920"/>
                    <a:pt x="8920" y="3736"/>
                    <a:pt x="9481" y="3495"/>
                  </a:cubicBezTo>
                  <a:cubicBezTo>
                    <a:pt x="10398" y="3103"/>
                    <a:pt x="13430" y="1330"/>
                    <a:pt x="14414" y="750"/>
                  </a:cubicBezTo>
                  <a:close/>
                  <a:moveTo>
                    <a:pt x="14563" y="1"/>
                  </a:moveTo>
                  <a:cubicBezTo>
                    <a:pt x="14509" y="1"/>
                    <a:pt x="14455" y="15"/>
                    <a:pt x="14407" y="44"/>
                  </a:cubicBezTo>
                  <a:cubicBezTo>
                    <a:pt x="14366" y="69"/>
                    <a:pt x="10281" y="2487"/>
                    <a:pt x="9241" y="2934"/>
                  </a:cubicBezTo>
                  <a:cubicBezTo>
                    <a:pt x="8278" y="3346"/>
                    <a:pt x="3444" y="5554"/>
                    <a:pt x="2788" y="8505"/>
                  </a:cubicBezTo>
                  <a:cubicBezTo>
                    <a:pt x="2316" y="10626"/>
                    <a:pt x="1273" y="13447"/>
                    <a:pt x="714" y="14962"/>
                  </a:cubicBezTo>
                  <a:cubicBezTo>
                    <a:pt x="546" y="15414"/>
                    <a:pt x="417" y="15766"/>
                    <a:pt x="347" y="15972"/>
                  </a:cubicBezTo>
                  <a:cubicBezTo>
                    <a:pt x="1" y="17013"/>
                    <a:pt x="352" y="18341"/>
                    <a:pt x="1311" y="19619"/>
                  </a:cubicBezTo>
                  <a:cubicBezTo>
                    <a:pt x="2287" y="20921"/>
                    <a:pt x="7319" y="23262"/>
                    <a:pt x="8442" y="23262"/>
                  </a:cubicBezTo>
                  <a:cubicBezTo>
                    <a:pt x="9578" y="23262"/>
                    <a:pt x="10063" y="19361"/>
                    <a:pt x="10256" y="16835"/>
                  </a:cubicBezTo>
                  <a:lnTo>
                    <a:pt x="14258" y="16835"/>
                  </a:lnTo>
                  <a:cubicBezTo>
                    <a:pt x="15730" y="16835"/>
                    <a:pt x="15796" y="16078"/>
                    <a:pt x="15881" y="15118"/>
                  </a:cubicBezTo>
                  <a:cubicBezTo>
                    <a:pt x="15915" y="14732"/>
                    <a:pt x="15957" y="14249"/>
                    <a:pt x="16086" y="13690"/>
                  </a:cubicBezTo>
                  <a:cubicBezTo>
                    <a:pt x="16509" y="11858"/>
                    <a:pt x="16305" y="9208"/>
                    <a:pt x="16255" y="8644"/>
                  </a:cubicBezTo>
                  <a:cubicBezTo>
                    <a:pt x="16494" y="8257"/>
                    <a:pt x="17462" y="6687"/>
                    <a:pt x="17725" y="6293"/>
                  </a:cubicBezTo>
                  <a:cubicBezTo>
                    <a:pt x="17779" y="6211"/>
                    <a:pt x="17835" y="6077"/>
                    <a:pt x="17791" y="5893"/>
                  </a:cubicBezTo>
                  <a:cubicBezTo>
                    <a:pt x="17661" y="5338"/>
                    <a:pt x="16488" y="4588"/>
                    <a:pt x="15940" y="4263"/>
                  </a:cubicBezTo>
                  <a:lnTo>
                    <a:pt x="15940" y="3368"/>
                  </a:lnTo>
                  <a:cubicBezTo>
                    <a:pt x="15940" y="2886"/>
                    <a:pt x="15103" y="814"/>
                    <a:pt x="14847" y="191"/>
                  </a:cubicBezTo>
                  <a:cubicBezTo>
                    <a:pt x="14813" y="109"/>
                    <a:pt x="14745" y="45"/>
                    <a:pt x="14661" y="17"/>
                  </a:cubicBezTo>
                  <a:cubicBezTo>
                    <a:pt x="14629" y="6"/>
                    <a:pt x="14596" y="1"/>
                    <a:pt x="14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2483;p54">
              <a:extLst>
                <a:ext uri="{FF2B5EF4-FFF2-40B4-BE49-F238E27FC236}">
                  <a16:creationId xmlns:a16="http://schemas.microsoft.com/office/drawing/2014/main" id="{94FC6969-FDD9-95A2-69F6-D10A4F9E8308}"/>
                </a:ext>
              </a:extLst>
            </p:cNvPr>
            <p:cNvSpPr/>
            <p:nvPr/>
          </p:nvSpPr>
          <p:spPr>
            <a:xfrm>
              <a:off x="1808175" y="2836350"/>
              <a:ext cx="264025" cy="251425"/>
            </a:xfrm>
            <a:custGeom>
              <a:avLst/>
              <a:gdLst/>
              <a:ahLst/>
              <a:cxnLst/>
              <a:rect l="l" t="t" r="r" b="b"/>
              <a:pathLst>
                <a:path w="10561" h="10057" extrusionOk="0">
                  <a:moveTo>
                    <a:pt x="5413" y="1"/>
                  </a:moveTo>
                  <a:cubicBezTo>
                    <a:pt x="4942" y="1"/>
                    <a:pt x="4501" y="25"/>
                    <a:pt x="4133" y="87"/>
                  </a:cubicBezTo>
                  <a:cubicBezTo>
                    <a:pt x="2296" y="392"/>
                    <a:pt x="1" y="2995"/>
                    <a:pt x="1" y="5596"/>
                  </a:cubicBezTo>
                  <a:cubicBezTo>
                    <a:pt x="1" y="8197"/>
                    <a:pt x="1990" y="9726"/>
                    <a:pt x="5204" y="10033"/>
                  </a:cubicBezTo>
                  <a:cubicBezTo>
                    <a:pt x="5371" y="10049"/>
                    <a:pt x="5534" y="10057"/>
                    <a:pt x="5695" y="10057"/>
                  </a:cubicBezTo>
                  <a:cubicBezTo>
                    <a:pt x="8634" y="10057"/>
                    <a:pt x="10560" y="7506"/>
                    <a:pt x="10560" y="6054"/>
                  </a:cubicBezTo>
                  <a:cubicBezTo>
                    <a:pt x="10560" y="4524"/>
                    <a:pt x="10407" y="2841"/>
                    <a:pt x="9642" y="392"/>
                  </a:cubicBezTo>
                  <a:cubicBezTo>
                    <a:pt x="9642" y="392"/>
                    <a:pt x="7293" y="1"/>
                    <a:pt x="54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2484;p54">
              <a:extLst>
                <a:ext uri="{FF2B5EF4-FFF2-40B4-BE49-F238E27FC236}">
                  <a16:creationId xmlns:a16="http://schemas.microsoft.com/office/drawing/2014/main" id="{6FD4FED1-7552-3F7F-35CF-4F424C8554F1}"/>
                </a:ext>
              </a:extLst>
            </p:cNvPr>
            <p:cNvSpPr/>
            <p:nvPr/>
          </p:nvSpPr>
          <p:spPr>
            <a:xfrm>
              <a:off x="1800550" y="2828675"/>
              <a:ext cx="279325" cy="266750"/>
            </a:xfrm>
            <a:custGeom>
              <a:avLst/>
              <a:gdLst/>
              <a:ahLst/>
              <a:cxnLst/>
              <a:rect l="l" t="t" r="r" b="b"/>
              <a:pathLst>
                <a:path w="11173" h="10670" extrusionOk="0">
                  <a:moveTo>
                    <a:pt x="5713" y="613"/>
                  </a:moveTo>
                  <a:cubicBezTo>
                    <a:pt x="7244" y="613"/>
                    <a:pt x="9122" y="881"/>
                    <a:pt x="9711" y="972"/>
                  </a:cubicBezTo>
                  <a:cubicBezTo>
                    <a:pt x="10458" y="3421"/>
                    <a:pt x="10559" y="5068"/>
                    <a:pt x="10559" y="6361"/>
                  </a:cubicBezTo>
                  <a:cubicBezTo>
                    <a:pt x="10559" y="6961"/>
                    <a:pt x="10143" y="7944"/>
                    <a:pt x="9211" y="8791"/>
                  </a:cubicBezTo>
                  <a:cubicBezTo>
                    <a:pt x="8672" y="9282"/>
                    <a:pt x="7573" y="10059"/>
                    <a:pt x="6012" y="10059"/>
                  </a:cubicBezTo>
                  <a:cubicBezTo>
                    <a:pt x="5858" y="10059"/>
                    <a:pt x="5700" y="10052"/>
                    <a:pt x="5538" y="10036"/>
                  </a:cubicBezTo>
                  <a:cubicBezTo>
                    <a:pt x="2362" y="9733"/>
                    <a:pt x="613" y="8265"/>
                    <a:pt x="613" y="5903"/>
                  </a:cubicBezTo>
                  <a:cubicBezTo>
                    <a:pt x="613" y="3489"/>
                    <a:pt x="2780" y="980"/>
                    <a:pt x="4489" y="695"/>
                  </a:cubicBezTo>
                  <a:cubicBezTo>
                    <a:pt x="4839" y="636"/>
                    <a:pt x="5261" y="613"/>
                    <a:pt x="5713" y="613"/>
                  </a:cubicBezTo>
                  <a:close/>
                  <a:moveTo>
                    <a:pt x="5725" y="1"/>
                  </a:moveTo>
                  <a:cubicBezTo>
                    <a:pt x="5236" y="1"/>
                    <a:pt x="4775" y="27"/>
                    <a:pt x="4388" y="91"/>
                  </a:cubicBezTo>
                  <a:cubicBezTo>
                    <a:pt x="2413" y="420"/>
                    <a:pt x="0" y="3166"/>
                    <a:pt x="0" y="5903"/>
                  </a:cubicBezTo>
                  <a:cubicBezTo>
                    <a:pt x="0" y="8585"/>
                    <a:pt x="1997" y="10313"/>
                    <a:pt x="5480" y="10645"/>
                  </a:cubicBezTo>
                  <a:cubicBezTo>
                    <a:pt x="5653" y="10662"/>
                    <a:pt x="5825" y="10669"/>
                    <a:pt x="5995" y="10669"/>
                  </a:cubicBezTo>
                  <a:cubicBezTo>
                    <a:pt x="7329" y="10669"/>
                    <a:pt x="8601" y="10173"/>
                    <a:pt x="9623" y="9244"/>
                  </a:cubicBezTo>
                  <a:cubicBezTo>
                    <a:pt x="10564" y="8387"/>
                    <a:pt x="11172" y="7256"/>
                    <a:pt x="11172" y="6361"/>
                  </a:cubicBezTo>
                  <a:cubicBezTo>
                    <a:pt x="11172" y="4991"/>
                    <a:pt x="11060" y="3236"/>
                    <a:pt x="10239" y="609"/>
                  </a:cubicBezTo>
                  <a:cubicBezTo>
                    <a:pt x="10205" y="498"/>
                    <a:pt x="10111" y="416"/>
                    <a:pt x="9998" y="397"/>
                  </a:cubicBezTo>
                  <a:cubicBezTo>
                    <a:pt x="9877" y="377"/>
                    <a:pt x="7595" y="1"/>
                    <a:pt x="57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2485;p54">
              <a:extLst>
                <a:ext uri="{FF2B5EF4-FFF2-40B4-BE49-F238E27FC236}">
                  <a16:creationId xmlns:a16="http://schemas.microsoft.com/office/drawing/2014/main" id="{2B081146-3893-236C-52E7-1BF62529EF7B}"/>
                </a:ext>
              </a:extLst>
            </p:cNvPr>
            <p:cNvSpPr/>
            <p:nvPr/>
          </p:nvSpPr>
          <p:spPr>
            <a:xfrm>
              <a:off x="1945925" y="2374125"/>
              <a:ext cx="573900" cy="595300"/>
            </a:xfrm>
            <a:custGeom>
              <a:avLst/>
              <a:gdLst/>
              <a:ahLst/>
              <a:cxnLst/>
              <a:rect l="l" t="t" r="r" b="b"/>
              <a:pathLst>
                <a:path w="22956" h="23812" extrusionOk="0">
                  <a:moveTo>
                    <a:pt x="14815" y="0"/>
                  </a:moveTo>
                  <a:cubicBezTo>
                    <a:pt x="12912" y="0"/>
                    <a:pt x="10669" y="248"/>
                    <a:pt x="7805" y="1282"/>
                  </a:cubicBezTo>
                  <a:cubicBezTo>
                    <a:pt x="2296" y="3272"/>
                    <a:pt x="1" y="9699"/>
                    <a:pt x="307" y="13067"/>
                  </a:cubicBezTo>
                  <a:cubicBezTo>
                    <a:pt x="612" y="16434"/>
                    <a:pt x="5663" y="23319"/>
                    <a:pt x="8264" y="23779"/>
                  </a:cubicBezTo>
                  <a:cubicBezTo>
                    <a:pt x="8388" y="23801"/>
                    <a:pt x="8506" y="23811"/>
                    <a:pt x="8618" y="23811"/>
                  </a:cubicBezTo>
                  <a:cubicBezTo>
                    <a:pt x="10866" y="23811"/>
                    <a:pt x="10866" y="19647"/>
                    <a:pt x="10866" y="19647"/>
                  </a:cubicBezTo>
                  <a:lnTo>
                    <a:pt x="13467" y="18116"/>
                  </a:lnTo>
                  <a:cubicBezTo>
                    <a:pt x="13467" y="18116"/>
                    <a:pt x="19283" y="11841"/>
                    <a:pt x="21118" y="8016"/>
                  </a:cubicBezTo>
                  <a:cubicBezTo>
                    <a:pt x="22955" y="4190"/>
                    <a:pt x="22343" y="212"/>
                    <a:pt x="19436" y="212"/>
                  </a:cubicBezTo>
                  <a:cubicBezTo>
                    <a:pt x="18039" y="212"/>
                    <a:pt x="16573" y="0"/>
                    <a:pt x="148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2486;p54">
              <a:extLst>
                <a:ext uri="{FF2B5EF4-FFF2-40B4-BE49-F238E27FC236}">
                  <a16:creationId xmlns:a16="http://schemas.microsoft.com/office/drawing/2014/main" id="{2AFECFD0-80DA-FDC7-BABF-302FF4F51A4D}"/>
                </a:ext>
              </a:extLst>
            </p:cNvPr>
            <p:cNvSpPr/>
            <p:nvPr/>
          </p:nvSpPr>
          <p:spPr>
            <a:xfrm>
              <a:off x="1937575" y="2366500"/>
              <a:ext cx="578925" cy="610550"/>
            </a:xfrm>
            <a:custGeom>
              <a:avLst/>
              <a:gdLst/>
              <a:ahLst/>
              <a:cxnLst/>
              <a:rect l="l" t="t" r="r" b="b"/>
              <a:pathLst>
                <a:path w="23157" h="24422" extrusionOk="0">
                  <a:moveTo>
                    <a:pt x="15131" y="610"/>
                  </a:moveTo>
                  <a:cubicBezTo>
                    <a:pt x="16050" y="610"/>
                    <a:pt x="16895" y="669"/>
                    <a:pt x="17705" y="725"/>
                  </a:cubicBezTo>
                  <a:cubicBezTo>
                    <a:pt x="18423" y="775"/>
                    <a:pt x="19101" y="823"/>
                    <a:pt x="19770" y="823"/>
                  </a:cubicBezTo>
                  <a:cubicBezTo>
                    <a:pt x="20585" y="823"/>
                    <a:pt x="21213" y="1164"/>
                    <a:pt x="21636" y="1836"/>
                  </a:cubicBezTo>
                  <a:cubicBezTo>
                    <a:pt x="22515" y="3232"/>
                    <a:pt x="22331" y="5786"/>
                    <a:pt x="21177" y="8188"/>
                  </a:cubicBezTo>
                  <a:cubicBezTo>
                    <a:pt x="19448" y="11788"/>
                    <a:pt x="14061" y="17686"/>
                    <a:pt x="13607" y="18181"/>
                  </a:cubicBezTo>
                  <a:lnTo>
                    <a:pt x="11045" y="19687"/>
                  </a:lnTo>
                  <a:cubicBezTo>
                    <a:pt x="10951" y="19742"/>
                    <a:pt x="10893" y="19843"/>
                    <a:pt x="10893" y="19952"/>
                  </a:cubicBezTo>
                  <a:cubicBezTo>
                    <a:pt x="10893" y="19977"/>
                    <a:pt x="10878" y="22591"/>
                    <a:pt x="9784" y="23508"/>
                  </a:cubicBezTo>
                  <a:cubicBezTo>
                    <a:pt x="9543" y="23710"/>
                    <a:pt x="9270" y="23810"/>
                    <a:pt x="8954" y="23810"/>
                  </a:cubicBezTo>
                  <a:cubicBezTo>
                    <a:pt x="8857" y="23810"/>
                    <a:pt x="8756" y="23800"/>
                    <a:pt x="8651" y="23781"/>
                  </a:cubicBezTo>
                  <a:cubicBezTo>
                    <a:pt x="6213" y="23352"/>
                    <a:pt x="1243" y="16620"/>
                    <a:pt x="945" y="13343"/>
                  </a:cubicBezTo>
                  <a:cubicBezTo>
                    <a:pt x="627" y="9848"/>
                    <a:pt x="3043" y="3753"/>
                    <a:pt x="8243" y="1875"/>
                  </a:cubicBezTo>
                  <a:cubicBezTo>
                    <a:pt x="11065" y="856"/>
                    <a:pt x="13253" y="610"/>
                    <a:pt x="15131" y="610"/>
                  </a:cubicBezTo>
                  <a:close/>
                  <a:moveTo>
                    <a:pt x="15171" y="0"/>
                  </a:moveTo>
                  <a:cubicBezTo>
                    <a:pt x="13244" y="0"/>
                    <a:pt x="10941" y="250"/>
                    <a:pt x="8035" y="1300"/>
                  </a:cubicBezTo>
                  <a:cubicBezTo>
                    <a:pt x="2549" y="3281"/>
                    <a:pt x="0" y="9712"/>
                    <a:pt x="336" y="13398"/>
                  </a:cubicBezTo>
                  <a:cubicBezTo>
                    <a:pt x="657" y="16932"/>
                    <a:pt x="5874" y="23913"/>
                    <a:pt x="8545" y="24384"/>
                  </a:cubicBezTo>
                  <a:cubicBezTo>
                    <a:pt x="8680" y="24410"/>
                    <a:pt x="8817" y="24422"/>
                    <a:pt x="8955" y="24422"/>
                  </a:cubicBezTo>
                  <a:cubicBezTo>
                    <a:pt x="9415" y="24422"/>
                    <a:pt x="9825" y="24272"/>
                    <a:pt x="10178" y="23976"/>
                  </a:cubicBezTo>
                  <a:cubicBezTo>
                    <a:pt x="11317" y="23021"/>
                    <a:pt x="11479" y="20780"/>
                    <a:pt x="11502" y="20129"/>
                  </a:cubicBezTo>
                  <a:lnTo>
                    <a:pt x="13956" y="18685"/>
                  </a:lnTo>
                  <a:cubicBezTo>
                    <a:pt x="13982" y="18669"/>
                    <a:pt x="14005" y="18650"/>
                    <a:pt x="14025" y="18629"/>
                  </a:cubicBezTo>
                  <a:cubicBezTo>
                    <a:pt x="14264" y="18371"/>
                    <a:pt x="19893" y="12277"/>
                    <a:pt x="21728" y="8453"/>
                  </a:cubicBezTo>
                  <a:cubicBezTo>
                    <a:pt x="22989" y="5828"/>
                    <a:pt x="23156" y="3103"/>
                    <a:pt x="22154" y="1511"/>
                  </a:cubicBezTo>
                  <a:cubicBezTo>
                    <a:pt x="21619" y="660"/>
                    <a:pt x="20794" y="210"/>
                    <a:pt x="19769" y="210"/>
                  </a:cubicBezTo>
                  <a:cubicBezTo>
                    <a:pt x="19122" y="210"/>
                    <a:pt x="18454" y="164"/>
                    <a:pt x="17747" y="115"/>
                  </a:cubicBezTo>
                  <a:cubicBezTo>
                    <a:pt x="16960" y="60"/>
                    <a:pt x="16110" y="0"/>
                    <a:pt x="151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2487;p54">
              <a:extLst>
                <a:ext uri="{FF2B5EF4-FFF2-40B4-BE49-F238E27FC236}">
                  <a16:creationId xmlns:a16="http://schemas.microsoft.com/office/drawing/2014/main" id="{FEE9F682-A4AF-BDF0-033F-00734FBCE59A}"/>
                </a:ext>
              </a:extLst>
            </p:cNvPr>
            <p:cNvSpPr/>
            <p:nvPr/>
          </p:nvSpPr>
          <p:spPr>
            <a:xfrm>
              <a:off x="2183150" y="2795950"/>
              <a:ext cx="133925" cy="136850"/>
            </a:xfrm>
            <a:custGeom>
              <a:avLst/>
              <a:gdLst/>
              <a:ahLst/>
              <a:cxnLst/>
              <a:rect l="l" t="t" r="r" b="b"/>
              <a:pathLst>
                <a:path w="5357" h="5474" extrusionOk="0">
                  <a:moveTo>
                    <a:pt x="2323" y="0"/>
                  </a:moveTo>
                  <a:cubicBezTo>
                    <a:pt x="2116" y="0"/>
                    <a:pt x="1902" y="52"/>
                    <a:pt x="1683" y="172"/>
                  </a:cubicBezTo>
                  <a:cubicBezTo>
                    <a:pt x="0" y="1090"/>
                    <a:pt x="1530" y="4457"/>
                    <a:pt x="2601" y="5222"/>
                  </a:cubicBezTo>
                  <a:cubicBezTo>
                    <a:pt x="2856" y="5404"/>
                    <a:pt x="3146" y="5474"/>
                    <a:pt x="3439" y="5474"/>
                  </a:cubicBezTo>
                  <a:cubicBezTo>
                    <a:pt x="4378" y="5474"/>
                    <a:pt x="5356" y="4762"/>
                    <a:pt x="5356" y="4762"/>
                  </a:cubicBezTo>
                  <a:lnTo>
                    <a:pt x="4744" y="2314"/>
                  </a:lnTo>
                  <a:cubicBezTo>
                    <a:pt x="4744" y="2314"/>
                    <a:pt x="3702" y="0"/>
                    <a:pt x="23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2488;p54">
              <a:extLst>
                <a:ext uri="{FF2B5EF4-FFF2-40B4-BE49-F238E27FC236}">
                  <a16:creationId xmlns:a16="http://schemas.microsoft.com/office/drawing/2014/main" id="{724A3538-37D5-65C3-1D4F-66EA9060488C}"/>
                </a:ext>
              </a:extLst>
            </p:cNvPr>
            <p:cNvSpPr/>
            <p:nvPr/>
          </p:nvSpPr>
          <p:spPr>
            <a:xfrm>
              <a:off x="2196825" y="2788275"/>
              <a:ext cx="128800" cy="152175"/>
            </a:xfrm>
            <a:custGeom>
              <a:avLst/>
              <a:gdLst/>
              <a:ahLst/>
              <a:cxnLst/>
              <a:rect l="l" t="t" r="r" b="b"/>
              <a:pathLst>
                <a:path w="5152" h="6087" extrusionOk="0">
                  <a:moveTo>
                    <a:pt x="1774" y="0"/>
                  </a:moveTo>
                  <a:cubicBezTo>
                    <a:pt x="1507" y="0"/>
                    <a:pt x="1244" y="70"/>
                    <a:pt x="988" y="211"/>
                  </a:cubicBezTo>
                  <a:cubicBezTo>
                    <a:pt x="441" y="509"/>
                    <a:pt x="129" y="1048"/>
                    <a:pt x="86" y="1770"/>
                  </a:cubicBezTo>
                  <a:cubicBezTo>
                    <a:pt x="0" y="3179"/>
                    <a:pt x="998" y="5151"/>
                    <a:pt x="1876" y="5778"/>
                  </a:cubicBezTo>
                  <a:cubicBezTo>
                    <a:pt x="2189" y="6002"/>
                    <a:pt x="2539" y="6086"/>
                    <a:pt x="2889" y="6086"/>
                  </a:cubicBezTo>
                  <a:cubicBezTo>
                    <a:pt x="3915" y="6086"/>
                    <a:pt x="4932" y="5358"/>
                    <a:pt x="4989" y="5317"/>
                  </a:cubicBezTo>
                  <a:cubicBezTo>
                    <a:pt x="5123" y="5218"/>
                    <a:pt x="5151" y="5028"/>
                    <a:pt x="5053" y="4892"/>
                  </a:cubicBezTo>
                  <a:cubicBezTo>
                    <a:pt x="4993" y="4810"/>
                    <a:pt x="4899" y="4766"/>
                    <a:pt x="4805" y="4766"/>
                  </a:cubicBezTo>
                  <a:cubicBezTo>
                    <a:pt x="4744" y="4766"/>
                    <a:pt x="4682" y="4784"/>
                    <a:pt x="4629" y="4822"/>
                  </a:cubicBezTo>
                  <a:cubicBezTo>
                    <a:pt x="4617" y="4831"/>
                    <a:pt x="3703" y="5473"/>
                    <a:pt x="2889" y="5473"/>
                  </a:cubicBezTo>
                  <a:cubicBezTo>
                    <a:pt x="2653" y="5473"/>
                    <a:pt x="2426" y="5419"/>
                    <a:pt x="2231" y="5280"/>
                  </a:cubicBezTo>
                  <a:cubicBezTo>
                    <a:pt x="1571" y="4808"/>
                    <a:pt x="621" y="3064"/>
                    <a:pt x="696" y="1807"/>
                  </a:cubicBezTo>
                  <a:cubicBezTo>
                    <a:pt x="728" y="1298"/>
                    <a:pt x="924" y="943"/>
                    <a:pt x="1282" y="748"/>
                  </a:cubicBezTo>
                  <a:cubicBezTo>
                    <a:pt x="1446" y="658"/>
                    <a:pt x="1610" y="613"/>
                    <a:pt x="1776" y="613"/>
                  </a:cubicBezTo>
                  <a:cubicBezTo>
                    <a:pt x="1883" y="613"/>
                    <a:pt x="1991" y="632"/>
                    <a:pt x="2102" y="668"/>
                  </a:cubicBezTo>
                  <a:cubicBezTo>
                    <a:pt x="3123" y="1012"/>
                    <a:pt x="3908" y="2730"/>
                    <a:pt x="3916" y="2747"/>
                  </a:cubicBezTo>
                  <a:cubicBezTo>
                    <a:pt x="3967" y="2860"/>
                    <a:pt x="4079" y="2928"/>
                    <a:pt x="4196" y="2928"/>
                  </a:cubicBezTo>
                  <a:cubicBezTo>
                    <a:pt x="4238" y="2928"/>
                    <a:pt x="4281" y="2919"/>
                    <a:pt x="4322" y="2900"/>
                  </a:cubicBezTo>
                  <a:cubicBezTo>
                    <a:pt x="4476" y="2832"/>
                    <a:pt x="4544" y="2650"/>
                    <a:pt x="4475" y="2496"/>
                  </a:cubicBezTo>
                  <a:cubicBezTo>
                    <a:pt x="4438" y="2415"/>
                    <a:pt x="3572" y="517"/>
                    <a:pt x="2298" y="89"/>
                  </a:cubicBezTo>
                  <a:cubicBezTo>
                    <a:pt x="2122" y="30"/>
                    <a:pt x="1947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2489;p54">
              <a:extLst>
                <a:ext uri="{FF2B5EF4-FFF2-40B4-BE49-F238E27FC236}">
                  <a16:creationId xmlns:a16="http://schemas.microsoft.com/office/drawing/2014/main" id="{8C28652F-B3D5-B3F6-6D12-79B6F30B6E04}"/>
                </a:ext>
              </a:extLst>
            </p:cNvPr>
            <p:cNvSpPr/>
            <p:nvPr/>
          </p:nvSpPr>
          <p:spPr>
            <a:xfrm>
              <a:off x="2458000" y="2670025"/>
              <a:ext cx="51325" cy="72850"/>
            </a:xfrm>
            <a:custGeom>
              <a:avLst/>
              <a:gdLst/>
              <a:ahLst/>
              <a:cxnLst/>
              <a:rect l="l" t="t" r="r" b="b"/>
              <a:pathLst>
                <a:path w="2053" h="2914" extrusionOk="0">
                  <a:moveTo>
                    <a:pt x="1709" y="1"/>
                  </a:moveTo>
                  <a:cubicBezTo>
                    <a:pt x="1576" y="1"/>
                    <a:pt x="1453" y="88"/>
                    <a:pt x="1414" y="221"/>
                  </a:cubicBezTo>
                  <a:cubicBezTo>
                    <a:pt x="1178" y="990"/>
                    <a:pt x="650" y="2149"/>
                    <a:pt x="216" y="2323"/>
                  </a:cubicBezTo>
                  <a:cubicBezTo>
                    <a:pt x="79" y="2377"/>
                    <a:pt x="1" y="2521"/>
                    <a:pt x="28" y="2665"/>
                  </a:cubicBezTo>
                  <a:cubicBezTo>
                    <a:pt x="56" y="2809"/>
                    <a:pt x="182" y="2913"/>
                    <a:pt x="330" y="2913"/>
                  </a:cubicBezTo>
                  <a:cubicBezTo>
                    <a:pt x="368" y="2913"/>
                    <a:pt x="407" y="2906"/>
                    <a:pt x="443" y="2891"/>
                  </a:cubicBezTo>
                  <a:cubicBezTo>
                    <a:pt x="1300" y="2548"/>
                    <a:pt x="1891" y="758"/>
                    <a:pt x="1999" y="402"/>
                  </a:cubicBezTo>
                  <a:cubicBezTo>
                    <a:pt x="2052" y="239"/>
                    <a:pt x="1961" y="65"/>
                    <a:pt x="1799" y="14"/>
                  </a:cubicBezTo>
                  <a:cubicBezTo>
                    <a:pt x="1769" y="5"/>
                    <a:pt x="1738" y="1"/>
                    <a:pt x="17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2490;p54">
              <a:extLst>
                <a:ext uri="{FF2B5EF4-FFF2-40B4-BE49-F238E27FC236}">
                  <a16:creationId xmlns:a16="http://schemas.microsoft.com/office/drawing/2014/main" id="{0A7843E4-CAAC-932E-2652-CC28BF8A503B}"/>
                </a:ext>
              </a:extLst>
            </p:cNvPr>
            <p:cNvSpPr/>
            <p:nvPr/>
          </p:nvSpPr>
          <p:spPr>
            <a:xfrm>
              <a:off x="2739375" y="3363375"/>
              <a:ext cx="97725" cy="171250"/>
            </a:xfrm>
            <a:custGeom>
              <a:avLst/>
              <a:gdLst/>
              <a:ahLst/>
              <a:cxnLst/>
              <a:rect l="l" t="t" r="r" b="b"/>
              <a:pathLst>
                <a:path w="3909" h="6850" extrusionOk="0">
                  <a:moveTo>
                    <a:pt x="1383" y="1"/>
                  </a:moveTo>
                  <a:cubicBezTo>
                    <a:pt x="1140" y="1"/>
                    <a:pt x="921" y="122"/>
                    <a:pt x="859" y="522"/>
                  </a:cubicBezTo>
                  <a:cubicBezTo>
                    <a:pt x="745" y="1266"/>
                    <a:pt x="1343" y="2053"/>
                    <a:pt x="1672" y="2420"/>
                  </a:cubicBezTo>
                  <a:lnTo>
                    <a:pt x="1672" y="2420"/>
                  </a:lnTo>
                  <a:cubicBezTo>
                    <a:pt x="1380" y="2129"/>
                    <a:pt x="847" y="1640"/>
                    <a:pt x="542" y="1640"/>
                  </a:cubicBezTo>
                  <a:cubicBezTo>
                    <a:pt x="417" y="1640"/>
                    <a:pt x="330" y="1721"/>
                    <a:pt x="313" y="1930"/>
                  </a:cubicBezTo>
                  <a:cubicBezTo>
                    <a:pt x="234" y="2868"/>
                    <a:pt x="1173" y="3884"/>
                    <a:pt x="1173" y="3884"/>
                  </a:cubicBezTo>
                  <a:cubicBezTo>
                    <a:pt x="1173" y="3884"/>
                    <a:pt x="599" y="3616"/>
                    <a:pt x="254" y="3616"/>
                  </a:cubicBezTo>
                  <a:cubicBezTo>
                    <a:pt x="106" y="3616"/>
                    <a:pt x="1" y="3665"/>
                    <a:pt x="1" y="3806"/>
                  </a:cubicBezTo>
                  <a:cubicBezTo>
                    <a:pt x="1" y="4275"/>
                    <a:pt x="1641" y="5917"/>
                    <a:pt x="1720" y="6699"/>
                  </a:cubicBezTo>
                  <a:cubicBezTo>
                    <a:pt x="1730" y="6802"/>
                    <a:pt x="1765" y="6849"/>
                    <a:pt x="1818" y="6849"/>
                  </a:cubicBezTo>
                  <a:cubicBezTo>
                    <a:pt x="2170" y="6849"/>
                    <a:pt x="3324" y="4809"/>
                    <a:pt x="3597" y="3182"/>
                  </a:cubicBezTo>
                  <a:cubicBezTo>
                    <a:pt x="3909" y="1305"/>
                    <a:pt x="2189" y="288"/>
                    <a:pt x="2189" y="288"/>
                  </a:cubicBezTo>
                  <a:cubicBezTo>
                    <a:pt x="2189" y="288"/>
                    <a:pt x="1758" y="1"/>
                    <a:pt x="13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2491;p54">
              <a:extLst>
                <a:ext uri="{FF2B5EF4-FFF2-40B4-BE49-F238E27FC236}">
                  <a16:creationId xmlns:a16="http://schemas.microsoft.com/office/drawing/2014/main" id="{EFD9F6EB-945A-081A-57B2-2F65FF1EDF20}"/>
                </a:ext>
              </a:extLst>
            </p:cNvPr>
            <p:cNvSpPr/>
            <p:nvPr/>
          </p:nvSpPr>
          <p:spPr>
            <a:xfrm>
              <a:off x="2731700" y="3355750"/>
              <a:ext cx="113500" cy="186500"/>
            </a:xfrm>
            <a:custGeom>
              <a:avLst/>
              <a:gdLst/>
              <a:ahLst/>
              <a:cxnLst/>
              <a:rect l="l" t="t" r="r" b="b"/>
              <a:pathLst>
                <a:path w="4540" h="7460" extrusionOk="0">
                  <a:moveTo>
                    <a:pt x="1689" y="612"/>
                  </a:moveTo>
                  <a:cubicBezTo>
                    <a:pt x="1871" y="612"/>
                    <a:pt x="2155" y="734"/>
                    <a:pt x="2327" y="848"/>
                  </a:cubicBezTo>
                  <a:cubicBezTo>
                    <a:pt x="2332" y="850"/>
                    <a:pt x="2336" y="854"/>
                    <a:pt x="2340" y="857"/>
                  </a:cubicBezTo>
                  <a:cubicBezTo>
                    <a:pt x="2355" y="866"/>
                    <a:pt x="3877" y="1785"/>
                    <a:pt x="3601" y="3435"/>
                  </a:cubicBezTo>
                  <a:cubicBezTo>
                    <a:pt x="3387" y="4716"/>
                    <a:pt x="2651" y="6119"/>
                    <a:pt x="2252" y="6652"/>
                  </a:cubicBezTo>
                  <a:cubicBezTo>
                    <a:pt x="2079" y="6191"/>
                    <a:pt x="1668" y="5639"/>
                    <a:pt x="1268" y="5102"/>
                  </a:cubicBezTo>
                  <a:cubicBezTo>
                    <a:pt x="1055" y="4816"/>
                    <a:pt x="780" y="4445"/>
                    <a:pt x="665" y="4236"/>
                  </a:cubicBezTo>
                  <a:lnTo>
                    <a:pt x="665" y="4236"/>
                  </a:lnTo>
                  <a:cubicBezTo>
                    <a:pt x="837" y="4264"/>
                    <a:pt x="1112" y="4355"/>
                    <a:pt x="1350" y="4466"/>
                  </a:cubicBezTo>
                  <a:cubicBezTo>
                    <a:pt x="1391" y="4485"/>
                    <a:pt x="1435" y="4495"/>
                    <a:pt x="1479" y="4495"/>
                  </a:cubicBezTo>
                  <a:cubicBezTo>
                    <a:pt x="1574" y="4495"/>
                    <a:pt x="1667" y="4450"/>
                    <a:pt x="1727" y="4370"/>
                  </a:cubicBezTo>
                  <a:cubicBezTo>
                    <a:pt x="1813" y="4252"/>
                    <a:pt x="1803" y="4089"/>
                    <a:pt x="1705" y="3982"/>
                  </a:cubicBezTo>
                  <a:cubicBezTo>
                    <a:pt x="1470" y="3727"/>
                    <a:pt x="877" y="2929"/>
                    <a:pt x="924" y="2271"/>
                  </a:cubicBezTo>
                  <a:lnTo>
                    <a:pt x="924" y="2271"/>
                  </a:lnTo>
                  <a:cubicBezTo>
                    <a:pt x="1098" y="2345"/>
                    <a:pt x="1425" y="2605"/>
                    <a:pt x="1739" y="2916"/>
                  </a:cubicBezTo>
                  <a:cubicBezTo>
                    <a:pt x="1866" y="3060"/>
                    <a:pt x="1960" y="3149"/>
                    <a:pt x="1974" y="3161"/>
                  </a:cubicBezTo>
                  <a:cubicBezTo>
                    <a:pt x="2033" y="3217"/>
                    <a:pt x="2109" y="3245"/>
                    <a:pt x="2185" y="3245"/>
                  </a:cubicBezTo>
                  <a:cubicBezTo>
                    <a:pt x="2262" y="3245"/>
                    <a:pt x="2340" y="3216"/>
                    <a:pt x="2399" y="3158"/>
                  </a:cubicBezTo>
                  <a:cubicBezTo>
                    <a:pt x="2517" y="3041"/>
                    <a:pt x="2522" y="2853"/>
                    <a:pt x="2410" y="2732"/>
                  </a:cubicBezTo>
                  <a:cubicBezTo>
                    <a:pt x="2336" y="2650"/>
                    <a:pt x="2250" y="2558"/>
                    <a:pt x="2157" y="2465"/>
                  </a:cubicBezTo>
                  <a:cubicBezTo>
                    <a:pt x="1823" y="2079"/>
                    <a:pt x="1384" y="1424"/>
                    <a:pt x="1470" y="873"/>
                  </a:cubicBezTo>
                  <a:cubicBezTo>
                    <a:pt x="1484" y="780"/>
                    <a:pt x="1516" y="662"/>
                    <a:pt x="1592" y="629"/>
                  </a:cubicBezTo>
                  <a:cubicBezTo>
                    <a:pt x="1619" y="617"/>
                    <a:pt x="1652" y="612"/>
                    <a:pt x="1689" y="612"/>
                  </a:cubicBezTo>
                  <a:close/>
                  <a:moveTo>
                    <a:pt x="1688" y="0"/>
                  </a:moveTo>
                  <a:cubicBezTo>
                    <a:pt x="1571" y="0"/>
                    <a:pt x="1454" y="20"/>
                    <a:pt x="1343" y="68"/>
                  </a:cubicBezTo>
                  <a:cubicBezTo>
                    <a:pt x="1162" y="148"/>
                    <a:pt x="931" y="337"/>
                    <a:pt x="863" y="780"/>
                  </a:cubicBezTo>
                  <a:cubicBezTo>
                    <a:pt x="818" y="1077"/>
                    <a:pt x="865" y="1374"/>
                    <a:pt x="960" y="1653"/>
                  </a:cubicBezTo>
                  <a:cubicBezTo>
                    <a:pt x="917" y="1645"/>
                    <a:pt x="875" y="1640"/>
                    <a:pt x="835" y="1640"/>
                  </a:cubicBezTo>
                  <a:cubicBezTo>
                    <a:pt x="780" y="1640"/>
                    <a:pt x="727" y="1649"/>
                    <a:pt x="677" y="1667"/>
                  </a:cubicBezTo>
                  <a:cubicBezTo>
                    <a:pt x="555" y="1708"/>
                    <a:pt x="345" y="1833"/>
                    <a:pt x="314" y="2208"/>
                  </a:cubicBezTo>
                  <a:cubicBezTo>
                    <a:pt x="272" y="2713"/>
                    <a:pt x="474" y="3224"/>
                    <a:pt x="702" y="3624"/>
                  </a:cubicBezTo>
                  <a:cubicBezTo>
                    <a:pt x="657" y="3620"/>
                    <a:pt x="613" y="3617"/>
                    <a:pt x="570" y="3617"/>
                  </a:cubicBezTo>
                  <a:cubicBezTo>
                    <a:pt x="437" y="3617"/>
                    <a:pt x="314" y="3641"/>
                    <a:pt x="217" y="3703"/>
                  </a:cubicBezTo>
                  <a:cubicBezTo>
                    <a:pt x="79" y="3790"/>
                    <a:pt x="1" y="3939"/>
                    <a:pt x="1" y="4110"/>
                  </a:cubicBezTo>
                  <a:cubicBezTo>
                    <a:pt x="1" y="4411"/>
                    <a:pt x="268" y="4783"/>
                    <a:pt x="777" y="5467"/>
                  </a:cubicBezTo>
                  <a:cubicBezTo>
                    <a:pt x="1162" y="5984"/>
                    <a:pt x="1688" y="6691"/>
                    <a:pt x="1722" y="7033"/>
                  </a:cubicBezTo>
                  <a:cubicBezTo>
                    <a:pt x="1753" y="7338"/>
                    <a:pt x="1944" y="7454"/>
                    <a:pt x="2113" y="7459"/>
                  </a:cubicBezTo>
                  <a:lnTo>
                    <a:pt x="2122" y="7459"/>
                  </a:lnTo>
                  <a:cubicBezTo>
                    <a:pt x="2832" y="7459"/>
                    <a:pt x="3969" y="4952"/>
                    <a:pt x="4204" y="3535"/>
                  </a:cubicBezTo>
                  <a:cubicBezTo>
                    <a:pt x="4539" y="1522"/>
                    <a:pt x="2806" y="424"/>
                    <a:pt x="2657" y="334"/>
                  </a:cubicBezTo>
                  <a:cubicBezTo>
                    <a:pt x="2575" y="279"/>
                    <a:pt x="2131" y="0"/>
                    <a:pt x="1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2492;p54">
              <a:extLst>
                <a:ext uri="{FF2B5EF4-FFF2-40B4-BE49-F238E27FC236}">
                  <a16:creationId xmlns:a16="http://schemas.microsoft.com/office/drawing/2014/main" id="{288A58D5-007D-8144-67F1-BFCC862061C3}"/>
                </a:ext>
              </a:extLst>
            </p:cNvPr>
            <p:cNvSpPr/>
            <p:nvPr/>
          </p:nvSpPr>
          <p:spPr>
            <a:xfrm>
              <a:off x="2737850" y="3339450"/>
              <a:ext cx="164525" cy="367525"/>
            </a:xfrm>
            <a:custGeom>
              <a:avLst/>
              <a:gdLst/>
              <a:ahLst/>
              <a:cxnLst/>
              <a:rect l="l" t="t" r="r" b="b"/>
              <a:pathLst>
                <a:path w="6581" h="14701" extrusionOk="0">
                  <a:moveTo>
                    <a:pt x="2630" y="0"/>
                  </a:moveTo>
                  <a:cubicBezTo>
                    <a:pt x="2425" y="0"/>
                    <a:pt x="2213" y="51"/>
                    <a:pt x="1990" y="162"/>
                  </a:cubicBezTo>
                  <a:cubicBezTo>
                    <a:pt x="766" y="774"/>
                    <a:pt x="3367" y="2917"/>
                    <a:pt x="2756" y="4141"/>
                  </a:cubicBezTo>
                  <a:cubicBezTo>
                    <a:pt x="2143" y="5365"/>
                    <a:pt x="766" y="7507"/>
                    <a:pt x="766" y="8732"/>
                  </a:cubicBezTo>
                  <a:cubicBezTo>
                    <a:pt x="766" y="9956"/>
                    <a:pt x="1" y="12864"/>
                    <a:pt x="1" y="12864"/>
                  </a:cubicBezTo>
                  <a:lnTo>
                    <a:pt x="766" y="14700"/>
                  </a:lnTo>
                  <a:cubicBezTo>
                    <a:pt x="766" y="14700"/>
                    <a:pt x="1378" y="14394"/>
                    <a:pt x="2296" y="13476"/>
                  </a:cubicBezTo>
                  <a:cubicBezTo>
                    <a:pt x="3214" y="12558"/>
                    <a:pt x="4744" y="10415"/>
                    <a:pt x="5663" y="8426"/>
                  </a:cubicBezTo>
                  <a:cubicBezTo>
                    <a:pt x="6581" y="6436"/>
                    <a:pt x="6275" y="3528"/>
                    <a:pt x="5204" y="2151"/>
                  </a:cubicBezTo>
                  <a:cubicBezTo>
                    <a:pt x="4327" y="1025"/>
                    <a:pt x="3553" y="0"/>
                    <a:pt x="26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2493;p54">
              <a:extLst>
                <a:ext uri="{FF2B5EF4-FFF2-40B4-BE49-F238E27FC236}">
                  <a16:creationId xmlns:a16="http://schemas.microsoft.com/office/drawing/2014/main" id="{600713F1-721F-194C-BE53-E956A266963B}"/>
                </a:ext>
              </a:extLst>
            </p:cNvPr>
            <p:cNvSpPr/>
            <p:nvPr/>
          </p:nvSpPr>
          <p:spPr>
            <a:xfrm>
              <a:off x="2730025" y="3331650"/>
              <a:ext cx="179725" cy="382950"/>
            </a:xfrm>
            <a:custGeom>
              <a:avLst/>
              <a:gdLst/>
              <a:ahLst/>
              <a:cxnLst/>
              <a:rect l="l" t="t" r="r" b="b"/>
              <a:pathLst>
                <a:path w="7189" h="15318" extrusionOk="0">
                  <a:moveTo>
                    <a:pt x="2940" y="621"/>
                  </a:moveTo>
                  <a:cubicBezTo>
                    <a:pt x="3652" y="621"/>
                    <a:pt x="4306" y="1404"/>
                    <a:pt x="5213" y="2572"/>
                  </a:cubicBezTo>
                  <a:lnTo>
                    <a:pt x="5275" y="2652"/>
                  </a:lnTo>
                  <a:cubicBezTo>
                    <a:pt x="6217" y="3862"/>
                    <a:pt x="6623" y="6606"/>
                    <a:pt x="5699" y="8609"/>
                  </a:cubicBezTo>
                  <a:cubicBezTo>
                    <a:pt x="4809" y="10536"/>
                    <a:pt x="3319" y="12645"/>
                    <a:pt x="2393" y="13571"/>
                  </a:cubicBezTo>
                  <a:cubicBezTo>
                    <a:pt x="1887" y="14078"/>
                    <a:pt x="1477" y="14391"/>
                    <a:pt x="1224" y="14562"/>
                  </a:cubicBezTo>
                  <a:lnTo>
                    <a:pt x="636" y="13153"/>
                  </a:lnTo>
                  <a:cubicBezTo>
                    <a:pt x="773" y="12619"/>
                    <a:pt x="1385" y="10177"/>
                    <a:pt x="1385" y="9044"/>
                  </a:cubicBezTo>
                  <a:cubicBezTo>
                    <a:pt x="1385" y="8179"/>
                    <a:pt x="2214" y="6671"/>
                    <a:pt x="2818" y="5568"/>
                  </a:cubicBezTo>
                  <a:cubicBezTo>
                    <a:pt x="3017" y="5208"/>
                    <a:pt x="3199" y="4874"/>
                    <a:pt x="3342" y="4589"/>
                  </a:cubicBezTo>
                  <a:cubicBezTo>
                    <a:pt x="3706" y="3864"/>
                    <a:pt x="3217" y="2978"/>
                    <a:pt x="2785" y="2196"/>
                  </a:cubicBezTo>
                  <a:cubicBezTo>
                    <a:pt x="2516" y="1709"/>
                    <a:pt x="2209" y="1154"/>
                    <a:pt x="2290" y="897"/>
                  </a:cubicBezTo>
                  <a:cubicBezTo>
                    <a:pt x="2302" y="857"/>
                    <a:pt x="2331" y="802"/>
                    <a:pt x="2441" y="747"/>
                  </a:cubicBezTo>
                  <a:cubicBezTo>
                    <a:pt x="2613" y="662"/>
                    <a:pt x="2778" y="621"/>
                    <a:pt x="2940" y="621"/>
                  </a:cubicBezTo>
                  <a:close/>
                  <a:moveTo>
                    <a:pt x="2951" y="0"/>
                  </a:moveTo>
                  <a:cubicBezTo>
                    <a:pt x="2702" y="0"/>
                    <a:pt x="2442" y="62"/>
                    <a:pt x="2166" y="200"/>
                  </a:cubicBezTo>
                  <a:cubicBezTo>
                    <a:pt x="1929" y="319"/>
                    <a:pt x="1774" y="492"/>
                    <a:pt x="1704" y="715"/>
                  </a:cubicBezTo>
                  <a:cubicBezTo>
                    <a:pt x="1547" y="1222"/>
                    <a:pt x="1888" y="1840"/>
                    <a:pt x="2249" y="2493"/>
                  </a:cubicBezTo>
                  <a:cubicBezTo>
                    <a:pt x="2607" y="3142"/>
                    <a:pt x="3013" y="3877"/>
                    <a:pt x="2794" y="4316"/>
                  </a:cubicBezTo>
                  <a:cubicBezTo>
                    <a:pt x="2656" y="4595"/>
                    <a:pt x="2475" y="4922"/>
                    <a:pt x="2281" y="5274"/>
                  </a:cubicBezTo>
                  <a:cubicBezTo>
                    <a:pt x="1609" y="6499"/>
                    <a:pt x="772" y="8023"/>
                    <a:pt x="772" y="9044"/>
                  </a:cubicBezTo>
                  <a:cubicBezTo>
                    <a:pt x="772" y="10214"/>
                    <a:pt x="25" y="13069"/>
                    <a:pt x="17" y="13098"/>
                  </a:cubicBezTo>
                  <a:cubicBezTo>
                    <a:pt x="0" y="13162"/>
                    <a:pt x="5" y="13232"/>
                    <a:pt x="31" y="13293"/>
                  </a:cubicBezTo>
                  <a:lnTo>
                    <a:pt x="797" y="15130"/>
                  </a:lnTo>
                  <a:cubicBezTo>
                    <a:pt x="829" y="15208"/>
                    <a:pt x="893" y="15269"/>
                    <a:pt x="972" y="15299"/>
                  </a:cubicBezTo>
                  <a:cubicBezTo>
                    <a:pt x="1006" y="15311"/>
                    <a:pt x="1043" y="15318"/>
                    <a:pt x="1079" y="15318"/>
                  </a:cubicBezTo>
                  <a:cubicBezTo>
                    <a:pt x="1127" y="15318"/>
                    <a:pt x="1173" y="15307"/>
                    <a:pt x="1215" y="15285"/>
                  </a:cubicBezTo>
                  <a:cubicBezTo>
                    <a:pt x="1243" y="15273"/>
                    <a:pt x="1883" y="14947"/>
                    <a:pt x="2826" y="14004"/>
                  </a:cubicBezTo>
                  <a:cubicBezTo>
                    <a:pt x="3790" y="13039"/>
                    <a:pt x="5336" y="10854"/>
                    <a:pt x="6254" y="8866"/>
                  </a:cubicBezTo>
                  <a:cubicBezTo>
                    <a:pt x="7189" y="6841"/>
                    <a:pt x="6961" y="3823"/>
                    <a:pt x="5758" y="2276"/>
                  </a:cubicBezTo>
                  <a:lnTo>
                    <a:pt x="5696" y="2196"/>
                  </a:lnTo>
                  <a:cubicBezTo>
                    <a:pt x="4823" y="1074"/>
                    <a:pt x="3988" y="0"/>
                    <a:pt x="29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2494;p54">
              <a:extLst>
                <a:ext uri="{FF2B5EF4-FFF2-40B4-BE49-F238E27FC236}">
                  <a16:creationId xmlns:a16="http://schemas.microsoft.com/office/drawing/2014/main" id="{913179D2-4C3C-AE1C-991C-1E52DC1417FA}"/>
                </a:ext>
              </a:extLst>
            </p:cNvPr>
            <p:cNvSpPr/>
            <p:nvPr/>
          </p:nvSpPr>
          <p:spPr>
            <a:xfrm>
              <a:off x="2766850" y="3370525"/>
              <a:ext cx="62750" cy="217050"/>
            </a:xfrm>
            <a:custGeom>
              <a:avLst/>
              <a:gdLst/>
              <a:ahLst/>
              <a:cxnLst/>
              <a:rect l="l" t="t" r="r" b="b"/>
              <a:pathLst>
                <a:path w="2510" h="8682" extrusionOk="0">
                  <a:moveTo>
                    <a:pt x="1148" y="1"/>
                  </a:moveTo>
                  <a:cubicBezTo>
                    <a:pt x="1111" y="1"/>
                    <a:pt x="1090" y="2"/>
                    <a:pt x="1090" y="2"/>
                  </a:cubicBezTo>
                  <a:cubicBezTo>
                    <a:pt x="1090" y="2"/>
                    <a:pt x="1" y="2865"/>
                    <a:pt x="1" y="4803"/>
                  </a:cubicBezTo>
                  <a:lnTo>
                    <a:pt x="1" y="8682"/>
                  </a:lnTo>
                  <a:lnTo>
                    <a:pt x="2510" y="5146"/>
                  </a:lnTo>
                  <a:cubicBezTo>
                    <a:pt x="2510" y="5146"/>
                    <a:pt x="2053" y="2865"/>
                    <a:pt x="2281" y="1381"/>
                  </a:cubicBezTo>
                  <a:cubicBezTo>
                    <a:pt x="2482" y="81"/>
                    <a:pt x="1414" y="1"/>
                    <a:pt x="11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2495;p54">
              <a:extLst>
                <a:ext uri="{FF2B5EF4-FFF2-40B4-BE49-F238E27FC236}">
                  <a16:creationId xmlns:a16="http://schemas.microsoft.com/office/drawing/2014/main" id="{BC00D94F-2B07-F48D-5832-5527F4C41FA3}"/>
                </a:ext>
              </a:extLst>
            </p:cNvPr>
            <p:cNvSpPr/>
            <p:nvPr/>
          </p:nvSpPr>
          <p:spPr>
            <a:xfrm>
              <a:off x="2759175" y="3362900"/>
              <a:ext cx="78850" cy="232350"/>
            </a:xfrm>
            <a:custGeom>
              <a:avLst/>
              <a:gdLst/>
              <a:ahLst/>
              <a:cxnLst/>
              <a:rect l="l" t="t" r="r" b="b"/>
              <a:pathLst>
                <a:path w="3154" h="9294" extrusionOk="0">
                  <a:moveTo>
                    <a:pt x="1445" y="0"/>
                  </a:moveTo>
                  <a:cubicBezTo>
                    <a:pt x="1405" y="0"/>
                    <a:pt x="1379" y="1"/>
                    <a:pt x="1374" y="1"/>
                  </a:cubicBezTo>
                  <a:cubicBezTo>
                    <a:pt x="1256" y="10"/>
                    <a:pt x="1153" y="87"/>
                    <a:pt x="1111" y="198"/>
                  </a:cubicBezTo>
                  <a:cubicBezTo>
                    <a:pt x="1064" y="317"/>
                    <a:pt x="1" y="3136"/>
                    <a:pt x="1" y="5108"/>
                  </a:cubicBezTo>
                  <a:lnTo>
                    <a:pt x="1" y="8987"/>
                  </a:lnTo>
                  <a:cubicBezTo>
                    <a:pt x="1" y="9156"/>
                    <a:pt x="138" y="9293"/>
                    <a:pt x="308" y="9293"/>
                  </a:cubicBezTo>
                  <a:cubicBezTo>
                    <a:pt x="476" y="9293"/>
                    <a:pt x="613" y="9156"/>
                    <a:pt x="613" y="8988"/>
                  </a:cubicBezTo>
                  <a:lnTo>
                    <a:pt x="613" y="5108"/>
                  </a:lnTo>
                  <a:cubicBezTo>
                    <a:pt x="613" y="3542"/>
                    <a:pt x="1364" y="1303"/>
                    <a:pt x="1608" y="621"/>
                  </a:cubicBezTo>
                  <a:cubicBezTo>
                    <a:pt x="1767" y="640"/>
                    <a:pt x="1989" y="696"/>
                    <a:pt x="2138" y="856"/>
                  </a:cubicBezTo>
                  <a:cubicBezTo>
                    <a:pt x="2290" y="1022"/>
                    <a:pt x="2340" y="1285"/>
                    <a:pt x="2286" y="1640"/>
                  </a:cubicBezTo>
                  <a:cubicBezTo>
                    <a:pt x="2052" y="3159"/>
                    <a:pt x="2498" y="5415"/>
                    <a:pt x="2516" y="5510"/>
                  </a:cubicBezTo>
                  <a:cubicBezTo>
                    <a:pt x="2544" y="5658"/>
                    <a:pt x="2673" y="5763"/>
                    <a:pt x="2817" y="5763"/>
                  </a:cubicBezTo>
                  <a:cubicBezTo>
                    <a:pt x="2837" y="5763"/>
                    <a:pt x="2857" y="5761"/>
                    <a:pt x="2878" y="5756"/>
                  </a:cubicBezTo>
                  <a:cubicBezTo>
                    <a:pt x="3046" y="5723"/>
                    <a:pt x="3153" y="5558"/>
                    <a:pt x="3117" y="5391"/>
                  </a:cubicBezTo>
                  <a:cubicBezTo>
                    <a:pt x="3112" y="5369"/>
                    <a:pt x="2674" y="3144"/>
                    <a:pt x="2891" y="1733"/>
                  </a:cubicBezTo>
                  <a:cubicBezTo>
                    <a:pt x="2975" y="1186"/>
                    <a:pt x="2873" y="751"/>
                    <a:pt x="2586" y="440"/>
                  </a:cubicBezTo>
                  <a:cubicBezTo>
                    <a:pt x="2212" y="34"/>
                    <a:pt x="1644" y="0"/>
                    <a:pt x="14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2496;p54">
              <a:extLst>
                <a:ext uri="{FF2B5EF4-FFF2-40B4-BE49-F238E27FC236}">
                  <a16:creationId xmlns:a16="http://schemas.microsoft.com/office/drawing/2014/main" id="{2871E3D3-7B51-8B2A-836E-918792EC6835}"/>
                </a:ext>
              </a:extLst>
            </p:cNvPr>
            <p:cNvSpPr/>
            <p:nvPr/>
          </p:nvSpPr>
          <p:spPr>
            <a:xfrm>
              <a:off x="1865600" y="3423825"/>
              <a:ext cx="975575" cy="860850"/>
            </a:xfrm>
            <a:custGeom>
              <a:avLst/>
              <a:gdLst/>
              <a:ahLst/>
              <a:cxnLst/>
              <a:rect l="l" t="t" r="r" b="b"/>
              <a:pathLst>
                <a:path w="39023" h="34434" extrusionOk="0">
                  <a:moveTo>
                    <a:pt x="8110" y="0"/>
                  </a:moveTo>
                  <a:lnTo>
                    <a:pt x="2143" y="4285"/>
                  </a:lnTo>
                  <a:cubicBezTo>
                    <a:pt x="2143" y="4285"/>
                    <a:pt x="0" y="7346"/>
                    <a:pt x="1071" y="10713"/>
                  </a:cubicBezTo>
                  <a:cubicBezTo>
                    <a:pt x="2143" y="14080"/>
                    <a:pt x="17446" y="34433"/>
                    <a:pt x="19588" y="34433"/>
                  </a:cubicBezTo>
                  <a:cubicBezTo>
                    <a:pt x="21730" y="34433"/>
                    <a:pt x="37186" y="14386"/>
                    <a:pt x="38104" y="13162"/>
                  </a:cubicBezTo>
                  <a:cubicBezTo>
                    <a:pt x="39023" y="11938"/>
                    <a:pt x="35044" y="8877"/>
                    <a:pt x="35044" y="8877"/>
                  </a:cubicBezTo>
                  <a:lnTo>
                    <a:pt x="19588" y="22956"/>
                  </a:lnTo>
                  <a:cubicBezTo>
                    <a:pt x="19588" y="22956"/>
                    <a:pt x="15456" y="6428"/>
                    <a:pt x="13772" y="3368"/>
                  </a:cubicBezTo>
                  <a:cubicBezTo>
                    <a:pt x="12089" y="307"/>
                    <a:pt x="8110" y="0"/>
                    <a:pt x="8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2497;p54">
              <a:extLst>
                <a:ext uri="{FF2B5EF4-FFF2-40B4-BE49-F238E27FC236}">
                  <a16:creationId xmlns:a16="http://schemas.microsoft.com/office/drawing/2014/main" id="{C16CE806-A746-A9C9-D658-C69D14187880}"/>
                </a:ext>
              </a:extLst>
            </p:cNvPr>
            <p:cNvSpPr/>
            <p:nvPr/>
          </p:nvSpPr>
          <p:spPr>
            <a:xfrm>
              <a:off x="1857450" y="3416125"/>
              <a:ext cx="993025" cy="876200"/>
            </a:xfrm>
            <a:custGeom>
              <a:avLst/>
              <a:gdLst/>
              <a:ahLst/>
              <a:cxnLst/>
              <a:rect l="l" t="t" r="r" b="b"/>
              <a:pathLst>
                <a:path w="39721" h="35048" extrusionOk="0">
                  <a:moveTo>
                    <a:pt x="8415" y="0"/>
                  </a:moveTo>
                  <a:cubicBezTo>
                    <a:pt x="8263" y="0"/>
                    <a:pt x="8143" y="132"/>
                    <a:pt x="8132" y="285"/>
                  </a:cubicBezTo>
                  <a:cubicBezTo>
                    <a:pt x="8118" y="454"/>
                    <a:pt x="8244" y="601"/>
                    <a:pt x="8412" y="614"/>
                  </a:cubicBezTo>
                  <a:cubicBezTo>
                    <a:pt x="8451" y="616"/>
                    <a:pt x="12248" y="948"/>
                    <a:pt x="13830" y="3823"/>
                  </a:cubicBezTo>
                  <a:cubicBezTo>
                    <a:pt x="15475" y="6813"/>
                    <a:pt x="19575" y="23173"/>
                    <a:pt x="19616" y="23338"/>
                  </a:cubicBezTo>
                  <a:cubicBezTo>
                    <a:pt x="19653" y="23483"/>
                    <a:pt x="19782" y="23569"/>
                    <a:pt x="19915" y="23569"/>
                  </a:cubicBezTo>
                  <a:cubicBezTo>
                    <a:pt x="19987" y="23569"/>
                    <a:pt x="20060" y="23544"/>
                    <a:pt x="20120" y="23490"/>
                  </a:cubicBezTo>
                  <a:lnTo>
                    <a:pt x="35384" y="9585"/>
                  </a:lnTo>
                  <a:cubicBezTo>
                    <a:pt x="36862" y="10764"/>
                    <a:pt x="38665" y="12646"/>
                    <a:pt x="38186" y="13286"/>
                  </a:cubicBezTo>
                  <a:cubicBezTo>
                    <a:pt x="34491" y="18212"/>
                    <a:pt x="21572" y="34436"/>
                    <a:pt x="19914" y="34436"/>
                  </a:cubicBezTo>
                  <a:cubicBezTo>
                    <a:pt x="18207" y="34436"/>
                    <a:pt x="2877" y="14663"/>
                    <a:pt x="1689" y="10929"/>
                  </a:cubicBezTo>
                  <a:cubicBezTo>
                    <a:pt x="677" y="7750"/>
                    <a:pt x="2699" y="4798"/>
                    <a:pt x="2719" y="4768"/>
                  </a:cubicBezTo>
                  <a:cubicBezTo>
                    <a:pt x="2815" y="4630"/>
                    <a:pt x="2782" y="4439"/>
                    <a:pt x="2644" y="4343"/>
                  </a:cubicBezTo>
                  <a:cubicBezTo>
                    <a:pt x="2590" y="4305"/>
                    <a:pt x="2529" y="4287"/>
                    <a:pt x="2469" y="4287"/>
                  </a:cubicBezTo>
                  <a:cubicBezTo>
                    <a:pt x="2372" y="4287"/>
                    <a:pt x="2277" y="4333"/>
                    <a:pt x="2217" y="4418"/>
                  </a:cubicBezTo>
                  <a:cubicBezTo>
                    <a:pt x="2126" y="4548"/>
                    <a:pt x="1" y="7643"/>
                    <a:pt x="1105" y="11114"/>
                  </a:cubicBezTo>
                  <a:cubicBezTo>
                    <a:pt x="1680" y="12919"/>
                    <a:pt x="6020" y="19130"/>
                    <a:pt x="10010" y="24329"/>
                  </a:cubicBezTo>
                  <a:cubicBezTo>
                    <a:pt x="12484" y="27552"/>
                    <a:pt x="18399" y="35047"/>
                    <a:pt x="19914" y="35047"/>
                  </a:cubicBezTo>
                  <a:cubicBezTo>
                    <a:pt x="22342" y="35047"/>
                    <a:pt x="38515" y="13867"/>
                    <a:pt x="38674" y="13653"/>
                  </a:cubicBezTo>
                  <a:cubicBezTo>
                    <a:pt x="39721" y="12258"/>
                    <a:pt x="36260" y="9484"/>
                    <a:pt x="35556" y="8941"/>
                  </a:cubicBezTo>
                  <a:cubicBezTo>
                    <a:pt x="35501" y="8899"/>
                    <a:pt x="35435" y="8879"/>
                    <a:pt x="35370" y="8879"/>
                  </a:cubicBezTo>
                  <a:cubicBezTo>
                    <a:pt x="35296" y="8879"/>
                    <a:pt x="35221" y="8905"/>
                    <a:pt x="35162" y="8958"/>
                  </a:cubicBezTo>
                  <a:lnTo>
                    <a:pt x="20086" y="22692"/>
                  </a:lnTo>
                  <a:cubicBezTo>
                    <a:pt x="19370" y="19864"/>
                    <a:pt x="15904" y="6325"/>
                    <a:pt x="14366" y="3528"/>
                  </a:cubicBezTo>
                  <a:cubicBezTo>
                    <a:pt x="12624" y="359"/>
                    <a:pt x="8629" y="16"/>
                    <a:pt x="8460" y="4"/>
                  </a:cubicBezTo>
                  <a:cubicBezTo>
                    <a:pt x="8444" y="1"/>
                    <a:pt x="8429" y="0"/>
                    <a:pt x="8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2498;p54">
              <a:extLst>
                <a:ext uri="{FF2B5EF4-FFF2-40B4-BE49-F238E27FC236}">
                  <a16:creationId xmlns:a16="http://schemas.microsoft.com/office/drawing/2014/main" id="{BDDC8ECD-A6BE-19C6-1850-6917BDF16B03}"/>
                </a:ext>
              </a:extLst>
            </p:cNvPr>
            <p:cNvSpPr/>
            <p:nvPr/>
          </p:nvSpPr>
          <p:spPr>
            <a:xfrm>
              <a:off x="3748275" y="1839425"/>
              <a:ext cx="212500" cy="174025"/>
            </a:xfrm>
            <a:custGeom>
              <a:avLst/>
              <a:gdLst/>
              <a:ahLst/>
              <a:cxnLst/>
              <a:rect l="l" t="t" r="r" b="b"/>
              <a:pathLst>
                <a:path w="8500" h="6961" extrusionOk="0">
                  <a:moveTo>
                    <a:pt x="5902" y="1"/>
                  </a:moveTo>
                  <a:cubicBezTo>
                    <a:pt x="5677" y="1"/>
                    <a:pt x="5438" y="24"/>
                    <a:pt x="5185" y="73"/>
                  </a:cubicBezTo>
                  <a:cubicBezTo>
                    <a:pt x="2963" y="496"/>
                    <a:pt x="847" y="2823"/>
                    <a:pt x="847" y="2823"/>
                  </a:cubicBezTo>
                  <a:cubicBezTo>
                    <a:pt x="847" y="2823"/>
                    <a:pt x="1" y="3564"/>
                    <a:pt x="529" y="4939"/>
                  </a:cubicBezTo>
                  <a:cubicBezTo>
                    <a:pt x="1059" y="6315"/>
                    <a:pt x="2963" y="6844"/>
                    <a:pt x="4127" y="6950"/>
                  </a:cubicBezTo>
                  <a:cubicBezTo>
                    <a:pt x="4206" y="6957"/>
                    <a:pt x="4289" y="6961"/>
                    <a:pt x="4375" y="6961"/>
                  </a:cubicBezTo>
                  <a:cubicBezTo>
                    <a:pt x="5558" y="6961"/>
                    <a:pt x="7344" y="6242"/>
                    <a:pt x="7937" y="3776"/>
                  </a:cubicBezTo>
                  <a:cubicBezTo>
                    <a:pt x="8500" y="1432"/>
                    <a:pt x="7649" y="1"/>
                    <a:pt x="590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2499;p54">
              <a:extLst>
                <a:ext uri="{FF2B5EF4-FFF2-40B4-BE49-F238E27FC236}">
                  <a16:creationId xmlns:a16="http://schemas.microsoft.com/office/drawing/2014/main" id="{CC5F9D2E-6C80-1D24-8EE5-52B342A825A5}"/>
                </a:ext>
              </a:extLst>
            </p:cNvPr>
            <p:cNvSpPr/>
            <p:nvPr/>
          </p:nvSpPr>
          <p:spPr>
            <a:xfrm>
              <a:off x="3740250" y="1831750"/>
              <a:ext cx="222875" cy="189325"/>
            </a:xfrm>
            <a:custGeom>
              <a:avLst/>
              <a:gdLst/>
              <a:ahLst/>
              <a:cxnLst/>
              <a:rect l="l" t="t" r="r" b="b"/>
              <a:pathLst>
                <a:path w="8915" h="7573" extrusionOk="0">
                  <a:moveTo>
                    <a:pt x="6223" y="613"/>
                  </a:moveTo>
                  <a:cubicBezTo>
                    <a:pt x="6801" y="613"/>
                    <a:pt x="7268" y="787"/>
                    <a:pt x="7593" y="1127"/>
                  </a:cubicBezTo>
                  <a:cubicBezTo>
                    <a:pt x="8139" y="1699"/>
                    <a:pt x="8269" y="2723"/>
                    <a:pt x="7960" y="4011"/>
                  </a:cubicBezTo>
                  <a:cubicBezTo>
                    <a:pt x="7400" y="6347"/>
                    <a:pt x="5748" y="6963"/>
                    <a:pt x="4706" y="6963"/>
                  </a:cubicBezTo>
                  <a:cubicBezTo>
                    <a:pt x="4625" y="6963"/>
                    <a:pt x="4548" y="6959"/>
                    <a:pt x="4476" y="6952"/>
                  </a:cubicBezTo>
                  <a:cubicBezTo>
                    <a:pt x="3213" y="6837"/>
                    <a:pt x="1581" y="6293"/>
                    <a:pt x="1136" y="5136"/>
                  </a:cubicBezTo>
                  <a:cubicBezTo>
                    <a:pt x="695" y="3991"/>
                    <a:pt x="1344" y="3384"/>
                    <a:pt x="1372" y="3358"/>
                  </a:cubicBezTo>
                  <a:cubicBezTo>
                    <a:pt x="1380" y="3352"/>
                    <a:pt x="1388" y="3345"/>
                    <a:pt x="1395" y="3336"/>
                  </a:cubicBezTo>
                  <a:cubicBezTo>
                    <a:pt x="1415" y="3313"/>
                    <a:pt x="3467" y="1079"/>
                    <a:pt x="5564" y="680"/>
                  </a:cubicBezTo>
                  <a:cubicBezTo>
                    <a:pt x="5797" y="635"/>
                    <a:pt x="6017" y="613"/>
                    <a:pt x="6223" y="613"/>
                  </a:cubicBezTo>
                  <a:close/>
                  <a:moveTo>
                    <a:pt x="6227" y="1"/>
                  </a:moveTo>
                  <a:cubicBezTo>
                    <a:pt x="5981" y="1"/>
                    <a:pt x="5721" y="26"/>
                    <a:pt x="5449" y="78"/>
                  </a:cubicBezTo>
                  <a:cubicBezTo>
                    <a:pt x="3205" y="506"/>
                    <a:pt x="1128" y="2721"/>
                    <a:pt x="951" y="2914"/>
                  </a:cubicBezTo>
                  <a:cubicBezTo>
                    <a:pt x="820" y="3037"/>
                    <a:pt x="1" y="3889"/>
                    <a:pt x="564" y="5357"/>
                  </a:cubicBezTo>
                  <a:cubicBezTo>
                    <a:pt x="1112" y="6775"/>
                    <a:pt x="2983" y="7432"/>
                    <a:pt x="4421" y="7562"/>
                  </a:cubicBezTo>
                  <a:cubicBezTo>
                    <a:pt x="4498" y="7569"/>
                    <a:pt x="4581" y="7572"/>
                    <a:pt x="4669" y="7572"/>
                  </a:cubicBezTo>
                  <a:cubicBezTo>
                    <a:pt x="5854" y="7572"/>
                    <a:pt x="7901" y="6881"/>
                    <a:pt x="8556" y="4154"/>
                  </a:cubicBezTo>
                  <a:cubicBezTo>
                    <a:pt x="8915" y="2657"/>
                    <a:pt x="8730" y="1433"/>
                    <a:pt x="8036" y="705"/>
                  </a:cubicBezTo>
                  <a:cubicBezTo>
                    <a:pt x="7591" y="239"/>
                    <a:pt x="6974" y="1"/>
                    <a:pt x="62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2500;p54">
              <a:extLst>
                <a:ext uri="{FF2B5EF4-FFF2-40B4-BE49-F238E27FC236}">
                  <a16:creationId xmlns:a16="http://schemas.microsoft.com/office/drawing/2014/main" id="{AD4ED023-1C60-01C8-112E-92852DE1D595}"/>
                </a:ext>
              </a:extLst>
            </p:cNvPr>
            <p:cNvSpPr/>
            <p:nvPr/>
          </p:nvSpPr>
          <p:spPr>
            <a:xfrm>
              <a:off x="3573675" y="1894125"/>
              <a:ext cx="283075" cy="198425"/>
            </a:xfrm>
            <a:custGeom>
              <a:avLst/>
              <a:gdLst/>
              <a:ahLst/>
              <a:cxnLst/>
              <a:rect l="l" t="t" r="r" b="b"/>
              <a:pathLst>
                <a:path w="11323" h="7937" extrusionOk="0">
                  <a:moveTo>
                    <a:pt x="9101" y="1"/>
                  </a:moveTo>
                  <a:cubicBezTo>
                    <a:pt x="9101" y="1"/>
                    <a:pt x="4551" y="635"/>
                    <a:pt x="3493" y="1376"/>
                  </a:cubicBezTo>
                  <a:cubicBezTo>
                    <a:pt x="2434" y="2116"/>
                    <a:pt x="0" y="6244"/>
                    <a:pt x="0" y="6772"/>
                  </a:cubicBezTo>
                  <a:cubicBezTo>
                    <a:pt x="0" y="7302"/>
                    <a:pt x="1483" y="7830"/>
                    <a:pt x="2223" y="7830"/>
                  </a:cubicBezTo>
                  <a:cubicBezTo>
                    <a:pt x="2964" y="7830"/>
                    <a:pt x="4868" y="5292"/>
                    <a:pt x="4868" y="5291"/>
                  </a:cubicBezTo>
                  <a:lnTo>
                    <a:pt x="4868" y="5291"/>
                  </a:lnTo>
                  <a:lnTo>
                    <a:pt x="3915" y="7937"/>
                  </a:lnTo>
                  <a:cubicBezTo>
                    <a:pt x="3915" y="7937"/>
                    <a:pt x="4868" y="7830"/>
                    <a:pt x="4973" y="7407"/>
                  </a:cubicBezTo>
                  <a:cubicBezTo>
                    <a:pt x="5080" y="6984"/>
                    <a:pt x="6561" y="4127"/>
                    <a:pt x="6561" y="4127"/>
                  </a:cubicBezTo>
                  <a:cubicBezTo>
                    <a:pt x="6561" y="4127"/>
                    <a:pt x="6616" y="4129"/>
                    <a:pt x="6714" y="4129"/>
                  </a:cubicBezTo>
                  <a:cubicBezTo>
                    <a:pt x="7303" y="4129"/>
                    <a:pt x="9418" y="4052"/>
                    <a:pt x="10052" y="2963"/>
                  </a:cubicBezTo>
                  <a:cubicBezTo>
                    <a:pt x="10793" y="1693"/>
                    <a:pt x="11323" y="847"/>
                    <a:pt x="9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2501;p54">
              <a:extLst>
                <a:ext uri="{FF2B5EF4-FFF2-40B4-BE49-F238E27FC236}">
                  <a16:creationId xmlns:a16="http://schemas.microsoft.com/office/drawing/2014/main" id="{6CA7FEFE-F40F-6808-3AAC-02C1B65ED79A}"/>
                </a:ext>
              </a:extLst>
            </p:cNvPr>
            <p:cNvSpPr/>
            <p:nvPr/>
          </p:nvSpPr>
          <p:spPr>
            <a:xfrm>
              <a:off x="3566025" y="1886475"/>
              <a:ext cx="286700" cy="213725"/>
            </a:xfrm>
            <a:custGeom>
              <a:avLst/>
              <a:gdLst/>
              <a:ahLst/>
              <a:cxnLst/>
              <a:rect l="l" t="t" r="r" b="b"/>
              <a:pathLst>
                <a:path w="11468" h="8549" extrusionOk="0">
                  <a:moveTo>
                    <a:pt x="9370" y="621"/>
                  </a:moveTo>
                  <a:cubicBezTo>
                    <a:pt x="10126" y="917"/>
                    <a:pt x="10548" y="1216"/>
                    <a:pt x="10661" y="1533"/>
                  </a:cubicBezTo>
                  <a:cubicBezTo>
                    <a:pt x="10795" y="1915"/>
                    <a:pt x="10498" y="2422"/>
                    <a:pt x="10095" y="3115"/>
                  </a:cubicBezTo>
                  <a:cubicBezTo>
                    <a:pt x="9601" y="3960"/>
                    <a:pt x="7863" y="4130"/>
                    <a:pt x="7047" y="4130"/>
                  </a:cubicBezTo>
                  <a:cubicBezTo>
                    <a:pt x="6985" y="4130"/>
                    <a:pt x="6929" y="4129"/>
                    <a:pt x="6879" y="4127"/>
                  </a:cubicBezTo>
                  <a:cubicBezTo>
                    <a:pt x="6875" y="4127"/>
                    <a:pt x="6871" y="4127"/>
                    <a:pt x="6867" y="4127"/>
                  </a:cubicBezTo>
                  <a:cubicBezTo>
                    <a:pt x="6753" y="4127"/>
                    <a:pt x="6648" y="4190"/>
                    <a:pt x="6595" y="4292"/>
                  </a:cubicBezTo>
                  <a:cubicBezTo>
                    <a:pt x="6345" y="4774"/>
                    <a:pt x="5092" y="7202"/>
                    <a:pt x="4983" y="7639"/>
                  </a:cubicBezTo>
                  <a:cubicBezTo>
                    <a:pt x="4970" y="7689"/>
                    <a:pt x="4859" y="7756"/>
                    <a:pt x="4701" y="7816"/>
                  </a:cubicBezTo>
                  <a:lnTo>
                    <a:pt x="5462" y="5700"/>
                  </a:lnTo>
                  <a:cubicBezTo>
                    <a:pt x="5513" y="5558"/>
                    <a:pt x="5452" y="5400"/>
                    <a:pt x="5319" y="5328"/>
                  </a:cubicBezTo>
                  <a:cubicBezTo>
                    <a:pt x="5273" y="5303"/>
                    <a:pt x="5223" y="5291"/>
                    <a:pt x="5174" y="5291"/>
                  </a:cubicBezTo>
                  <a:cubicBezTo>
                    <a:pt x="5080" y="5291"/>
                    <a:pt x="4989" y="5334"/>
                    <a:pt x="4929" y="5413"/>
                  </a:cubicBezTo>
                  <a:cubicBezTo>
                    <a:pt x="3947" y="6723"/>
                    <a:pt x="2848" y="7831"/>
                    <a:pt x="2529" y="7831"/>
                  </a:cubicBezTo>
                  <a:cubicBezTo>
                    <a:pt x="1775" y="7831"/>
                    <a:pt x="649" y="7308"/>
                    <a:pt x="612" y="7087"/>
                  </a:cubicBezTo>
                  <a:cubicBezTo>
                    <a:pt x="668" y="6584"/>
                    <a:pt x="2985" y="2625"/>
                    <a:pt x="3974" y="1933"/>
                  </a:cubicBezTo>
                  <a:cubicBezTo>
                    <a:pt x="4776" y="1371"/>
                    <a:pt x="8066" y="807"/>
                    <a:pt x="9370" y="621"/>
                  </a:cubicBezTo>
                  <a:close/>
                  <a:moveTo>
                    <a:pt x="9409" y="1"/>
                  </a:moveTo>
                  <a:cubicBezTo>
                    <a:pt x="9394" y="1"/>
                    <a:pt x="9380" y="2"/>
                    <a:pt x="9365" y="4"/>
                  </a:cubicBezTo>
                  <a:cubicBezTo>
                    <a:pt x="8892" y="69"/>
                    <a:pt x="4711" y="670"/>
                    <a:pt x="3623" y="1431"/>
                  </a:cubicBezTo>
                  <a:cubicBezTo>
                    <a:pt x="2504" y="2214"/>
                    <a:pt x="1" y="6425"/>
                    <a:pt x="1" y="7078"/>
                  </a:cubicBezTo>
                  <a:cubicBezTo>
                    <a:pt x="1" y="7914"/>
                    <a:pt x="1779" y="8443"/>
                    <a:pt x="2529" y="8443"/>
                  </a:cubicBezTo>
                  <a:cubicBezTo>
                    <a:pt x="2988" y="8443"/>
                    <a:pt x="3682" y="7817"/>
                    <a:pt x="4289" y="7154"/>
                  </a:cubicBezTo>
                  <a:lnTo>
                    <a:pt x="4289" y="7154"/>
                  </a:lnTo>
                  <a:lnTo>
                    <a:pt x="3934" y="8138"/>
                  </a:lnTo>
                  <a:cubicBezTo>
                    <a:pt x="3862" y="8338"/>
                    <a:pt x="4010" y="8548"/>
                    <a:pt x="4222" y="8548"/>
                  </a:cubicBezTo>
                  <a:cubicBezTo>
                    <a:pt x="4233" y="8548"/>
                    <a:pt x="4245" y="8548"/>
                    <a:pt x="4256" y="8547"/>
                  </a:cubicBezTo>
                  <a:cubicBezTo>
                    <a:pt x="4451" y="8525"/>
                    <a:pt x="5428" y="8388"/>
                    <a:pt x="5577" y="7788"/>
                  </a:cubicBezTo>
                  <a:cubicBezTo>
                    <a:pt x="5644" y="7519"/>
                    <a:pt x="6483" y="5844"/>
                    <a:pt x="7053" y="4742"/>
                  </a:cubicBezTo>
                  <a:cubicBezTo>
                    <a:pt x="7728" y="4739"/>
                    <a:pt x="9920" y="4631"/>
                    <a:pt x="10652" y="3375"/>
                  </a:cubicBezTo>
                  <a:cubicBezTo>
                    <a:pt x="11089" y="2626"/>
                    <a:pt x="11467" y="1979"/>
                    <a:pt x="11237" y="1330"/>
                  </a:cubicBezTo>
                  <a:cubicBezTo>
                    <a:pt x="11055" y="815"/>
                    <a:pt x="10509" y="398"/>
                    <a:pt x="9516" y="21"/>
                  </a:cubicBezTo>
                  <a:cubicBezTo>
                    <a:pt x="9482" y="7"/>
                    <a:pt x="9446" y="1"/>
                    <a:pt x="94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2502;p54">
              <a:extLst>
                <a:ext uri="{FF2B5EF4-FFF2-40B4-BE49-F238E27FC236}">
                  <a16:creationId xmlns:a16="http://schemas.microsoft.com/office/drawing/2014/main" id="{87C716F0-EE86-6E61-C9D8-A5E8731FE16A}"/>
                </a:ext>
              </a:extLst>
            </p:cNvPr>
            <p:cNvSpPr/>
            <p:nvPr/>
          </p:nvSpPr>
          <p:spPr>
            <a:xfrm>
              <a:off x="3960075" y="1719450"/>
              <a:ext cx="202550" cy="700950"/>
            </a:xfrm>
            <a:custGeom>
              <a:avLst/>
              <a:gdLst/>
              <a:ahLst/>
              <a:cxnLst/>
              <a:rect l="l" t="t" r="r" b="b"/>
              <a:pathLst>
                <a:path w="8102" h="28038" extrusionOk="0">
                  <a:moveTo>
                    <a:pt x="2778" y="1"/>
                  </a:moveTo>
                  <a:cubicBezTo>
                    <a:pt x="2778" y="1"/>
                    <a:pt x="1504" y="4283"/>
                    <a:pt x="1504" y="6945"/>
                  </a:cubicBezTo>
                  <a:cubicBezTo>
                    <a:pt x="1504" y="9607"/>
                    <a:pt x="3357" y="18172"/>
                    <a:pt x="3357" y="18172"/>
                  </a:cubicBezTo>
                  <a:cubicBezTo>
                    <a:pt x="3357" y="18172"/>
                    <a:pt x="3010" y="20486"/>
                    <a:pt x="1504" y="22106"/>
                  </a:cubicBezTo>
                  <a:cubicBezTo>
                    <a:pt x="0" y="23727"/>
                    <a:pt x="463" y="25925"/>
                    <a:pt x="1158" y="26619"/>
                  </a:cubicBezTo>
                  <a:cubicBezTo>
                    <a:pt x="1694" y="27156"/>
                    <a:pt x="2645" y="28038"/>
                    <a:pt x="3263" y="28038"/>
                  </a:cubicBezTo>
                  <a:cubicBezTo>
                    <a:pt x="3445" y="28038"/>
                    <a:pt x="3598" y="27961"/>
                    <a:pt x="3703" y="27777"/>
                  </a:cubicBezTo>
                  <a:cubicBezTo>
                    <a:pt x="4166" y="26967"/>
                    <a:pt x="3820" y="25463"/>
                    <a:pt x="4283" y="24884"/>
                  </a:cubicBezTo>
                  <a:cubicBezTo>
                    <a:pt x="4746" y="24305"/>
                    <a:pt x="6482" y="23379"/>
                    <a:pt x="6713" y="21643"/>
                  </a:cubicBezTo>
                  <a:cubicBezTo>
                    <a:pt x="6945" y="19907"/>
                    <a:pt x="6597" y="14584"/>
                    <a:pt x="6597" y="11690"/>
                  </a:cubicBezTo>
                  <a:cubicBezTo>
                    <a:pt x="6597" y="8797"/>
                    <a:pt x="8101" y="4515"/>
                    <a:pt x="6482" y="1506"/>
                  </a:cubicBezTo>
                  <a:lnTo>
                    <a:pt x="27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2503;p54">
              <a:extLst>
                <a:ext uri="{FF2B5EF4-FFF2-40B4-BE49-F238E27FC236}">
                  <a16:creationId xmlns:a16="http://schemas.microsoft.com/office/drawing/2014/main" id="{C09A4BC0-6E83-2A6F-28E8-9869FA2EBDCA}"/>
                </a:ext>
              </a:extLst>
            </p:cNvPr>
            <p:cNvSpPr/>
            <p:nvPr/>
          </p:nvSpPr>
          <p:spPr>
            <a:xfrm>
              <a:off x="3950375" y="1711825"/>
              <a:ext cx="207725" cy="716250"/>
            </a:xfrm>
            <a:custGeom>
              <a:avLst/>
              <a:gdLst/>
              <a:ahLst/>
              <a:cxnLst/>
              <a:rect l="l" t="t" r="r" b="b"/>
              <a:pathLst>
                <a:path w="8309" h="28650" extrusionOk="0">
                  <a:moveTo>
                    <a:pt x="3166" y="0"/>
                  </a:moveTo>
                  <a:cubicBezTo>
                    <a:pt x="3034" y="0"/>
                    <a:pt x="2912" y="87"/>
                    <a:pt x="2873" y="219"/>
                  </a:cubicBezTo>
                  <a:cubicBezTo>
                    <a:pt x="2820" y="397"/>
                    <a:pt x="1587" y="4575"/>
                    <a:pt x="1587" y="7250"/>
                  </a:cubicBezTo>
                  <a:cubicBezTo>
                    <a:pt x="1587" y="9829"/>
                    <a:pt x="3257" y="17665"/>
                    <a:pt x="3433" y="18483"/>
                  </a:cubicBezTo>
                  <a:cubicBezTo>
                    <a:pt x="3370" y="18829"/>
                    <a:pt x="2967" y="20806"/>
                    <a:pt x="1669" y="22203"/>
                  </a:cubicBezTo>
                  <a:cubicBezTo>
                    <a:pt x="0" y="24000"/>
                    <a:pt x="561" y="26374"/>
                    <a:pt x="1330" y="27142"/>
                  </a:cubicBezTo>
                  <a:cubicBezTo>
                    <a:pt x="2353" y="28166"/>
                    <a:pt x="3098" y="28649"/>
                    <a:pt x="3652" y="28649"/>
                  </a:cubicBezTo>
                  <a:cubicBezTo>
                    <a:pt x="3691" y="28649"/>
                    <a:pt x="3731" y="28646"/>
                    <a:pt x="3771" y="28642"/>
                  </a:cubicBezTo>
                  <a:cubicBezTo>
                    <a:pt x="4022" y="28607"/>
                    <a:pt x="4224" y="28467"/>
                    <a:pt x="4357" y="28234"/>
                  </a:cubicBezTo>
                  <a:cubicBezTo>
                    <a:pt x="4624" y="27769"/>
                    <a:pt x="4655" y="27163"/>
                    <a:pt x="4687" y="26576"/>
                  </a:cubicBezTo>
                  <a:cubicBezTo>
                    <a:pt x="4712" y="26094"/>
                    <a:pt x="4738" y="25594"/>
                    <a:pt x="4910" y="25380"/>
                  </a:cubicBezTo>
                  <a:cubicBezTo>
                    <a:pt x="5011" y="25254"/>
                    <a:pt x="5208" y="25088"/>
                    <a:pt x="5435" y="24895"/>
                  </a:cubicBezTo>
                  <a:cubicBezTo>
                    <a:pt x="6145" y="24297"/>
                    <a:pt x="7217" y="23392"/>
                    <a:pt x="7405" y="21988"/>
                  </a:cubicBezTo>
                  <a:cubicBezTo>
                    <a:pt x="7554" y="20864"/>
                    <a:pt x="7469" y="18317"/>
                    <a:pt x="7386" y="15853"/>
                  </a:cubicBezTo>
                  <a:cubicBezTo>
                    <a:pt x="7337" y="14412"/>
                    <a:pt x="7292" y="13052"/>
                    <a:pt x="7292" y="11995"/>
                  </a:cubicBezTo>
                  <a:cubicBezTo>
                    <a:pt x="7292" y="11125"/>
                    <a:pt x="7432" y="10116"/>
                    <a:pt x="7581" y="9048"/>
                  </a:cubicBezTo>
                  <a:cubicBezTo>
                    <a:pt x="7922" y="6606"/>
                    <a:pt x="8309" y="3836"/>
                    <a:pt x="7140" y="1666"/>
                  </a:cubicBezTo>
                  <a:cubicBezTo>
                    <a:pt x="7085" y="1560"/>
                    <a:pt x="6978" y="1500"/>
                    <a:pt x="6867" y="1500"/>
                  </a:cubicBezTo>
                  <a:cubicBezTo>
                    <a:pt x="6818" y="1500"/>
                    <a:pt x="6768" y="1512"/>
                    <a:pt x="6722" y="1537"/>
                  </a:cubicBezTo>
                  <a:cubicBezTo>
                    <a:pt x="6572" y="1617"/>
                    <a:pt x="6516" y="1806"/>
                    <a:pt x="6600" y="1955"/>
                  </a:cubicBezTo>
                  <a:cubicBezTo>
                    <a:pt x="7675" y="3950"/>
                    <a:pt x="7303" y="6615"/>
                    <a:pt x="6975" y="8964"/>
                  </a:cubicBezTo>
                  <a:cubicBezTo>
                    <a:pt x="6823" y="10054"/>
                    <a:pt x="6680" y="11083"/>
                    <a:pt x="6680" y="11995"/>
                  </a:cubicBezTo>
                  <a:cubicBezTo>
                    <a:pt x="6680" y="13062"/>
                    <a:pt x="6726" y="14428"/>
                    <a:pt x="6774" y="15873"/>
                  </a:cubicBezTo>
                  <a:cubicBezTo>
                    <a:pt x="6856" y="18313"/>
                    <a:pt x="6941" y="20834"/>
                    <a:pt x="6798" y="21907"/>
                  </a:cubicBezTo>
                  <a:cubicBezTo>
                    <a:pt x="6643" y="23077"/>
                    <a:pt x="5716" y="23858"/>
                    <a:pt x="5041" y="24428"/>
                  </a:cubicBezTo>
                  <a:cubicBezTo>
                    <a:pt x="4788" y="24641"/>
                    <a:pt x="4570" y="24825"/>
                    <a:pt x="4431" y="24998"/>
                  </a:cubicBezTo>
                  <a:cubicBezTo>
                    <a:pt x="4137" y="25366"/>
                    <a:pt x="4107" y="25939"/>
                    <a:pt x="4075" y="26545"/>
                  </a:cubicBezTo>
                  <a:cubicBezTo>
                    <a:pt x="4048" y="27059"/>
                    <a:pt x="4019" y="27591"/>
                    <a:pt x="3825" y="27930"/>
                  </a:cubicBezTo>
                  <a:cubicBezTo>
                    <a:pt x="3782" y="28007"/>
                    <a:pt x="3740" y="28028"/>
                    <a:pt x="3689" y="28034"/>
                  </a:cubicBezTo>
                  <a:cubicBezTo>
                    <a:pt x="3678" y="28036"/>
                    <a:pt x="3665" y="28037"/>
                    <a:pt x="3650" y="28037"/>
                  </a:cubicBezTo>
                  <a:cubicBezTo>
                    <a:pt x="3459" y="28037"/>
                    <a:pt x="2934" y="27879"/>
                    <a:pt x="1763" y="26708"/>
                  </a:cubicBezTo>
                  <a:cubicBezTo>
                    <a:pt x="1157" y="26104"/>
                    <a:pt x="733" y="24111"/>
                    <a:pt x="2117" y="22620"/>
                  </a:cubicBezTo>
                  <a:cubicBezTo>
                    <a:pt x="3669" y="20949"/>
                    <a:pt x="4034" y="18621"/>
                    <a:pt x="4048" y="18522"/>
                  </a:cubicBezTo>
                  <a:cubicBezTo>
                    <a:pt x="4054" y="18485"/>
                    <a:pt x="4053" y="18448"/>
                    <a:pt x="4044" y="18412"/>
                  </a:cubicBezTo>
                  <a:cubicBezTo>
                    <a:pt x="4026" y="18327"/>
                    <a:pt x="2199" y="9849"/>
                    <a:pt x="2199" y="7250"/>
                  </a:cubicBezTo>
                  <a:cubicBezTo>
                    <a:pt x="2199" y="4665"/>
                    <a:pt x="3448" y="436"/>
                    <a:pt x="3460" y="393"/>
                  </a:cubicBezTo>
                  <a:cubicBezTo>
                    <a:pt x="3508" y="232"/>
                    <a:pt x="3416" y="61"/>
                    <a:pt x="3254" y="13"/>
                  </a:cubicBezTo>
                  <a:cubicBezTo>
                    <a:pt x="3224" y="5"/>
                    <a:pt x="3195" y="0"/>
                    <a:pt x="3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2504;p54">
              <a:extLst>
                <a:ext uri="{FF2B5EF4-FFF2-40B4-BE49-F238E27FC236}">
                  <a16:creationId xmlns:a16="http://schemas.microsoft.com/office/drawing/2014/main" id="{BFFFB1BB-8EA8-54A3-4C45-54983D0AD0A4}"/>
                </a:ext>
              </a:extLst>
            </p:cNvPr>
            <p:cNvSpPr/>
            <p:nvPr/>
          </p:nvSpPr>
          <p:spPr>
            <a:xfrm>
              <a:off x="3960075" y="2136825"/>
              <a:ext cx="170875" cy="283575"/>
            </a:xfrm>
            <a:custGeom>
              <a:avLst/>
              <a:gdLst/>
              <a:ahLst/>
              <a:cxnLst/>
              <a:rect l="l" t="t" r="r" b="b"/>
              <a:pathLst>
                <a:path w="6835" h="11343" extrusionOk="0">
                  <a:moveTo>
                    <a:pt x="5684" y="0"/>
                  </a:moveTo>
                  <a:cubicBezTo>
                    <a:pt x="4452" y="0"/>
                    <a:pt x="3707" y="513"/>
                    <a:pt x="3267" y="1057"/>
                  </a:cubicBezTo>
                  <a:cubicBezTo>
                    <a:pt x="3323" y="1323"/>
                    <a:pt x="3357" y="1477"/>
                    <a:pt x="3357" y="1477"/>
                  </a:cubicBezTo>
                  <a:cubicBezTo>
                    <a:pt x="3357" y="1477"/>
                    <a:pt x="3009" y="3791"/>
                    <a:pt x="1504" y="5411"/>
                  </a:cubicBezTo>
                  <a:cubicBezTo>
                    <a:pt x="0" y="7032"/>
                    <a:pt x="463" y="9230"/>
                    <a:pt x="1158" y="9924"/>
                  </a:cubicBezTo>
                  <a:cubicBezTo>
                    <a:pt x="1694" y="10461"/>
                    <a:pt x="2645" y="11343"/>
                    <a:pt x="3263" y="11343"/>
                  </a:cubicBezTo>
                  <a:cubicBezTo>
                    <a:pt x="3445" y="11343"/>
                    <a:pt x="3598" y="11266"/>
                    <a:pt x="3703" y="11082"/>
                  </a:cubicBezTo>
                  <a:cubicBezTo>
                    <a:pt x="4166" y="10272"/>
                    <a:pt x="3820" y="8768"/>
                    <a:pt x="4283" y="8189"/>
                  </a:cubicBezTo>
                  <a:cubicBezTo>
                    <a:pt x="4745" y="7610"/>
                    <a:pt x="6482" y="6684"/>
                    <a:pt x="6712" y="4948"/>
                  </a:cubicBezTo>
                  <a:cubicBezTo>
                    <a:pt x="6835" y="4036"/>
                    <a:pt x="6796" y="2130"/>
                    <a:pt x="6732" y="110"/>
                  </a:cubicBezTo>
                  <a:cubicBezTo>
                    <a:pt x="6349" y="34"/>
                    <a:pt x="6001" y="0"/>
                    <a:pt x="56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2505;p54">
              <a:extLst>
                <a:ext uri="{FF2B5EF4-FFF2-40B4-BE49-F238E27FC236}">
                  <a16:creationId xmlns:a16="http://schemas.microsoft.com/office/drawing/2014/main" id="{6B6E6261-713C-5B13-DA8B-EA45E19D848E}"/>
                </a:ext>
              </a:extLst>
            </p:cNvPr>
            <p:cNvSpPr/>
            <p:nvPr/>
          </p:nvSpPr>
          <p:spPr>
            <a:xfrm>
              <a:off x="3950375" y="2129175"/>
              <a:ext cx="188075" cy="298900"/>
            </a:xfrm>
            <a:custGeom>
              <a:avLst/>
              <a:gdLst/>
              <a:ahLst/>
              <a:cxnLst/>
              <a:rect l="l" t="t" r="r" b="b"/>
              <a:pathLst>
                <a:path w="7523" h="11956" extrusionOk="0">
                  <a:moveTo>
                    <a:pt x="6084" y="614"/>
                  </a:moveTo>
                  <a:cubicBezTo>
                    <a:pt x="6318" y="614"/>
                    <a:pt x="6564" y="634"/>
                    <a:pt x="6822" y="674"/>
                  </a:cubicBezTo>
                  <a:cubicBezTo>
                    <a:pt x="6878" y="2547"/>
                    <a:pt x="6911" y="4360"/>
                    <a:pt x="6797" y="5213"/>
                  </a:cubicBezTo>
                  <a:cubicBezTo>
                    <a:pt x="6641" y="6383"/>
                    <a:pt x="5716" y="7164"/>
                    <a:pt x="5040" y="7734"/>
                  </a:cubicBezTo>
                  <a:cubicBezTo>
                    <a:pt x="4788" y="7947"/>
                    <a:pt x="4569" y="8131"/>
                    <a:pt x="4430" y="8304"/>
                  </a:cubicBezTo>
                  <a:cubicBezTo>
                    <a:pt x="4137" y="8672"/>
                    <a:pt x="4106" y="9245"/>
                    <a:pt x="4075" y="9851"/>
                  </a:cubicBezTo>
                  <a:cubicBezTo>
                    <a:pt x="4048" y="10365"/>
                    <a:pt x="4019" y="10897"/>
                    <a:pt x="3825" y="11236"/>
                  </a:cubicBezTo>
                  <a:cubicBezTo>
                    <a:pt x="3782" y="11313"/>
                    <a:pt x="3739" y="11334"/>
                    <a:pt x="3688" y="11340"/>
                  </a:cubicBezTo>
                  <a:cubicBezTo>
                    <a:pt x="3677" y="11342"/>
                    <a:pt x="3664" y="11343"/>
                    <a:pt x="3649" y="11343"/>
                  </a:cubicBezTo>
                  <a:cubicBezTo>
                    <a:pt x="3458" y="11343"/>
                    <a:pt x="2933" y="11185"/>
                    <a:pt x="1762" y="10014"/>
                  </a:cubicBezTo>
                  <a:cubicBezTo>
                    <a:pt x="1157" y="9410"/>
                    <a:pt x="733" y="7417"/>
                    <a:pt x="2117" y="5926"/>
                  </a:cubicBezTo>
                  <a:cubicBezTo>
                    <a:pt x="3668" y="4255"/>
                    <a:pt x="4034" y="1927"/>
                    <a:pt x="4047" y="1828"/>
                  </a:cubicBezTo>
                  <a:cubicBezTo>
                    <a:pt x="4053" y="1791"/>
                    <a:pt x="4051" y="1754"/>
                    <a:pt x="4044" y="1717"/>
                  </a:cubicBezTo>
                  <a:lnTo>
                    <a:pt x="3986" y="1447"/>
                  </a:lnTo>
                  <a:cubicBezTo>
                    <a:pt x="4487" y="895"/>
                    <a:pt x="5200" y="614"/>
                    <a:pt x="6084" y="614"/>
                  </a:cubicBezTo>
                  <a:close/>
                  <a:moveTo>
                    <a:pt x="6073" y="1"/>
                  </a:moveTo>
                  <a:cubicBezTo>
                    <a:pt x="4690" y="1"/>
                    <a:pt x="3877" y="602"/>
                    <a:pt x="3418" y="1170"/>
                  </a:cubicBezTo>
                  <a:cubicBezTo>
                    <a:pt x="3359" y="1242"/>
                    <a:pt x="3337" y="1336"/>
                    <a:pt x="3356" y="1426"/>
                  </a:cubicBezTo>
                  <a:lnTo>
                    <a:pt x="3433" y="1789"/>
                  </a:lnTo>
                  <a:cubicBezTo>
                    <a:pt x="3372" y="2134"/>
                    <a:pt x="2970" y="4107"/>
                    <a:pt x="1669" y="5509"/>
                  </a:cubicBezTo>
                  <a:cubicBezTo>
                    <a:pt x="0" y="7306"/>
                    <a:pt x="561" y="9680"/>
                    <a:pt x="1330" y="10448"/>
                  </a:cubicBezTo>
                  <a:cubicBezTo>
                    <a:pt x="2353" y="11472"/>
                    <a:pt x="3098" y="11955"/>
                    <a:pt x="3652" y="11955"/>
                  </a:cubicBezTo>
                  <a:cubicBezTo>
                    <a:pt x="3691" y="11955"/>
                    <a:pt x="3731" y="11953"/>
                    <a:pt x="3770" y="11948"/>
                  </a:cubicBezTo>
                  <a:cubicBezTo>
                    <a:pt x="4022" y="11914"/>
                    <a:pt x="4224" y="11774"/>
                    <a:pt x="4357" y="11540"/>
                  </a:cubicBezTo>
                  <a:cubicBezTo>
                    <a:pt x="4623" y="11075"/>
                    <a:pt x="4655" y="10469"/>
                    <a:pt x="4686" y="9883"/>
                  </a:cubicBezTo>
                  <a:cubicBezTo>
                    <a:pt x="4712" y="9400"/>
                    <a:pt x="4737" y="8901"/>
                    <a:pt x="4909" y="8686"/>
                  </a:cubicBezTo>
                  <a:cubicBezTo>
                    <a:pt x="5011" y="8560"/>
                    <a:pt x="5207" y="8394"/>
                    <a:pt x="5435" y="8202"/>
                  </a:cubicBezTo>
                  <a:cubicBezTo>
                    <a:pt x="6144" y="7604"/>
                    <a:pt x="7217" y="6699"/>
                    <a:pt x="7404" y="5295"/>
                  </a:cubicBezTo>
                  <a:cubicBezTo>
                    <a:pt x="7522" y="4412"/>
                    <a:pt x="7499" y="2702"/>
                    <a:pt x="7427" y="406"/>
                  </a:cubicBezTo>
                  <a:cubicBezTo>
                    <a:pt x="7422" y="264"/>
                    <a:pt x="7319" y="143"/>
                    <a:pt x="7180" y="115"/>
                  </a:cubicBezTo>
                  <a:cubicBezTo>
                    <a:pt x="6775" y="36"/>
                    <a:pt x="6407" y="1"/>
                    <a:pt x="6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2506;p54">
              <a:extLst>
                <a:ext uri="{FF2B5EF4-FFF2-40B4-BE49-F238E27FC236}">
                  <a16:creationId xmlns:a16="http://schemas.microsoft.com/office/drawing/2014/main" id="{77F0CE05-9A19-00EF-F77F-D18CA9901CE6}"/>
                </a:ext>
              </a:extLst>
            </p:cNvPr>
            <p:cNvSpPr/>
            <p:nvPr/>
          </p:nvSpPr>
          <p:spPr>
            <a:xfrm>
              <a:off x="3931150" y="2136125"/>
              <a:ext cx="549725" cy="515025"/>
            </a:xfrm>
            <a:custGeom>
              <a:avLst/>
              <a:gdLst/>
              <a:ahLst/>
              <a:cxnLst/>
              <a:rect l="l" t="t" r="r" b="b"/>
              <a:pathLst>
                <a:path w="21989" h="20601" extrusionOk="0">
                  <a:moveTo>
                    <a:pt x="11110" y="0"/>
                  </a:moveTo>
                  <a:lnTo>
                    <a:pt x="1" y="12614"/>
                  </a:lnTo>
                  <a:lnTo>
                    <a:pt x="11226" y="20600"/>
                  </a:lnTo>
                  <a:lnTo>
                    <a:pt x="21989" y="6944"/>
                  </a:lnTo>
                  <a:lnTo>
                    <a:pt x="111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2507;p54">
              <a:extLst>
                <a:ext uri="{FF2B5EF4-FFF2-40B4-BE49-F238E27FC236}">
                  <a16:creationId xmlns:a16="http://schemas.microsoft.com/office/drawing/2014/main" id="{61BDBD92-5484-1436-68C9-FFF25E7219F4}"/>
                </a:ext>
              </a:extLst>
            </p:cNvPr>
            <p:cNvSpPr/>
            <p:nvPr/>
          </p:nvSpPr>
          <p:spPr>
            <a:xfrm>
              <a:off x="3922400" y="2128475"/>
              <a:ext cx="567325" cy="530325"/>
            </a:xfrm>
            <a:custGeom>
              <a:avLst/>
              <a:gdLst/>
              <a:ahLst/>
              <a:cxnLst/>
              <a:rect l="l" t="t" r="r" b="b"/>
              <a:pathLst>
                <a:path w="22693" h="21213" extrusionOk="0">
                  <a:moveTo>
                    <a:pt x="11517" y="705"/>
                  </a:moveTo>
                  <a:lnTo>
                    <a:pt x="21890" y="7326"/>
                  </a:lnTo>
                  <a:lnTo>
                    <a:pt x="11517" y="20488"/>
                  </a:lnTo>
                  <a:lnTo>
                    <a:pt x="805" y="12868"/>
                  </a:lnTo>
                  <a:lnTo>
                    <a:pt x="11517" y="705"/>
                  </a:lnTo>
                  <a:close/>
                  <a:moveTo>
                    <a:pt x="11460" y="0"/>
                  </a:moveTo>
                  <a:cubicBezTo>
                    <a:pt x="11375" y="0"/>
                    <a:pt x="11291" y="36"/>
                    <a:pt x="11231" y="104"/>
                  </a:cubicBezTo>
                  <a:lnTo>
                    <a:pt x="120" y="12718"/>
                  </a:lnTo>
                  <a:cubicBezTo>
                    <a:pt x="0" y="12854"/>
                    <a:pt x="24" y="13064"/>
                    <a:pt x="172" y="13170"/>
                  </a:cubicBezTo>
                  <a:lnTo>
                    <a:pt x="11398" y="21156"/>
                  </a:lnTo>
                  <a:cubicBezTo>
                    <a:pt x="11450" y="21192"/>
                    <a:pt x="11512" y="21212"/>
                    <a:pt x="11577" y="21212"/>
                  </a:cubicBezTo>
                  <a:cubicBezTo>
                    <a:pt x="11670" y="21212"/>
                    <a:pt x="11758" y="21169"/>
                    <a:pt x="11817" y="21096"/>
                  </a:cubicBezTo>
                  <a:lnTo>
                    <a:pt x="22579" y="7439"/>
                  </a:lnTo>
                  <a:cubicBezTo>
                    <a:pt x="22692" y="7297"/>
                    <a:pt x="22657" y="7089"/>
                    <a:pt x="22504" y="6992"/>
                  </a:cubicBezTo>
                  <a:lnTo>
                    <a:pt x="11624" y="48"/>
                  </a:lnTo>
                  <a:cubicBezTo>
                    <a:pt x="11574" y="16"/>
                    <a:pt x="11517" y="0"/>
                    <a:pt x="114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2508;p54">
              <a:extLst>
                <a:ext uri="{FF2B5EF4-FFF2-40B4-BE49-F238E27FC236}">
                  <a16:creationId xmlns:a16="http://schemas.microsoft.com/office/drawing/2014/main" id="{14F76BD9-DCA8-F264-4E34-29A2F5AA4424}"/>
                </a:ext>
              </a:extLst>
            </p:cNvPr>
            <p:cNvSpPr/>
            <p:nvPr/>
          </p:nvSpPr>
          <p:spPr>
            <a:xfrm>
              <a:off x="4087375" y="2214250"/>
              <a:ext cx="63700" cy="182325"/>
            </a:xfrm>
            <a:custGeom>
              <a:avLst/>
              <a:gdLst/>
              <a:ahLst/>
              <a:cxnLst/>
              <a:rect l="l" t="t" r="r" b="b"/>
              <a:pathLst>
                <a:path w="2548" h="7293" extrusionOk="0">
                  <a:moveTo>
                    <a:pt x="1621" y="0"/>
                  </a:moveTo>
                  <a:lnTo>
                    <a:pt x="0" y="2083"/>
                  </a:lnTo>
                  <a:cubicBezTo>
                    <a:pt x="0" y="2083"/>
                    <a:pt x="117" y="6018"/>
                    <a:pt x="117" y="6597"/>
                  </a:cubicBezTo>
                  <a:cubicBezTo>
                    <a:pt x="117" y="6926"/>
                    <a:pt x="528" y="7292"/>
                    <a:pt x="904" y="7292"/>
                  </a:cubicBezTo>
                  <a:cubicBezTo>
                    <a:pt x="1189" y="7292"/>
                    <a:pt x="1455" y="7081"/>
                    <a:pt x="1505" y="6481"/>
                  </a:cubicBezTo>
                  <a:cubicBezTo>
                    <a:pt x="1621" y="5093"/>
                    <a:pt x="1621" y="4513"/>
                    <a:pt x="1736" y="4167"/>
                  </a:cubicBezTo>
                  <a:cubicBezTo>
                    <a:pt x="1853" y="3819"/>
                    <a:pt x="2547" y="1620"/>
                    <a:pt x="16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2509;p54">
              <a:extLst>
                <a:ext uri="{FF2B5EF4-FFF2-40B4-BE49-F238E27FC236}">
                  <a16:creationId xmlns:a16="http://schemas.microsoft.com/office/drawing/2014/main" id="{279D407D-84B1-3FEC-0761-DCD1289DD18D}"/>
                </a:ext>
              </a:extLst>
            </p:cNvPr>
            <p:cNvSpPr/>
            <p:nvPr/>
          </p:nvSpPr>
          <p:spPr>
            <a:xfrm>
              <a:off x="4079625" y="2206625"/>
              <a:ext cx="78525" cy="197575"/>
            </a:xfrm>
            <a:custGeom>
              <a:avLst/>
              <a:gdLst/>
              <a:ahLst/>
              <a:cxnLst/>
              <a:rect l="l" t="t" r="r" b="b"/>
              <a:pathLst>
                <a:path w="3141" h="7903" extrusionOk="0">
                  <a:moveTo>
                    <a:pt x="1932" y="0"/>
                  </a:moveTo>
                  <a:cubicBezTo>
                    <a:pt x="1881" y="0"/>
                    <a:pt x="1828" y="13"/>
                    <a:pt x="1780" y="41"/>
                  </a:cubicBezTo>
                  <a:cubicBezTo>
                    <a:pt x="1635" y="124"/>
                    <a:pt x="1583" y="310"/>
                    <a:pt x="1665" y="456"/>
                  </a:cubicBezTo>
                  <a:cubicBezTo>
                    <a:pt x="2505" y="1924"/>
                    <a:pt x="1889" y="3978"/>
                    <a:pt x="1757" y="4374"/>
                  </a:cubicBezTo>
                  <a:cubicBezTo>
                    <a:pt x="1663" y="4651"/>
                    <a:pt x="1639" y="5001"/>
                    <a:pt x="1591" y="5698"/>
                  </a:cubicBezTo>
                  <a:cubicBezTo>
                    <a:pt x="1570" y="5987"/>
                    <a:pt x="1546" y="6335"/>
                    <a:pt x="1510" y="6760"/>
                  </a:cubicBezTo>
                  <a:cubicBezTo>
                    <a:pt x="1490" y="6996"/>
                    <a:pt x="1416" y="7291"/>
                    <a:pt x="1227" y="7291"/>
                  </a:cubicBezTo>
                  <a:cubicBezTo>
                    <a:pt x="1219" y="7291"/>
                    <a:pt x="1211" y="7291"/>
                    <a:pt x="1202" y="7290"/>
                  </a:cubicBezTo>
                  <a:cubicBezTo>
                    <a:pt x="968" y="7281"/>
                    <a:pt x="733" y="7034"/>
                    <a:pt x="733" y="6902"/>
                  </a:cubicBezTo>
                  <a:cubicBezTo>
                    <a:pt x="733" y="6325"/>
                    <a:pt x="622" y="2540"/>
                    <a:pt x="616" y="2379"/>
                  </a:cubicBezTo>
                  <a:cubicBezTo>
                    <a:pt x="610" y="2213"/>
                    <a:pt x="473" y="2082"/>
                    <a:pt x="308" y="2082"/>
                  </a:cubicBezTo>
                  <a:cubicBezTo>
                    <a:pt x="306" y="2082"/>
                    <a:pt x="304" y="2082"/>
                    <a:pt x="302" y="2082"/>
                  </a:cubicBezTo>
                  <a:cubicBezTo>
                    <a:pt x="133" y="2087"/>
                    <a:pt x="0" y="2227"/>
                    <a:pt x="5" y="2397"/>
                  </a:cubicBezTo>
                  <a:cubicBezTo>
                    <a:pt x="6" y="2437"/>
                    <a:pt x="120" y="6334"/>
                    <a:pt x="120" y="6902"/>
                  </a:cubicBezTo>
                  <a:cubicBezTo>
                    <a:pt x="120" y="7384"/>
                    <a:pt x="643" y="7879"/>
                    <a:pt x="1177" y="7902"/>
                  </a:cubicBezTo>
                  <a:lnTo>
                    <a:pt x="1209" y="7902"/>
                  </a:lnTo>
                  <a:cubicBezTo>
                    <a:pt x="1439" y="7902"/>
                    <a:pt x="2037" y="7805"/>
                    <a:pt x="2121" y="6811"/>
                  </a:cubicBezTo>
                  <a:cubicBezTo>
                    <a:pt x="2157" y="6383"/>
                    <a:pt x="2182" y="6031"/>
                    <a:pt x="2201" y="5740"/>
                  </a:cubicBezTo>
                  <a:cubicBezTo>
                    <a:pt x="2246" y="5115"/>
                    <a:pt x="2270" y="4772"/>
                    <a:pt x="2338" y="4568"/>
                  </a:cubicBezTo>
                  <a:cubicBezTo>
                    <a:pt x="2544" y="3950"/>
                    <a:pt x="3141" y="1804"/>
                    <a:pt x="2197" y="152"/>
                  </a:cubicBezTo>
                  <a:cubicBezTo>
                    <a:pt x="2140" y="55"/>
                    <a:pt x="2038" y="0"/>
                    <a:pt x="19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2510;p54">
              <a:extLst>
                <a:ext uri="{FF2B5EF4-FFF2-40B4-BE49-F238E27FC236}">
                  <a16:creationId xmlns:a16="http://schemas.microsoft.com/office/drawing/2014/main" id="{3645E680-E79E-383C-1BBB-B92B6901A078}"/>
                </a:ext>
              </a:extLst>
            </p:cNvPr>
            <p:cNvSpPr/>
            <p:nvPr/>
          </p:nvSpPr>
          <p:spPr>
            <a:xfrm>
              <a:off x="4280375" y="1456175"/>
              <a:ext cx="712625" cy="1035850"/>
            </a:xfrm>
            <a:custGeom>
              <a:avLst/>
              <a:gdLst/>
              <a:ahLst/>
              <a:cxnLst/>
              <a:rect l="l" t="t" r="r" b="b"/>
              <a:pathLst>
                <a:path w="28505" h="41434" extrusionOk="0">
                  <a:moveTo>
                    <a:pt x="27232" y="0"/>
                  </a:moveTo>
                  <a:lnTo>
                    <a:pt x="23529" y="1737"/>
                  </a:lnTo>
                  <a:cubicBezTo>
                    <a:pt x="23529" y="1737"/>
                    <a:pt x="20404" y="5209"/>
                    <a:pt x="18899" y="8450"/>
                  </a:cubicBezTo>
                  <a:cubicBezTo>
                    <a:pt x="17395" y="11691"/>
                    <a:pt x="16237" y="20023"/>
                    <a:pt x="16237" y="20023"/>
                  </a:cubicBezTo>
                  <a:cubicBezTo>
                    <a:pt x="16237" y="20023"/>
                    <a:pt x="10219" y="29860"/>
                    <a:pt x="9409" y="30670"/>
                  </a:cubicBezTo>
                  <a:cubicBezTo>
                    <a:pt x="8599" y="31481"/>
                    <a:pt x="9062" y="31365"/>
                    <a:pt x="7095" y="32291"/>
                  </a:cubicBezTo>
                  <a:cubicBezTo>
                    <a:pt x="5127" y="33216"/>
                    <a:pt x="2581" y="33680"/>
                    <a:pt x="2234" y="34258"/>
                  </a:cubicBezTo>
                  <a:cubicBezTo>
                    <a:pt x="1888" y="34836"/>
                    <a:pt x="614" y="37615"/>
                    <a:pt x="266" y="37961"/>
                  </a:cubicBezTo>
                  <a:cubicBezTo>
                    <a:pt x="1" y="38227"/>
                    <a:pt x="411" y="38694"/>
                    <a:pt x="826" y="38694"/>
                  </a:cubicBezTo>
                  <a:cubicBezTo>
                    <a:pt x="954" y="38694"/>
                    <a:pt x="1083" y="38649"/>
                    <a:pt x="1193" y="38540"/>
                  </a:cubicBezTo>
                  <a:cubicBezTo>
                    <a:pt x="1656" y="38078"/>
                    <a:pt x="3275" y="36226"/>
                    <a:pt x="3275" y="36225"/>
                  </a:cubicBezTo>
                  <a:lnTo>
                    <a:pt x="3275" y="36225"/>
                  </a:lnTo>
                  <a:lnTo>
                    <a:pt x="1308" y="40854"/>
                  </a:lnTo>
                  <a:cubicBezTo>
                    <a:pt x="1308" y="40854"/>
                    <a:pt x="1308" y="41433"/>
                    <a:pt x="2002" y="41433"/>
                  </a:cubicBezTo>
                  <a:cubicBezTo>
                    <a:pt x="2697" y="41433"/>
                    <a:pt x="4433" y="40622"/>
                    <a:pt x="4433" y="40622"/>
                  </a:cubicBezTo>
                  <a:cubicBezTo>
                    <a:pt x="4433" y="40622"/>
                    <a:pt x="6400" y="40159"/>
                    <a:pt x="7095" y="39234"/>
                  </a:cubicBezTo>
                  <a:cubicBezTo>
                    <a:pt x="7789" y="38308"/>
                    <a:pt x="10335" y="33332"/>
                    <a:pt x="10335" y="33332"/>
                  </a:cubicBezTo>
                  <a:cubicBezTo>
                    <a:pt x="10335" y="33332"/>
                    <a:pt x="17047" y="29049"/>
                    <a:pt x="19477" y="26156"/>
                  </a:cubicBezTo>
                  <a:cubicBezTo>
                    <a:pt x="21908" y="23262"/>
                    <a:pt x="23529" y="19675"/>
                    <a:pt x="23875" y="18518"/>
                  </a:cubicBezTo>
                  <a:cubicBezTo>
                    <a:pt x="24222" y="17360"/>
                    <a:pt x="28505" y="4514"/>
                    <a:pt x="28389" y="2431"/>
                  </a:cubicBezTo>
                  <a:cubicBezTo>
                    <a:pt x="28274" y="348"/>
                    <a:pt x="27232" y="0"/>
                    <a:pt x="272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2511;p54">
              <a:extLst>
                <a:ext uri="{FF2B5EF4-FFF2-40B4-BE49-F238E27FC236}">
                  <a16:creationId xmlns:a16="http://schemas.microsoft.com/office/drawing/2014/main" id="{27F50672-70CE-A2C4-4E12-C930ACA09004}"/>
                </a:ext>
              </a:extLst>
            </p:cNvPr>
            <p:cNvSpPr/>
            <p:nvPr/>
          </p:nvSpPr>
          <p:spPr>
            <a:xfrm>
              <a:off x="4275250" y="1448525"/>
              <a:ext cx="724750" cy="1051125"/>
            </a:xfrm>
            <a:custGeom>
              <a:avLst/>
              <a:gdLst/>
              <a:ahLst/>
              <a:cxnLst/>
              <a:rect l="l" t="t" r="r" b="b"/>
              <a:pathLst>
                <a:path w="28990" h="42045" extrusionOk="0">
                  <a:moveTo>
                    <a:pt x="27439" y="1"/>
                  </a:moveTo>
                  <a:cubicBezTo>
                    <a:pt x="27313" y="1"/>
                    <a:pt x="27196" y="79"/>
                    <a:pt x="27153" y="204"/>
                  </a:cubicBezTo>
                  <a:cubicBezTo>
                    <a:pt x="27098" y="363"/>
                    <a:pt x="27179" y="535"/>
                    <a:pt x="27336" y="594"/>
                  </a:cubicBezTo>
                  <a:cubicBezTo>
                    <a:pt x="27370" y="607"/>
                    <a:pt x="28189" y="939"/>
                    <a:pt x="28290" y="2754"/>
                  </a:cubicBezTo>
                  <a:cubicBezTo>
                    <a:pt x="28384" y="4461"/>
                    <a:pt x="25231" y="14244"/>
                    <a:pt x="24196" y="17459"/>
                  </a:cubicBezTo>
                  <a:cubicBezTo>
                    <a:pt x="23987" y="18105"/>
                    <a:pt x="23842" y="18558"/>
                    <a:pt x="23789" y="18735"/>
                  </a:cubicBezTo>
                  <a:cubicBezTo>
                    <a:pt x="23494" y="19718"/>
                    <a:pt x="21918" y="23327"/>
                    <a:pt x="19450" y="26265"/>
                  </a:cubicBezTo>
                  <a:cubicBezTo>
                    <a:pt x="17077" y="29089"/>
                    <a:pt x="10442" y="33337"/>
                    <a:pt x="10376" y="33380"/>
                  </a:cubicBezTo>
                  <a:cubicBezTo>
                    <a:pt x="10331" y="33409"/>
                    <a:pt x="10293" y="33450"/>
                    <a:pt x="10269" y="33498"/>
                  </a:cubicBezTo>
                  <a:cubicBezTo>
                    <a:pt x="10243" y="33547"/>
                    <a:pt x="7727" y="38461"/>
                    <a:pt x="7056" y="39356"/>
                  </a:cubicBezTo>
                  <a:cubicBezTo>
                    <a:pt x="6542" y="40041"/>
                    <a:pt x="5086" y="40507"/>
                    <a:pt x="4569" y="40630"/>
                  </a:cubicBezTo>
                  <a:cubicBezTo>
                    <a:pt x="4548" y="40635"/>
                    <a:pt x="4528" y="40642"/>
                    <a:pt x="4509" y="40650"/>
                  </a:cubicBezTo>
                  <a:cubicBezTo>
                    <a:pt x="4043" y="40868"/>
                    <a:pt x="2721" y="41432"/>
                    <a:pt x="2208" y="41432"/>
                  </a:cubicBezTo>
                  <a:cubicBezTo>
                    <a:pt x="1929" y="41432"/>
                    <a:pt x="1847" y="41306"/>
                    <a:pt x="1826" y="41207"/>
                  </a:cubicBezTo>
                  <a:lnTo>
                    <a:pt x="3763" y="36650"/>
                  </a:lnTo>
                  <a:cubicBezTo>
                    <a:pt x="3822" y="36512"/>
                    <a:pt x="3773" y="36350"/>
                    <a:pt x="3644" y="36270"/>
                  </a:cubicBezTo>
                  <a:cubicBezTo>
                    <a:pt x="3594" y="36238"/>
                    <a:pt x="3538" y="36223"/>
                    <a:pt x="3482" y="36223"/>
                  </a:cubicBezTo>
                  <a:cubicBezTo>
                    <a:pt x="3396" y="36223"/>
                    <a:pt x="3311" y="36260"/>
                    <a:pt x="3251" y="36329"/>
                  </a:cubicBezTo>
                  <a:cubicBezTo>
                    <a:pt x="3234" y="36348"/>
                    <a:pt x="1632" y="38179"/>
                    <a:pt x="1182" y="38629"/>
                  </a:cubicBezTo>
                  <a:cubicBezTo>
                    <a:pt x="1162" y="38648"/>
                    <a:pt x="1116" y="38694"/>
                    <a:pt x="1030" y="38694"/>
                  </a:cubicBezTo>
                  <a:cubicBezTo>
                    <a:pt x="997" y="38694"/>
                    <a:pt x="960" y="38687"/>
                    <a:pt x="916" y="38671"/>
                  </a:cubicBezTo>
                  <a:cubicBezTo>
                    <a:pt x="774" y="38615"/>
                    <a:pt x="695" y="38501"/>
                    <a:pt x="687" y="38483"/>
                  </a:cubicBezTo>
                  <a:cubicBezTo>
                    <a:pt x="924" y="38246"/>
                    <a:pt x="1376" y="37351"/>
                    <a:pt x="2041" y="36011"/>
                  </a:cubicBezTo>
                  <a:cubicBezTo>
                    <a:pt x="2318" y="35453"/>
                    <a:pt x="2580" y="34924"/>
                    <a:pt x="2701" y="34721"/>
                  </a:cubicBezTo>
                  <a:cubicBezTo>
                    <a:pt x="2838" y="34494"/>
                    <a:pt x="3870" y="34159"/>
                    <a:pt x="4701" y="33888"/>
                  </a:cubicBezTo>
                  <a:cubicBezTo>
                    <a:pt x="5567" y="33607"/>
                    <a:pt x="6549" y="33288"/>
                    <a:pt x="7430" y="32873"/>
                  </a:cubicBezTo>
                  <a:cubicBezTo>
                    <a:pt x="8934" y="32166"/>
                    <a:pt x="9077" y="32039"/>
                    <a:pt x="9437" y="31621"/>
                  </a:cubicBezTo>
                  <a:cubicBezTo>
                    <a:pt x="9531" y="31511"/>
                    <a:pt x="9646" y="31376"/>
                    <a:pt x="9831" y="31192"/>
                  </a:cubicBezTo>
                  <a:cubicBezTo>
                    <a:pt x="10657" y="30366"/>
                    <a:pt x="16458" y="20891"/>
                    <a:pt x="16704" y="20488"/>
                  </a:cubicBezTo>
                  <a:cubicBezTo>
                    <a:pt x="16726" y="20452"/>
                    <a:pt x="16740" y="20412"/>
                    <a:pt x="16746" y="20370"/>
                  </a:cubicBezTo>
                  <a:cubicBezTo>
                    <a:pt x="16757" y="20287"/>
                    <a:pt x="17914" y="12046"/>
                    <a:pt x="19382" y="8884"/>
                  </a:cubicBezTo>
                  <a:cubicBezTo>
                    <a:pt x="20849" y="5723"/>
                    <a:pt x="23931" y="2281"/>
                    <a:pt x="23962" y="2247"/>
                  </a:cubicBezTo>
                  <a:cubicBezTo>
                    <a:pt x="24075" y="2122"/>
                    <a:pt x="24064" y="1928"/>
                    <a:pt x="23939" y="1815"/>
                  </a:cubicBezTo>
                  <a:cubicBezTo>
                    <a:pt x="23880" y="1762"/>
                    <a:pt x="23806" y="1736"/>
                    <a:pt x="23733" y="1736"/>
                  </a:cubicBezTo>
                  <a:cubicBezTo>
                    <a:pt x="23650" y="1736"/>
                    <a:pt x="23567" y="1770"/>
                    <a:pt x="23506" y="1837"/>
                  </a:cubicBezTo>
                  <a:cubicBezTo>
                    <a:pt x="23377" y="1981"/>
                    <a:pt x="20334" y="5381"/>
                    <a:pt x="18827" y="8627"/>
                  </a:cubicBezTo>
                  <a:cubicBezTo>
                    <a:pt x="17373" y="11757"/>
                    <a:pt x="16266" y="19388"/>
                    <a:pt x="16149" y="20223"/>
                  </a:cubicBezTo>
                  <a:cubicBezTo>
                    <a:pt x="14455" y="22991"/>
                    <a:pt x="10037" y="30120"/>
                    <a:pt x="9398" y="30759"/>
                  </a:cubicBezTo>
                  <a:cubicBezTo>
                    <a:pt x="9198" y="30958"/>
                    <a:pt x="9074" y="31103"/>
                    <a:pt x="8972" y="31222"/>
                  </a:cubicBezTo>
                  <a:cubicBezTo>
                    <a:pt x="8688" y="31551"/>
                    <a:pt x="8611" y="31641"/>
                    <a:pt x="7169" y="32319"/>
                  </a:cubicBezTo>
                  <a:cubicBezTo>
                    <a:pt x="6323" y="32717"/>
                    <a:pt x="5360" y="33030"/>
                    <a:pt x="4513" y="33307"/>
                  </a:cubicBezTo>
                  <a:cubicBezTo>
                    <a:pt x="3144" y="33751"/>
                    <a:pt x="2419" y="34002"/>
                    <a:pt x="2176" y="34406"/>
                  </a:cubicBezTo>
                  <a:cubicBezTo>
                    <a:pt x="2041" y="34631"/>
                    <a:pt x="1787" y="35143"/>
                    <a:pt x="1493" y="35739"/>
                  </a:cubicBezTo>
                  <a:cubicBezTo>
                    <a:pt x="1098" y="36535"/>
                    <a:pt x="438" y="37867"/>
                    <a:pt x="255" y="38050"/>
                  </a:cubicBezTo>
                  <a:cubicBezTo>
                    <a:pt x="1" y="38305"/>
                    <a:pt x="32" y="38706"/>
                    <a:pt x="329" y="39003"/>
                  </a:cubicBezTo>
                  <a:cubicBezTo>
                    <a:pt x="513" y="39187"/>
                    <a:pt x="773" y="39304"/>
                    <a:pt x="1033" y="39304"/>
                  </a:cubicBezTo>
                  <a:cubicBezTo>
                    <a:pt x="1239" y="39304"/>
                    <a:pt x="1445" y="39231"/>
                    <a:pt x="1614" y="39062"/>
                  </a:cubicBezTo>
                  <a:cubicBezTo>
                    <a:pt x="1789" y="38888"/>
                    <a:pt x="2118" y="38528"/>
                    <a:pt x="2463" y="38141"/>
                  </a:cubicBezTo>
                  <a:lnTo>
                    <a:pt x="2463" y="38141"/>
                  </a:lnTo>
                  <a:lnTo>
                    <a:pt x="1231" y="41040"/>
                  </a:lnTo>
                  <a:cubicBezTo>
                    <a:pt x="1215" y="41078"/>
                    <a:pt x="1207" y="41119"/>
                    <a:pt x="1207" y="41160"/>
                  </a:cubicBezTo>
                  <a:cubicBezTo>
                    <a:pt x="1207" y="41515"/>
                    <a:pt x="1473" y="42045"/>
                    <a:pt x="2207" y="42045"/>
                  </a:cubicBezTo>
                  <a:cubicBezTo>
                    <a:pt x="2920" y="42045"/>
                    <a:pt x="4457" y="41349"/>
                    <a:pt x="4740" y="41218"/>
                  </a:cubicBezTo>
                  <a:cubicBezTo>
                    <a:pt x="5011" y="41152"/>
                    <a:pt x="6834" y="40670"/>
                    <a:pt x="7546" y="39723"/>
                  </a:cubicBezTo>
                  <a:cubicBezTo>
                    <a:pt x="8209" y="38839"/>
                    <a:pt x="10444" y="34497"/>
                    <a:pt x="10776" y="33851"/>
                  </a:cubicBezTo>
                  <a:cubicBezTo>
                    <a:pt x="11537" y="33361"/>
                    <a:pt x="17591" y="29430"/>
                    <a:pt x="19918" y="26659"/>
                  </a:cubicBezTo>
                  <a:cubicBezTo>
                    <a:pt x="22400" y="23706"/>
                    <a:pt x="24017" y="20102"/>
                    <a:pt x="24374" y="18911"/>
                  </a:cubicBezTo>
                  <a:cubicBezTo>
                    <a:pt x="24427" y="18735"/>
                    <a:pt x="24572" y="18288"/>
                    <a:pt x="24778" y="17647"/>
                  </a:cubicBezTo>
                  <a:cubicBezTo>
                    <a:pt x="26745" y="11545"/>
                    <a:pt x="28990" y="4334"/>
                    <a:pt x="28900" y="2720"/>
                  </a:cubicBezTo>
                  <a:cubicBezTo>
                    <a:pt x="28775" y="455"/>
                    <a:pt x="27585" y="33"/>
                    <a:pt x="27534" y="16"/>
                  </a:cubicBezTo>
                  <a:cubicBezTo>
                    <a:pt x="27503" y="5"/>
                    <a:pt x="27471" y="1"/>
                    <a:pt x="27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2512;p54">
              <a:extLst>
                <a:ext uri="{FF2B5EF4-FFF2-40B4-BE49-F238E27FC236}">
                  <a16:creationId xmlns:a16="http://schemas.microsoft.com/office/drawing/2014/main" id="{EC1BA948-796E-73FB-B54C-8E018BCD15B9}"/>
                </a:ext>
              </a:extLst>
            </p:cNvPr>
            <p:cNvSpPr/>
            <p:nvPr/>
          </p:nvSpPr>
          <p:spPr>
            <a:xfrm>
              <a:off x="4280375" y="2232175"/>
              <a:ext cx="285600" cy="259850"/>
            </a:xfrm>
            <a:custGeom>
              <a:avLst/>
              <a:gdLst/>
              <a:ahLst/>
              <a:cxnLst/>
              <a:rect l="l" t="t" r="r" b="b"/>
              <a:pathLst>
                <a:path w="11424" h="10394" extrusionOk="0">
                  <a:moveTo>
                    <a:pt x="9064" y="0"/>
                  </a:moveTo>
                  <a:cubicBezTo>
                    <a:pt x="8687" y="433"/>
                    <a:pt x="8694" y="497"/>
                    <a:pt x="7095" y="1250"/>
                  </a:cubicBezTo>
                  <a:cubicBezTo>
                    <a:pt x="5127" y="2176"/>
                    <a:pt x="2581" y="2639"/>
                    <a:pt x="2234" y="3217"/>
                  </a:cubicBezTo>
                  <a:cubicBezTo>
                    <a:pt x="1888" y="3796"/>
                    <a:pt x="614" y="6574"/>
                    <a:pt x="266" y="6921"/>
                  </a:cubicBezTo>
                  <a:cubicBezTo>
                    <a:pt x="1" y="7186"/>
                    <a:pt x="411" y="7654"/>
                    <a:pt x="826" y="7654"/>
                  </a:cubicBezTo>
                  <a:cubicBezTo>
                    <a:pt x="954" y="7654"/>
                    <a:pt x="1083" y="7609"/>
                    <a:pt x="1193" y="7500"/>
                  </a:cubicBezTo>
                  <a:cubicBezTo>
                    <a:pt x="1656" y="7037"/>
                    <a:pt x="3275" y="5185"/>
                    <a:pt x="3275" y="5184"/>
                  </a:cubicBezTo>
                  <a:lnTo>
                    <a:pt x="3275" y="5184"/>
                  </a:lnTo>
                  <a:lnTo>
                    <a:pt x="1308" y="9814"/>
                  </a:lnTo>
                  <a:cubicBezTo>
                    <a:pt x="1308" y="9814"/>
                    <a:pt x="1308" y="10393"/>
                    <a:pt x="2002" y="10393"/>
                  </a:cubicBezTo>
                  <a:cubicBezTo>
                    <a:pt x="2697" y="10393"/>
                    <a:pt x="4433" y="9582"/>
                    <a:pt x="4433" y="9582"/>
                  </a:cubicBezTo>
                  <a:cubicBezTo>
                    <a:pt x="4433" y="9582"/>
                    <a:pt x="6400" y="9119"/>
                    <a:pt x="7095" y="8194"/>
                  </a:cubicBezTo>
                  <a:cubicBezTo>
                    <a:pt x="7789" y="7268"/>
                    <a:pt x="10335" y="2292"/>
                    <a:pt x="10335" y="2292"/>
                  </a:cubicBezTo>
                  <a:cubicBezTo>
                    <a:pt x="10335" y="2292"/>
                    <a:pt x="10755" y="2023"/>
                    <a:pt x="11424" y="1575"/>
                  </a:cubicBezTo>
                  <a:cubicBezTo>
                    <a:pt x="10749" y="696"/>
                    <a:pt x="9818" y="236"/>
                    <a:pt x="9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2513;p54">
              <a:extLst>
                <a:ext uri="{FF2B5EF4-FFF2-40B4-BE49-F238E27FC236}">
                  <a16:creationId xmlns:a16="http://schemas.microsoft.com/office/drawing/2014/main" id="{993D135E-F045-086A-09B6-2A0B171EA5B5}"/>
                </a:ext>
              </a:extLst>
            </p:cNvPr>
            <p:cNvSpPr/>
            <p:nvPr/>
          </p:nvSpPr>
          <p:spPr>
            <a:xfrm>
              <a:off x="4275250" y="2224500"/>
              <a:ext cx="299525" cy="275150"/>
            </a:xfrm>
            <a:custGeom>
              <a:avLst/>
              <a:gdLst/>
              <a:ahLst/>
              <a:cxnLst/>
              <a:rect l="l" t="t" r="r" b="b"/>
              <a:pathLst>
                <a:path w="11981" h="11006" extrusionOk="0">
                  <a:moveTo>
                    <a:pt x="9366" y="661"/>
                  </a:moveTo>
                  <a:cubicBezTo>
                    <a:pt x="9922" y="860"/>
                    <a:pt x="10615" y="1210"/>
                    <a:pt x="11175" y="1818"/>
                  </a:cubicBezTo>
                  <a:cubicBezTo>
                    <a:pt x="10677" y="2147"/>
                    <a:pt x="10376" y="2340"/>
                    <a:pt x="10375" y="2341"/>
                  </a:cubicBezTo>
                  <a:cubicBezTo>
                    <a:pt x="10328" y="2370"/>
                    <a:pt x="10292" y="2411"/>
                    <a:pt x="10266" y="2459"/>
                  </a:cubicBezTo>
                  <a:cubicBezTo>
                    <a:pt x="10242" y="2509"/>
                    <a:pt x="7725" y="7423"/>
                    <a:pt x="7054" y="8317"/>
                  </a:cubicBezTo>
                  <a:cubicBezTo>
                    <a:pt x="6541" y="9002"/>
                    <a:pt x="5085" y="9469"/>
                    <a:pt x="4567" y="9591"/>
                  </a:cubicBezTo>
                  <a:cubicBezTo>
                    <a:pt x="4547" y="9597"/>
                    <a:pt x="4527" y="9603"/>
                    <a:pt x="4507" y="9612"/>
                  </a:cubicBezTo>
                  <a:cubicBezTo>
                    <a:pt x="4042" y="9829"/>
                    <a:pt x="2720" y="10393"/>
                    <a:pt x="2207" y="10393"/>
                  </a:cubicBezTo>
                  <a:cubicBezTo>
                    <a:pt x="1928" y="10393"/>
                    <a:pt x="1846" y="10267"/>
                    <a:pt x="1825" y="10170"/>
                  </a:cubicBezTo>
                  <a:lnTo>
                    <a:pt x="3762" y="5611"/>
                  </a:lnTo>
                  <a:cubicBezTo>
                    <a:pt x="3821" y="5473"/>
                    <a:pt x="3771" y="5311"/>
                    <a:pt x="3643" y="5231"/>
                  </a:cubicBezTo>
                  <a:cubicBezTo>
                    <a:pt x="3593" y="5200"/>
                    <a:pt x="3536" y="5184"/>
                    <a:pt x="3481" y="5184"/>
                  </a:cubicBezTo>
                  <a:cubicBezTo>
                    <a:pt x="3395" y="5184"/>
                    <a:pt x="3309" y="5221"/>
                    <a:pt x="3250" y="5290"/>
                  </a:cubicBezTo>
                  <a:cubicBezTo>
                    <a:pt x="3233" y="5309"/>
                    <a:pt x="1630" y="7140"/>
                    <a:pt x="1180" y="7590"/>
                  </a:cubicBezTo>
                  <a:cubicBezTo>
                    <a:pt x="1161" y="7609"/>
                    <a:pt x="1115" y="7655"/>
                    <a:pt x="1029" y="7655"/>
                  </a:cubicBezTo>
                  <a:cubicBezTo>
                    <a:pt x="997" y="7655"/>
                    <a:pt x="959" y="7649"/>
                    <a:pt x="915" y="7632"/>
                  </a:cubicBezTo>
                  <a:cubicBezTo>
                    <a:pt x="772" y="7576"/>
                    <a:pt x="694" y="7462"/>
                    <a:pt x="686" y="7444"/>
                  </a:cubicBezTo>
                  <a:cubicBezTo>
                    <a:pt x="923" y="7208"/>
                    <a:pt x="1375" y="6312"/>
                    <a:pt x="2040" y="4972"/>
                  </a:cubicBezTo>
                  <a:cubicBezTo>
                    <a:pt x="2317" y="4414"/>
                    <a:pt x="2578" y="3886"/>
                    <a:pt x="2700" y="3682"/>
                  </a:cubicBezTo>
                  <a:cubicBezTo>
                    <a:pt x="2837" y="3456"/>
                    <a:pt x="3869" y="3120"/>
                    <a:pt x="4700" y="2849"/>
                  </a:cubicBezTo>
                  <a:cubicBezTo>
                    <a:pt x="5566" y="2568"/>
                    <a:pt x="6548" y="2250"/>
                    <a:pt x="7429" y="1835"/>
                  </a:cubicBezTo>
                  <a:cubicBezTo>
                    <a:pt x="8833" y="1174"/>
                    <a:pt x="9050" y="1020"/>
                    <a:pt x="9366" y="661"/>
                  </a:cubicBezTo>
                  <a:close/>
                  <a:moveTo>
                    <a:pt x="9269" y="0"/>
                  </a:moveTo>
                  <a:cubicBezTo>
                    <a:pt x="9182" y="0"/>
                    <a:pt x="9098" y="37"/>
                    <a:pt x="9039" y="105"/>
                  </a:cubicBezTo>
                  <a:lnTo>
                    <a:pt x="8971" y="183"/>
                  </a:lnTo>
                  <a:cubicBezTo>
                    <a:pt x="8688" y="512"/>
                    <a:pt x="8612" y="602"/>
                    <a:pt x="7169" y="1280"/>
                  </a:cubicBezTo>
                  <a:cubicBezTo>
                    <a:pt x="6323" y="1678"/>
                    <a:pt x="5360" y="1991"/>
                    <a:pt x="4513" y="2268"/>
                  </a:cubicBezTo>
                  <a:cubicBezTo>
                    <a:pt x="3144" y="2712"/>
                    <a:pt x="2419" y="2963"/>
                    <a:pt x="2176" y="3367"/>
                  </a:cubicBezTo>
                  <a:cubicBezTo>
                    <a:pt x="2041" y="3592"/>
                    <a:pt x="1787" y="4104"/>
                    <a:pt x="1493" y="4700"/>
                  </a:cubicBezTo>
                  <a:cubicBezTo>
                    <a:pt x="1098" y="5496"/>
                    <a:pt x="438" y="6828"/>
                    <a:pt x="255" y="7011"/>
                  </a:cubicBezTo>
                  <a:cubicBezTo>
                    <a:pt x="1" y="7266"/>
                    <a:pt x="32" y="7667"/>
                    <a:pt x="329" y="7964"/>
                  </a:cubicBezTo>
                  <a:cubicBezTo>
                    <a:pt x="513" y="8148"/>
                    <a:pt x="773" y="8265"/>
                    <a:pt x="1033" y="8265"/>
                  </a:cubicBezTo>
                  <a:cubicBezTo>
                    <a:pt x="1239" y="8265"/>
                    <a:pt x="1445" y="8192"/>
                    <a:pt x="1614" y="8023"/>
                  </a:cubicBezTo>
                  <a:cubicBezTo>
                    <a:pt x="1789" y="7849"/>
                    <a:pt x="2118" y="7489"/>
                    <a:pt x="2463" y="7102"/>
                  </a:cubicBezTo>
                  <a:lnTo>
                    <a:pt x="2463" y="7102"/>
                  </a:lnTo>
                  <a:lnTo>
                    <a:pt x="1231" y="10001"/>
                  </a:lnTo>
                  <a:cubicBezTo>
                    <a:pt x="1215" y="10039"/>
                    <a:pt x="1207" y="10080"/>
                    <a:pt x="1207" y="10121"/>
                  </a:cubicBezTo>
                  <a:cubicBezTo>
                    <a:pt x="1207" y="10476"/>
                    <a:pt x="1473" y="11006"/>
                    <a:pt x="2207" y="11006"/>
                  </a:cubicBezTo>
                  <a:cubicBezTo>
                    <a:pt x="2920" y="11006"/>
                    <a:pt x="4457" y="10310"/>
                    <a:pt x="4740" y="10179"/>
                  </a:cubicBezTo>
                  <a:cubicBezTo>
                    <a:pt x="5011" y="10112"/>
                    <a:pt x="6834" y="9631"/>
                    <a:pt x="7545" y="8684"/>
                  </a:cubicBezTo>
                  <a:cubicBezTo>
                    <a:pt x="8208" y="7800"/>
                    <a:pt x="10444" y="3458"/>
                    <a:pt x="10775" y="2812"/>
                  </a:cubicBezTo>
                  <a:cubicBezTo>
                    <a:pt x="10921" y="2718"/>
                    <a:pt x="11289" y="2479"/>
                    <a:pt x="11800" y="2137"/>
                  </a:cubicBezTo>
                  <a:cubicBezTo>
                    <a:pt x="11947" y="2038"/>
                    <a:pt x="11980" y="1837"/>
                    <a:pt x="11872" y="1696"/>
                  </a:cubicBezTo>
                  <a:cubicBezTo>
                    <a:pt x="11128" y="725"/>
                    <a:pt x="10095" y="245"/>
                    <a:pt x="9361" y="15"/>
                  </a:cubicBezTo>
                  <a:cubicBezTo>
                    <a:pt x="9331" y="5"/>
                    <a:pt x="9300" y="0"/>
                    <a:pt x="92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2514;p54">
              <a:extLst>
                <a:ext uri="{FF2B5EF4-FFF2-40B4-BE49-F238E27FC236}">
                  <a16:creationId xmlns:a16="http://schemas.microsoft.com/office/drawing/2014/main" id="{D14DFF59-5DB0-B6EF-F137-39D0E78D14C5}"/>
                </a:ext>
              </a:extLst>
            </p:cNvPr>
            <p:cNvSpPr/>
            <p:nvPr/>
          </p:nvSpPr>
          <p:spPr>
            <a:xfrm>
              <a:off x="4847400" y="2242575"/>
              <a:ext cx="1032450" cy="480900"/>
            </a:xfrm>
            <a:custGeom>
              <a:avLst/>
              <a:gdLst/>
              <a:ahLst/>
              <a:cxnLst/>
              <a:rect l="l" t="t" r="r" b="b"/>
              <a:pathLst>
                <a:path w="41298" h="19236" extrusionOk="0">
                  <a:moveTo>
                    <a:pt x="39308" y="1"/>
                  </a:moveTo>
                  <a:lnTo>
                    <a:pt x="32300" y="3221"/>
                  </a:lnTo>
                  <a:cubicBezTo>
                    <a:pt x="32300" y="3221"/>
                    <a:pt x="29742" y="8052"/>
                    <a:pt x="29269" y="9946"/>
                  </a:cubicBezTo>
                  <a:cubicBezTo>
                    <a:pt x="28795" y="11840"/>
                    <a:pt x="28037" y="13924"/>
                    <a:pt x="28037" y="13924"/>
                  </a:cubicBezTo>
                  <a:cubicBezTo>
                    <a:pt x="28037" y="13924"/>
                    <a:pt x="23301" y="13166"/>
                    <a:pt x="19228" y="12692"/>
                  </a:cubicBezTo>
                  <a:cubicBezTo>
                    <a:pt x="15154" y="12219"/>
                    <a:pt x="9377" y="11177"/>
                    <a:pt x="7956" y="10892"/>
                  </a:cubicBezTo>
                  <a:cubicBezTo>
                    <a:pt x="6861" y="10673"/>
                    <a:pt x="5033" y="10172"/>
                    <a:pt x="3993" y="10172"/>
                  </a:cubicBezTo>
                  <a:cubicBezTo>
                    <a:pt x="3685" y="10172"/>
                    <a:pt x="3446" y="10216"/>
                    <a:pt x="3316" y="10325"/>
                  </a:cubicBezTo>
                  <a:cubicBezTo>
                    <a:pt x="2747" y="10799"/>
                    <a:pt x="3126" y="10704"/>
                    <a:pt x="3789" y="10987"/>
                  </a:cubicBezTo>
                  <a:cubicBezTo>
                    <a:pt x="4073" y="11110"/>
                    <a:pt x="4428" y="11144"/>
                    <a:pt x="4739" y="11144"/>
                  </a:cubicBezTo>
                  <a:cubicBezTo>
                    <a:pt x="5154" y="11144"/>
                    <a:pt x="5493" y="11083"/>
                    <a:pt x="5494" y="11083"/>
                  </a:cubicBezTo>
                  <a:lnTo>
                    <a:pt x="5494" y="11083"/>
                  </a:lnTo>
                  <a:cubicBezTo>
                    <a:pt x="5493" y="11083"/>
                    <a:pt x="4546" y="11366"/>
                    <a:pt x="3505" y="11745"/>
                  </a:cubicBezTo>
                  <a:cubicBezTo>
                    <a:pt x="2463" y="12124"/>
                    <a:pt x="568" y="12788"/>
                    <a:pt x="285" y="13166"/>
                  </a:cubicBezTo>
                  <a:cubicBezTo>
                    <a:pt x="0" y="13545"/>
                    <a:pt x="664" y="14871"/>
                    <a:pt x="1705" y="14871"/>
                  </a:cubicBezTo>
                  <a:cubicBezTo>
                    <a:pt x="2400" y="14871"/>
                    <a:pt x="2968" y="14829"/>
                    <a:pt x="3438" y="14829"/>
                  </a:cubicBezTo>
                  <a:cubicBezTo>
                    <a:pt x="3674" y="14829"/>
                    <a:pt x="3884" y="14840"/>
                    <a:pt x="4073" y="14871"/>
                  </a:cubicBezTo>
                  <a:cubicBezTo>
                    <a:pt x="4641" y="14967"/>
                    <a:pt x="4925" y="15535"/>
                    <a:pt x="6820" y="15535"/>
                  </a:cubicBezTo>
                  <a:cubicBezTo>
                    <a:pt x="8714" y="15535"/>
                    <a:pt x="11366" y="14018"/>
                    <a:pt x="11366" y="14018"/>
                  </a:cubicBezTo>
                  <a:cubicBezTo>
                    <a:pt x="11366" y="14018"/>
                    <a:pt x="20270" y="18092"/>
                    <a:pt x="25291" y="18945"/>
                  </a:cubicBezTo>
                  <a:cubicBezTo>
                    <a:pt x="26472" y="19145"/>
                    <a:pt x="27417" y="19235"/>
                    <a:pt x="28199" y="19235"/>
                  </a:cubicBezTo>
                  <a:cubicBezTo>
                    <a:pt x="30741" y="19235"/>
                    <a:pt x="31558" y="18281"/>
                    <a:pt x="33152" y="17050"/>
                  </a:cubicBezTo>
                  <a:cubicBezTo>
                    <a:pt x="35236" y="15440"/>
                    <a:pt x="41298" y="5494"/>
                    <a:pt x="40824" y="3504"/>
                  </a:cubicBezTo>
                  <a:cubicBezTo>
                    <a:pt x="40351" y="1516"/>
                    <a:pt x="39308" y="1"/>
                    <a:pt x="393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2515;p54">
              <a:extLst>
                <a:ext uri="{FF2B5EF4-FFF2-40B4-BE49-F238E27FC236}">
                  <a16:creationId xmlns:a16="http://schemas.microsoft.com/office/drawing/2014/main" id="{D94BD8E8-7D67-7B28-997B-85B27556CAB1}"/>
                </a:ext>
              </a:extLst>
            </p:cNvPr>
            <p:cNvSpPr/>
            <p:nvPr/>
          </p:nvSpPr>
          <p:spPr>
            <a:xfrm>
              <a:off x="4843725" y="2234750"/>
              <a:ext cx="1044575" cy="496350"/>
            </a:xfrm>
            <a:custGeom>
              <a:avLst/>
              <a:gdLst/>
              <a:ahLst/>
              <a:cxnLst/>
              <a:rect l="l" t="t" r="r" b="b"/>
              <a:pathLst>
                <a:path w="41783" h="19854" extrusionOk="0">
                  <a:moveTo>
                    <a:pt x="39449" y="0"/>
                  </a:moveTo>
                  <a:cubicBezTo>
                    <a:pt x="39389" y="0"/>
                    <a:pt x="39329" y="18"/>
                    <a:pt x="39276" y="54"/>
                  </a:cubicBezTo>
                  <a:cubicBezTo>
                    <a:pt x="39134" y="152"/>
                    <a:pt x="39100" y="347"/>
                    <a:pt x="39202" y="486"/>
                  </a:cubicBezTo>
                  <a:cubicBezTo>
                    <a:pt x="39212" y="501"/>
                    <a:pt x="40219" y="1982"/>
                    <a:pt x="40672" y="3888"/>
                  </a:cubicBezTo>
                  <a:cubicBezTo>
                    <a:pt x="41096" y="5672"/>
                    <a:pt x="35249" y="15467"/>
                    <a:pt x="33110" y="17120"/>
                  </a:cubicBezTo>
                  <a:cubicBezTo>
                    <a:pt x="32904" y="17279"/>
                    <a:pt x="32711" y="17434"/>
                    <a:pt x="32525" y="17583"/>
                  </a:cubicBezTo>
                  <a:cubicBezTo>
                    <a:pt x="31312" y="18553"/>
                    <a:pt x="30453" y="19242"/>
                    <a:pt x="28337" y="19242"/>
                  </a:cubicBezTo>
                  <a:cubicBezTo>
                    <a:pt x="27575" y="19242"/>
                    <a:pt x="26650" y="19153"/>
                    <a:pt x="25486" y="18955"/>
                  </a:cubicBezTo>
                  <a:cubicBezTo>
                    <a:pt x="20565" y="18119"/>
                    <a:pt x="11727" y="14094"/>
                    <a:pt x="11639" y="14053"/>
                  </a:cubicBezTo>
                  <a:cubicBezTo>
                    <a:pt x="11598" y="14035"/>
                    <a:pt x="11555" y="14025"/>
                    <a:pt x="11511" y="14025"/>
                  </a:cubicBezTo>
                  <a:cubicBezTo>
                    <a:pt x="11459" y="14025"/>
                    <a:pt x="11407" y="14039"/>
                    <a:pt x="11360" y="14065"/>
                  </a:cubicBezTo>
                  <a:cubicBezTo>
                    <a:pt x="11333" y="14080"/>
                    <a:pt x="8755" y="15541"/>
                    <a:pt x="6964" y="15541"/>
                  </a:cubicBezTo>
                  <a:cubicBezTo>
                    <a:pt x="5728" y="15541"/>
                    <a:pt x="5245" y="15298"/>
                    <a:pt x="4857" y="15103"/>
                  </a:cubicBezTo>
                  <a:cubicBezTo>
                    <a:pt x="4668" y="15008"/>
                    <a:pt x="4490" y="14918"/>
                    <a:pt x="4268" y="14882"/>
                  </a:cubicBezTo>
                  <a:cubicBezTo>
                    <a:pt x="4060" y="14847"/>
                    <a:pt x="3836" y="14835"/>
                    <a:pt x="3588" y="14835"/>
                  </a:cubicBezTo>
                  <a:cubicBezTo>
                    <a:pt x="3371" y="14835"/>
                    <a:pt x="3135" y="14844"/>
                    <a:pt x="2873" y="14854"/>
                  </a:cubicBezTo>
                  <a:cubicBezTo>
                    <a:pt x="2567" y="14865"/>
                    <a:pt x="2228" y="14877"/>
                    <a:pt x="1850" y="14877"/>
                  </a:cubicBezTo>
                  <a:cubicBezTo>
                    <a:pt x="1301" y="14877"/>
                    <a:pt x="954" y="14396"/>
                    <a:pt x="861" y="14248"/>
                  </a:cubicBezTo>
                  <a:cubicBezTo>
                    <a:pt x="660" y="13933"/>
                    <a:pt x="657" y="13702"/>
                    <a:pt x="674" y="13662"/>
                  </a:cubicBezTo>
                  <a:cubicBezTo>
                    <a:pt x="885" y="13385"/>
                    <a:pt x="2716" y="12722"/>
                    <a:pt x="3498" y="12439"/>
                  </a:cubicBezTo>
                  <a:lnTo>
                    <a:pt x="3754" y="12346"/>
                  </a:lnTo>
                  <a:cubicBezTo>
                    <a:pt x="4775" y="11975"/>
                    <a:pt x="5718" y="11691"/>
                    <a:pt x="5727" y="11688"/>
                  </a:cubicBezTo>
                  <a:cubicBezTo>
                    <a:pt x="5882" y="11642"/>
                    <a:pt x="5974" y="11482"/>
                    <a:pt x="5936" y="11324"/>
                  </a:cubicBezTo>
                  <a:cubicBezTo>
                    <a:pt x="5903" y="11184"/>
                    <a:pt x="5778" y="11089"/>
                    <a:pt x="5639" y="11089"/>
                  </a:cubicBezTo>
                  <a:cubicBezTo>
                    <a:pt x="5621" y="11089"/>
                    <a:pt x="5602" y="11091"/>
                    <a:pt x="5584" y="11094"/>
                  </a:cubicBezTo>
                  <a:cubicBezTo>
                    <a:pt x="5451" y="11118"/>
                    <a:pt x="5183" y="11151"/>
                    <a:pt x="4889" y="11151"/>
                  </a:cubicBezTo>
                  <a:cubicBezTo>
                    <a:pt x="4601" y="11151"/>
                    <a:pt x="4289" y="11120"/>
                    <a:pt x="4054" y="11019"/>
                  </a:cubicBezTo>
                  <a:cubicBezTo>
                    <a:pt x="3906" y="10956"/>
                    <a:pt x="3772" y="10909"/>
                    <a:pt x="3657" y="10873"/>
                  </a:cubicBezTo>
                  <a:cubicBezTo>
                    <a:pt x="3732" y="10810"/>
                    <a:pt x="3890" y="10784"/>
                    <a:pt x="4102" y="10784"/>
                  </a:cubicBezTo>
                  <a:cubicBezTo>
                    <a:pt x="4836" y="10784"/>
                    <a:pt x="6216" y="11098"/>
                    <a:pt x="7042" y="11286"/>
                  </a:cubicBezTo>
                  <a:cubicBezTo>
                    <a:pt x="7409" y="11370"/>
                    <a:pt x="7751" y="11448"/>
                    <a:pt x="8042" y="11506"/>
                  </a:cubicBezTo>
                  <a:cubicBezTo>
                    <a:pt x="9333" y="11765"/>
                    <a:pt x="15197" y="12828"/>
                    <a:pt x="19338" y="13310"/>
                  </a:cubicBezTo>
                  <a:cubicBezTo>
                    <a:pt x="23357" y="13777"/>
                    <a:pt x="28086" y="14532"/>
                    <a:pt x="28134" y="14540"/>
                  </a:cubicBezTo>
                  <a:cubicBezTo>
                    <a:pt x="28150" y="14542"/>
                    <a:pt x="28165" y="14543"/>
                    <a:pt x="28181" y="14543"/>
                  </a:cubicBezTo>
                  <a:cubicBezTo>
                    <a:pt x="28308" y="14543"/>
                    <a:pt x="28424" y="14464"/>
                    <a:pt x="28470" y="14341"/>
                  </a:cubicBezTo>
                  <a:cubicBezTo>
                    <a:pt x="28477" y="14320"/>
                    <a:pt x="29238" y="12221"/>
                    <a:pt x="29710" y="10332"/>
                  </a:cubicBezTo>
                  <a:cubicBezTo>
                    <a:pt x="30170" y="8496"/>
                    <a:pt x="32690" y="3725"/>
                    <a:pt x="32716" y="3677"/>
                  </a:cubicBezTo>
                  <a:cubicBezTo>
                    <a:pt x="32801" y="3527"/>
                    <a:pt x="32746" y="3336"/>
                    <a:pt x="32593" y="3256"/>
                  </a:cubicBezTo>
                  <a:cubicBezTo>
                    <a:pt x="32547" y="3231"/>
                    <a:pt x="32498" y="3220"/>
                    <a:pt x="32450" y="3220"/>
                  </a:cubicBezTo>
                  <a:cubicBezTo>
                    <a:pt x="32337" y="3220"/>
                    <a:pt x="32229" y="3282"/>
                    <a:pt x="32175" y="3391"/>
                  </a:cubicBezTo>
                  <a:cubicBezTo>
                    <a:pt x="32070" y="3589"/>
                    <a:pt x="29594" y="8276"/>
                    <a:pt x="29118" y="10185"/>
                  </a:cubicBezTo>
                  <a:cubicBezTo>
                    <a:pt x="28745" y="11673"/>
                    <a:pt x="28189" y="13297"/>
                    <a:pt x="27980" y="13895"/>
                  </a:cubicBezTo>
                  <a:cubicBezTo>
                    <a:pt x="26945" y="13732"/>
                    <a:pt x="22911" y="13108"/>
                    <a:pt x="19409" y="12702"/>
                  </a:cubicBezTo>
                  <a:cubicBezTo>
                    <a:pt x="15288" y="12222"/>
                    <a:pt x="9448" y="11163"/>
                    <a:pt x="8162" y="10906"/>
                  </a:cubicBezTo>
                  <a:cubicBezTo>
                    <a:pt x="7876" y="10848"/>
                    <a:pt x="7539" y="10772"/>
                    <a:pt x="7179" y="10690"/>
                  </a:cubicBezTo>
                  <a:cubicBezTo>
                    <a:pt x="5912" y="10401"/>
                    <a:pt x="4867" y="10181"/>
                    <a:pt x="4145" y="10181"/>
                  </a:cubicBezTo>
                  <a:cubicBezTo>
                    <a:pt x="3750" y="10181"/>
                    <a:pt x="3452" y="10247"/>
                    <a:pt x="3266" y="10402"/>
                  </a:cubicBezTo>
                  <a:cubicBezTo>
                    <a:pt x="3028" y="10599"/>
                    <a:pt x="2836" y="10784"/>
                    <a:pt x="2886" y="11033"/>
                  </a:cubicBezTo>
                  <a:cubicBezTo>
                    <a:pt x="2934" y="11283"/>
                    <a:pt x="3166" y="11357"/>
                    <a:pt x="3412" y="11436"/>
                  </a:cubicBezTo>
                  <a:cubicBezTo>
                    <a:pt x="3524" y="11472"/>
                    <a:pt x="3661" y="11515"/>
                    <a:pt x="3815" y="11582"/>
                  </a:cubicBezTo>
                  <a:cubicBezTo>
                    <a:pt x="3856" y="11600"/>
                    <a:pt x="3898" y="11615"/>
                    <a:pt x="3941" y="11631"/>
                  </a:cubicBezTo>
                  <a:cubicBezTo>
                    <a:pt x="3812" y="11675"/>
                    <a:pt x="3680" y="11722"/>
                    <a:pt x="3547" y="11771"/>
                  </a:cubicBezTo>
                  <a:lnTo>
                    <a:pt x="3291" y="11863"/>
                  </a:lnTo>
                  <a:cubicBezTo>
                    <a:pt x="1442" y="12533"/>
                    <a:pt x="454" y="12938"/>
                    <a:pt x="186" y="13296"/>
                  </a:cubicBezTo>
                  <a:cubicBezTo>
                    <a:pt x="1" y="13544"/>
                    <a:pt x="21" y="13951"/>
                    <a:pt x="238" y="14387"/>
                  </a:cubicBezTo>
                  <a:cubicBezTo>
                    <a:pt x="493" y="14895"/>
                    <a:pt x="1069" y="15490"/>
                    <a:pt x="1852" y="15490"/>
                  </a:cubicBezTo>
                  <a:cubicBezTo>
                    <a:pt x="2237" y="15490"/>
                    <a:pt x="2584" y="15477"/>
                    <a:pt x="2897" y="15466"/>
                  </a:cubicBezTo>
                  <a:cubicBezTo>
                    <a:pt x="3152" y="15457"/>
                    <a:pt x="3381" y="15448"/>
                    <a:pt x="3587" y="15448"/>
                  </a:cubicBezTo>
                  <a:cubicBezTo>
                    <a:pt x="3807" y="15448"/>
                    <a:pt x="3999" y="15458"/>
                    <a:pt x="4169" y="15486"/>
                  </a:cubicBezTo>
                  <a:cubicBezTo>
                    <a:pt x="4300" y="15508"/>
                    <a:pt x="4419" y="15568"/>
                    <a:pt x="4585" y="15651"/>
                  </a:cubicBezTo>
                  <a:cubicBezTo>
                    <a:pt x="5007" y="15862"/>
                    <a:pt x="5586" y="16154"/>
                    <a:pt x="6967" y="16154"/>
                  </a:cubicBezTo>
                  <a:cubicBezTo>
                    <a:pt x="8691" y="16154"/>
                    <a:pt x="10946" y="14990"/>
                    <a:pt x="11527" y="14675"/>
                  </a:cubicBezTo>
                  <a:cubicBezTo>
                    <a:pt x="12725" y="15215"/>
                    <a:pt x="20670" y="18758"/>
                    <a:pt x="25386" y="19559"/>
                  </a:cubicBezTo>
                  <a:cubicBezTo>
                    <a:pt x="26582" y="19762"/>
                    <a:pt x="27545" y="19854"/>
                    <a:pt x="28346" y="19854"/>
                  </a:cubicBezTo>
                  <a:cubicBezTo>
                    <a:pt x="30670" y="19854"/>
                    <a:pt x="31629" y="19086"/>
                    <a:pt x="32908" y="18061"/>
                  </a:cubicBezTo>
                  <a:cubicBezTo>
                    <a:pt x="33091" y="17914"/>
                    <a:pt x="33281" y="17762"/>
                    <a:pt x="33484" y="17605"/>
                  </a:cubicBezTo>
                  <a:cubicBezTo>
                    <a:pt x="35632" y="15945"/>
                    <a:pt x="41783" y="5913"/>
                    <a:pt x="41268" y="3747"/>
                  </a:cubicBezTo>
                  <a:cubicBezTo>
                    <a:pt x="40786" y="1726"/>
                    <a:pt x="39750" y="204"/>
                    <a:pt x="39706" y="140"/>
                  </a:cubicBezTo>
                  <a:cubicBezTo>
                    <a:pt x="39647" y="49"/>
                    <a:pt x="39549" y="0"/>
                    <a:pt x="39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2516;p54">
              <a:extLst>
                <a:ext uri="{FF2B5EF4-FFF2-40B4-BE49-F238E27FC236}">
                  <a16:creationId xmlns:a16="http://schemas.microsoft.com/office/drawing/2014/main" id="{4077CCA7-C51F-5E98-D343-3EB4A39906C6}"/>
                </a:ext>
              </a:extLst>
            </p:cNvPr>
            <p:cNvSpPr/>
            <p:nvPr/>
          </p:nvSpPr>
          <p:spPr>
            <a:xfrm>
              <a:off x="4847400" y="2496875"/>
              <a:ext cx="335200" cy="134075"/>
            </a:xfrm>
            <a:custGeom>
              <a:avLst/>
              <a:gdLst/>
              <a:ahLst/>
              <a:cxnLst/>
              <a:rect l="l" t="t" r="r" b="b"/>
              <a:pathLst>
                <a:path w="13408" h="5363" extrusionOk="0">
                  <a:moveTo>
                    <a:pt x="3993" y="1"/>
                  </a:moveTo>
                  <a:cubicBezTo>
                    <a:pt x="3684" y="1"/>
                    <a:pt x="3446" y="45"/>
                    <a:pt x="3316" y="153"/>
                  </a:cubicBezTo>
                  <a:cubicBezTo>
                    <a:pt x="2747" y="627"/>
                    <a:pt x="3126" y="532"/>
                    <a:pt x="3789" y="817"/>
                  </a:cubicBezTo>
                  <a:cubicBezTo>
                    <a:pt x="4073" y="938"/>
                    <a:pt x="4426" y="973"/>
                    <a:pt x="4737" y="973"/>
                  </a:cubicBezTo>
                  <a:cubicBezTo>
                    <a:pt x="5153" y="973"/>
                    <a:pt x="5493" y="911"/>
                    <a:pt x="5494" y="911"/>
                  </a:cubicBezTo>
                  <a:lnTo>
                    <a:pt x="5494" y="911"/>
                  </a:lnTo>
                  <a:cubicBezTo>
                    <a:pt x="5493" y="911"/>
                    <a:pt x="4546" y="1195"/>
                    <a:pt x="3505" y="1574"/>
                  </a:cubicBezTo>
                  <a:cubicBezTo>
                    <a:pt x="2463" y="1953"/>
                    <a:pt x="568" y="2616"/>
                    <a:pt x="284" y="2994"/>
                  </a:cubicBezTo>
                  <a:cubicBezTo>
                    <a:pt x="0" y="3374"/>
                    <a:pt x="663" y="4699"/>
                    <a:pt x="1705" y="4699"/>
                  </a:cubicBezTo>
                  <a:cubicBezTo>
                    <a:pt x="2399" y="4699"/>
                    <a:pt x="2968" y="4657"/>
                    <a:pt x="3438" y="4657"/>
                  </a:cubicBezTo>
                  <a:cubicBezTo>
                    <a:pt x="3673" y="4657"/>
                    <a:pt x="3883" y="4668"/>
                    <a:pt x="4072" y="4699"/>
                  </a:cubicBezTo>
                  <a:cubicBezTo>
                    <a:pt x="4641" y="4795"/>
                    <a:pt x="4925" y="5363"/>
                    <a:pt x="6820" y="5363"/>
                  </a:cubicBezTo>
                  <a:cubicBezTo>
                    <a:pt x="8714" y="5363"/>
                    <a:pt x="11366" y="3847"/>
                    <a:pt x="11366" y="3847"/>
                  </a:cubicBezTo>
                  <a:cubicBezTo>
                    <a:pt x="11366" y="3847"/>
                    <a:pt x="12062" y="4165"/>
                    <a:pt x="13170" y="4642"/>
                  </a:cubicBezTo>
                  <a:lnTo>
                    <a:pt x="13408" y="1683"/>
                  </a:lnTo>
                  <a:cubicBezTo>
                    <a:pt x="10932" y="1280"/>
                    <a:pt x="8755" y="881"/>
                    <a:pt x="7956" y="721"/>
                  </a:cubicBezTo>
                  <a:cubicBezTo>
                    <a:pt x="6861" y="502"/>
                    <a:pt x="5032" y="1"/>
                    <a:pt x="39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2517;p54">
              <a:extLst>
                <a:ext uri="{FF2B5EF4-FFF2-40B4-BE49-F238E27FC236}">
                  <a16:creationId xmlns:a16="http://schemas.microsoft.com/office/drawing/2014/main" id="{994A99B5-95D8-5375-21E0-26D387057E35}"/>
                </a:ext>
              </a:extLst>
            </p:cNvPr>
            <p:cNvSpPr/>
            <p:nvPr/>
          </p:nvSpPr>
          <p:spPr>
            <a:xfrm>
              <a:off x="4843725" y="2489275"/>
              <a:ext cx="346800" cy="149325"/>
            </a:xfrm>
            <a:custGeom>
              <a:avLst/>
              <a:gdLst/>
              <a:ahLst/>
              <a:cxnLst/>
              <a:rect l="l" t="t" r="r" b="b"/>
              <a:pathLst>
                <a:path w="13872" h="5973" extrusionOk="0">
                  <a:moveTo>
                    <a:pt x="4104" y="603"/>
                  </a:moveTo>
                  <a:cubicBezTo>
                    <a:pt x="4839" y="603"/>
                    <a:pt x="6218" y="917"/>
                    <a:pt x="7045" y="1106"/>
                  </a:cubicBezTo>
                  <a:cubicBezTo>
                    <a:pt x="7411" y="1189"/>
                    <a:pt x="7753" y="1267"/>
                    <a:pt x="8043" y="1325"/>
                  </a:cubicBezTo>
                  <a:cubicBezTo>
                    <a:pt x="8793" y="1475"/>
                    <a:pt x="10833" y="1851"/>
                    <a:pt x="13228" y="2244"/>
                  </a:cubicBezTo>
                  <a:lnTo>
                    <a:pt x="13047" y="4495"/>
                  </a:lnTo>
                  <a:cubicBezTo>
                    <a:pt x="12173" y="4116"/>
                    <a:pt x="11642" y="3872"/>
                    <a:pt x="11641" y="3872"/>
                  </a:cubicBezTo>
                  <a:cubicBezTo>
                    <a:pt x="11601" y="3854"/>
                    <a:pt x="11557" y="3845"/>
                    <a:pt x="11514" y="3845"/>
                  </a:cubicBezTo>
                  <a:cubicBezTo>
                    <a:pt x="11462" y="3845"/>
                    <a:pt x="11409" y="3858"/>
                    <a:pt x="11362" y="3886"/>
                  </a:cubicBezTo>
                  <a:cubicBezTo>
                    <a:pt x="11337" y="3900"/>
                    <a:pt x="8758" y="5360"/>
                    <a:pt x="6968" y="5360"/>
                  </a:cubicBezTo>
                  <a:cubicBezTo>
                    <a:pt x="5731" y="5360"/>
                    <a:pt x="5248" y="5117"/>
                    <a:pt x="4860" y="4922"/>
                  </a:cubicBezTo>
                  <a:cubicBezTo>
                    <a:pt x="4670" y="4828"/>
                    <a:pt x="4492" y="4739"/>
                    <a:pt x="4270" y="4701"/>
                  </a:cubicBezTo>
                  <a:cubicBezTo>
                    <a:pt x="4061" y="4667"/>
                    <a:pt x="3837" y="4655"/>
                    <a:pt x="3588" y="4655"/>
                  </a:cubicBezTo>
                  <a:cubicBezTo>
                    <a:pt x="3371" y="4655"/>
                    <a:pt x="3136" y="4663"/>
                    <a:pt x="2876" y="4673"/>
                  </a:cubicBezTo>
                  <a:cubicBezTo>
                    <a:pt x="2569" y="4684"/>
                    <a:pt x="2230" y="4696"/>
                    <a:pt x="1853" y="4696"/>
                  </a:cubicBezTo>
                  <a:cubicBezTo>
                    <a:pt x="1304" y="4696"/>
                    <a:pt x="956" y="4215"/>
                    <a:pt x="863" y="4067"/>
                  </a:cubicBezTo>
                  <a:cubicBezTo>
                    <a:pt x="663" y="3752"/>
                    <a:pt x="659" y="3521"/>
                    <a:pt x="677" y="3482"/>
                  </a:cubicBezTo>
                  <a:cubicBezTo>
                    <a:pt x="887" y="3204"/>
                    <a:pt x="2718" y="2541"/>
                    <a:pt x="3500" y="2258"/>
                  </a:cubicBezTo>
                  <a:lnTo>
                    <a:pt x="3756" y="2165"/>
                  </a:lnTo>
                  <a:cubicBezTo>
                    <a:pt x="4778" y="1794"/>
                    <a:pt x="5720" y="1510"/>
                    <a:pt x="5729" y="1507"/>
                  </a:cubicBezTo>
                  <a:cubicBezTo>
                    <a:pt x="5884" y="1461"/>
                    <a:pt x="5976" y="1301"/>
                    <a:pt x="5939" y="1143"/>
                  </a:cubicBezTo>
                  <a:cubicBezTo>
                    <a:pt x="5905" y="1003"/>
                    <a:pt x="5780" y="908"/>
                    <a:pt x="5641" y="908"/>
                  </a:cubicBezTo>
                  <a:cubicBezTo>
                    <a:pt x="5623" y="908"/>
                    <a:pt x="5605" y="910"/>
                    <a:pt x="5586" y="913"/>
                  </a:cubicBezTo>
                  <a:cubicBezTo>
                    <a:pt x="5453" y="937"/>
                    <a:pt x="5185" y="970"/>
                    <a:pt x="4891" y="970"/>
                  </a:cubicBezTo>
                  <a:cubicBezTo>
                    <a:pt x="4604" y="970"/>
                    <a:pt x="4292" y="939"/>
                    <a:pt x="4058" y="838"/>
                  </a:cubicBezTo>
                  <a:cubicBezTo>
                    <a:pt x="3908" y="775"/>
                    <a:pt x="3774" y="730"/>
                    <a:pt x="3659" y="692"/>
                  </a:cubicBezTo>
                  <a:cubicBezTo>
                    <a:pt x="3734" y="629"/>
                    <a:pt x="3892" y="603"/>
                    <a:pt x="4104" y="603"/>
                  </a:cubicBezTo>
                  <a:close/>
                  <a:moveTo>
                    <a:pt x="4145" y="1"/>
                  </a:moveTo>
                  <a:cubicBezTo>
                    <a:pt x="3750" y="1"/>
                    <a:pt x="3452" y="66"/>
                    <a:pt x="3266" y="221"/>
                  </a:cubicBezTo>
                  <a:cubicBezTo>
                    <a:pt x="3028" y="419"/>
                    <a:pt x="2836" y="604"/>
                    <a:pt x="2886" y="852"/>
                  </a:cubicBezTo>
                  <a:cubicBezTo>
                    <a:pt x="2934" y="1102"/>
                    <a:pt x="3166" y="1176"/>
                    <a:pt x="3412" y="1255"/>
                  </a:cubicBezTo>
                  <a:cubicBezTo>
                    <a:pt x="3524" y="1291"/>
                    <a:pt x="3661" y="1335"/>
                    <a:pt x="3815" y="1401"/>
                  </a:cubicBezTo>
                  <a:cubicBezTo>
                    <a:pt x="3856" y="1419"/>
                    <a:pt x="3898" y="1434"/>
                    <a:pt x="3941" y="1450"/>
                  </a:cubicBezTo>
                  <a:cubicBezTo>
                    <a:pt x="3812" y="1494"/>
                    <a:pt x="3680" y="1541"/>
                    <a:pt x="3547" y="1590"/>
                  </a:cubicBezTo>
                  <a:lnTo>
                    <a:pt x="3291" y="1682"/>
                  </a:lnTo>
                  <a:cubicBezTo>
                    <a:pt x="1442" y="2352"/>
                    <a:pt x="454" y="2758"/>
                    <a:pt x="186" y="3115"/>
                  </a:cubicBezTo>
                  <a:cubicBezTo>
                    <a:pt x="1" y="3363"/>
                    <a:pt x="21" y="3770"/>
                    <a:pt x="238" y="4206"/>
                  </a:cubicBezTo>
                  <a:cubicBezTo>
                    <a:pt x="493" y="4715"/>
                    <a:pt x="1069" y="5309"/>
                    <a:pt x="1852" y="5309"/>
                  </a:cubicBezTo>
                  <a:cubicBezTo>
                    <a:pt x="2237" y="5309"/>
                    <a:pt x="2584" y="5297"/>
                    <a:pt x="2897" y="5285"/>
                  </a:cubicBezTo>
                  <a:cubicBezTo>
                    <a:pt x="3152" y="5276"/>
                    <a:pt x="3381" y="5267"/>
                    <a:pt x="3587" y="5267"/>
                  </a:cubicBezTo>
                  <a:cubicBezTo>
                    <a:pt x="3807" y="5267"/>
                    <a:pt x="3999" y="5277"/>
                    <a:pt x="4169" y="5305"/>
                  </a:cubicBezTo>
                  <a:cubicBezTo>
                    <a:pt x="4300" y="5327"/>
                    <a:pt x="4419" y="5387"/>
                    <a:pt x="4585" y="5470"/>
                  </a:cubicBezTo>
                  <a:cubicBezTo>
                    <a:pt x="5007" y="5681"/>
                    <a:pt x="5586" y="5973"/>
                    <a:pt x="6967" y="5973"/>
                  </a:cubicBezTo>
                  <a:cubicBezTo>
                    <a:pt x="8691" y="5973"/>
                    <a:pt x="10946" y="4809"/>
                    <a:pt x="11526" y="4493"/>
                  </a:cubicBezTo>
                  <a:cubicBezTo>
                    <a:pt x="11783" y="4609"/>
                    <a:pt x="12377" y="4875"/>
                    <a:pt x="13196" y="5226"/>
                  </a:cubicBezTo>
                  <a:cubicBezTo>
                    <a:pt x="13236" y="5243"/>
                    <a:pt x="13277" y="5251"/>
                    <a:pt x="13317" y="5251"/>
                  </a:cubicBezTo>
                  <a:cubicBezTo>
                    <a:pt x="13470" y="5251"/>
                    <a:pt x="13609" y="5135"/>
                    <a:pt x="13622" y="4969"/>
                  </a:cubicBezTo>
                  <a:lnTo>
                    <a:pt x="13858" y="2011"/>
                  </a:lnTo>
                  <a:cubicBezTo>
                    <a:pt x="13871" y="1853"/>
                    <a:pt x="13761" y="1711"/>
                    <a:pt x="13602" y="1684"/>
                  </a:cubicBezTo>
                  <a:cubicBezTo>
                    <a:pt x="11096" y="1277"/>
                    <a:pt x="8936" y="880"/>
                    <a:pt x="8162" y="725"/>
                  </a:cubicBezTo>
                  <a:cubicBezTo>
                    <a:pt x="7876" y="667"/>
                    <a:pt x="7539" y="591"/>
                    <a:pt x="7179" y="509"/>
                  </a:cubicBezTo>
                  <a:cubicBezTo>
                    <a:pt x="5912" y="220"/>
                    <a:pt x="4867" y="1"/>
                    <a:pt x="41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2518;p54">
              <a:extLst>
                <a:ext uri="{FF2B5EF4-FFF2-40B4-BE49-F238E27FC236}">
                  <a16:creationId xmlns:a16="http://schemas.microsoft.com/office/drawing/2014/main" id="{112DF5C6-5C08-0A8D-3E40-5871587CD195}"/>
                </a:ext>
              </a:extLst>
            </p:cNvPr>
            <p:cNvSpPr/>
            <p:nvPr/>
          </p:nvSpPr>
          <p:spPr>
            <a:xfrm>
              <a:off x="4722300" y="1958400"/>
              <a:ext cx="354800" cy="408550"/>
            </a:xfrm>
            <a:custGeom>
              <a:avLst/>
              <a:gdLst/>
              <a:ahLst/>
              <a:cxnLst/>
              <a:rect l="l" t="t" r="r" b="b"/>
              <a:pathLst>
                <a:path w="14192" h="16342" extrusionOk="0">
                  <a:moveTo>
                    <a:pt x="12298" y="1"/>
                  </a:moveTo>
                  <a:cubicBezTo>
                    <a:pt x="12298" y="1"/>
                    <a:pt x="7846" y="2180"/>
                    <a:pt x="6141" y="3695"/>
                  </a:cubicBezTo>
                  <a:cubicBezTo>
                    <a:pt x="4436" y="5211"/>
                    <a:pt x="173" y="14777"/>
                    <a:pt x="79" y="15440"/>
                  </a:cubicBezTo>
                  <a:cubicBezTo>
                    <a:pt x="0" y="15988"/>
                    <a:pt x="2247" y="16341"/>
                    <a:pt x="3246" y="16341"/>
                  </a:cubicBezTo>
                  <a:cubicBezTo>
                    <a:pt x="3457" y="16341"/>
                    <a:pt x="3612" y="16326"/>
                    <a:pt x="3678" y="16293"/>
                  </a:cubicBezTo>
                  <a:cubicBezTo>
                    <a:pt x="4057" y="16103"/>
                    <a:pt x="10781" y="8337"/>
                    <a:pt x="12487" y="7010"/>
                  </a:cubicBezTo>
                  <a:cubicBezTo>
                    <a:pt x="14192" y="5684"/>
                    <a:pt x="13434" y="4074"/>
                    <a:pt x="13434" y="4074"/>
                  </a:cubicBezTo>
                  <a:lnTo>
                    <a:pt x="122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2519;p54">
              <a:extLst>
                <a:ext uri="{FF2B5EF4-FFF2-40B4-BE49-F238E27FC236}">
                  <a16:creationId xmlns:a16="http://schemas.microsoft.com/office/drawing/2014/main" id="{6ACDAC78-B32B-AAE1-66E4-6E622B66195F}"/>
                </a:ext>
              </a:extLst>
            </p:cNvPr>
            <p:cNvSpPr/>
            <p:nvPr/>
          </p:nvSpPr>
          <p:spPr>
            <a:xfrm>
              <a:off x="4716150" y="1950750"/>
              <a:ext cx="369975" cy="423750"/>
            </a:xfrm>
            <a:custGeom>
              <a:avLst/>
              <a:gdLst/>
              <a:ahLst/>
              <a:cxnLst/>
              <a:rect l="l" t="t" r="r" b="b"/>
              <a:pathLst>
                <a:path w="14799" h="16950" extrusionOk="0">
                  <a:moveTo>
                    <a:pt x="12544" y="1"/>
                  </a:moveTo>
                  <a:cubicBezTo>
                    <a:pt x="12499" y="1"/>
                    <a:pt x="12453" y="11"/>
                    <a:pt x="12410" y="32"/>
                  </a:cubicBezTo>
                  <a:cubicBezTo>
                    <a:pt x="12226" y="122"/>
                    <a:pt x="7900" y="2246"/>
                    <a:pt x="6183" y="3772"/>
                  </a:cubicBezTo>
                  <a:cubicBezTo>
                    <a:pt x="4436" y="5325"/>
                    <a:pt x="121" y="15003"/>
                    <a:pt x="21" y="15704"/>
                  </a:cubicBezTo>
                  <a:cubicBezTo>
                    <a:pt x="0" y="15852"/>
                    <a:pt x="34" y="16073"/>
                    <a:pt x="315" y="16275"/>
                  </a:cubicBezTo>
                  <a:cubicBezTo>
                    <a:pt x="885" y="16687"/>
                    <a:pt x="2512" y="16950"/>
                    <a:pt x="3447" y="16950"/>
                  </a:cubicBezTo>
                  <a:cubicBezTo>
                    <a:pt x="3734" y="16950"/>
                    <a:pt x="3955" y="16925"/>
                    <a:pt x="4061" y="16872"/>
                  </a:cubicBezTo>
                  <a:cubicBezTo>
                    <a:pt x="4242" y="16783"/>
                    <a:pt x="4780" y="16200"/>
                    <a:pt x="6828" y="13946"/>
                  </a:cubicBezTo>
                  <a:cubicBezTo>
                    <a:pt x="8970" y="11584"/>
                    <a:pt x="11905" y="8349"/>
                    <a:pt x="12921" y="7558"/>
                  </a:cubicBezTo>
                  <a:cubicBezTo>
                    <a:pt x="14798" y="6098"/>
                    <a:pt x="13967" y="4267"/>
                    <a:pt x="13958" y="4249"/>
                  </a:cubicBezTo>
                  <a:cubicBezTo>
                    <a:pt x="13906" y="4139"/>
                    <a:pt x="13796" y="4074"/>
                    <a:pt x="13681" y="4074"/>
                  </a:cubicBezTo>
                  <a:cubicBezTo>
                    <a:pt x="13637" y="4074"/>
                    <a:pt x="13593" y="4083"/>
                    <a:pt x="13551" y="4103"/>
                  </a:cubicBezTo>
                  <a:cubicBezTo>
                    <a:pt x="13398" y="4175"/>
                    <a:pt x="13332" y="4357"/>
                    <a:pt x="13404" y="4510"/>
                  </a:cubicBezTo>
                  <a:cubicBezTo>
                    <a:pt x="13410" y="4524"/>
                    <a:pt x="14039" y="5912"/>
                    <a:pt x="12546" y="7075"/>
                  </a:cubicBezTo>
                  <a:cubicBezTo>
                    <a:pt x="11486" y="7898"/>
                    <a:pt x="8650" y="11023"/>
                    <a:pt x="6372" y="13533"/>
                  </a:cubicBezTo>
                  <a:cubicBezTo>
                    <a:pt x="5181" y="14846"/>
                    <a:pt x="3950" y="16204"/>
                    <a:pt x="3800" y="16320"/>
                  </a:cubicBezTo>
                  <a:cubicBezTo>
                    <a:pt x="3735" y="16341"/>
                    <a:pt x="3620" y="16350"/>
                    <a:pt x="3472" y="16350"/>
                  </a:cubicBezTo>
                  <a:cubicBezTo>
                    <a:pt x="2655" y="16350"/>
                    <a:pt x="822" y="16056"/>
                    <a:pt x="627" y="15790"/>
                  </a:cubicBezTo>
                  <a:cubicBezTo>
                    <a:pt x="745" y="15093"/>
                    <a:pt x="4975" y="5665"/>
                    <a:pt x="6589" y="4229"/>
                  </a:cubicBezTo>
                  <a:cubicBezTo>
                    <a:pt x="8244" y="2759"/>
                    <a:pt x="12635" y="604"/>
                    <a:pt x="12679" y="581"/>
                  </a:cubicBezTo>
                  <a:cubicBezTo>
                    <a:pt x="12831" y="507"/>
                    <a:pt x="12893" y="324"/>
                    <a:pt x="12818" y="173"/>
                  </a:cubicBezTo>
                  <a:cubicBezTo>
                    <a:pt x="12765" y="63"/>
                    <a:pt x="12657" y="1"/>
                    <a:pt x="125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2520;p54">
              <a:extLst>
                <a:ext uri="{FF2B5EF4-FFF2-40B4-BE49-F238E27FC236}">
                  <a16:creationId xmlns:a16="http://schemas.microsoft.com/office/drawing/2014/main" id="{71D79A67-A823-6B03-7644-13A14501534F}"/>
                </a:ext>
              </a:extLst>
            </p:cNvPr>
            <p:cNvSpPr/>
            <p:nvPr/>
          </p:nvSpPr>
          <p:spPr>
            <a:xfrm>
              <a:off x="4565600" y="2266675"/>
              <a:ext cx="284175" cy="234825"/>
            </a:xfrm>
            <a:custGeom>
              <a:avLst/>
              <a:gdLst/>
              <a:ahLst/>
              <a:cxnLst/>
              <a:rect l="l" t="t" r="r" b="b"/>
              <a:pathLst>
                <a:path w="11367" h="9393" extrusionOk="0">
                  <a:moveTo>
                    <a:pt x="10235" y="1"/>
                  </a:moveTo>
                  <a:cubicBezTo>
                    <a:pt x="9342" y="1"/>
                    <a:pt x="7957" y="1120"/>
                    <a:pt x="7957" y="1120"/>
                  </a:cubicBezTo>
                  <a:cubicBezTo>
                    <a:pt x="7957" y="1120"/>
                    <a:pt x="4926" y="1783"/>
                    <a:pt x="3789" y="2257"/>
                  </a:cubicBezTo>
                  <a:cubicBezTo>
                    <a:pt x="2651" y="2730"/>
                    <a:pt x="1" y="6141"/>
                    <a:pt x="663" y="6330"/>
                  </a:cubicBezTo>
                  <a:cubicBezTo>
                    <a:pt x="691" y="6338"/>
                    <a:pt x="720" y="6342"/>
                    <a:pt x="752" y="6342"/>
                  </a:cubicBezTo>
                  <a:cubicBezTo>
                    <a:pt x="1473" y="6342"/>
                    <a:pt x="3125" y="4341"/>
                    <a:pt x="3126" y="4341"/>
                  </a:cubicBezTo>
                  <a:lnTo>
                    <a:pt x="3126" y="4341"/>
                  </a:lnTo>
                  <a:cubicBezTo>
                    <a:pt x="3125" y="4341"/>
                    <a:pt x="1705" y="6424"/>
                    <a:pt x="1516" y="7182"/>
                  </a:cubicBezTo>
                  <a:cubicBezTo>
                    <a:pt x="1341" y="7882"/>
                    <a:pt x="1166" y="9392"/>
                    <a:pt x="1739" y="9392"/>
                  </a:cubicBezTo>
                  <a:cubicBezTo>
                    <a:pt x="1786" y="9392"/>
                    <a:pt x="1838" y="9382"/>
                    <a:pt x="1895" y="9361"/>
                  </a:cubicBezTo>
                  <a:cubicBezTo>
                    <a:pt x="2653" y="9076"/>
                    <a:pt x="4168" y="6993"/>
                    <a:pt x="4168" y="6993"/>
                  </a:cubicBezTo>
                  <a:cubicBezTo>
                    <a:pt x="4168" y="6993"/>
                    <a:pt x="6062" y="5856"/>
                    <a:pt x="7578" y="5856"/>
                  </a:cubicBezTo>
                  <a:cubicBezTo>
                    <a:pt x="9093" y="5856"/>
                    <a:pt x="10136" y="3015"/>
                    <a:pt x="10136" y="3015"/>
                  </a:cubicBezTo>
                  <a:cubicBezTo>
                    <a:pt x="10136" y="3015"/>
                    <a:pt x="11366" y="1783"/>
                    <a:pt x="10893" y="457"/>
                  </a:cubicBezTo>
                  <a:cubicBezTo>
                    <a:pt x="10775" y="125"/>
                    <a:pt x="10532" y="1"/>
                    <a:pt x="102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2521;p54">
              <a:extLst>
                <a:ext uri="{FF2B5EF4-FFF2-40B4-BE49-F238E27FC236}">
                  <a16:creationId xmlns:a16="http://schemas.microsoft.com/office/drawing/2014/main" id="{9D60AA5E-F493-F12B-3116-65A5B0A648F6}"/>
                </a:ext>
              </a:extLst>
            </p:cNvPr>
            <p:cNvSpPr/>
            <p:nvPr/>
          </p:nvSpPr>
          <p:spPr>
            <a:xfrm>
              <a:off x="4570625" y="2259075"/>
              <a:ext cx="286550" cy="250075"/>
            </a:xfrm>
            <a:custGeom>
              <a:avLst/>
              <a:gdLst/>
              <a:ahLst/>
              <a:cxnLst/>
              <a:rect l="l" t="t" r="r" b="b"/>
              <a:pathLst>
                <a:path w="11462" h="10003" extrusionOk="0">
                  <a:moveTo>
                    <a:pt x="10030" y="610"/>
                  </a:moveTo>
                  <a:cubicBezTo>
                    <a:pt x="10085" y="610"/>
                    <a:pt x="10135" y="616"/>
                    <a:pt x="10180" y="629"/>
                  </a:cubicBezTo>
                  <a:cubicBezTo>
                    <a:pt x="10252" y="649"/>
                    <a:pt x="10343" y="694"/>
                    <a:pt x="10404" y="864"/>
                  </a:cubicBezTo>
                  <a:cubicBezTo>
                    <a:pt x="10805" y="1988"/>
                    <a:pt x="9729" y="3091"/>
                    <a:pt x="9717" y="3103"/>
                  </a:cubicBezTo>
                  <a:cubicBezTo>
                    <a:pt x="9686" y="3134"/>
                    <a:pt x="9662" y="3171"/>
                    <a:pt x="9647" y="3213"/>
                  </a:cubicBezTo>
                  <a:cubicBezTo>
                    <a:pt x="9377" y="3948"/>
                    <a:pt x="8445" y="5854"/>
                    <a:pt x="7377" y="5854"/>
                  </a:cubicBezTo>
                  <a:cubicBezTo>
                    <a:pt x="5795" y="5854"/>
                    <a:pt x="3891" y="6986"/>
                    <a:pt x="3810" y="7034"/>
                  </a:cubicBezTo>
                  <a:cubicBezTo>
                    <a:pt x="3774" y="7055"/>
                    <a:pt x="3744" y="7084"/>
                    <a:pt x="3720" y="7117"/>
                  </a:cubicBezTo>
                  <a:cubicBezTo>
                    <a:pt x="3154" y="7894"/>
                    <a:pt x="2075" y="9195"/>
                    <a:pt x="1555" y="9398"/>
                  </a:cubicBezTo>
                  <a:cubicBezTo>
                    <a:pt x="1409" y="9272"/>
                    <a:pt x="1407" y="8381"/>
                    <a:pt x="1612" y="7560"/>
                  </a:cubicBezTo>
                  <a:cubicBezTo>
                    <a:pt x="1756" y="6983"/>
                    <a:pt x="2791" y="5385"/>
                    <a:pt x="3177" y="4817"/>
                  </a:cubicBezTo>
                  <a:cubicBezTo>
                    <a:pt x="3317" y="4615"/>
                    <a:pt x="3170" y="4339"/>
                    <a:pt x="2925" y="4339"/>
                  </a:cubicBezTo>
                  <a:cubicBezTo>
                    <a:pt x="2834" y="4339"/>
                    <a:pt x="2747" y="4379"/>
                    <a:pt x="2689" y="4450"/>
                  </a:cubicBezTo>
                  <a:cubicBezTo>
                    <a:pt x="1953" y="5340"/>
                    <a:pt x="1092" y="6132"/>
                    <a:pt x="698" y="6306"/>
                  </a:cubicBezTo>
                  <a:cubicBezTo>
                    <a:pt x="972" y="5552"/>
                    <a:pt x="2807" y="3218"/>
                    <a:pt x="3706" y="2843"/>
                  </a:cubicBezTo>
                  <a:cubicBezTo>
                    <a:pt x="4804" y="2386"/>
                    <a:pt x="7791" y="1729"/>
                    <a:pt x="7821" y="1722"/>
                  </a:cubicBezTo>
                  <a:cubicBezTo>
                    <a:pt x="7867" y="1712"/>
                    <a:pt x="7912" y="1691"/>
                    <a:pt x="7948" y="1662"/>
                  </a:cubicBezTo>
                  <a:cubicBezTo>
                    <a:pt x="8523" y="1198"/>
                    <a:pt x="9491" y="610"/>
                    <a:pt x="10030" y="610"/>
                  </a:cubicBezTo>
                  <a:close/>
                  <a:moveTo>
                    <a:pt x="10043" y="1"/>
                  </a:moveTo>
                  <a:cubicBezTo>
                    <a:pt x="9135" y="1"/>
                    <a:pt x="7929" y="898"/>
                    <a:pt x="7620" y="1140"/>
                  </a:cubicBezTo>
                  <a:cubicBezTo>
                    <a:pt x="7150" y="1245"/>
                    <a:pt x="4536" y="1833"/>
                    <a:pt x="3471" y="2277"/>
                  </a:cubicBezTo>
                  <a:cubicBezTo>
                    <a:pt x="2460" y="2698"/>
                    <a:pt x="0" y="5591"/>
                    <a:pt x="52" y="6502"/>
                  </a:cubicBezTo>
                  <a:cubicBezTo>
                    <a:pt x="65" y="6714"/>
                    <a:pt x="187" y="6872"/>
                    <a:pt x="378" y="6928"/>
                  </a:cubicBezTo>
                  <a:cubicBezTo>
                    <a:pt x="427" y="6941"/>
                    <a:pt x="478" y="6948"/>
                    <a:pt x="532" y="6948"/>
                  </a:cubicBezTo>
                  <a:cubicBezTo>
                    <a:pt x="774" y="6948"/>
                    <a:pt x="1062" y="6815"/>
                    <a:pt x="1360" y="6609"/>
                  </a:cubicBezTo>
                  <a:lnTo>
                    <a:pt x="1360" y="6609"/>
                  </a:lnTo>
                  <a:cubicBezTo>
                    <a:pt x="1198" y="6921"/>
                    <a:pt x="1070" y="7206"/>
                    <a:pt x="1018" y="7412"/>
                  </a:cubicBezTo>
                  <a:cubicBezTo>
                    <a:pt x="999" y="7489"/>
                    <a:pt x="549" y="9319"/>
                    <a:pt x="1148" y="9854"/>
                  </a:cubicBezTo>
                  <a:cubicBezTo>
                    <a:pt x="1255" y="9950"/>
                    <a:pt x="1394" y="10003"/>
                    <a:pt x="1538" y="10003"/>
                  </a:cubicBezTo>
                  <a:cubicBezTo>
                    <a:pt x="1627" y="10001"/>
                    <a:pt x="1717" y="9984"/>
                    <a:pt x="1801" y="9951"/>
                  </a:cubicBezTo>
                  <a:cubicBezTo>
                    <a:pt x="2576" y="9661"/>
                    <a:pt x="3897" y="7908"/>
                    <a:pt x="4176" y="7528"/>
                  </a:cubicBezTo>
                  <a:cubicBezTo>
                    <a:pt x="4483" y="7352"/>
                    <a:pt x="6096" y="6466"/>
                    <a:pt x="7377" y="6466"/>
                  </a:cubicBezTo>
                  <a:cubicBezTo>
                    <a:pt x="8972" y="6466"/>
                    <a:pt x="10028" y="3926"/>
                    <a:pt x="10198" y="3484"/>
                  </a:cubicBezTo>
                  <a:cubicBezTo>
                    <a:pt x="10440" y="3221"/>
                    <a:pt x="11461" y="2006"/>
                    <a:pt x="10980" y="658"/>
                  </a:cubicBezTo>
                  <a:cubicBezTo>
                    <a:pt x="10866" y="338"/>
                    <a:pt x="10647" y="124"/>
                    <a:pt x="10346" y="40"/>
                  </a:cubicBezTo>
                  <a:cubicBezTo>
                    <a:pt x="10250" y="13"/>
                    <a:pt x="10148" y="1"/>
                    <a:pt x="100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2522;p54">
              <a:extLst>
                <a:ext uri="{FF2B5EF4-FFF2-40B4-BE49-F238E27FC236}">
                  <a16:creationId xmlns:a16="http://schemas.microsoft.com/office/drawing/2014/main" id="{D76368BF-F486-2526-2B52-5118A1FFAA6F}"/>
                </a:ext>
              </a:extLst>
            </p:cNvPr>
            <p:cNvSpPr/>
            <p:nvPr/>
          </p:nvSpPr>
          <p:spPr>
            <a:xfrm>
              <a:off x="4731350" y="2244600"/>
              <a:ext cx="97125" cy="117925"/>
            </a:xfrm>
            <a:custGeom>
              <a:avLst/>
              <a:gdLst/>
              <a:ahLst/>
              <a:cxnLst/>
              <a:rect l="l" t="t" r="r" b="b"/>
              <a:pathLst>
                <a:path w="3885" h="4717" extrusionOk="0">
                  <a:moveTo>
                    <a:pt x="1307" y="0"/>
                  </a:moveTo>
                  <a:cubicBezTo>
                    <a:pt x="901" y="0"/>
                    <a:pt x="664" y="670"/>
                    <a:pt x="664" y="1341"/>
                  </a:cubicBezTo>
                  <a:cubicBezTo>
                    <a:pt x="664" y="2288"/>
                    <a:pt x="1611" y="2572"/>
                    <a:pt x="1611" y="2572"/>
                  </a:cubicBezTo>
                  <a:cubicBezTo>
                    <a:pt x="1611" y="2572"/>
                    <a:pt x="1" y="4087"/>
                    <a:pt x="948" y="4561"/>
                  </a:cubicBezTo>
                  <a:cubicBezTo>
                    <a:pt x="1173" y="4674"/>
                    <a:pt x="1398" y="4717"/>
                    <a:pt x="1611" y="4717"/>
                  </a:cubicBezTo>
                  <a:cubicBezTo>
                    <a:pt x="2292" y="4717"/>
                    <a:pt x="2842" y="4276"/>
                    <a:pt x="2842" y="4276"/>
                  </a:cubicBezTo>
                  <a:lnTo>
                    <a:pt x="3884" y="1246"/>
                  </a:lnTo>
                  <a:lnTo>
                    <a:pt x="3884" y="1246"/>
                  </a:lnTo>
                  <a:cubicBezTo>
                    <a:pt x="3884" y="1246"/>
                    <a:pt x="3850" y="1248"/>
                    <a:pt x="3789" y="1248"/>
                  </a:cubicBezTo>
                  <a:cubicBezTo>
                    <a:pt x="3485" y="1248"/>
                    <a:pt x="2526" y="1182"/>
                    <a:pt x="1895" y="393"/>
                  </a:cubicBezTo>
                  <a:cubicBezTo>
                    <a:pt x="1673" y="115"/>
                    <a:pt x="1475" y="0"/>
                    <a:pt x="13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2523;p54">
              <a:extLst>
                <a:ext uri="{FF2B5EF4-FFF2-40B4-BE49-F238E27FC236}">
                  <a16:creationId xmlns:a16="http://schemas.microsoft.com/office/drawing/2014/main" id="{95E4DB0C-1F3F-2CD4-DB80-C221867BD3BE}"/>
                </a:ext>
              </a:extLst>
            </p:cNvPr>
            <p:cNvSpPr/>
            <p:nvPr/>
          </p:nvSpPr>
          <p:spPr>
            <a:xfrm>
              <a:off x="4738175" y="2236950"/>
              <a:ext cx="98250" cy="133250"/>
            </a:xfrm>
            <a:custGeom>
              <a:avLst/>
              <a:gdLst/>
              <a:ahLst/>
              <a:cxnLst/>
              <a:rect l="l" t="t" r="r" b="b"/>
              <a:pathLst>
                <a:path w="3930" h="5330" extrusionOk="0">
                  <a:moveTo>
                    <a:pt x="1036" y="0"/>
                  </a:moveTo>
                  <a:cubicBezTo>
                    <a:pt x="953" y="0"/>
                    <a:pt x="878" y="16"/>
                    <a:pt x="813" y="38"/>
                  </a:cubicBezTo>
                  <a:cubicBezTo>
                    <a:pt x="275" y="227"/>
                    <a:pt x="84" y="1023"/>
                    <a:pt x="84" y="1646"/>
                  </a:cubicBezTo>
                  <a:cubicBezTo>
                    <a:pt x="84" y="2299"/>
                    <a:pt x="461" y="2728"/>
                    <a:pt x="825" y="2967"/>
                  </a:cubicBezTo>
                  <a:cubicBezTo>
                    <a:pt x="479" y="3353"/>
                    <a:pt x="0" y="3999"/>
                    <a:pt x="80" y="4538"/>
                  </a:cubicBezTo>
                  <a:cubicBezTo>
                    <a:pt x="106" y="4722"/>
                    <a:pt x="207" y="4976"/>
                    <a:pt x="538" y="5141"/>
                  </a:cubicBezTo>
                  <a:cubicBezTo>
                    <a:pt x="785" y="5264"/>
                    <a:pt x="1057" y="5329"/>
                    <a:pt x="1332" y="5329"/>
                  </a:cubicBezTo>
                  <a:cubicBezTo>
                    <a:pt x="1335" y="5329"/>
                    <a:pt x="1337" y="5329"/>
                    <a:pt x="1339" y="5329"/>
                  </a:cubicBezTo>
                  <a:cubicBezTo>
                    <a:pt x="2114" y="5329"/>
                    <a:pt x="2726" y="4848"/>
                    <a:pt x="2761" y="4822"/>
                  </a:cubicBezTo>
                  <a:cubicBezTo>
                    <a:pt x="2892" y="4716"/>
                    <a:pt x="2915" y="4524"/>
                    <a:pt x="2808" y="4391"/>
                  </a:cubicBezTo>
                  <a:cubicBezTo>
                    <a:pt x="2748" y="4315"/>
                    <a:pt x="2659" y="4276"/>
                    <a:pt x="2570" y="4276"/>
                  </a:cubicBezTo>
                  <a:cubicBezTo>
                    <a:pt x="2502" y="4276"/>
                    <a:pt x="2435" y="4298"/>
                    <a:pt x="2378" y="4343"/>
                  </a:cubicBezTo>
                  <a:cubicBezTo>
                    <a:pt x="2373" y="4348"/>
                    <a:pt x="1903" y="4716"/>
                    <a:pt x="1341" y="4716"/>
                  </a:cubicBezTo>
                  <a:cubicBezTo>
                    <a:pt x="1170" y="4716"/>
                    <a:pt x="990" y="4681"/>
                    <a:pt x="812" y="4592"/>
                  </a:cubicBezTo>
                  <a:cubicBezTo>
                    <a:pt x="698" y="4536"/>
                    <a:pt x="689" y="4479"/>
                    <a:pt x="685" y="4449"/>
                  </a:cubicBezTo>
                  <a:cubicBezTo>
                    <a:pt x="638" y="4128"/>
                    <a:pt x="1172" y="3455"/>
                    <a:pt x="1548" y="3100"/>
                  </a:cubicBezTo>
                  <a:cubicBezTo>
                    <a:pt x="1717" y="2938"/>
                    <a:pt x="1651" y="2655"/>
                    <a:pt x="1428" y="2585"/>
                  </a:cubicBezTo>
                  <a:cubicBezTo>
                    <a:pt x="1398" y="2575"/>
                    <a:pt x="697" y="2348"/>
                    <a:pt x="697" y="1646"/>
                  </a:cubicBezTo>
                  <a:cubicBezTo>
                    <a:pt x="697" y="1076"/>
                    <a:pt x="883" y="662"/>
                    <a:pt x="1016" y="615"/>
                  </a:cubicBezTo>
                  <a:cubicBezTo>
                    <a:pt x="1020" y="614"/>
                    <a:pt x="1026" y="613"/>
                    <a:pt x="1032" y="613"/>
                  </a:cubicBezTo>
                  <a:cubicBezTo>
                    <a:pt x="1087" y="613"/>
                    <a:pt x="1206" y="668"/>
                    <a:pt x="1383" y="890"/>
                  </a:cubicBezTo>
                  <a:cubicBezTo>
                    <a:pt x="2096" y="1780"/>
                    <a:pt x="3158" y="1860"/>
                    <a:pt x="3515" y="1860"/>
                  </a:cubicBezTo>
                  <a:cubicBezTo>
                    <a:pt x="3583" y="1860"/>
                    <a:pt x="3626" y="1857"/>
                    <a:pt x="3635" y="1856"/>
                  </a:cubicBezTo>
                  <a:cubicBezTo>
                    <a:pt x="3803" y="1843"/>
                    <a:pt x="3929" y="1696"/>
                    <a:pt x="3916" y="1527"/>
                  </a:cubicBezTo>
                  <a:cubicBezTo>
                    <a:pt x="3904" y="1367"/>
                    <a:pt x="3760" y="1245"/>
                    <a:pt x="3611" y="1245"/>
                  </a:cubicBezTo>
                  <a:cubicBezTo>
                    <a:pt x="3603" y="1245"/>
                    <a:pt x="3596" y="1245"/>
                    <a:pt x="3588" y="1246"/>
                  </a:cubicBezTo>
                  <a:cubicBezTo>
                    <a:pt x="3586" y="1246"/>
                    <a:pt x="3557" y="1248"/>
                    <a:pt x="3507" y="1248"/>
                  </a:cubicBezTo>
                  <a:cubicBezTo>
                    <a:pt x="3244" y="1248"/>
                    <a:pt x="2407" y="1189"/>
                    <a:pt x="1861" y="508"/>
                  </a:cubicBezTo>
                  <a:cubicBezTo>
                    <a:pt x="1545" y="113"/>
                    <a:pt x="1261" y="0"/>
                    <a:pt x="10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2524;p54">
              <a:extLst>
                <a:ext uri="{FF2B5EF4-FFF2-40B4-BE49-F238E27FC236}">
                  <a16:creationId xmlns:a16="http://schemas.microsoft.com/office/drawing/2014/main" id="{751D38F0-9A82-D4B4-C915-ECC6B3C2211B}"/>
                </a:ext>
              </a:extLst>
            </p:cNvPr>
            <p:cNvSpPr/>
            <p:nvPr/>
          </p:nvSpPr>
          <p:spPr>
            <a:xfrm>
              <a:off x="5244575" y="2861075"/>
              <a:ext cx="586850" cy="176925"/>
            </a:xfrm>
            <a:custGeom>
              <a:avLst/>
              <a:gdLst/>
              <a:ahLst/>
              <a:cxnLst/>
              <a:rect l="l" t="t" r="r" b="b"/>
              <a:pathLst>
                <a:path w="23474" h="7077" extrusionOk="0">
                  <a:moveTo>
                    <a:pt x="9885" y="1"/>
                  </a:moveTo>
                  <a:cubicBezTo>
                    <a:pt x="7870" y="1"/>
                    <a:pt x="3022" y="1974"/>
                    <a:pt x="1566" y="2494"/>
                  </a:cubicBezTo>
                  <a:cubicBezTo>
                    <a:pt x="1" y="3053"/>
                    <a:pt x="1566" y="3500"/>
                    <a:pt x="3242" y="3836"/>
                  </a:cubicBezTo>
                  <a:cubicBezTo>
                    <a:pt x="3578" y="3903"/>
                    <a:pt x="3980" y="3930"/>
                    <a:pt x="4409" y="3930"/>
                  </a:cubicBezTo>
                  <a:cubicBezTo>
                    <a:pt x="6126" y="3930"/>
                    <a:pt x="8272" y="3500"/>
                    <a:pt x="8273" y="3500"/>
                  </a:cubicBezTo>
                  <a:lnTo>
                    <a:pt x="8273" y="3500"/>
                  </a:lnTo>
                  <a:cubicBezTo>
                    <a:pt x="8272" y="3500"/>
                    <a:pt x="4584" y="5065"/>
                    <a:pt x="5478" y="5288"/>
                  </a:cubicBezTo>
                  <a:cubicBezTo>
                    <a:pt x="5653" y="5332"/>
                    <a:pt x="5862" y="5350"/>
                    <a:pt x="6097" y="5350"/>
                  </a:cubicBezTo>
                  <a:cubicBezTo>
                    <a:pt x="7063" y="5350"/>
                    <a:pt x="8467" y="5043"/>
                    <a:pt x="9725" y="4953"/>
                  </a:cubicBezTo>
                  <a:cubicBezTo>
                    <a:pt x="11290" y="4841"/>
                    <a:pt x="12854" y="3388"/>
                    <a:pt x="12854" y="3388"/>
                  </a:cubicBezTo>
                  <a:cubicBezTo>
                    <a:pt x="12854" y="3388"/>
                    <a:pt x="20344" y="7077"/>
                    <a:pt x="21238" y="7077"/>
                  </a:cubicBezTo>
                  <a:cubicBezTo>
                    <a:pt x="22132" y="7077"/>
                    <a:pt x="23473" y="4394"/>
                    <a:pt x="21574" y="3277"/>
                  </a:cubicBezTo>
                  <a:cubicBezTo>
                    <a:pt x="19673" y="2160"/>
                    <a:pt x="16655" y="1264"/>
                    <a:pt x="16655" y="1264"/>
                  </a:cubicBezTo>
                  <a:cubicBezTo>
                    <a:pt x="16655" y="1264"/>
                    <a:pt x="11961" y="370"/>
                    <a:pt x="10284" y="35"/>
                  </a:cubicBezTo>
                  <a:cubicBezTo>
                    <a:pt x="10169" y="12"/>
                    <a:pt x="10035" y="1"/>
                    <a:pt x="98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2525;p54">
              <a:extLst>
                <a:ext uri="{FF2B5EF4-FFF2-40B4-BE49-F238E27FC236}">
                  <a16:creationId xmlns:a16="http://schemas.microsoft.com/office/drawing/2014/main" id="{654494F6-F483-EF43-5A93-62ABEA2B5D39}"/>
                </a:ext>
              </a:extLst>
            </p:cNvPr>
            <p:cNvSpPr/>
            <p:nvPr/>
          </p:nvSpPr>
          <p:spPr>
            <a:xfrm>
              <a:off x="5259200" y="2853425"/>
              <a:ext cx="561600" cy="192225"/>
            </a:xfrm>
            <a:custGeom>
              <a:avLst/>
              <a:gdLst/>
              <a:ahLst/>
              <a:cxnLst/>
              <a:rect l="l" t="t" r="r" b="b"/>
              <a:pathLst>
                <a:path w="22464" h="7689" extrusionOk="0">
                  <a:moveTo>
                    <a:pt x="9288" y="611"/>
                  </a:moveTo>
                  <a:cubicBezTo>
                    <a:pt x="9420" y="611"/>
                    <a:pt x="9538" y="621"/>
                    <a:pt x="9639" y="641"/>
                  </a:cubicBezTo>
                  <a:cubicBezTo>
                    <a:pt x="11261" y="966"/>
                    <a:pt x="15702" y="1812"/>
                    <a:pt x="15997" y="1868"/>
                  </a:cubicBezTo>
                  <a:cubicBezTo>
                    <a:pt x="16224" y="1936"/>
                    <a:pt x="19052" y="2799"/>
                    <a:pt x="20834" y="3846"/>
                  </a:cubicBezTo>
                  <a:cubicBezTo>
                    <a:pt x="21827" y="4431"/>
                    <a:pt x="21675" y="5447"/>
                    <a:pt x="21564" y="5856"/>
                  </a:cubicBezTo>
                  <a:cubicBezTo>
                    <a:pt x="21364" y="6590"/>
                    <a:pt x="20883" y="7076"/>
                    <a:pt x="20653" y="7076"/>
                  </a:cubicBezTo>
                  <a:cubicBezTo>
                    <a:pt x="20118" y="7076"/>
                    <a:pt x="16005" y="5193"/>
                    <a:pt x="12406" y="3420"/>
                  </a:cubicBezTo>
                  <a:cubicBezTo>
                    <a:pt x="12363" y="3399"/>
                    <a:pt x="12317" y="3388"/>
                    <a:pt x="12270" y="3388"/>
                  </a:cubicBezTo>
                  <a:cubicBezTo>
                    <a:pt x="12193" y="3388"/>
                    <a:pt x="12119" y="3417"/>
                    <a:pt x="12062" y="3470"/>
                  </a:cubicBezTo>
                  <a:cubicBezTo>
                    <a:pt x="12048" y="3484"/>
                    <a:pt x="10559" y="4851"/>
                    <a:pt x="9119" y="4954"/>
                  </a:cubicBezTo>
                  <a:cubicBezTo>
                    <a:pt x="8547" y="4995"/>
                    <a:pt x="7955" y="5078"/>
                    <a:pt x="7382" y="5159"/>
                  </a:cubicBezTo>
                  <a:cubicBezTo>
                    <a:pt x="6702" y="5255"/>
                    <a:pt x="6047" y="5350"/>
                    <a:pt x="5536" y="5350"/>
                  </a:cubicBezTo>
                  <a:cubicBezTo>
                    <a:pt x="5453" y="5350"/>
                    <a:pt x="5374" y="5348"/>
                    <a:pt x="5299" y="5342"/>
                  </a:cubicBezTo>
                  <a:cubicBezTo>
                    <a:pt x="5788" y="5018"/>
                    <a:pt x="6856" y="4492"/>
                    <a:pt x="7807" y="4087"/>
                  </a:cubicBezTo>
                  <a:cubicBezTo>
                    <a:pt x="7951" y="4026"/>
                    <a:pt x="8027" y="3866"/>
                    <a:pt x="7980" y="3716"/>
                  </a:cubicBezTo>
                  <a:cubicBezTo>
                    <a:pt x="7940" y="3587"/>
                    <a:pt x="7818" y="3499"/>
                    <a:pt x="7688" y="3499"/>
                  </a:cubicBezTo>
                  <a:cubicBezTo>
                    <a:pt x="7668" y="3499"/>
                    <a:pt x="7648" y="3501"/>
                    <a:pt x="7628" y="3506"/>
                  </a:cubicBezTo>
                  <a:cubicBezTo>
                    <a:pt x="7601" y="3511"/>
                    <a:pt x="5487" y="3930"/>
                    <a:pt x="3826" y="3930"/>
                  </a:cubicBezTo>
                  <a:cubicBezTo>
                    <a:pt x="3416" y="3930"/>
                    <a:pt x="3034" y="3905"/>
                    <a:pt x="2717" y="3841"/>
                  </a:cubicBezTo>
                  <a:cubicBezTo>
                    <a:pt x="1337" y="3566"/>
                    <a:pt x="864" y="3365"/>
                    <a:pt x="702" y="3261"/>
                  </a:cubicBezTo>
                  <a:cubicBezTo>
                    <a:pt x="765" y="3220"/>
                    <a:pt x="881" y="3160"/>
                    <a:pt x="1084" y="3088"/>
                  </a:cubicBezTo>
                  <a:cubicBezTo>
                    <a:pt x="1321" y="3004"/>
                    <a:pt x="1649" y="2880"/>
                    <a:pt x="2040" y="2732"/>
                  </a:cubicBezTo>
                  <a:cubicBezTo>
                    <a:pt x="3919" y="2025"/>
                    <a:pt x="7673" y="611"/>
                    <a:pt x="9288" y="611"/>
                  </a:cubicBezTo>
                  <a:close/>
                  <a:moveTo>
                    <a:pt x="9293" y="0"/>
                  </a:moveTo>
                  <a:cubicBezTo>
                    <a:pt x="7695" y="0"/>
                    <a:pt x="4628" y="1103"/>
                    <a:pt x="1824" y="2160"/>
                  </a:cubicBezTo>
                  <a:cubicBezTo>
                    <a:pt x="1438" y="2305"/>
                    <a:pt x="1113" y="2427"/>
                    <a:pt x="878" y="2511"/>
                  </a:cubicBezTo>
                  <a:cubicBezTo>
                    <a:pt x="467" y="2658"/>
                    <a:pt x="1" y="2879"/>
                    <a:pt x="31" y="3293"/>
                  </a:cubicBezTo>
                  <a:cubicBezTo>
                    <a:pt x="65" y="3768"/>
                    <a:pt x="737" y="4070"/>
                    <a:pt x="2597" y="4441"/>
                  </a:cubicBezTo>
                  <a:cubicBezTo>
                    <a:pt x="2956" y="4512"/>
                    <a:pt x="3382" y="4541"/>
                    <a:pt x="3834" y="4541"/>
                  </a:cubicBezTo>
                  <a:cubicBezTo>
                    <a:pt x="4426" y="4541"/>
                    <a:pt x="5061" y="4492"/>
                    <a:pt x="5644" y="4427"/>
                  </a:cubicBezTo>
                  <a:lnTo>
                    <a:pt x="5644" y="4427"/>
                  </a:lnTo>
                  <a:cubicBezTo>
                    <a:pt x="4416" y="5091"/>
                    <a:pt x="4437" y="5369"/>
                    <a:pt x="4448" y="5510"/>
                  </a:cubicBezTo>
                  <a:cubicBezTo>
                    <a:pt x="4456" y="5598"/>
                    <a:pt x="4505" y="5813"/>
                    <a:pt x="4820" y="5891"/>
                  </a:cubicBezTo>
                  <a:cubicBezTo>
                    <a:pt x="5019" y="5940"/>
                    <a:pt x="5253" y="5961"/>
                    <a:pt x="5512" y="5961"/>
                  </a:cubicBezTo>
                  <a:cubicBezTo>
                    <a:pt x="6075" y="5961"/>
                    <a:pt x="6757" y="5865"/>
                    <a:pt x="7467" y="5764"/>
                  </a:cubicBezTo>
                  <a:cubicBezTo>
                    <a:pt x="8030" y="5686"/>
                    <a:pt x="8613" y="5603"/>
                    <a:pt x="9162" y="5564"/>
                  </a:cubicBezTo>
                  <a:cubicBezTo>
                    <a:pt x="10533" y="5466"/>
                    <a:pt x="11866" y="4441"/>
                    <a:pt x="12318" y="4060"/>
                  </a:cubicBezTo>
                  <a:cubicBezTo>
                    <a:pt x="13914" y="4844"/>
                    <a:pt x="19772" y="7689"/>
                    <a:pt x="20653" y="7689"/>
                  </a:cubicBezTo>
                  <a:cubicBezTo>
                    <a:pt x="21308" y="7689"/>
                    <a:pt x="21931" y="6839"/>
                    <a:pt x="22154" y="6017"/>
                  </a:cubicBezTo>
                  <a:cubicBezTo>
                    <a:pt x="22463" y="4882"/>
                    <a:pt x="22085" y="3873"/>
                    <a:pt x="21144" y="3320"/>
                  </a:cubicBezTo>
                  <a:cubicBezTo>
                    <a:pt x="19233" y="2195"/>
                    <a:pt x="16282" y="1315"/>
                    <a:pt x="16157" y="1277"/>
                  </a:cubicBezTo>
                  <a:cubicBezTo>
                    <a:pt x="16147" y="1274"/>
                    <a:pt x="16138" y="1271"/>
                    <a:pt x="16128" y="1270"/>
                  </a:cubicBezTo>
                  <a:cubicBezTo>
                    <a:pt x="16128" y="1270"/>
                    <a:pt x="11434" y="376"/>
                    <a:pt x="9759" y="41"/>
                  </a:cubicBezTo>
                  <a:cubicBezTo>
                    <a:pt x="9622" y="13"/>
                    <a:pt x="9466" y="0"/>
                    <a:pt x="9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2526;p54">
              <a:extLst>
                <a:ext uri="{FF2B5EF4-FFF2-40B4-BE49-F238E27FC236}">
                  <a16:creationId xmlns:a16="http://schemas.microsoft.com/office/drawing/2014/main" id="{E6E96B3A-4DA0-4AD2-DD15-90EC4DE566CA}"/>
                </a:ext>
              </a:extLst>
            </p:cNvPr>
            <p:cNvSpPr/>
            <p:nvPr/>
          </p:nvSpPr>
          <p:spPr>
            <a:xfrm>
              <a:off x="5415050" y="2937650"/>
              <a:ext cx="617575" cy="914575"/>
            </a:xfrm>
            <a:custGeom>
              <a:avLst/>
              <a:gdLst/>
              <a:ahLst/>
              <a:cxnLst/>
              <a:rect l="l" t="t" r="r" b="b"/>
              <a:pathLst>
                <a:path w="24703" h="36583" extrusionOk="0">
                  <a:moveTo>
                    <a:pt x="15671" y="1"/>
                  </a:moveTo>
                  <a:cubicBezTo>
                    <a:pt x="13489" y="1"/>
                    <a:pt x="11513" y="2337"/>
                    <a:pt x="11513" y="2337"/>
                  </a:cubicBezTo>
                  <a:cubicBezTo>
                    <a:pt x="11513" y="2337"/>
                    <a:pt x="7042" y="5579"/>
                    <a:pt x="3800" y="10161"/>
                  </a:cubicBezTo>
                  <a:cubicBezTo>
                    <a:pt x="558" y="14743"/>
                    <a:pt x="0" y="24021"/>
                    <a:pt x="670" y="26703"/>
                  </a:cubicBezTo>
                  <a:cubicBezTo>
                    <a:pt x="1342" y="29386"/>
                    <a:pt x="1788" y="32516"/>
                    <a:pt x="5029" y="34639"/>
                  </a:cubicBezTo>
                  <a:cubicBezTo>
                    <a:pt x="6789" y="35792"/>
                    <a:pt x="8284" y="36582"/>
                    <a:pt x="10177" y="36582"/>
                  </a:cubicBezTo>
                  <a:cubicBezTo>
                    <a:pt x="11772" y="36582"/>
                    <a:pt x="13650" y="36020"/>
                    <a:pt x="16207" y="34639"/>
                  </a:cubicBezTo>
                  <a:cubicBezTo>
                    <a:pt x="21796" y="31621"/>
                    <a:pt x="24702" y="21562"/>
                    <a:pt x="24143" y="13850"/>
                  </a:cubicBezTo>
                  <a:cubicBezTo>
                    <a:pt x="23585" y="6138"/>
                    <a:pt x="18890" y="771"/>
                    <a:pt x="16431" y="101"/>
                  </a:cubicBezTo>
                  <a:cubicBezTo>
                    <a:pt x="16176" y="32"/>
                    <a:pt x="15922" y="1"/>
                    <a:pt x="15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2527;p54">
              <a:extLst>
                <a:ext uri="{FF2B5EF4-FFF2-40B4-BE49-F238E27FC236}">
                  <a16:creationId xmlns:a16="http://schemas.microsoft.com/office/drawing/2014/main" id="{01B5409F-6352-A3B5-510B-712EAE46DDC3}"/>
                </a:ext>
              </a:extLst>
            </p:cNvPr>
            <p:cNvSpPr/>
            <p:nvPr/>
          </p:nvSpPr>
          <p:spPr>
            <a:xfrm>
              <a:off x="5407500" y="2929975"/>
              <a:ext cx="632800" cy="929725"/>
            </a:xfrm>
            <a:custGeom>
              <a:avLst/>
              <a:gdLst/>
              <a:ahLst/>
              <a:cxnLst/>
              <a:rect l="l" t="t" r="r" b="b"/>
              <a:pathLst>
                <a:path w="25312" h="37189" extrusionOk="0">
                  <a:moveTo>
                    <a:pt x="15972" y="614"/>
                  </a:moveTo>
                  <a:cubicBezTo>
                    <a:pt x="16202" y="614"/>
                    <a:pt x="16430" y="644"/>
                    <a:pt x="16652" y="704"/>
                  </a:cubicBezTo>
                  <a:cubicBezTo>
                    <a:pt x="18970" y="1337"/>
                    <a:pt x="23585" y="6522"/>
                    <a:pt x="24139" y="14179"/>
                  </a:cubicBezTo>
                  <a:cubicBezTo>
                    <a:pt x="24687" y="21723"/>
                    <a:pt x="21868" y="31705"/>
                    <a:pt x="16364" y="34677"/>
                  </a:cubicBezTo>
                  <a:cubicBezTo>
                    <a:pt x="13846" y="36037"/>
                    <a:pt x="12007" y="36578"/>
                    <a:pt x="10465" y="36578"/>
                  </a:cubicBezTo>
                  <a:cubicBezTo>
                    <a:pt x="8598" y="36578"/>
                    <a:pt x="7168" y="35785"/>
                    <a:pt x="5500" y="34692"/>
                  </a:cubicBezTo>
                  <a:cubicBezTo>
                    <a:pt x="2678" y="32843"/>
                    <a:pt x="2061" y="30250"/>
                    <a:pt x="1464" y="27742"/>
                  </a:cubicBezTo>
                  <a:cubicBezTo>
                    <a:pt x="1400" y="27470"/>
                    <a:pt x="1336" y="27201"/>
                    <a:pt x="1270" y="26937"/>
                  </a:cubicBezTo>
                  <a:cubicBezTo>
                    <a:pt x="633" y="24394"/>
                    <a:pt x="1173" y="15142"/>
                    <a:pt x="4352" y="10645"/>
                  </a:cubicBezTo>
                  <a:cubicBezTo>
                    <a:pt x="7526" y="6160"/>
                    <a:pt x="11950" y="2924"/>
                    <a:pt x="11995" y="2892"/>
                  </a:cubicBezTo>
                  <a:cubicBezTo>
                    <a:pt x="12015" y="2877"/>
                    <a:pt x="12032" y="2861"/>
                    <a:pt x="12049" y="2842"/>
                  </a:cubicBezTo>
                  <a:cubicBezTo>
                    <a:pt x="12070" y="2817"/>
                    <a:pt x="13960" y="614"/>
                    <a:pt x="15972" y="614"/>
                  </a:cubicBezTo>
                  <a:close/>
                  <a:moveTo>
                    <a:pt x="15964" y="1"/>
                  </a:moveTo>
                  <a:cubicBezTo>
                    <a:pt x="13779" y="1"/>
                    <a:pt x="11856" y="2129"/>
                    <a:pt x="11606" y="2418"/>
                  </a:cubicBezTo>
                  <a:cubicBezTo>
                    <a:pt x="11208" y="2712"/>
                    <a:pt x="6948" y="5916"/>
                    <a:pt x="3853" y="10292"/>
                  </a:cubicBezTo>
                  <a:cubicBezTo>
                    <a:pt x="518" y="15007"/>
                    <a:pt x="1" y="24387"/>
                    <a:pt x="675" y="27086"/>
                  </a:cubicBezTo>
                  <a:cubicBezTo>
                    <a:pt x="742" y="27348"/>
                    <a:pt x="805" y="27614"/>
                    <a:pt x="868" y="27883"/>
                  </a:cubicBezTo>
                  <a:cubicBezTo>
                    <a:pt x="1464" y="30385"/>
                    <a:pt x="2139" y="33221"/>
                    <a:pt x="5164" y="35203"/>
                  </a:cubicBezTo>
                  <a:cubicBezTo>
                    <a:pt x="6900" y="36340"/>
                    <a:pt x="8439" y="37189"/>
                    <a:pt x="10454" y="37189"/>
                  </a:cubicBezTo>
                  <a:cubicBezTo>
                    <a:pt x="12089" y="37189"/>
                    <a:pt x="14035" y="36630"/>
                    <a:pt x="16655" y="35217"/>
                  </a:cubicBezTo>
                  <a:cubicBezTo>
                    <a:pt x="22376" y="32127"/>
                    <a:pt x="25311" y="21868"/>
                    <a:pt x="24751" y="14135"/>
                  </a:cubicBezTo>
                  <a:cubicBezTo>
                    <a:pt x="24176" y="6194"/>
                    <a:pt x="19278" y="786"/>
                    <a:pt x="16814" y="114"/>
                  </a:cubicBezTo>
                  <a:cubicBezTo>
                    <a:pt x="16528" y="36"/>
                    <a:pt x="16244" y="1"/>
                    <a:pt x="159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2528;p54">
              <a:extLst>
                <a:ext uri="{FF2B5EF4-FFF2-40B4-BE49-F238E27FC236}">
                  <a16:creationId xmlns:a16="http://schemas.microsoft.com/office/drawing/2014/main" id="{5F6DD92E-6213-78FC-7294-ED6EFEA7006F}"/>
                </a:ext>
              </a:extLst>
            </p:cNvPr>
            <p:cNvSpPr/>
            <p:nvPr/>
          </p:nvSpPr>
          <p:spPr>
            <a:xfrm>
              <a:off x="5596700" y="3020350"/>
              <a:ext cx="271050" cy="253200"/>
            </a:xfrm>
            <a:custGeom>
              <a:avLst/>
              <a:gdLst/>
              <a:ahLst/>
              <a:cxnLst/>
              <a:rect l="l" t="t" r="r" b="b"/>
              <a:pathLst>
                <a:path w="10842" h="10128" extrusionOk="0">
                  <a:moveTo>
                    <a:pt x="7822" y="0"/>
                  </a:moveTo>
                  <a:cubicBezTo>
                    <a:pt x="6404" y="0"/>
                    <a:pt x="4583" y="482"/>
                    <a:pt x="4583" y="482"/>
                  </a:cubicBezTo>
                  <a:cubicBezTo>
                    <a:pt x="4583" y="482"/>
                    <a:pt x="2570" y="706"/>
                    <a:pt x="1564" y="2047"/>
                  </a:cubicBezTo>
                  <a:cubicBezTo>
                    <a:pt x="558" y="3388"/>
                    <a:pt x="894" y="3835"/>
                    <a:pt x="1564" y="4171"/>
                  </a:cubicBezTo>
                  <a:cubicBezTo>
                    <a:pt x="2236" y="4507"/>
                    <a:pt x="2347" y="5401"/>
                    <a:pt x="2347" y="5401"/>
                  </a:cubicBezTo>
                  <a:cubicBezTo>
                    <a:pt x="2347" y="5401"/>
                    <a:pt x="0" y="9200"/>
                    <a:pt x="1230" y="9984"/>
                  </a:cubicBezTo>
                  <a:cubicBezTo>
                    <a:pt x="1385" y="10082"/>
                    <a:pt x="1607" y="10128"/>
                    <a:pt x="1881" y="10128"/>
                  </a:cubicBezTo>
                  <a:cubicBezTo>
                    <a:pt x="3776" y="10128"/>
                    <a:pt x="8119" y="7955"/>
                    <a:pt x="9388" y="6295"/>
                  </a:cubicBezTo>
                  <a:cubicBezTo>
                    <a:pt x="10842" y="4394"/>
                    <a:pt x="10172" y="1264"/>
                    <a:pt x="9277" y="370"/>
                  </a:cubicBezTo>
                  <a:cubicBezTo>
                    <a:pt x="9002" y="95"/>
                    <a:pt x="8451" y="0"/>
                    <a:pt x="78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2529;p54">
              <a:extLst>
                <a:ext uri="{FF2B5EF4-FFF2-40B4-BE49-F238E27FC236}">
                  <a16:creationId xmlns:a16="http://schemas.microsoft.com/office/drawing/2014/main" id="{0D824775-BCBB-B36F-817A-3D876A93B204}"/>
                </a:ext>
              </a:extLst>
            </p:cNvPr>
            <p:cNvSpPr/>
            <p:nvPr/>
          </p:nvSpPr>
          <p:spPr>
            <a:xfrm>
              <a:off x="5589500" y="3012625"/>
              <a:ext cx="287400" cy="268300"/>
            </a:xfrm>
            <a:custGeom>
              <a:avLst/>
              <a:gdLst/>
              <a:ahLst/>
              <a:cxnLst/>
              <a:rect l="l" t="t" r="r" b="b"/>
              <a:pathLst>
                <a:path w="11496" h="10732" extrusionOk="0">
                  <a:moveTo>
                    <a:pt x="8126" y="612"/>
                  </a:moveTo>
                  <a:cubicBezTo>
                    <a:pt x="8688" y="612"/>
                    <a:pt x="9144" y="690"/>
                    <a:pt x="9349" y="896"/>
                  </a:cubicBezTo>
                  <a:cubicBezTo>
                    <a:pt x="10163" y="1710"/>
                    <a:pt x="10771" y="4669"/>
                    <a:pt x="9434" y="6418"/>
                  </a:cubicBezTo>
                  <a:cubicBezTo>
                    <a:pt x="8096" y="8167"/>
                    <a:pt x="3819" y="10139"/>
                    <a:pt x="2176" y="10139"/>
                  </a:cubicBezTo>
                  <a:cubicBezTo>
                    <a:pt x="1963" y="10139"/>
                    <a:pt x="1794" y="10106"/>
                    <a:pt x="1682" y="10034"/>
                  </a:cubicBezTo>
                  <a:cubicBezTo>
                    <a:pt x="1017" y="9611"/>
                    <a:pt x="2013" y="7299"/>
                    <a:pt x="2896" y="5870"/>
                  </a:cubicBezTo>
                  <a:cubicBezTo>
                    <a:pt x="2932" y="5810"/>
                    <a:pt x="2948" y="5741"/>
                    <a:pt x="2939" y="5671"/>
                  </a:cubicBezTo>
                  <a:cubicBezTo>
                    <a:pt x="2933" y="5628"/>
                    <a:pt x="2797" y="4611"/>
                    <a:pt x="1990" y="4206"/>
                  </a:cubicBezTo>
                  <a:cubicBezTo>
                    <a:pt x="1705" y="4064"/>
                    <a:pt x="1569" y="3941"/>
                    <a:pt x="1534" y="3793"/>
                  </a:cubicBezTo>
                  <a:cubicBezTo>
                    <a:pt x="1492" y="3618"/>
                    <a:pt x="1558" y="3259"/>
                    <a:pt x="2097" y="2539"/>
                  </a:cubicBezTo>
                  <a:cubicBezTo>
                    <a:pt x="3010" y="1323"/>
                    <a:pt x="4886" y="1097"/>
                    <a:pt x="4904" y="1096"/>
                  </a:cubicBezTo>
                  <a:cubicBezTo>
                    <a:pt x="4920" y="1094"/>
                    <a:pt x="4934" y="1091"/>
                    <a:pt x="4948" y="1087"/>
                  </a:cubicBezTo>
                  <a:cubicBezTo>
                    <a:pt x="5839" y="851"/>
                    <a:pt x="7146" y="612"/>
                    <a:pt x="8126" y="612"/>
                  </a:cubicBezTo>
                  <a:close/>
                  <a:moveTo>
                    <a:pt x="8064" y="0"/>
                  </a:moveTo>
                  <a:cubicBezTo>
                    <a:pt x="6781" y="0"/>
                    <a:pt x="5267" y="371"/>
                    <a:pt x="4813" y="490"/>
                  </a:cubicBezTo>
                  <a:cubicBezTo>
                    <a:pt x="4564" y="522"/>
                    <a:pt x="2632" y="807"/>
                    <a:pt x="1607" y="2173"/>
                  </a:cubicBezTo>
                  <a:cubicBezTo>
                    <a:pt x="1045" y="2923"/>
                    <a:pt x="832" y="3483"/>
                    <a:pt x="938" y="3934"/>
                  </a:cubicBezTo>
                  <a:cubicBezTo>
                    <a:pt x="1040" y="4367"/>
                    <a:pt x="1407" y="4600"/>
                    <a:pt x="1716" y="4754"/>
                  </a:cubicBezTo>
                  <a:cubicBezTo>
                    <a:pt x="2115" y="4953"/>
                    <a:pt x="2264" y="5440"/>
                    <a:pt x="2313" y="5650"/>
                  </a:cubicBezTo>
                  <a:cubicBezTo>
                    <a:pt x="1789" y="6514"/>
                    <a:pt x="0" y="9690"/>
                    <a:pt x="1353" y="10551"/>
                  </a:cubicBezTo>
                  <a:cubicBezTo>
                    <a:pt x="1548" y="10675"/>
                    <a:pt x="1822" y="10731"/>
                    <a:pt x="2155" y="10731"/>
                  </a:cubicBezTo>
                  <a:cubicBezTo>
                    <a:pt x="4245" y="10731"/>
                    <a:pt x="8619" y="8491"/>
                    <a:pt x="9920" y="6790"/>
                  </a:cubicBezTo>
                  <a:cubicBezTo>
                    <a:pt x="11495" y="4729"/>
                    <a:pt x="10772" y="1454"/>
                    <a:pt x="9782" y="463"/>
                  </a:cubicBezTo>
                  <a:cubicBezTo>
                    <a:pt x="9436" y="118"/>
                    <a:pt x="8787" y="0"/>
                    <a:pt x="8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2530;p54">
              <a:extLst>
                <a:ext uri="{FF2B5EF4-FFF2-40B4-BE49-F238E27FC236}">
                  <a16:creationId xmlns:a16="http://schemas.microsoft.com/office/drawing/2014/main" id="{DF05DD9E-8902-9339-8304-27EB52C0DB5D}"/>
                </a:ext>
              </a:extLst>
            </p:cNvPr>
            <p:cNvSpPr/>
            <p:nvPr/>
          </p:nvSpPr>
          <p:spPr>
            <a:xfrm>
              <a:off x="5571550" y="2661300"/>
              <a:ext cx="349300" cy="526375"/>
            </a:xfrm>
            <a:custGeom>
              <a:avLst/>
              <a:gdLst/>
              <a:ahLst/>
              <a:cxnLst/>
              <a:rect l="l" t="t" r="r" b="b"/>
              <a:pathLst>
                <a:path w="13972" h="21055" extrusionOk="0">
                  <a:moveTo>
                    <a:pt x="6374" y="0"/>
                  </a:moveTo>
                  <a:cubicBezTo>
                    <a:pt x="5139" y="0"/>
                    <a:pt x="4247" y="313"/>
                    <a:pt x="4247" y="313"/>
                  </a:cubicBezTo>
                  <a:cubicBezTo>
                    <a:pt x="4247" y="313"/>
                    <a:pt x="2906" y="1879"/>
                    <a:pt x="2012" y="2325"/>
                  </a:cubicBezTo>
                  <a:cubicBezTo>
                    <a:pt x="1118" y="2773"/>
                    <a:pt x="0" y="3220"/>
                    <a:pt x="894" y="3890"/>
                  </a:cubicBezTo>
                  <a:cubicBezTo>
                    <a:pt x="1788" y="4561"/>
                    <a:pt x="2346" y="5120"/>
                    <a:pt x="2346" y="5120"/>
                  </a:cubicBezTo>
                  <a:cubicBezTo>
                    <a:pt x="2346" y="5120"/>
                    <a:pt x="1229" y="8808"/>
                    <a:pt x="1676" y="10933"/>
                  </a:cubicBezTo>
                  <a:cubicBezTo>
                    <a:pt x="1969" y="12323"/>
                    <a:pt x="2933" y="12563"/>
                    <a:pt x="3564" y="12563"/>
                  </a:cubicBezTo>
                  <a:cubicBezTo>
                    <a:pt x="3896" y="12563"/>
                    <a:pt x="4135" y="12497"/>
                    <a:pt x="4136" y="12497"/>
                  </a:cubicBezTo>
                  <a:lnTo>
                    <a:pt x="4136" y="12497"/>
                  </a:lnTo>
                  <a:cubicBezTo>
                    <a:pt x="4136" y="12497"/>
                    <a:pt x="3800" y="18086"/>
                    <a:pt x="3353" y="19763"/>
                  </a:cubicBezTo>
                  <a:cubicBezTo>
                    <a:pt x="3111" y="20671"/>
                    <a:pt x="3624" y="21055"/>
                    <a:pt x="4412" y="21055"/>
                  </a:cubicBezTo>
                  <a:cubicBezTo>
                    <a:pt x="5078" y="21055"/>
                    <a:pt x="5939" y="20781"/>
                    <a:pt x="6707" y="20321"/>
                  </a:cubicBezTo>
                  <a:cubicBezTo>
                    <a:pt x="8383" y="19315"/>
                    <a:pt x="8607" y="15180"/>
                    <a:pt x="9277" y="12161"/>
                  </a:cubicBezTo>
                  <a:cubicBezTo>
                    <a:pt x="9948" y="9142"/>
                    <a:pt x="13971" y="5567"/>
                    <a:pt x="11178" y="2213"/>
                  </a:cubicBezTo>
                  <a:cubicBezTo>
                    <a:pt x="9681" y="417"/>
                    <a:pt x="7799" y="0"/>
                    <a:pt x="63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2531;p54">
              <a:extLst>
                <a:ext uri="{FF2B5EF4-FFF2-40B4-BE49-F238E27FC236}">
                  <a16:creationId xmlns:a16="http://schemas.microsoft.com/office/drawing/2014/main" id="{60AF9BEC-04DA-0C1D-2093-260EBA013F28}"/>
                </a:ext>
              </a:extLst>
            </p:cNvPr>
            <p:cNvSpPr/>
            <p:nvPr/>
          </p:nvSpPr>
          <p:spPr>
            <a:xfrm>
              <a:off x="5577425" y="2653900"/>
              <a:ext cx="330750" cy="541375"/>
            </a:xfrm>
            <a:custGeom>
              <a:avLst/>
              <a:gdLst/>
              <a:ahLst/>
              <a:cxnLst/>
              <a:rect l="l" t="t" r="r" b="b"/>
              <a:pathLst>
                <a:path w="13230" h="21655" extrusionOk="0">
                  <a:moveTo>
                    <a:pt x="6126" y="607"/>
                  </a:moveTo>
                  <a:cubicBezTo>
                    <a:pt x="7486" y="607"/>
                    <a:pt x="9286" y="1001"/>
                    <a:pt x="10707" y="2705"/>
                  </a:cubicBezTo>
                  <a:cubicBezTo>
                    <a:pt x="12495" y="4850"/>
                    <a:pt x="11265" y="7131"/>
                    <a:pt x="10076" y="9338"/>
                  </a:cubicBezTo>
                  <a:cubicBezTo>
                    <a:pt x="9504" y="10401"/>
                    <a:pt x="8962" y="11405"/>
                    <a:pt x="8743" y="12391"/>
                  </a:cubicBezTo>
                  <a:cubicBezTo>
                    <a:pt x="8579" y="13132"/>
                    <a:pt x="8439" y="13952"/>
                    <a:pt x="8303" y="14744"/>
                  </a:cubicBezTo>
                  <a:cubicBezTo>
                    <a:pt x="7890" y="17163"/>
                    <a:pt x="7462" y="19665"/>
                    <a:pt x="6314" y="20354"/>
                  </a:cubicBezTo>
                  <a:cubicBezTo>
                    <a:pt x="5578" y="20796"/>
                    <a:pt x="4759" y="21047"/>
                    <a:pt x="4171" y="21047"/>
                  </a:cubicBezTo>
                  <a:cubicBezTo>
                    <a:pt x="3905" y="21047"/>
                    <a:pt x="3685" y="20996"/>
                    <a:pt x="3542" y="20887"/>
                  </a:cubicBezTo>
                  <a:cubicBezTo>
                    <a:pt x="3474" y="20836"/>
                    <a:pt x="3268" y="20681"/>
                    <a:pt x="3413" y="20136"/>
                  </a:cubicBezTo>
                  <a:cubicBezTo>
                    <a:pt x="3863" y="18451"/>
                    <a:pt x="4192" y="13041"/>
                    <a:pt x="4206" y="12812"/>
                  </a:cubicBezTo>
                  <a:cubicBezTo>
                    <a:pt x="4216" y="12635"/>
                    <a:pt x="4076" y="12487"/>
                    <a:pt x="3899" y="12487"/>
                  </a:cubicBezTo>
                  <a:cubicBezTo>
                    <a:pt x="3896" y="12487"/>
                    <a:pt x="3893" y="12487"/>
                    <a:pt x="3889" y="12487"/>
                  </a:cubicBezTo>
                  <a:cubicBezTo>
                    <a:pt x="3866" y="12487"/>
                    <a:pt x="3842" y="12490"/>
                    <a:pt x="3819" y="12496"/>
                  </a:cubicBezTo>
                  <a:cubicBezTo>
                    <a:pt x="3815" y="12497"/>
                    <a:pt x="3608" y="12551"/>
                    <a:pt x="3327" y="12551"/>
                  </a:cubicBezTo>
                  <a:cubicBezTo>
                    <a:pt x="3068" y="12551"/>
                    <a:pt x="2746" y="12505"/>
                    <a:pt x="2460" y="12330"/>
                  </a:cubicBezTo>
                  <a:cubicBezTo>
                    <a:pt x="2098" y="12108"/>
                    <a:pt x="1857" y="11716"/>
                    <a:pt x="1740" y="11164"/>
                  </a:cubicBezTo>
                  <a:cubicBezTo>
                    <a:pt x="1315" y="9142"/>
                    <a:pt x="2394" y="5539"/>
                    <a:pt x="2405" y="5504"/>
                  </a:cubicBezTo>
                  <a:cubicBezTo>
                    <a:pt x="2437" y="5395"/>
                    <a:pt x="2408" y="5278"/>
                    <a:pt x="2329" y="5199"/>
                  </a:cubicBezTo>
                  <a:cubicBezTo>
                    <a:pt x="2305" y="5175"/>
                    <a:pt x="1744" y="4616"/>
                    <a:pt x="842" y="3941"/>
                  </a:cubicBezTo>
                  <a:cubicBezTo>
                    <a:pt x="674" y="3814"/>
                    <a:pt x="634" y="3729"/>
                    <a:pt x="636" y="3701"/>
                  </a:cubicBezTo>
                  <a:cubicBezTo>
                    <a:pt x="655" y="3512"/>
                    <a:pt x="1325" y="3184"/>
                    <a:pt x="1685" y="3007"/>
                  </a:cubicBezTo>
                  <a:lnTo>
                    <a:pt x="1913" y="2895"/>
                  </a:lnTo>
                  <a:cubicBezTo>
                    <a:pt x="2754" y="2474"/>
                    <a:pt x="3914" y="1186"/>
                    <a:pt x="4186" y="874"/>
                  </a:cubicBezTo>
                  <a:cubicBezTo>
                    <a:pt x="4416" y="805"/>
                    <a:pt x="5160" y="607"/>
                    <a:pt x="6126" y="607"/>
                  </a:cubicBezTo>
                  <a:close/>
                  <a:moveTo>
                    <a:pt x="6128" y="0"/>
                  </a:moveTo>
                  <a:cubicBezTo>
                    <a:pt x="4854" y="0"/>
                    <a:pt x="3930" y="314"/>
                    <a:pt x="3910" y="320"/>
                  </a:cubicBezTo>
                  <a:cubicBezTo>
                    <a:pt x="3860" y="338"/>
                    <a:pt x="3814" y="369"/>
                    <a:pt x="3779" y="410"/>
                  </a:cubicBezTo>
                  <a:cubicBezTo>
                    <a:pt x="3766" y="426"/>
                    <a:pt x="2467" y="1933"/>
                    <a:pt x="1640" y="2348"/>
                  </a:cubicBezTo>
                  <a:lnTo>
                    <a:pt x="1416" y="2458"/>
                  </a:lnTo>
                  <a:cubicBezTo>
                    <a:pt x="727" y="2796"/>
                    <a:pt x="76" y="3114"/>
                    <a:pt x="27" y="3645"/>
                  </a:cubicBezTo>
                  <a:cubicBezTo>
                    <a:pt x="0" y="3924"/>
                    <a:pt x="151" y="4189"/>
                    <a:pt x="474" y="4431"/>
                  </a:cubicBezTo>
                  <a:cubicBezTo>
                    <a:pt x="924" y="4767"/>
                    <a:pt x="1355" y="5127"/>
                    <a:pt x="1766" y="5509"/>
                  </a:cubicBezTo>
                  <a:cubicBezTo>
                    <a:pt x="1543" y="6292"/>
                    <a:pt x="736" y="9364"/>
                    <a:pt x="1141" y="11292"/>
                  </a:cubicBezTo>
                  <a:cubicBezTo>
                    <a:pt x="1294" y="12017"/>
                    <a:pt x="1632" y="12545"/>
                    <a:pt x="2146" y="12857"/>
                  </a:cubicBezTo>
                  <a:cubicBezTo>
                    <a:pt x="2549" y="13102"/>
                    <a:pt x="2984" y="13165"/>
                    <a:pt x="3330" y="13165"/>
                  </a:cubicBezTo>
                  <a:cubicBezTo>
                    <a:pt x="3416" y="13165"/>
                    <a:pt x="3496" y="13161"/>
                    <a:pt x="3569" y="13155"/>
                  </a:cubicBezTo>
                  <a:lnTo>
                    <a:pt x="3569" y="13155"/>
                  </a:lnTo>
                  <a:cubicBezTo>
                    <a:pt x="3486" y="14439"/>
                    <a:pt x="3189" y="18603"/>
                    <a:pt x="2822" y="19979"/>
                  </a:cubicBezTo>
                  <a:cubicBezTo>
                    <a:pt x="2614" y="20759"/>
                    <a:pt x="2898" y="21169"/>
                    <a:pt x="3174" y="21376"/>
                  </a:cubicBezTo>
                  <a:cubicBezTo>
                    <a:pt x="3432" y="21571"/>
                    <a:pt x="3780" y="21655"/>
                    <a:pt x="4172" y="21655"/>
                  </a:cubicBezTo>
                  <a:cubicBezTo>
                    <a:pt x="4941" y="21655"/>
                    <a:pt x="5876" y="21332"/>
                    <a:pt x="6629" y="20880"/>
                  </a:cubicBezTo>
                  <a:cubicBezTo>
                    <a:pt x="8018" y="20045"/>
                    <a:pt x="8470" y="17402"/>
                    <a:pt x="8907" y="14848"/>
                  </a:cubicBezTo>
                  <a:cubicBezTo>
                    <a:pt x="9041" y="14061"/>
                    <a:pt x="9179" y="13250"/>
                    <a:pt x="9341" y="12525"/>
                  </a:cubicBezTo>
                  <a:cubicBezTo>
                    <a:pt x="9541" y="11621"/>
                    <a:pt x="10062" y="10653"/>
                    <a:pt x="10615" y="9628"/>
                  </a:cubicBezTo>
                  <a:cubicBezTo>
                    <a:pt x="11840" y="7354"/>
                    <a:pt x="13229" y="4776"/>
                    <a:pt x="11176" y="2313"/>
                  </a:cubicBezTo>
                  <a:cubicBezTo>
                    <a:pt x="9611" y="434"/>
                    <a:pt x="7627" y="0"/>
                    <a:pt x="61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2532;p54">
              <a:extLst>
                <a:ext uri="{FF2B5EF4-FFF2-40B4-BE49-F238E27FC236}">
                  <a16:creationId xmlns:a16="http://schemas.microsoft.com/office/drawing/2014/main" id="{5D0373DB-D525-860F-9BEA-60B07A34C522}"/>
                </a:ext>
              </a:extLst>
            </p:cNvPr>
            <p:cNvSpPr/>
            <p:nvPr/>
          </p:nvSpPr>
          <p:spPr>
            <a:xfrm>
              <a:off x="5616225" y="2483950"/>
              <a:ext cx="609175" cy="718300"/>
            </a:xfrm>
            <a:custGeom>
              <a:avLst/>
              <a:gdLst/>
              <a:ahLst/>
              <a:cxnLst/>
              <a:rect l="l" t="t" r="r" b="b"/>
              <a:pathLst>
                <a:path w="24367" h="28732" extrusionOk="0">
                  <a:moveTo>
                    <a:pt x="0" y="25370"/>
                  </a:moveTo>
                  <a:lnTo>
                    <a:pt x="0" y="25370"/>
                  </a:lnTo>
                  <a:cubicBezTo>
                    <a:pt x="0" y="25370"/>
                    <a:pt x="0" y="25370"/>
                    <a:pt x="1" y="25370"/>
                  </a:cubicBezTo>
                  <a:lnTo>
                    <a:pt x="1" y="25370"/>
                  </a:lnTo>
                  <a:cubicBezTo>
                    <a:pt x="0" y="25370"/>
                    <a:pt x="0" y="25370"/>
                    <a:pt x="0" y="25370"/>
                  </a:cubicBezTo>
                  <a:close/>
                  <a:moveTo>
                    <a:pt x="4983" y="0"/>
                  </a:moveTo>
                  <a:cubicBezTo>
                    <a:pt x="4593" y="0"/>
                    <a:pt x="4221" y="23"/>
                    <a:pt x="3888" y="78"/>
                  </a:cubicBezTo>
                  <a:cubicBezTo>
                    <a:pt x="1877" y="414"/>
                    <a:pt x="1119" y="6179"/>
                    <a:pt x="2349" y="9420"/>
                  </a:cubicBezTo>
                  <a:cubicBezTo>
                    <a:pt x="2864" y="10777"/>
                    <a:pt x="3789" y="11620"/>
                    <a:pt x="4691" y="12148"/>
                  </a:cubicBezTo>
                  <a:cubicBezTo>
                    <a:pt x="4490" y="11969"/>
                    <a:pt x="3295" y="10844"/>
                    <a:pt x="4444" y="9950"/>
                  </a:cubicBezTo>
                  <a:cubicBezTo>
                    <a:pt x="5696" y="8976"/>
                    <a:pt x="6808" y="8838"/>
                    <a:pt x="6808" y="8838"/>
                  </a:cubicBezTo>
                  <a:lnTo>
                    <a:pt x="6808" y="8838"/>
                  </a:lnTo>
                  <a:cubicBezTo>
                    <a:pt x="6808" y="8838"/>
                    <a:pt x="5835" y="12035"/>
                    <a:pt x="6255" y="12595"/>
                  </a:cubicBezTo>
                  <a:cubicBezTo>
                    <a:pt x="7943" y="14844"/>
                    <a:pt x="421" y="25372"/>
                    <a:pt x="9" y="25372"/>
                  </a:cubicBezTo>
                  <a:cubicBezTo>
                    <a:pt x="5" y="25372"/>
                    <a:pt x="3" y="25371"/>
                    <a:pt x="1" y="25370"/>
                  </a:cubicBezTo>
                  <a:lnTo>
                    <a:pt x="1" y="25370"/>
                  </a:lnTo>
                  <a:cubicBezTo>
                    <a:pt x="40" y="25392"/>
                    <a:pt x="2261" y="26646"/>
                    <a:pt x="5030" y="27974"/>
                  </a:cubicBezTo>
                  <a:cubicBezTo>
                    <a:pt x="6122" y="28498"/>
                    <a:pt x="7247" y="28732"/>
                    <a:pt x="8374" y="28732"/>
                  </a:cubicBezTo>
                  <a:cubicBezTo>
                    <a:pt x="13626" y="28732"/>
                    <a:pt x="18899" y="23658"/>
                    <a:pt x="20793" y="19258"/>
                  </a:cubicBezTo>
                  <a:cubicBezTo>
                    <a:pt x="22611" y="15035"/>
                    <a:pt x="24367" y="7394"/>
                    <a:pt x="20679" y="3608"/>
                  </a:cubicBezTo>
                  <a:cubicBezTo>
                    <a:pt x="18039" y="897"/>
                    <a:pt x="14534" y="326"/>
                    <a:pt x="12112" y="326"/>
                  </a:cubicBezTo>
                  <a:cubicBezTo>
                    <a:pt x="10739" y="326"/>
                    <a:pt x="9714" y="509"/>
                    <a:pt x="9391" y="590"/>
                  </a:cubicBezTo>
                  <a:cubicBezTo>
                    <a:pt x="9391" y="590"/>
                    <a:pt x="6958" y="0"/>
                    <a:pt x="49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2533;p54">
              <a:extLst>
                <a:ext uri="{FF2B5EF4-FFF2-40B4-BE49-F238E27FC236}">
                  <a16:creationId xmlns:a16="http://schemas.microsoft.com/office/drawing/2014/main" id="{2357F6C7-E97C-28A6-C312-42884F024A00}"/>
                </a:ext>
              </a:extLst>
            </p:cNvPr>
            <p:cNvSpPr/>
            <p:nvPr/>
          </p:nvSpPr>
          <p:spPr>
            <a:xfrm>
              <a:off x="5606625" y="2476275"/>
              <a:ext cx="628650" cy="733500"/>
            </a:xfrm>
            <a:custGeom>
              <a:avLst/>
              <a:gdLst/>
              <a:ahLst/>
              <a:cxnLst/>
              <a:rect l="l" t="t" r="r" b="b"/>
              <a:pathLst>
                <a:path w="25146" h="29340" extrusionOk="0">
                  <a:moveTo>
                    <a:pt x="5370" y="612"/>
                  </a:moveTo>
                  <a:cubicBezTo>
                    <a:pt x="7281" y="612"/>
                    <a:pt x="9673" y="1187"/>
                    <a:pt x="9702" y="1193"/>
                  </a:cubicBezTo>
                  <a:cubicBezTo>
                    <a:pt x="9725" y="1199"/>
                    <a:pt x="9750" y="1201"/>
                    <a:pt x="9775" y="1201"/>
                  </a:cubicBezTo>
                  <a:cubicBezTo>
                    <a:pt x="9799" y="1201"/>
                    <a:pt x="9824" y="1199"/>
                    <a:pt x="9848" y="1193"/>
                  </a:cubicBezTo>
                  <a:cubicBezTo>
                    <a:pt x="9874" y="1187"/>
                    <a:pt x="10968" y="939"/>
                    <a:pt x="12548" y="939"/>
                  </a:cubicBezTo>
                  <a:cubicBezTo>
                    <a:pt x="14878" y="939"/>
                    <a:pt x="18264" y="1478"/>
                    <a:pt x="20844" y="4127"/>
                  </a:cubicBezTo>
                  <a:cubicBezTo>
                    <a:pt x="24481" y="7863"/>
                    <a:pt x="22588" y="15513"/>
                    <a:pt x="20896" y="19444"/>
                  </a:cubicBezTo>
                  <a:cubicBezTo>
                    <a:pt x="19578" y="22505"/>
                    <a:pt x="16232" y="26522"/>
                    <a:pt x="12000" y="28109"/>
                  </a:cubicBezTo>
                  <a:cubicBezTo>
                    <a:pt x="10881" y="28527"/>
                    <a:pt x="9798" y="28736"/>
                    <a:pt x="8758" y="28736"/>
                  </a:cubicBezTo>
                  <a:cubicBezTo>
                    <a:pt x="7635" y="28736"/>
                    <a:pt x="6562" y="28493"/>
                    <a:pt x="5547" y="28004"/>
                  </a:cubicBezTo>
                  <a:cubicBezTo>
                    <a:pt x="3457" y="27002"/>
                    <a:pt x="1695" y="26050"/>
                    <a:pt x="911" y="25619"/>
                  </a:cubicBezTo>
                  <a:lnTo>
                    <a:pt x="912" y="25619"/>
                  </a:lnTo>
                  <a:cubicBezTo>
                    <a:pt x="918" y="25614"/>
                    <a:pt x="925" y="25606"/>
                    <a:pt x="930" y="25599"/>
                  </a:cubicBezTo>
                  <a:cubicBezTo>
                    <a:pt x="2131" y="24231"/>
                    <a:pt x="8641" y="15058"/>
                    <a:pt x="6884" y="12717"/>
                  </a:cubicBezTo>
                  <a:cubicBezTo>
                    <a:pt x="6715" y="12458"/>
                    <a:pt x="6990" y="10862"/>
                    <a:pt x="7485" y="9232"/>
                  </a:cubicBezTo>
                  <a:cubicBezTo>
                    <a:pt x="7546" y="9034"/>
                    <a:pt x="7395" y="8837"/>
                    <a:pt x="7194" y="8837"/>
                  </a:cubicBezTo>
                  <a:cubicBezTo>
                    <a:pt x="7181" y="8837"/>
                    <a:pt x="7167" y="8838"/>
                    <a:pt x="7154" y="8840"/>
                  </a:cubicBezTo>
                  <a:cubicBezTo>
                    <a:pt x="7106" y="8846"/>
                    <a:pt x="5944" y="9001"/>
                    <a:pt x="4641" y="10014"/>
                  </a:cubicBezTo>
                  <a:cubicBezTo>
                    <a:pt x="4249" y="10319"/>
                    <a:pt x="4044" y="10683"/>
                    <a:pt x="4031" y="11098"/>
                  </a:cubicBezTo>
                  <a:cubicBezTo>
                    <a:pt x="4029" y="11147"/>
                    <a:pt x="4031" y="11198"/>
                    <a:pt x="4035" y="11248"/>
                  </a:cubicBezTo>
                  <a:cubicBezTo>
                    <a:pt x="3591" y="10777"/>
                    <a:pt x="3247" y="10224"/>
                    <a:pt x="3019" y="9618"/>
                  </a:cubicBezTo>
                  <a:cubicBezTo>
                    <a:pt x="2138" y="7298"/>
                    <a:pt x="2299" y="3373"/>
                    <a:pt x="3352" y="1543"/>
                  </a:cubicBezTo>
                  <a:cubicBezTo>
                    <a:pt x="3553" y="1193"/>
                    <a:pt x="3886" y="759"/>
                    <a:pt x="4322" y="687"/>
                  </a:cubicBezTo>
                  <a:cubicBezTo>
                    <a:pt x="4639" y="634"/>
                    <a:pt x="4995" y="612"/>
                    <a:pt x="5370" y="612"/>
                  </a:cubicBezTo>
                  <a:close/>
                  <a:moveTo>
                    <a:pt x="5376" y="1"/>
                  </a:moveTo>
                  <a:cubicBezTo>
                    <a:pt x="4967" y="1"/>
                    <a:pt x="4574" y="25"/>
                    <a:pt x="4222" y="84"/>
                  </a:cubicBezTo>
                  <a:cubicBezTo>
                    <a:pt x="3681" y="174"/>
                    <a:pt x="3210" y="563"/>
                    <a:pt x="2821" y="1240"/>
                  </a:cubicBezTo>
                  <a:cubicBezTo>
                    <a:pt x="1675" y="3235"/>
                    <a:pt x="1496" y="7331"/>
                    <a:pt x="2446" y="9836"/>
                  </a:cubicBezTo>
                  <a:cubicBezTo>
                    <a:pt x="2911" y="11061"/>
                    <a:pt x="3744" y="12031"/>
                    <a:pt x="4921" y="12718"/>
                  </a:cubicBezTo>
                  <a:cubicBezTo>
                    <a:pt x="4970" y="12747"/>
                    <a:pt x="5023" y="12760"/>
                    <a:pt x="5075" y="12760"/>
                  </a:cubicBezTo>
                  <a:cubicBezTo>
                    <a:pt x="5171" y="12760"/>
                    <a:pt x="5264" y="12715"/>
                    <a:pt x="5324" y="12633"/>
                  </a:cubicBezTo>
                  <a:cubicBezTo>
                    <a:pt x="5416" y="12506"/>
                    <a:pt x="5396" y="12328"/>
                    <a:pt x="5278" y="12224"/>
                  </a:cubicBezTo>
                  <a:cubicBezTo>
                    <a:pt x="4977" y="11959"/>
                    <a:pt x="4630" y="11511"/>
                    <a:pt x="4642" y="11116"/>
                  </a:cubicBezTo>
                  <a:cubicBezTo>
                    <a:pt x="4649" y="10890"/>
                    <a:pt x="4771" y="10689"/>
                    <a:pt x="5016" y="10497"/>
                  </a:cubicBezTo>
                  <a:cubicBezTo>
                    <a:pt x="5696" y="9970"/>
                    <a:pt x="6333" y="9701"/>
                    <a:pt x="6748" y="9568"/>
                  </a:cubicBezTo>
                  <a:lnTo>
                    <a:pt x="6748" y="9568"/>
                  </a:lnTo>
                  <a:cubicBezTo>
                    <a:pt x="6425" y="10718"/>
                    <a:pt x="5997" y="12557"/>
                    <a:pt x="6394" y="13085"/>
                  </a:cubicBezTo>
                  <a:cubicBezTo>
                    <a:pt x="6577" y="13329"/>
                    <a:pt x="6624" y="13763"/>
                    <a:pt x="6532" y="14339"/>
                  </a:cubicBezTo>
                  <a:cubicBezTo>
                    <a:pt x="5987" y="17759"/>
                    <a:pt x="966" y="24811"/>
                    <a:pt x="292" y="25385"/>
                  </a:cubicBezTo>
                  <a:cubicBezTo>
                    <a:pt x="37" y="25465"/>
                    <a:pt x="1" y="25811"/>
                    <a:pt x="233" y="25943"/>
                  </a:cubicBezTo>
                  <a:lnTo>
                    <a:pt x="243" y="25948"/>
                  </a:lnTo>
                  <a:cubicBezTo>
                    <a:pt x="634" y="26168"/>
                    <a:pt x="2713" y="27324"/>
                    <a:pt x="5282" y="28557"/>
                  </a:cubicBezTo>
                  <a:cubicBezTo>
                    <a:pt x="6369" y="29079"/>
                    <a:pt x="7541" y="29339"/>
                    <a:pt x="8763" y="29339"/>
                  </a:cubicBezTo>
                  <a:cubicBezTo>
                    <a:pt x="9882" y="29339"/>
                    <a:pt x="11043" y="29120"/>
                    <a:pt x="12215" y="28682"/>
                  </a:cubicBezTo>
                  <a:cubicBezTo>
                    <a:pt x="16615" y="27033"/>
                    <a:pt x="20091" y="22863"/>
                    <a:pt x="21458" y="19686"/>
                  </a:cubicBezTo>
                  <a:cubicBezTo>
                    <a:pt x="23210" y="15615"/>
                    <a:pt x="25145" y="7668"/>
                    <a:pt x="21282" y="3701"/>
                  </a:cubicBezTo>
                  <a:cubicBezTo>
                    <a:pt x="18557" y="902"/>
                    <a:pt x="14984" y="333"/>
                    <a:pt x="12531" y="333"/>
                  </a:cubicBezTo>
                  <a:cubicBezTo>
                    <a:pt x="11109" y="333"/>
                    <a:pt x="10063" y="524"/>
                    <a:pt x="9778" y="583"/>
                  </a:cubicBezTo>
                  <a:cubicBezTo>
                    <a:pt x="9357" y="485"/>
                    <a:pt x="7198" y="1"/>
                    <a:pt x="5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2534;p54">
              <a:extLst>
                <a:ext uri="{FF2B5EF4-FFF2-40B4-BE49-F238E27FC236}">
                  <a16:creationId xmlns:a16="http://schemas.microsoft.com/office/drawing/2014/main" id="{35427803-BE1A-1625-BC4E-160A3528102B}"/>
                </a:ext>
              </a:extLst>
            </p:cNvPr>
            <p:cNvSpPr/>
            <p:nvPr/>
          </p:nvSpPr>
          <p:spPr>
            <a:xfrm>
              <a:off x="4487550" y="2972400"/>
              <a:ext cx="397725" cy="721650"/>
            </a:xfrm>
            <a:custGeom>
              <a:avLst/>
              <a:gdLst/>
              <a:ahLst/>
              <a:cxnLst/>
              <a:rect l="l" t="t" r="r" b="b"/>
              <a:pathLst>
                <a:path w="15909" h="28866" extrusionOk="0">
                  <a:moveTo>
                    <a:pt x="5646" y="1"/>
                  </a:moveTo>
                  <a:lnTo>
                    <a:pt x="1" y="23606"/>
                  </a:lnTo>
                  <a:lnTo>
                    <a:pt x="11547" y="28866"/>
                  </a:lnTo>
                  <a:lnTo>
                    <a:pt x="15908" y="6672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2535;p54">
              <a:extLst>
                <a:ext uri="{FF2B5EF4-FFF2-40B4-BE49-F238E27FC236}">
                  <a16:creationId xmlns:a16="http://schemas.microsoft.com/office/drawing/2014/main" id="{6748B1A4-F6BA-2730-42A3-84EEF9B23D00}"/>
                </a:ext>
              </a:extLst>
            </p:cNvPr>
            <p:cNvSpPr/>
            <p:nvPr/>
          </p:nvSpPr>
          <p:spPr>
            <a:xfrm>
              <a:off x="4479275" y="2964725"/>
              <a:ext cx="414125" cy="736975"/>
            </a:xfrm>
            <a:custGeom>
              <a:avLst/>
              <a:gdLst/>
              <a:ahLst/>
              <a:cxnLst/>
              <a:rect l="l" t="t" r="r" b="b"/>
              <a:pathLst>
                <a:path w="16565" h="29479" extrusionOk="0">
                  <a:moveTo>
                    <a:pt x="6173" y="801"/>
                  </a:moveTo>
                  <a:lnTo>
                    <a:pt x="15899" y="7123"/>
                  </a:lnTo>
                  <a:lnTo>
                    <a:pt x="11652" y="28734"/>
                  </a:lnTo>
                  <a:lnTo>
                    <a:pt x="689" y="23738"/>
                  </a:lnTo>
                  <a:lnTo>
                    <a:pt x="6173" y="801"/>
                  </a:lnTo>
                  <a:close/>
                  <a:moveTo>
                    <a:pt x="5976" y="0"/>
                  </a:moveTo>
                  <a:cubicBezTo>
                    <a:pt x="5842" y="0"/>
                    <a:pt x="5713" y="91"/>
                    <a:pt x="5679" y="236"/>
                  </a:cubicBezTo>
                  <a:lnTo>
                    <a:pt x="34" y="23841"/>
                  </a:lnTo>
                  <a:cubicBezTo>
                    <a:pt x="1" y="23984"/>
                    <a:pt x="71" y="24130"/>
                    <a:pt x="206" y="24191"/>
                  </a:cubicBezTo>
                  <a:lnTo>
                    <a:pt x="11751" y="29451"/>
                  </a:lnTo>
                  <a:cubicBezTo>
                    <a:pt x="11791" y="29470"/>
                    <a:pt x="11834" y="29479"/>
                    <a:pt x="11878" y="29479"/>
                  </a:cubicBezTo>
                  <a:cubicBezTo>
                    <a:pt x="12024" y="29479"/>
                    <a:pt x="12150" y="29376"/>
                    <a:pt x="12178" y="29232"/>
                  </a:cubicBezTo>
                  <a:lnTo>
                    <a:pt x="16540" y="7037"/>
                  </a:lnTo>
                  <a:cubicBezTo>
                    <a:pt x="16564" y="6914"/>
                    <a:pt x="16512" y="6790"/>
                    <a:pt x="16407" y="6722"/>
                  </a:cubicBezTo>
                  <a:lnTo>
                    <a:pt x="6143" y="51"/>
                  </a:lnTo>
                  <a:cubicBezTo>
                    <a:pt x="6091" y="16"/>
                    <a:pt x="6033" y="0"/>
                    <a:pt x="59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2536;p54">
              <a:extLst>
                <a:ext uri="{FF2B5EF4-FFF2-40B4-BE49-F238E27FC236}">
                  <a16:creationId xmlns:a16="http://schemas.microsoft.com/office/drawing/2014/main" id="{A812023D-6464-7CAA-F9F1-29F87E3EDF43}"/>
                </a:ext>
              </a:extLst>
            </p:cNvPr>
            <p:cNvSpPr/>
            <p:nvPr/>
          </p:nvSpPr>
          <p:spPr>
            <a:xfrm>
              <a:off x="4521150" y="3033325"/>
              <a:ext cx="330550" cy="599800"/>
            </a:xfrm>
            <a:custGeom>
              <a:avLst/>
              <a:gdLst/>
              <a:ahLst/>
              <a:cxnLst/>
              <a:rect l="l" t="t" r="r" b="b"/>
              <a:pathLst>
                <a:path w="13222" h="23992" extrusionOk="0">
                  <a:moveTo>
                    <a:pt x="4692" y="1"/>
                  </a:moveTo>
                  <a:lnTo>
                    <a:pt x="1" y="19620"/>
                  </a:lnTo>
                  <a:lnTo>
                    <a:pt x="9596" y="23992"/>
                  </a:lnTo>
                  <a:lnTo>
                    <a:pt x="13222" y="5545"/>
                  </a:lnTo>
                  <a:lnTo>
                    <a:pt x="46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2537;p54">
              <a:extLst>
                <a:ext uri="{FF2B5EF4-FFF2-40B4-BE49-F238E27FC236}">
                  <a16:creationId xmlns:a16="http://schemas.microsoft.com/office/drawing/2014/main" id="{C81C8D72-1933-0490-43AD-CD9EBA25C990}"/>
                </a:ext>
              </a:extLst>
            </p:cNvPr>
            <p:cNvSpPr/>
            <p:nvPr/>
          </p:nvSpPr>
          <p:spPr>
            <a:xfrm>
              <a:off x="4512850" y="3025675"/>
              <a:ext cx="346950" cy="615100"/>
            </a:xfrm>
            <a:custGeom>
              <a:avLst/>
              <a:gdLst/>
              <a:ahLst/>
              <a:cxnLst/>
              <a:rect l="l" t="t" r="r" b="b"/>
              <a:pathLst>
                <a:path w="13878" h="24604" extrusionOk="0">
                  <a:moveTo>
                    <a:pt x="5220" y="800"/>
                  </a:moveTo>
                  <a:lnTo>
                    <a:pt x="13214" y="5995"/>
                  </a:lnTo>
                  <a:lnTo>
                    <a:pt x="9703" y="23858"/>
                  </a:lnTo>
                  <a:lnTo>
                    <a:pt x="688" y="19752"/>
                  </a:lnTo>
                  <a:lnTo>
                    <a:pt x="5220" y="800"/>
                  </a:lnTo>
                  <a:close/>
                  <a:moveTo>
                    <a:pt x="5023" y="1"/>
                  </a:moveTo>
                  <a:cubicBezTo>
                    <a:pt x="4889" y="1"/>
                    <a:pt x="4760" y="91"/>
                    <a:pt x="4726" y="236"/>
                  </a:cubicBezTo>
                  <a:lnTo>
                    <a:pt x="35" y="19855"/>
                  </a:lnTo>
                  <a:cubicBezTo>
                    <a:pt x="0" y="19998"/>
                    <a:pt x="72" y="20144"/>
                    <a:pt x="205" y="20205"/>
                  </a:cubicBezTo>
                  <a:lnTo>
                    <a:pt x="9802" y="24576"/>
                  </a:lnTo>
                  <a:cubicBezTo>
                    <a:pt x="9842" y="24594"/>
                    <a:pt x="9885" y="24604"/>
                    <a:pt x="9928" y="24604"/>
                  </a:cubicBezTo>
                  <a:cubicBezTo>
                    <a:pt x="10074" y="24604"/>
                    <a:pt x="10199" y="24500"/>
                    <a:pt x="10228" y="24357"/>
                  </a:cubicBezTo>
                  <a:lnTo>
                    <a:pt x="13853" y="5910"/>
                  </a:lnTo>
                  <a:cubicBezTo>
                    <a:pt x="13877" y="5788"/>
                    <a:pt x="13825" y="5663"/>
                    <a:pt x="13720" y="5594"/>
                  </a:cubicBezTo>
                  <a:lnTo>
                    <a:pt x="5190" y="51"/>
                  </a:lnTo>
                  <a:cubicBezTo>
                    <a:pt x="5138" y="17"/>
                    <a:pt x="5080" y="1"/>
                    <a:pt x="5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2538;p54">
              <a:extLst>
                <a:ext uri="{FF2B5EF4-FFF2-40B4-BE49-F238E27FC236}">
                  <a16:creationId xmlns:a16="http://schemas.microsoft.com/office/drawing/2014/main" id="{A2B298F3-B15B-D690-6740-7ACB2C64533C}"/>
                </a:ext>
              </a:extLst>
            </p:cNvPr>
            <p:cNvSpPr/>
            <p:nvPr/>
          </p:nvSpPr>
          <p:spPr>
            <a:xfrm>
              <a:off x="4776225" y="3139175"/>
              <a:ext cx="503550" cy="586950"/>
            </a:xfrm>
            <a:custGeom>
              <a:avLst/>
              <a:gdLst/>
              <a:ahLst/>
              <a:cxnLst/>
              <a:rect l="l" t="t" r="r" b="b"/>
              <a:pathLst>
                <a:path w="20142" h="23478" extrusionOk="0">
                  <a:moveTo>
                    <a:pt x="4361" y="1"/>
                  </a:moveTo>
                  <a:lnTo>
                    <a:pt x="0" y="22195"/>
                  </a:lnTo>
                  <a:lnTo>
                    <a:pt x="17063" y="23478"/>
                  </a:lnTo>
                  <a:lnTo>
                    <a:pt x="20142" y="771"/>
                  </a:lnTo>
                  <a:lnTo>
                    <a:pt x="43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2539;p54">
              <a:extLst>
                <a:ext uri="{FF2B5EF4-FFF2-40B4-BE49-F238E27FC236}">
                  <a16:creationId xmlns:a16="http://schemas.microsoft.com/office/drawing/2014/main" id="{511D307A-A172-F6FE-33A9-53D2E34359A9}"/>
                </a:ext>
              </a:extLst>
            </p:cNvPr>
            <p:cNvSpPr/>
            <p:nvPr/>
          </p:nvSpPr>
          <p:spPr>
            <a:xfrm>
              <a:off x="4767825" y="3131475"/>
              <a:ext cx="520150" cy="602300"/>
            </a:xfrm>
            <a:custGeom>
              <a:avLst/>
              <a:gdLst/>
              <a:ahLst/>
              <a:cxnLst/>
              <a:rect l="l" t="t" r="r" b="b"/>
              <a:pathLst>
                <a:path w="20806" h="24092" extrusionOk="0">
                  <a:moveTo>
                    <a:pt x="4948" y="627"/>
                  </a:moveTo>
                  <a:lnTo>
                    <a:pt x="20130" y="1368"/>
                  </a:lnTo>
                  <a:lnTo>
                    <a:pt x="17134" y="23459"/>
                  </a:lnTo>
                  <a:lnTo>
                    <a:pt x="703" y="22224"/>
                  </a:lnTo>
                  <a:lnTo>
                    <a:pt x="4948" y="627"/>
                  </a:lnTo>
                  <a:close/>
                  <a:moveTo>
                    <a:pt x="4675" y="1"/>
                  </a:moveTo>
                  <a:cubicBezTo>
                    <a:pt x="4523" y="1"/>
                    <a:pt x="4425" y="112"/>
                    <a:pt x="4398" y="250"/>
                  </a:cubicBezTo>
                  <a:lnTo>
                    <a:pt x="36" y="22444"/>
                  </a:lnTo>
                  <a:cubicBezTo>
                    <a:pt x="0" y="22625"/>
                    <a:pt x="130" y="22794"/>
                    <a:pt x="313" y="22809"/>
                  </a:cubicBezTo>
                  <a:lnTo>
                    <a:pt x="17376" y="24092"/>
                  </a:lnTo>
                  <a:lnTo>
                    <a:pt x="17399" y="24092"/>
                  </a:lnTo>
                  <a:cubicBezTo>
                    <a:pt x="17400" y="24092"/>
                    <a:pt x="17401" y="24092"/>
                    <a:pt x="17401" y="24092"/>
                  </a:cubicBezTo>
                  <a:cubicBezTo>
                    <a:pt x="17553" y="24092"/>
                    <a:pt x="17682" y="23978"/>
                    <a:pt x="17703" y="23827"/>
                  </a:cubicBezTo>
                  <a:lnTo>
                    <a:pt x="20781" y="1120"/>
                  </a:lnTo>
                  <a:cubicBezTo>
                    <a:pt x="20806" y="942"/>
                    <a:pt x="20673" y="782"/>
                    <a:pt x="20493" y="773"/>
                  </a:cubicBezTo>
                  <a:lnTo>
                    <a:pt x="4713" y="3"/>
                  </a:lnTo>
                  <a:cubicBezTo>
                    <a:pt x="4700" y="1"/>
                    <a:pt x="4687" y="1"/>
                    <a:pt x="46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2540;p54">
              <a:extLst>
                <a:ext uri="{FF2B5EF4-FFF2-40B4-BE49-F238E27FC236}">
                  <a16:creationId xmlns:a16="http://schemas.microsoft.com/office/drawing/2014/main" id="{F0747302-F5D4-C144-A6DA-9FAAFF4682DC}"/>
                </a:ext>
              </a:extLst>
            </p:cNvPr>
            <p:cNvSpPr/>
            <p:nvPr/>
          </p:nvSpPr>
          <p:spPr>
            <a:xfrm>
              <a:off x="5001425" y="3372175"/>
              <a:ext cx="31550" cy="20450"/>
            </a:xfrm>
            <a:custGeom>
              <a:avLst/>
              <a:gdLst/>
              <a:ahLst/>
              <a:cxnLst/>
              <a:rect l="l" t="t" r="r" b="b"/>
              <a:pathLst>
                <a:path w="1262" h="818" extrusionOk="0">
                  <a:moveTo>
                    <a:pt x="132" y="0"/>
                  </a:moveTo>
                  <a:lnTo>
                    <a:pt x="1" y="766"/>
                  </a:lnTo>
                  <a:lnTo>
                    <a:pt x="1146" y="818"/>
                  </a:lnTo>
                  <a:lnTo>
                    <a:pt x="1261" y="8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2541;p54">
              <a:extLst>
                <a:ext uri="{FF2B5EF4-FFF2-40B4-BE49-F238E27FC236}">
                  <a16:creationId xmlns:a16="http://schemas.microsoft.com/office/drawing/2014/main" id="{9AEF329A-A07E-6B1C-3CD6-FC8002FCDB61}"/>
                </a:ext>
              </a:extLst>
            </p:cNvPr>
            <p:cNvSpPr/>
            <p:nvPr/>
          </p:nvSpPr>
          <p:spPr>
            <a:xfrm>
              <a:off x="5028375" y="3490350"/>
              <a:ext cx="44100" cy="29800"/>
            </a:xfrm>
            <a:custGeom>
              <a:avLst/>
              <a:gdLst/>
              <a:ahLst/>
              <a:cxnLst/>
              <a:rect l="l" t="t" r="r" b="b"/>
              <a:pathLst>
                <a:path w="1764" h="1192" extrusionOk="0">
                  <a:moveTo>
                    <a:pt x="169" y="0"/>
                  </a:moveTo>
                  <a:lnTo>
                    <a:pt x="0" y="1082"/>
                  </a:lnTo>
                  <a:lnTo>
                    <a:pt x="1580" y="1191"/>
                  </a:lnTo>
                  <a:lnTo>
                    <a:pt x="1764" y="75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2542;p54">
              <a:extLst>
                <a:ext uri="{FF2B5EF4-FFF2-40B4-BE49-F238E27FC236}">
                  <a16:creationId xmlns:a16="http://schemas.microsoft.com/office/drawing/2014/main" id="{25449D44-6CAC-919C-4811-D582BA7196F8}"/>
                </a:ext>
              </a:extLst>
            </p:cNvPr>
            <p:cNvSpPr/>
            <p:nvPr/>
          </p:nvSpPr>
          <p:spPr>
            <a:xfrm>
              <a:off x="4961500" y="3288850"/>
              <a:ext cx="39400" cy="22250"/>
            </a:xfrm>
            <a:custGeom>
              <a:avLst/>
              <a:gdLst/>
              <a:ahLst/>
              <a:cxnLst/>
              <a:rect l="l" t="t" r="r" b="b"/>
              <a:pathLst>
                <a:path w="1576" h="890" extrusionOk="0">
                  <a:moveTo>
                    <a:pt x="146" y="0"/>
                  </a:moveTo>
                  <a:lnTo>
                    <a:pt x="0" y="823"/>
                  </a:lnTo>
                  <a:lnTo>
                    <a:pt x="1439" y="890"/>
                  </a:lnTo>
                  <a:lnTo>
                    <a:pt x="1575" y="10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2543;p54">
              <a:extLst>
                <a:ext uri="{FF2B5EF4-FFF2-40B4-BE49-F238E27FC236}">
                  <a16:creationId xmlns:a16="http://schemas.microsoft.com/office/drawing/2014/main" id="{6235BC2C-CFE1-CD12-2F8F-7D0F4C180857}"/>
                </a:ext>
              </a:extLst>
            </p:cNvPr>
            <p:cNvSpPr/>
            <p:nvPr/>
          </p:nvSpPr>
          <p:spPr>
            <a:xfrm>
              <a:off x="5015175" y="3292575"/>
              <a:ext cx="30225" cy="20600"/>
            </a:xfrm>
            <a:custGeom>
              <a:avLst/>
              <a:gdLst/>
              <a:ahLst/>
              <a:cxnLst/>
              <a:rect l="l" t="t" r="r" b="b"/>
              <a:pathLst>
                <a:path w="1209" h="824" extrusionOk="0">
                  <a:moveTo>
                    <a:pt x="134" y="1"/>
                  </a:moveTo>
                  <a:lnTo>
                    <a:pt x="0" y="774"/>
                  </a:lnTo>
                  <a:lnTo>
                    <a:pt x="1091" y="824"/>
                  </a:lnTo>
                  <a:lnTo>
                    <a:pt x="1209" y="76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2544;p54">
              <a:extLst>
                <a:ext uri="{FF2B5EF4-FFF2-40B4-BE49-F238E27FC236}">
                  <a16:creationId xmlns:a16="http://schemas.microsoft.com/office/drawing/2014/main" id="{9B625BA8-DCAB-6760-74A4-EE99FB5950ED}"/>
                </a:ext>
              </a:extLst>
            </p:cNvPr>
            <p:cNvSpPr/>
            <p:nvPr/>
          </p:nvSpPr>
          <p:spPr>
            <a:xfrm>
              <a:off x="4993975" y="3408725"/>
              <a:ext cx="33375" cy="27750"/>
            </a:xfrm>
            <a:custGeom>
              <a:avLst/>
              <a:gdLst/>
              <a:ahLst/>
              <a:cxnLst/>
              <a:rect l="l" t="t" r="r" b="b"/>
              <a:pathLst>
                <a:path w="1335" h="1110" extrusionOk="0">
                  <a:moveTo>
                    <a:pt x="178" y="1"/>
                  </a:moveTo>
                  <a:lnTo>
                    <a:pt x="1" y="1028"/>
                  </a:lnTo>
                  <a:lnTo>
                    <a:pt x="1170" y="1110"/>
                  </a:lnTo>
                  <a:lnTo>
                    <a:pt x="1334" y="54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2545;p54">
              <a:extLst>
                <a:ext uri="{FF2B5EF4-FFF2-40B4-BE49-F238E27FC236}">
                  <a16:creationId xmlns:a16="http://schemas.microsoft.com/office/drawing/2014/main" id="{44FA6314-20E2-E988-F1BC-246EE4EBCC7B}"/>
                </a:ext>
              </a:extLst>
            </p:cNvPr>
            <p:cNvSpPr/>
            <p:nvPr/>
          </p:nvSpPr>
          <p:spPr>
            <a:xfrm>
              <a:off x="5053250" y="3331400"/>
              <a:ext cx="45325" cy="29450"/>
            </a:xfrm>
            <a:custGeom>
              <a:avLst/>
              <a:gdLst/>
              <a:ahLst/>
              <a:cxnLst/>
              <a:rect l="l" t="t" r="r" b="b"/>
              <a:pathLst>
                <a:path w="1813" h="1178" extrusionOk="0">
                  <a:moveTo>
                    <a:pt x="166" y="1"/>
                  </a:moveTo>
                  <a:lnTo>
                    <a:pt x="0" y="1063"/>
                  </a:lnTo>
                  <a:lnTo>
                    <a:pt x="1632" y="1177"/>
                  </a:lnTo>
                  <a:lnTo>
                    <a:pt x="1813" y="77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2546;p54">
              <a:extLst>
                <a:ext uri="{FF2B5EF4-FFF2-40B4-BE49-F238E27FC236}">
                  <a16:creationId xmlns:a16="http://schemas.microsoft.com/office/drawing/2014/main" id="{7700521B-CA06-11FB-DB12-1D260E3ED018}"/>
                </a:ext>
              </a:extLst>
            </p:cNvPr>
            <p:cNvSpPr/>
            <p:nvPr/>
          </p:nvSpPr>
          <p:spPr>
            <a:xfrm>
              <a:off x="4975600" y="3199350"/>
              <a:ext cx="40900" cy="32350"/>
            </a:xfrm>
            <a:custGeom>
              <a:avLst/>
              <a:gdLst/>
              <a:ahLst/>
              <a:cxnLst/>
              <a:rect l="l" t="t" r="r" b="b"/>
              <a:pathLst>
                <a:path w="1636" h="1294" extrusionOk="0">
                  <a:moveTo>
                    <a:pt x="218" y="1"/>
                  </a:moveTo>
                  <a:lnTo>
                    <a:pt x="0" y="1228"/>
                  </a:lnTo>
                  <a:lnTo>
                    <a:pt x="1425" y="1294"/>
                  </a:lnTo>
                  <a:lnTo>
                    <a:pt x="1635" y="75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2547;p54">
              <a:extLst>
                <a:ext uri="{FF2B5EF4-FFF2-40B4-BE49-F238E27FC236}">
                  <a16:creationId xmlns:a16="http://schemas.microsoft.com/office/drawing/2014/main" id="{42B31278-372B-4F95-8E0A-2C0EA916F791}"/>
                </a:ext>
              </a:extLst>
            </p:cNvPr>
            <p:cNvSpPr/>
            <p:nvPr/>
          </p:nvSpPr>
          <p:spPr>
            <a:xfrm>
              <a:off x="5028900" y="3202125"/>
              <a:ext cx="30700" cy="31600"/>
            </a:xfrm>
            <a:custGeom>
              <a:avLst/>
              <a:gdLst/>
              <a:ahLst/>
              <a:cxnLst/>
              <a:rect l="l" t="t" r="r" b="b"/>
              <a:pathLst>
                <a:path w="1228" h="1264" extrusionOk="0">
                  <a:moveTo>
                    <a:pt x="211" y="1"/>
                  </a:moveTo>
                  <a:lnTo>
                    <a:pt x="0" y="1215"/>
                  </a:lnTo>
                  <a:lnTo>
                    <a:pt x="1038" y="1264"/>
                  </a:lnTo>
                  <a:lnTo>
                    <a:pt x="1228" y="53"/>
                  </a:lnTo>
                  <a:lnTo>
                    <a:pt x="2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2548;p54">
              <a:extLst>
                <a:ext uri="{FF2B5EF4-FFF2-40B4-BE49-F238E27FC236}">
                  <a16:creationId xmlns:a16="http://schemas.microsoft.com/office/drawing/2014/main" id="{7650597C-86E4-5F0E-FBD7-0C8D72DDABA0}"/>
                </a:ext>
              </a:extLst>
            </p:cNvPr>
            <p:cNvSpPr/>
            <p:nvPr/>
          </p:nvSpPr>
          <p:spPr>
            <a:xfrm>
              <a:off x="4968250" y="3247475"/>
              <a:ext cx="39950" cy="26500"/>
            </a:xfrm>
            <a:custGeom>
              <a:avLst/>
              <a:gdLst/>
              <a:ahLst/>
              <a:cxnLst/>
              <a:rect l="l" t="t" r="r" b="b"/>
              <a:pathLst>
                <a:path w="1598" h="1060" extrusionOk="0">
                  <a:moveTo>
                    <a:pt x="170" y="0"/>
                  </a:moveTo>
                  <a:lnTo>
                    <a:pt x="0" y="959"/>
                  </a:lnTo>
                  <a:lnTo>
                    <a:pt x="1426" y="1059"/>
                  </a:lnTo>
                  <a:lnTo>
                    <a:pt x="1598" y="65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2549;p54">
              <a:extLst>
                <a:ext uri="{FF2B5EF4-FFF2-40B4-BE49-F238E27FC236}">
                  <a16:creationId xmlns:a16="http://schemas.microsoft.com/office/drawing/2014/main" id="{DF6BA650-BF6C-1C84-B097-948E4315F1AE}"/>
                </a:ext>
              </a:extLst>
            </p:cNvPr>
            <p:cNvSpPr/>
            <p:nvPr/>
          </p:nvSpPr>
          <p:spPr>
            <a:xfrm>
              <a:off x="5007750" y="3329325"/>
              <a:ext cx="32000" cy="27425"/>
            </a:xfrm>
            <a:custGeom>
              <a:avLst/>
              <a:gdLst/>
              <a:ahLst/>
              <a:cxnLst/>
              <a:rect l="l" t="t" r="r" b="b"/>
              <a:pathLst>
                <a:path w="1280" h="1097" extrusionOk="0">
                  <a:moveTo>
                    <a:pt x="176" y="1"/>
                  </a:moveTo>
                  <a:lnTo>
                    <a:pt x="0" y="1019"/>
                  </a:lnTo>
                  <a:lnTo>
                    <a:pt x="1117" y="1096"/>
                  </a:lnTo>
                  <a:lnTo>
                    <a:pt x="1280" y="52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2550;p54">
              <a:extLst>
                <a:ext uri="{FF2B5EF4-FFF2-40B4-BE49-F238E27FC236}">
                  <a16:creationId xmlns:a16="http://schemas.microsoft.com/office/drawing/2014/main" id="{2A2AA81A-27A4-0FD2-A458-AA04C8506C62}"/>
                </a:ext>
              </a:extLst>
            </p:cNvPr>
            <p:cNvSpPr/>
            <p:nvPr/>
          </p:nvSpPr>
          <p:spPr>
            <a:xfrm>
              <a:off x="5021500" y="3249925"/>
              <a:ext cx="30650" cy="27150"/>
            </a:xfrm>
            <a:custGeom>
              <a:avLst/>
              <a:gdLst/>
              <a:ahLst/>
              <a:cxnLst/>
              <a:rect l="l" t="t" r="r" b="b"/>
              <a:pathLst>
                <a:path w="1226" h="1086" extrusionOk="0">
                  <a:moveTo>
                    <a:pt x="176" y="1"/>
                  </a:moveTo>
                  <a:lnTo>
                    <a:pt x="1" y="1011"/>
                  </a:lnTo>
                  <a:lnTo>
                    <a:pt x="1064" y="1085"/>
                  </a:lnTo>
                  <a:lnTo>
                    <a:pt x="1226" y="49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2551;p54">
              <a:extLst>
                <a:ext uri="{FF2B5EF4-FFF2-40B4-BE49-F238E27FC236}">
                  <a16:creationId xmlns:a16="http://schemas.microsoft.com/office/drawing/2014/main" id="{28E653F0-5921-1CC5-81EF-6ED134CA3FB8}"/>
                </a:ext>
              </a:extLst>
            </p:cNvPr>
            <p:cNvSpPr/>
            <p:nvPr/>
          </p:nvSpPr>
          <p:spPr>
            <a:xfrm>
              <a:off x="5040800" y="3410900"/>
              <a:ext cx="44725" cy="29625"/>
            </a:xfrm>
            <a:custGeom>
              <a:avLst/>
              <a:gdLst/>
              <a:ahLst/>
              <a:cxnLst/>
              <a:rect l="l" t="t" r="r" b="b"/>
              <a:pathLst>
                <a:path w="1789" h="1185" extrusionOk="0">
                  <a:moveTo>
                    <a:pt x="168" y="0"/>
                  </a:moveTo>
                  <a:lnTo>
                    <a:pt x="1" y="1071"/>
                  </a:lnTo>
                  <a:lnTo>
                    <a:pt x="1607" y="1184"/>
                  </a:lnTo>
                  <a:lnTo>
                    <a:pt x="1789" y="74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2552;p54">
              <a:extLst>
                <a:ext uri="{FF2B5EF4-FFF2-40B4-BE49-F238E27FC236}">
                  <a16:creationId xmlns:a16="http://schemas.microsoft.com/office/drawing/2014/main" id="{8D63C549-D095-2FCF-CF7F-8F4ED5CC6EDA}"/>
                </a:ext>
              </a:extLst>
            </p:cNvPr>
            <p:cNvSpPr/>
            <p:nvPr/>
          </p:nvSpPr>
          <p:spPr>
            <a:xfrm>
              <a:off x="4886225" y="3444725"/>
              <a:ext cx="33025" cy="22675"/>
            </a:xfrm>
            <a:custGeom>
              <a:avLst/>
              <a:gdLst/>
              <a:ahLst/>
              <a:cxnLst/>
              <a:rect l="l" t="t" r="r" b="b"/>
              <a:pathLst>
                <a:path w="1321" h="907" extrusionOk="0">
                  <a:moveTo>
                    <a:pt x="150" y="1"/>
                  </a:moveTo>
                  <a:lnTo>
                    <a:pt x="0" y="853"/>
                  </a:lnTo>
                  <a:lnTo>
                    <a:pt x="1174" y="907"/>
                  </a:lnTo>
                  <a:lnTo>
                    <a:pt x="1321" y="83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2553;p54">
              <a:extLst>
                <a:ext uri="{FF2B5EF4-FFF2-40B4-BE49-F238E27FC236}">
                  <a16:creationId xmlns:a16="http://schemas.microsoft.com/office/drawing/2014/main" id="{BA9303C1-36C8-643A-0F58-DC37D0A84E1E}"/>
                </a:ext>
              </a:extLst>
            </p:cNvPr>
            <p:cNvSpPr/>
            <p:nvPr/>
          </p:nvSpPr>
          <p:spPr>
            <a:xfrm>
              <a:off x="4879075" y="3483450"/>
              <a:ext cx="33425" cy="25525"/>
            </a:xfrm>
            <a:custGeom>
              <a:avLst/>
              <a:gdLst/>
              <a:ahLst/>
              <a:cxnLst/>
              <a:rect l="l" t="t" r="r" b="b"/>
              <a:pathLst>
                <a:path w="1337" h="1021" extrusionOk="0">
                  <a:moveTo>
                    <a:pt x="164" y="0"/>
                  </a:moveTo>
                  <a:lnTo>
                    <a:pt x="0" y="939"/>
                  </a:lnTo>
                  <a:lnTo>
                    <a:pt x="1165" y="1021"/>
                  </a:lnTo>
                  <a:lnTo>
                    <a:pt x="1336" y="55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2554;p54">
              <a:extLst>
                <a:ext uri="{FF2B5EF4-FFF2-40B4-BE49-F238E27FC236}">
                  <a16:creationId xmlns:a16="http://schemas.microsoft.com/office/drawing/2014/main" id="{A9785ABF-2747-F960-7FEF-444697B02EF2}"/>
                </a:ext>
              </a:extLst>
            </p:cNvPr>
            <p:cNvSpPr/>
            <p:nvPr/>
          </p:nvSpPr>
          <p:spPr>
            <a:xfrm>
              <a:off x="4872325" y="3524325"/>
              <a:ext cx="32775" cy="22450"/>
            </a:xfrm>
            <a:custGeom>
              <a:avLst/>
              <a:gdLst/>
              <a:ahLst/>
              <a:cxnLst/>
              <a:rect l="l" t="t" r="r" b="b"/>
              <a:pathLst>
                <a:path w="1311" h="898" extrusionOk="0">
                  <a:moveTo>
                    <a:pt x="147" y="1"/>
                  </a:moveTo>
                  <a:lnTo>
                    <a:pt x="0" y="845"/>
                  </a:lnTo>
                  <a:lnTo>
                    <a:pt x="1166" y="898"/>
                  </a:lnTo>
                  <a:lnTo>
                    <a:pt x="1311" y="81"/>
                  </a:lnTo>
                  <a:lnTo>
                    <a:pt x="1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2555;p54">
              <a:extLst>
                <a:ext uri="{FF2B5EF4-FFF2-40B4-BE49-F238E27FC236}">
                  <a16:creationId xmlns:a16="http://schemas.microsoft.com/office/drawing/2014/main" id="{52A1BD9A-5E4C-06E2-64C3-297D95D6DEE3}"/>
                </a:ext>
              </a:extLst>
            </p:cNvPr>
            <p:cNvSpPr/>
            <p:nvPr/>
          </p:nvSpPr>
          <p:spPr>
            <a:xfrm>
              <a:off x="4865125" y="3562850"/>
              <a:ext cx="33250" cy="25725"/>
            </a:xfrm>
            <a:custGeom>
              <a:avLst/>
              <a:gdLst/>
              <a:ahLst/>
              <a:cxnLst/>
              <a:rect l="l" t="t" r="r" b="b"/>
              <a:pathLst>
                <a:path w="1330" h="1029" extrusionOk="0">
                  <a:moveTo>
                    <a:pt x="166" y="0"/>
                  </a:moveTo>
                  <a:lnTo>
                    <a:pt x="0" y="948"/>
                  </a:lnTo>
                  <a:lnTo>
                    <a:pt x="1157" y="1028"/>
                  </a:lnTo>
                  <a:lnTo>
                    <a:pt x="1329" y="5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2556;p54">
              <a:extLst>
                <a:ext uri="{FF2B5EF4-FFF2-40B4-BE49-F238E27FC236}">
                  <a16:creationId xmlns:a16="http://schemas.microsoft.com/office/drawing/2014/main" id="{E938FB87-1494-E3E3-E06E-76273D05A529}"/>
                </a:ext>
              </a:extLst>
            </p:cNvPr>
            <p:cNvSpPr/>
            <p:nvPr/>
          </p:nvSpPr>
          <p:spPr>
            <a:xfrm>
              <a:off x="4893000" y="3404050"/>
              <a:ext cx="33625" cy="25325"/>
            </a:xfrm>
            <a:custGeom>
              <a:avLst/>
              <a:gdLst/>
              <a:ahLst/>
              <a:cxnLst/>
              <a:rect l="l" t="t" r="r" b="b"/>
              <a:pathLst>
                <a:path w="1345" h="1013" extrusionOk="0">
                  <a:moveTo>
                    <a:pt x="163" y="0"/>
                  </a:moveTo>
                  <a:lnTo>
                    <a:pt x="1" y="931"/>
                  </a:lnTo>
                  <a:lnTo>
                    <a:pt x="1174" y="1013"/>
                  </a:lnTo>
                  <a:lnTo>
                    <a:pt x="1344" y="55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2557;p54">
              <a:extLst>
                <a:ext uri="{FF2B5EF4-FFF2-40B4-BE49-F238E27FC236}">
                  <a16:creationId xmlns:a16="http://schemas.microsoft.com/office/drawing/2014/main" id="{E2A12436-42A4-4C15-5449-2DD9D72B9692}"/>
                </a:ext>
              </a:extLst>
            </p:cNvPr>
            <p:cNvSpPr/>
            <p:nvPr/>
          </p:nvSpPr>
          <p:spPr>
            <a:xfrm>
              <a:off x="4906950" y="3324675"/>
              <a:ext cx="33775" cy="25150"/>
            </a:xfrm>
            <a:custGeom>
              <a:avLst/>
              <a:gdLst/>
              <a:ahLst/>
              <a:cxnLst/>
              <a:rect l="l" t="t" r="r" b="b"/>
              <a:pathLst>
                <a:path w="1351" h="1006" extrusionOk="0">
                  <a:moveTo>
                    <a:pt x="162" y="1"/>
                  </a:moveTo>
                  <a:lnTo>
                    <a:pt x="1" y="922"/>
                  </a:lnTo>
                  <a:lnTo>
                    <a:pt x="1182" y="1005"/>
                  </a:lnTo>
                  <a:lnTo>
                    <a:pt x="1350" y="5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2558;p54">
              <a:extLst>
                <a:ext uri="{FF2B5EF4-FFF2-40B4-BE49-F238E27FC236}">
                  <a16:creationId xmlns:a16="http://schemas.microsoft.com/office/drawing/2014/main" id="{809F684C-58B0-BB62-40AE-74A2C0CCFF0D}"/>
                </a:ext>
              </a:extLst>
            </p:cNvPr>
            <p:cNvSpPr/>
            <p:nvPr/>
          </p:nvSpPr>
          <p:spPr>
            <a:xfrm>
              <a:off x="4920900" y="3245275"/>
              <a:ext cx="33950" cy="24950"/>
            </a:xfrm>
            <a:custGeom>
              <a:avLst/>
              <a:gdLst/>
              <a:ahLst/>
              <a:cxnLst/>
              <a:rect l="l" t="t" r="r" b="b"/>
              <a:pathLst>
                <a:path w="1358" h="998" extrusionOk="0">
                  <a:moveTo>
                    <a:pt x="161" y="1"/>
                  </a:moveTo>
                  <a:lnTo>
                    <a:pt x="0" y="915"/>
                  </a:lnTo>
                  <a:lnTo>
                    <a:pt x="1189" y="998"/>
                  </a:lnTo>
                  <a:lnTo>
                    <a:pt x="1357" y="5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2559;p54">
              <a:extLst>
                <a:ext uri="{FF2B5EF4-FFF2-40B4-BE49-F238E27FC236}">
                  <a16:creationId xmlns:a16="http://schemas.microsoft.com/office/drawing/2014/main" id="{581A2BC2-54BC-D11F-545F-A04AB4016A35}"/>
                </a:ext>
              </a:extLst>
            </p:cNvPr>
            <p:cNvSpPr/>
            <p:nvPr/>
          </p:nvSpPr>
          <p:spPr>
            <a:xfrm>
              <a:off x="4900150" y="3365100"/>
              <a:ext cx="33250" cy="22900"/>
            </a:xfrm>
            <a:custGeom>
              <a:avLst/>
              <a:gdLst/>
              <a:ahLst/>
              <a:cxnLst/>
              <a:rect l="l" t="t" r="r" b="b"/>
              <a:pathLst>
                <a:path w="1330" h="916" extrusionOk="0">
                  <a:moveTo>
                    <a:pt x="150" y="1"/>
                  </a:moveTo>
                  <a:lnTo>
                    <a:pt x="0" y="862"/>
                  </a:lnTo>
                  <a:lnTo>
                    <a:pt x="1181" y="916"/>
                  </a:lnTo>
                  <a:lnTo>
                    <a:pt x="1330" y="84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2560;p54">
              <a:extLst>
                <a:ext uri="{FF2B5EF4-FFF2-40B4-BE49-F238E27FC236}">
                  <a16:creationId xmlns:a16="http://schemas.microsoft.com/office/drawing/2014/main" id="{ADB01B96-E970-A3D9-E850-F96970C82C09}"/>
                </a:ext>
              </a:extLst>
            </p:cNvPr>
            <p:cNvSpPr/>
            <p:nvPr/>
          </p:nvSpPr>
          <p:spPr>
            <a:xfrm>
              <a:off x="4914050" y="3285550"/>
              <a:ext cx="33500" cy="23100"/>
            </a:xfrm>
            <a:custGeom>
              <a:avLst/>
              <a:gdLst/>
              <a:ahLst/>
              <a:cxnLst/>
              <a:rect l="l" t="t" r="r" b="b"/>
              <a:pathLst>
                <a:path w="1340" h="924" extrusionOk="0">
                  <a:moveTo>
                    <a:pt x="152" y="0"/>
                  </a:moveTo>
                  <a:lnTo>
                    <a:pt x="1" y="868"/>
                  </a:lnTo>
                  <a:lnTo>
                    <a:pt x="1190" y="923"/>
                  </a:lnTo>
                  <a:lnTo>
                    <a:pt x="1340" y="83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2561;p54">
              <a:extLst>
                <a:ext uri="{FF2B5EF4-FFF2-40B4-BE49-F238E27FC236}">
                  <a16:creationId xmlns:a16="http://schemas.microsoft.com/office/drawing/2014/main" id="{9A5EB204-78BB-B4FD-7066-94A52B5E3070}"/>
                </a:ext>
              </a:extLst>
            </p:cNvPr>
            <p:cNvSpPr/>
            <p:nvPr/>
          </p:nvSpPr>
          <p:spPr>
            <a:xfrm>
              <a:off x="5065675" y="3251950"/>
              <a:ext cx="45975" cy="29250"/>
            </a:xfrm>
            <a:custGeom>
              <a:avLst/>
              <a:gdLst/>
              <a:ahLst/>
              <a:cxnLst/>
              <a:rect l="l" t="t" r="r" b="b"/>
              <a:pathLst>
                <a:path w="1839" h="1170" extrusionOk="0">
                  <a:moveTo>
                    <a:pt x="165" y="1"/>
                  </a:moveTo>
                  <a:lnTo>
                    <a:pt x="1" y="1053"/>
                  </a:lnTo>
                  <a:lnTo>
                    <a:pt x="1659" y="1169"/>
                  </a:lnTo>
                  <a:lnTo>
                    <a:pt x="1838" y="78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2562;p54">
              <a:extLst>
                <a:ext uri="{FF2B5EF4-FFF2-40B4-BE49-F238E27FC236}">
                  <a16:creationId xmlns:a16="http://schemas.microsoft.com/office/drawing/2014/main" id="{3F11AFA9-CDAD-BF98-E29F-5E8F80A4B453}"/>
                </a:ext>
              </a:extLst>
            </p:cNvPr>
            <p:cNvSpPr/>
            <p:nvPr/>
          </p:nvSpPr>
          <p:spPr>
            <a:xfrm>
              <a:off x="4856400" y="3603925"/>
              <a:ext cx="34550" cy="35325"/>
            </a:xfrm>
            <a:custGeom>
              <a:avLst/>
              <a:gdLst/>
              <a:ahLst/>
              <a:cxnLst/>
              <a:rect l="l" t="t" r="r" b="b"/>
              <a:pathLst>
                <a:path w="1382" h="1413" extrusionOk="0">
                  <a:moveTo>
                    <a:pt x="227" y="0"/>
                  </a:moveTo>
                  <a:lnTo>
                    <a:pt x="0" y="1295"/>
                  </a:lnTo>
                  <a:lnTo>
                    <a:pt x="1146" y="1413"/>
                  </a:lnTo>
                  <a:lnTo>
                    <a:pt x="1382" y="81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2563;p54">
              <a:extLst>
                <a:ext uri="{FF2B5EF4-FFF2-40B4-BE49-F238E27FC236}">
                  <a16:creationId xmlns:a16="http://schemas.microsoft.com/office/drawing/2014/main" id="{FCA08827-95BC-FEB5-0AC0-4C54CC5F717A}"/>
                </a:ext>
              </a:extLst>
            </p:cNvPr>
            <p:cNvSpPr/>
            <p:nvPr/>
          </p:nvSpPr>
          <p:spPr>
            <a:xfrm>
              <a:off x="5047700" y="3375375"/>
              <a:ext cx="43500" cy="19975"/>
            </a:xfrm>
            <a:custGeom>
              <a:avLst/>
              <a:gdLst/>
              <a:ahLst/>
              <a:cxnLst/>
              <a:rect l="l" t="t" r="r" b="b"/>
              <a:pathLst>
                <a:path w="1740" h="799" extrusionOk="0">
                  <a:moveTo>
                    <a:pt x="114" y="1"/>
                  </a:moveTo>
                  <a:lnTo>
                    <a:pt x="1" y="723"/>
                  </a:lnTo>
                  <a:lnTo>
                    <a:pt x="1628" y="799"/>
                  </a:lnTo>
                  <a:lnTo>
                    <a:pt x="1740" y="115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2564;p54">
              <a:extLst>
                <a:ext uri="{FF2B5EF4-FFF2-40B4-BE49-F238E27FC236}">
                  <a16:creationId xmlns:a16="http://schemas.microsoft.com/office/drawing/2014/main" id="{F40B806B-D294-16F8-424A-202EFC946C6C}"/>
                </a:ext>
              </a:extLst>
            </p:cNvPr>
            <p:cNvSpPr/>
            <p:nvPr/>
          </p:nvSpPr>
          <p:spPr>
            <a:xfrm>
              <a:off x="5022900" y="3534800"/>
              <a:ext cx="42125" cy="19400"/>
            </a:xfrm>
            <a:custGeom>
              <a:avLst/>
              <a:gdLst/>
              <a:ahLst/>
              <a:cxnLst/>
              <a:rect l="l" t="t" r="r" b="b"/>
              <a:pathLst>
                <a:path w="1685" h="776" extrusionOk="0">
                  <a:moveTo>
                    <a:pt x="110" y="0"/>
                  </a:moveTo>
                  <a:lnTo>
                    <a:pt x="0" y="703"/>
                  </a:lnTo>
                  <a:lnTo>
                    <a:pt x="1575" y="776"/>
                  </a:lnTo>
                  <a:lnTo>
                    <a:pt x="1685" y="11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2565;p54">
              <a:extLst>
                <a:ext uri="{FF2B5EF4-FFF2-40B4-BE49-F238E27FC236}">
                  <a16:creationId xmlns:a16="http://schemas.microsoft.com/office/drawing/2014/main" id="{3DBA740A-6D59-FC3A-595E-DDCE04EB47A9}"/>
                </a:ext>
              </a:extLst>
            </p:cNvPr>
            <p:cNvSpPr/>
            <p:nvPr/>
          </p:nvSpPr>
          <p:spPr>
            <a:xfrm>
              <a:off x="5035300" y="3455100"/>
              <a:ext cx="42800" cy="19675"/>
            </a:xfrm>
            <a:custGeom>
              <a:avLst/>
              <a:gdLst/>
              <a:ahLst/>
              <a:cxnLst/>
              <a:rect l="l" t="t" r="r" b="b"/>
              <a:pathLst>
                <a:path w="1712" h="787" extrusionOk="0">
                  <a:moveTo>
                    <a:pt x="112" y="0"/>
                  </a:moveTo>
                  <a:lnTo>
                    <a:pt x="0" y="712"/>
                  </a:lnTo>
                  <a:lnTo>
                    <a:pt x="1601" y="787"/>
                  </a:lnTo>
                  <a:lnTo>
                    <a:pt x="1712" y="112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2566;p54">
              <a:extLst>
                <a:ext uri="{FF2B5EF4-FFF2-40B4-BE49-F238E27FC236}">
                  <a16:creationId xmlns:a16="http://schemas.microsoft.com/office/drawing/2014/main" id="{D78CDEF8-5FFD-7699-E077-F1ED42A695F3}"/>
                </a:ext>
              </a:extLst>
            </p:cNvPr>
            <p:cNvSpPr/>
            <p:nvPr/>
          </p:nvSpPr>
          <p:spPr>
            <a:xfrm>
              <a:off x="4987700" y="3451800"/>
              <a:ext cx="32800" cy="20325"/>
            </a:xfrm>
            <a:custGeom>
              <a:avLst/>
              <a:gdLst/>
              <a:ahLst/>
              <a:cxnLst/>
              <a:rect l="l" t="t" r="r" b="b"/>
              <a:pathLst>
                <a:path w="1312" h="813" extrusionOk="0">
                  <a:moveTo>
                    <a:pt x="131" y="0"/>
                  </a:moveTo>
                  <a:lnTo>
                    <a:pt x="0" y="757"/>
                  </a:lnTo>
                  <a:lnTo>
                    <a:pt x="1199" y="812"/>
                  </a:lnTo>
                  <a:lnTo>
                    <a:pt x="1312" y="83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2567;p54">
              <a:extLst>
                <a:ext uri="{FF2B5EF4-FFF2-40B4-BE49-F238E27FC236}">
                  <a16:creationId xmlns:a16="http://schemas.microsoft.com/office/drawing/2014/main" id="{B53C456F-F034-3FA8-8CC2-FDAE07CBB0D1}"/>
                </a:ext>
              </a:extLst>
            </p:cNvPr>
            <p:cNvSpPr/>
            <p:nvPr/>
          </p:nvSpPr>
          <p:spPr>
            <a:xfrm>
              <a:off x="5015900" y="3569800"/>
              <a:ext cx="43550" cy="30025"/>
            </a:xfrm>
            <a:custGeom>
              <a:avLst/>
              <a:gdLst/>
              <a:ahLst/>
              <a:cxnLst/>
              <a:rect l="l" t="t" r="r" b="b"/>
              <a:pathLst>
                <a:path w="1742" h="1201" extrusionOk="0">
                  <a:moveTo>
                    <a:pt x="172" y="1"/>
                  </a:moveTo>
                  <a:lnTo>
                    <a:pt x="1" y="1092"/>
                  </a:lnTo>
                  <a:lnTo>
                    <a:pt x="1556" y="1200"/>
                  </a:lnTo>
                  <a:lnTo>
                    <a:pt x="1741" y="74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2568;p54">
              <a:extLst>
                <a:ext uri="{FF2B5EF4-FFF2-40B4-BE49-F238E27FC236}">
                  <a16:creationId xmlns:a16="http://schemas.microsoft.com/office/drawing/2014/main" id="{93E36A95-FB2D-4CCA-1173-387700EC19B6}"/>
                </a:ext>
              </a:extLst>
            </p:cNvPr>
            <p:cNvSpPr/>
            <p:nvPr/>
          </p:nvSpPr>
          <p:spPr>
            <a:xfrm>
              <a:off x="5007400" y="3614500"/>
              <a:ext cx="44550" cy="41075"/>
            </a:xfrm>
            <a:custGeom>
              <a:avLst/>
              <a:gdLst/>
              <a:ahLst/>
              <a:cxnLst/>
              <a:rect l="l" t="t" r="r" b="b"/>
              <a:pathLst>
                <a:path w="1782" h="1643" extrusionOk="0">
                  <a:moveTo>
                    <a:pt x="232" y="0"/>
                  </a:moveTo>
                  <a:lnTo>
                    <a:pt x="1" y="1487"/>
                  </a:lnTo>
                  <a:lnTo>
                    <a:pt x="1530" y="1642"/>
                  </a:lnTo>
                  <a:lnTo>
                    <a:pt x="1781" y="109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2569;p54">
              <a:extLst>
                <a:ext uri="{FF2B5EF4-FFF2-40B4-BE49-F238E27FC236}">
                  <a16:creationId xmlns:a16="http://schemas.microsoft.com/office/drawing/2014/main" id="{8A364BF5-6980-47D3-4BB3-0A6FE291D49D}"/>
                </a:ext>
              </a:extLst>
            </p:cNvPr>
            <p:cNvSpPr/>
            <p:nvPr/>
          </p:nvSpPr>
          <p:spPr>
            <a:xfrm>
              <a:off x="4954100" y="3326875"/>
              <a:ext cx="40375" cy="26675"/>
            </a:xfrm>
            <a:custGeom>
              <a:avLst/>
              <a:gdLst/>
              <a:ahLst/>
              <a:cxnLst/>
              <a:rect l="l" t="t" r="r" b="b"/>
              <a:pathLst>
                <a:path w="1615" h="1067" extrusionOk="0">
                  <a:moveTo>
                    <a:pt x="172" y="0"/>
                  </a:moveTo>
                  <a:lnTo>
                    <a:pt x="0" y="966"/>
                  </a:lnTo>
                  <a:lnTo>
                    <a:pt x="1442" y="1067"/>
                  </a:lnTo>
                  <a:lnTo>
                    <a:pt x="1614" y="67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2570;p54">
              <a:extLst>
                <a:ext uri="{FF2B5EF4-FFF2-40B4-BE49-F238E27FC236}">
                  <a16:creationId xmlns:a16="http://schemas.microsoft.com/office/drawing/2014/main" id="{19B7C698-2C0D-22BD-52AE-BA0B896BD647}"/>
                </a:ext>
              </a:extLst>
            </p:cNvPr>
            <p:cNvSpPr/>
            <p:nvPr/>
          </p:nvSpPr>
          <p:spPr>
            <a:xfrm>
              <a:off x="4927950" y="3196900"/>
              <a:ext cx="35450" cy="32350"/>
            </a:xfrm>
            <a:custGeom>
              <a:avLst/>
              <a:gdLst/>
              <a:ahLst/>
              <a:cxnLst/>
              <a:rect l="l" t="t" r="r" b="b"/>
              <a:pathLst>
                <a:path w="1418" h="1294" extrusionOk="0">
                  <a:moveTo>
                    <a:pt x="218" y="0"/>
                  </a:moveTo>
                  <a:lnTo>
                    <a:pt x="1" y="1238"/>
                  </a:lnTo>
                  <a:lnTo>
                    <a:pt x="1198" y="1293"/>
                  </a:lnTo>
                  <a:lnTo>
                    <a:pt x="1417" y="62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2571;p54">
              <a:extLst>
                <a:ext uri="{FF2B5EF4-FFF2-40B4-BE49-F238E27FC236}">
                  <a16:creationId xmlns:a16="http://schemas.microsoft.com/office/drawing/2014/main" id="{6FEDFD72-8635-1FF4-6003-77A121E5F123}"/>
                </a:ext>
              </a:extLst>
            </p:cNvPr>
            <p:cNvSpPr/>
            <p:nvPr/>
          </p:nvSpPr>
          <p:spPr>
            <a:xfrm>
              <a:off x="5060100" y="3295675"/>
              <a:ext cx="44200" cy="20225"/>
            </a:xfrm>
            <a:custGeom>
              <a:avLst/>
              <a:gdLst/>
              <a:ahLst/>
              <a:cxnLst/>
              <a:rect l="l" t="t" r="r" b="b"/>
              <a:pathLst>
                <a:path w="1768" h="809" extrusionOk="0">
                  <a:moveTo>
                    <a:pt x="115" y="1"/>
                  </a:moveTo>
                  <a:lnTo>
                    <a:pt x="1" y="732"/>
                  </a:lnTo>
                  <a:lnTo>
                    <a:pt x="1654" y="808"/>
                  </a:lnTo>
                  <a:lnTo>
                    <a:pt x="1768" y="117"/>
                  </a:lnTo>
                  <a:lnTo>
                    <a:pt x="1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2572;p54">
              <a:extLst>
                <a:ext uri="{FF2B5EF4-FFF2-40B4-BE49-F238E27FC236}">
                  <a16:creationId xmlns:a16="http://schemas.microsoft.com/office/drawing/2014/main" id="{26626B2D-0DBC-CBF4-1234-84A5E9729B68}"/>
                </a:ext>
              </a:extLst>
            </p:cNvPr>
            <p:cNvSpPr/>
            <p:nvPr/>
          </p:nvSpPr>
          <p:spPr>
            <a:xfrm>
              <a:off x="5072525" y="3204350"/>
              <a:ext cx="46900" cy="32125"/>
            </a:xfrm>
            <a:custGeom>
              <a:avLst/>
              <a:gdLst/>
              <a:ahLst/>
              <a:cxnLst/>
              <a:rect l="l" t="t" r="r" b="b"/>
              <a:pathLst>
                <a:path w="1876" h="1285" extrusionOk="0">
                  <a:moveTo>
                    <a:pt x="189" y="0"/>
                  </a:moveTo>
                  <a:lnTo>
                    <a:pt x="0" y="1207"/>
                  </a:lnTo>
                  <a:lnTo>
                    <a:pt x="1679" y="1284"/>
                  </a:lnTo>
                  <a:lnTo>
                    <a:pt x="1876" y="88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2573;p54">
              <a:extLst>
                <a:ext uri="{FF2B5EF4-FFF2-40B4-BE49-F238E27FC236}">
                  <a16:creationId xmlns:a16="http://schemas.microsoft.com/office/drawing/2014/main" id="{8C71E9B6-ECFD-0766-2A7C-497091367496}"/>
                </a:ext>
              </a:extLst>
            </p:cNvPr>
            <p:cNvSpPr/>
            <p:nvPr/>
          </p:nvSpPr>
          <p:spPr>
            <a:xfrm>
              <a:off x="4980225" y="3488125"/>
              <a:ext cx="34725" cy="28025"/>
            </a:xfrm>
            <a:custGeom>
              <a:avLst/>
              <a:gdLst/>
              <a:ahLst/>
              <a:cxnLst/>
              <a:rect l="l" t="t" r="r" b="b"/>
              <a:pathLst>
                <a:path w="1389" h="1121" extrusionOk="0">
                  <a:moveTo>
                    <a:pt x="178" y="1"/>
                  </a:moveTo>
                  <a:lnTo>
                    <a:pt x="0" y="1035"/>
                  </a:lnTo>
                  <a:lnTo>
                    <a:pt x="1223" y="1121"/>
                  </a:lnTo>
                  <a:lnTo>
                    <a:pt x="1388" y="57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2574;p54">
              <a:extLst>
                <a:ext uri="{FF2B5EF4-FFF2-40B4-BE49-F238E27FC236}">
                  <a16:creationId xmlns:a16="http://schemas.microsoft.com/office/drawing/2014/main" id="{0798831C-2BF7-EC97-8EAB-210F72B6DBEA}"/>
                </a:ext>
              </a:extLst>
            </p:cNvPr>
            <p:cNvSpPr/>
            <p:nvPr/>
          </p:nvSpPr>
          <p:spPr>
            <a:xfrm>
              <a:off x="4925800" y="3485600"/>
              <a:ext cx="41200" cy="27175"/>
            </a:xfrm>
            <a:custGeom>
              <a:avLst/>
              <a:gdLst/>
              <a:ahLst/>
              <a:cxnLst/>
              <a:rect l="l" t="t" r="r" b="b"/>
              <a:pathLst>
                <a:path w="1648" h="1087" extrusionOk="0">
                  <a:moveTo>
                    <a:pt x="175" y="1"/>
                  </a:moveTo>
                  <a:lnTo>
                    <a:pt x="0" y="983"/>
                  </a:lnTo>
                  <a:lnTo>
                    <a:pt x="1471" y="1087"/>
                  </a:lnTo>
                  <a:lnTo>
                    <a:pt x="1647" y="70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2575;p54">
              <a:extLst>
                <a:ext uri="{FF2B5EF4-FFF2-40B4-BE49-F238E27FC236}">
                  <a16:creationId xmlns:a16="http://schemas.microsoft.com/office/drawing/2014/main" id="{3B31FC01-7C08-05D5-75AC-50BFD6E53DB8}"/>
                </a:ext>
              </a:extLst>
            </p:cNvPr>
            <p:cNvSpPr/>
            <p:nvPr/>
          </p:nvSpPr>
          <p:spPr>
            <a:xfrm>
              <a:off x="4973950" y="3531400"/>
              <a:ext cx="34125" cy="20175"/>
            </a:xfrm>
            <a:custGeom>
              <a:avLst/>
              <a:gdLst/>
              <a:ahLst/>
              <a:cxnLst/>
              <a:rect l="l" t="t" r="r" b="b"/>
              <a:pathLst>
                <a:path w="1365" h="807" extrusionOk="0">
                  <a:moveTo>
                    <a:pt x="130" y="0"/>
                  </a:moveTo>
                  <a:lnTo>
                    <a:pt x="1" y="749"/>
                  </a:lnTo>
                  <a:lnTo>
                    <a:pt x="1252" y="807"/>
                  </a:lnTo>
                  <a:lnTo>
                    <a:pt x="1364" y="86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2576;p54">
              <a:extLst>
                <a:ext uri="{FF2B5EF4-FFF2-40B4-BE49-F238E27FC236}">
                  <a16:creationId xmlns:a16="http://schemas.microsoft.com/office/drawing/2014/main" id="{1B3EDD88-F432-FDF6-1D2B-6704AC19B030}"/>
                </a:ext>
              </a:extLst>
            </p:cNvPr>
            <p:cNvSpPr/>
            <p:nvPr/>
          </p:nvSpPr>
          <p:spPr>
            <a:xfrm>
              <a:off x="4966425" y="3567525"/>
              <a:ext cx="36125" cy="28325"/>
            </a:xfrm>
            <a:custGeom>
              <a:avLst/>
              <a:gdLst/>
              <a:ahLst/>
              <a:cxnLst/>
              <a:rect l="l" t="t" r="r" b="b"/>
              <a:pathLst>
                <a:path w="1445" h="1133" extrusionOk="0">
                  <a:moveTo>
                    <a:pt x="181" y="1"/>
                  </a:moveTo>
                  <a:lnTo>
                    <a:pt x="0" y="1044"/>
                  </a:lnTo>
                  <a:lnTo>
                    <a:pt x="1276" y="1133"/>
                  </a:lnTo>
                  <a:lnTo>
                    <a:pt x="1445" y="59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2577;p54">
              <a:extLst>
                <a:ext uri="{FF2B5EF4-FFF2-40B4-BE49-F238E27FC236}">
                  <a16:creationId xmlns:a16="http://schemas.microsoft.com/office/drawing/2014/main" id="{04EC4253-D1A8-9F56-2656-3B27B61CDF9F}"/>
                </a:ext>
              </a:extLst>
            </p:cNvPr>
            <p:cNvSpPr/>
            <p:nvPr/>
          </p:nvSpPr>
          <p:spPr>
            <a:xfrm>
              <a:off x="4911650" y="3565000"/>
              <a:ext cx="41625" cy="27400"/>
            </a:xfrm>
            <a:custGeom>
              <a:avLst/>
              <a:gdLst/>
              <a:ahLst/>
              <a:cxnLst/>
              <a:rect l="l" t="t" r="r" b="b"/>
              <a:pathLst>
                <a:path w="1665" h="1096" extrusionOk="0">
                  <a:moveTo>
                    <a:pt x="176" y="1"/>
                  </a:moveTo>
                  <a:lnTo>
                    <a:pt x="0" y="991"/>
                  </a:lnTo>
                  <a:lnTo>
                    <a:pt x="1487" y="1095"/>
                  </a:lnTo>
                  <a:lnTo>
                    <a:pt x="1664" y="70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2578;p54">
              <a:extLst>
                <a:ext uri="{FF2B5EF4-FFF2-40B4-BE49-F238E27FC236}">
                  <a16:creationId xmlns:a16="http://schemas.microsoft.com/office/drawing/2014/main" id="{DB5547DB-30BF-6597-51A9-8C2853747DC0}"/>
                </a:ext>
              </a:extLst>
            </p:cNvPr>
            <p:cNvSpPr/>
            <p:nvPr/>
          </p:nvSpPr>
          <p:spPr>
            <a:xfrm>
              <a:off x="4919150" y="3527600"/>
              <a:ext cx="40450" cy="21700"/>
            </a:xfrm>
            <a:custGeom>
              <a:avLst/>
              <a:gdLst/>
              <a:ahLst/>
              <a:cxnLst/>
              <a:rect l="l" t="t" r="r" b="b"/>
              <a:pathLst>
                <a:path w="1618" h="868" extrusionOk="0">
                  <a:moveTo>
                    <a:pt x="142" y="0"/>
                  </a:moveTo>
                  <a:lnTo>
                    <a:pt x="0" y="799"/>
                  </a:lnTo>
                  <a:lnTo>
                    <a:pt x="1485" y="868"/>
                  </a:lnTo>
                  <a:lnTo>
                    <a:pt x="1618" y="103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2579;p54">
              <a:extLst>
                <a:ext uri="{FF2B5EF4-FFF2-40B4-BE49-F238E27FC236}">
                  <a16:creationId xmlns:a16="http://schemas.microsoft.com/office/drawing/2014/main" id="{DDCB8938-DB5E-AEC7-85C9-B992CE231D1B}"/>
                </a:ext>
              </a:extLst>
            </p:cNvPr>
            <p:cNvSpPr/>
            <p:nvPr/>
          </p:nvSpPr>
          <p:spPr>
            <a:xfrm>
              <a:off x="4933275" y="3448000"/>
              <a:ext cx="40100" cy="21900"/>
            </a:xfrm>
            <a:custGeom>
              <a:avLst/>
              <a:gdLst/>
              <a:ahLst/>
              <a:cxnLst/>
              <a:rect l="l" t="t" r="r" b="b"/>
              <a:pathLst>
                <a:path w="1604" h="876" extrusionOk="0">
                  <a:moveTo>
                    <a:pt x="143" y="1"/>
                  </a:moveTo>
                  <a:lnTo>
                    <a:pt x="0" y="808"/>
                  </a:lnTo>
                  <a:lnTo>
                    <a:pt x="1469" y="876"/>
                  </a:lnTo>
                  <a:lnTo>
                    <a:pt x="1603" y="102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2580;p54">
              <a:extLst>
                <a:ext uri="{FF2B5EF4-FFF2-40B4-BE49-F238E27FC236}">
                  <a16:creationId xmlns:a16="http://schemas.microsoft.com/office/drawing/2014/main" id="{AB0DAE43-90CE-32AA-6E44-C003F9BF4EC3}"/>
                </a:ext>
              </a:extLst>
            </p:cNvPr>
            <p:cNvSpPr/>
            <p:nvPr/>
          </p:nvSpPr>
          <p:spPr>
            <a:xfrm>
              <a:off x="4902550" y="3607200"/>
              <a:ext cx="43275" cy="37600"/>
            </a:xfrm>
            <a:custGeom>
              <a:avLst/>
              <a:gdLst/>
              <a:ahLst/>
              <a:cxnLst/>
              <a:rect l="l" t="t" r="r" b="b"/>
              <a:pathLst>
                <a:path w="1731" h="1504" extrusionOk="0">
                  <a:moveTo>
                    <a:pt x="241" y="0"/>
                  </a:moveTo>
                  <a:lnTo>
                    <a:pt x="1" y="1353"/>
                  </a:lnTo>
                  <a:lnTo>
                    <a:pt x="1489" y="1503"/>
                  </a:lnTo>
                  <a:lnTo>
                    <a:pt x="1730" y="104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2581;p54">
              <a:extLst>
                <a:ext uri="{FF2B5EF4-FFF2-40B4-BE49-F238E27FC236}">
                  <a16:creationId xmlns:a16="http://schemas.microsoft.com/office/drawing/2014/main" id="{0816F50F-91C6-D78F-7F61-8CA79CFFCE55}"/>
                </a:ext>
              </a:extLst>
            </p:cNvPr>
            <p:cNvSpPr/>
            <p:nvPr/>
          </p:nvSpPr>
          <p:spPr>
            <a:xfrm>
              <a:off x="4957275" y="3611000"/>
              <a:ext cx="38350" cy="38925"/>
            </a:xfrm>
            <a:custGeom>
              <a:avLst/>
              <a:gdLst/>
              <a:ahLst/>
              <a:cxnLst/>
              <a:rect l="l" t="t" r="r" b="b"/>
              <a:pathLst>
                <a:path w="1534" h="1557" extrusionOk="0">
                  <a:moveTo>
                    <a:pt x="247" y="1"/>
                  </a:moveTo>
                  <a:lnTo>
                    <a:pt x="1" y="1423"/>
                  </a:lnTo>
                  <a:lnTo>
                    <a:pt x="1306" y="1556"/>
                  </a:lnTo>
                  <a:lnTo>
                    <a:pt x="1534" y="91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2582;p54">
              <a:extLst>
                <a:ext uri="{FF2B5EF4-FFF2-40B4-BE49-F238E27FC236}">
                  <a16:creationId xmlns:a16="http://schemas.microsoft.com/office/drawing/2014/main" id="{23FE9289-444C-2249-947C-67F12D07F716}"/>
                </a:ext>
              </a:extLst>
            </p:cNvPr>
            <p:cNvSpPr/>
            <p:nvPr/>
          </p:nvSpPr>
          <p:spPr>
            <a:xfrm>
              <a:off x="4947375" y="3368400"/>
              <a:ext cx="39750" cy="22100"/>
            </a:xfrm>
            <a:custGeom>
              <a:avLst/>
              <a:gdLst/>
              <a:ahLst/>
              <a:cxnLst/>
              <a:rect l="l" t="t" r="r" b="b"/>
              <a:pathLst>
                <a:path w="1590" h="884" extrusionOk="0">
                  <a:moveTo>
                    <a:pt x="145" y="1"/>
                  </a:moveTo>
                  <a:lnTo>
                    <a:pt x="0" y="817"/>
                  </a:lnTo>
                  <a:lnTo>
                    <a:pt x="1455" y="884"/>
                  </a:lnTo>
                  <a:lnTo>
                    <a:pt x="1590" y="103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2583;p54">
              <a:extLst>
                <a:ext uri="{FF2B5EF4-FFF2-40B4-BE49-F238E27FC236}">
                  <a16:creationId xmlns:a16="http://schemas.microsoft.com/office/drawing/2014/main" id="{E7F137E9-92F3-963D-7CFC-FCE9C62B663E}"/>
                </a:ext>
              </a:extLst>
            </p:cNvPr>
            <p:cNvSpPr/>
            <p:nvPr/>
          </p:nvSpPr>
          <p:spPr>
            <a:xfrm>
              <a:off x="4939950" y="3406250"/>
              <a:ext cx="40775" cy="26925"/>
            </a:xfrm>
            <a:custGeom>
              <a:avLst/>
              <a:gdLst/>
              <a:ahLst/>
              <a:cxnLst/>
              <a:rect l="l" t="t" r="r" b="b"/>
              <a:pathLst>
                <a:path w="1631" h="1077" extrusionOk="0">
                  <a:moveTo>
                    <a:pt x="173" y="0"/>
                  </a:moveTo>
                  <a:lnTo>
                    <a:pt x="0" y="975"/>
                  </a:lnTo>
                  <a:lnTo>
                    <a:pt x="1457" y="1077"/>
                  </a:lnTo>
                  <a:lnTo>
                    <a:pt x="1631" y="68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2584;p54">
              <a:extLst>
                <a:ext uri="{FF2B5EF4-FFF2-40B4-BE49-F238E27FC236}">
                  <a16:creationId xmlns:a16="http://schemas.microsoft.com/office/drawing/2014/main" id="{72D1A53B-0080-202E-C5FC-551BC2877634}"/>
                </a:ext>
              </a:extLst>
            </p:cNvPr>
            <p:cNvSpPr/>
            <p:nvPr/>
          </p:nvSpPr>
          <p:spPr>
            <a:xfrm>
              <a:off x="4674550" y="3501850"/>
              <a:ext cx="1229550" cy="786750"/>
            </a:xfrm>
            <a:custGeom>
              <a:avLst/>
              <a:gdLst/>
              <a:ahLst/>
              <a:cxnLst/>
              <a:rect l="l" t="t" r="r" b="b"/>
              <a:pathLst>
                <a:path w="49182" h="31470" extrusionOk="0">
                  <a:moveTo>
                    <a:pt x="41692" y="0"/>
                  </a:moveTo>
                  <a:cubicBezTo>
                    <a:pt x="41692" y="0"/>
                    <a:pt x="40239" y="112"/>
                    <a:pt x="37780" y="2125"/>
                  </a:cubicBezTo>
                  <a:cubicBezTo>
                    <a:pt x="35321" y="4136"/>
                    <a:pt x="25597" y="21125"/>
                    <a:pt x="25597" y="21125"/>
                  </a:cubicBezTo>
                  <a:cubicBezTo>
                    <a:pt x="25597" y="21125"/>
                    <a:pt x="16767" y="15648"/>
                    <a:pt x="14531" y="14084"/>
                  </a:cubicBezTo>
                  <a:cubicBezTo>
                    <a:pt x="12296" y="12519"/>
                    <a:pt x="10507" y="9725"/>
                    <a:pt x="9277" y="8048"/>
                  </a:cubicBezTo>
                  <a:cubicBezTo>
                    <a:pt x="8047" y="6372"/>
                    <a:pt x="7825" y="6148"/>
                    <a:pt x="6148" y="6036"/>
                  </a:cubicBezTo>
                  <a:cubicBezTo>
                    <a:pt x="4900" y="5953"/>
                    <a:pt x="3900" y="5313"/>
                    <a:pt x="3378" y="5313"/>
                  </a:cubicBezTo>
                  <a:cubicBezTo>
                    <a:pt x="3198" y="5313"/>
                    <a:pt x="3075" y="5389"/>
                    <a:pt x="3018" y="5589"/>
                  </a:cubicBezTo>
                  <a:cubicBezTo>
                    <a:pt x="2795" y="6372"/>
                    <a:pt x="3466" y="6707"/>
                    <a:pt x="3913" y="6930"/>
                  </a:cubicBezTo>
                  <a:cubicBezTo>
                    <a:pt x="4360" y="7154"/>
                    <a:pt x="5142" y="7154"/>
                    <a:pt x="5142" y="7154"/>
                  </a:cubicBezTo>
                  <a:cubicBezTo>
                    <a:pt x="5142" y="7154"/>
                    <a:pt x="4927" y="7208"/>
                    <a:pt x="4562" y="7208"/>
                  </a:cubicBezTo>
                  <a:cubicBezTo>
                    <a:pt x="4015" y="7208"/>
                    <a:pt x="3130" y="7087"/>
                    <a:pt x="2124" y="6484"/>
                  </a:cubicBezTo>
                  <a:cubicBezTo>
                    <a:pt x="1221" y="5941"/>
                    <a:pt x="674" y="5626"/>
                    <a:pt x="362" y="5626"/>
                  </a:cubicBezTo>
                  <a:cubicBezTo>
                    <a:pt x="96" y="5626"/>
                    <a:pt x="1" y="5857"/>
                    <a:pt x="1" y="6372"/>
                  </a:cubicBezTo>
                  <a:cubicBezTo>
                    <a:pt x="1" y="7490"/>
                    <a:pt x="1230" y="9278"/>
                    <a:pt x="2124" y="10395"/>
                  </a:cubicBezTo>
                  <a:cubicBezTo>
                    <a:pt x="3018" y="11513"/>
                    <a:pt x="8160" y="11961"/>
                    <a:pt x="8160" y="11961"/>
                  </a:cubicBezTo>
                  <a:cubicBezTo>
                    <a:pt x="8160" y="11961"/>
                    <a:pt x="11066" y="17660"/>
                    <a:pt x="14419" y="22355"/>
                  </a:cubicBezTo>
                  <a:cubicBezTo>
                    <a:pt x="17568" y="26764"/>
                    <a:pt x="24069" y="31469"/>
                    <a:pt x="26516" y="31469"/>
                  </a:cubicBezTo>
                  <a:cubicBezTo>
                    <a:pt x="26674" y="31469"/>
                    <a:pt x="26816" y="31450"/>
                    <a:pt x="26938" y="31409"/>
                  </a:cubicBezTo>
                  <a:cubicBezTo>
                    <a:pt x="28950" y="30739"/>
                    <a:pt x="39568" y="17438"/>
                    <a:pt x="42475" y="13749"/>
                  </a:cubicBezTo>
                  <a:cubicBezTo>
                    <a:pt x="45380" y="10060"/>
                    <a:pt x="49181" y="5701"/>
                    <a:pt x="48286" y="3241"/>
                  </a:cubicBezTo>
                  <a:lnTo>
                    <a:pt x="416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2585;p54">
              <a:extLst>
                <a:ext uri="{FF2B5EF4-FFF2-40B4-BE49-F238E27FC236}">
                  <a16:creationId xmlns:a16="http://schemas.microsoft.com/office/drawing/2014/main" id="{C41B2E7B-5069-418A-EC53-785913DFE953}"/>
                </a:ext>
              </a:extLst>
            </p:cNvPr>
            <p:cNvSpPr/>
            <p:nvPr/>
          </p:nvSpPr>
          <p:spPr>
            <a:xfrm>
              <a:off x="4666900" y="3494150"/>
              <a:ext cx="1243575" cy="802025"/>
            </a:xfrm>
            <a:custGeom>
              <a:avLst/>
              <a:gdLst/>
              <a:ahLst/>
              <a:cxnLst/>
              <a:rect l="l" t="t" r="r" b="b"/>
              <a:pathLst>
                <a:path w="49743" h="32081" extrusionOk="0">
                  <a:moveTo>
                    <a:pt x="42011" y="1"/>
                  </a:moveTo>
                  <a:cubicBezTo>
                    <a:pt x="41999" y="1"/>
                    <a:pt x="41987" y="2"/>
                    <a:pt x="41975" y="3"/>
                  </a:cubicBezTo>
                  <a:cubicBezTo>
                    <a:pt x="41912" y="8"/>
                    <a:pt x="40397" y="145"/>
                    <a:pt x="37892" y="2195"/>
                  </a:cubicBezTo>
                  <a:cubicBezTo>
                    <a:pt x="35563" y="4101"/>
                    <a:pt x="27105" y="18728"/>
                    <a:pt x="25795" y="21006"/>
                  </a:cubicBezTo>
                  <a:cubicBezTo>
                    <a:pt x="24296" y="20075"/>
                    <a:pt x="16996" y="15530"/>
                    <a:pt x="15013" y="14141"/>
                  </a:cubicBezTo>
                  <a:cubicBezTo>
                    <a:pt x="13160" y="12845"/>
                    <a:pt x="11584" y="10629"/>
                    <a:pt x="10432" y="9012"/>
                  </a:cubicBezTo>
                  <a:cubicBezTo>
                    <a:pt x="10219" y="8712"/>
                    <a:pt x="10018" y="8430"/>
                    <a:pt x="9831" y="8174"/>
                  </a:cubicBezTo>
                  <a:cubicBezTo>
                    <a:pt x="8590" y="6483"/>
                    <a:pt x="8299" y="6160"/>
                    <a:pt x="6475" y="6039"/>
                  </a:cubicBezTo>
                  <a:cubicBezTo>
                    <a:pt x="5791" y="5993"/>
                    <a:pt x="5173" y="5764"/>
                    <a:pt x="4677" y="5581"/>
                  </a:cubicBezTo>
                  <a:cubicBezTo>
                    <a:pt x="4277" y="5434"/>
                    <a:pt x="3956" y="5314"/>
                    <a:pt x="3684" y="5314"/>
                  </a:cubicBezTo>
                  <a:cubicBezTo>
                    <a:pt x="3568" y="5314"/>
                    <a:pt x="3460" y="5336"/>
                    <a:pt x="3360" y="5387"/>
                  </a:cubicBezTo>
                  <a:cubicBezTo>
                    <a:pt x="3199" y="5469"/>
                    <a:pt x="3088" y="5612"/>
                    <a:pt x="3031" y="5813"/>
                  </a:cubicBezTo>
                  <a:cubicBezTo>
                    <a:pt x="2906" y="6248"/>
                    <a:pt x="2997" y="6579"/>
                    <a:pt x="3177" y="6835"/>
                  </a:cubicBezTo>
                  <a:cubicBezTo>
                    <a:pt x="2974" y="6745"/>
                    <a:pt x="2777" y="6643"/>
                    <a:pt x="2587" y="6529"/>
                  </a:cubicBezTo>
                  <a:cubicBezTo>
                    <a:pt x="1620" y="5948"/>
                    <a:pt x="1062" y="5628"/>
                    <a:pt x="664" y="5628"/>
                  </a:cubicBezTo>
                  <a:cubicBezTo>
                    <a:pt x="552" y="5628"/>
                    <a:pt x="453" y="5653"/>
                    <a:pt x="361" y="5705"/>
                  </a:cubicBezTo>
                  <a:cubicBezTo>
                    <a:pt x="43" y="5885"/>
                    <a:pt x="1" y="6299"/>
                    <a:pt x="1" y="6680"/>
                  </a:cubicBezTo>
                  <a:cubicBezTo>
                    <a:pt x="1" y="7965"/>
                    <a:pt x="1373" y="9871"/>
                    <a:pt x="2191" y="10895"/>
                  </a:cubicBezTo>
                  <a:cubicBezTo>
                    <a:pt x="3074" y="11998"/>
                    <a:pt x="7263" y="12461"/>
                    <a:pt x="8270" y="12558"/>
                  </a:cubicBezTo>
                  <a:cubicBezTo>
                    <a:pt x="8757" y="13495"/>
                    <a:pt x="11450" y="18605"/>
                    <a:pt x="14476" y="22841"/>
                  </a:cubicBezTo>
                  <a:cubicBezTo>
                    <a:pt x="17661" y="27301"/>
                    <a:pt x="24167" y="32080"/>
                    <a:pt x="26837" y="32080"/>
                  </a:cubicBezTo>
                  <a:cubicBezTo>
                    <a:pt x="27025" y="32080"/>
                    <a:pt x="27193" y="32057"/>
                    <a:pt x="27341" y="32008"/>
                  </a:cubicBezTo>
                  <a:cubicBezTo>
                    <a:pt x="29463" y="31300"/>
                    <a:pt x="39880" y="18234"/>
                    <a:pt x="43021" y="14246"/>
                  </a:cubicBezTo>
                  <a:cubicBezTo>
                    <a:pt x="43317" y="13872"/>
                    <a:pt x="43620" y="13491"/>
                    <a:pt x="43928" y="13105"/>
                  </a:cubicBezTo>
                  <a:cubicBezTo>
                    <a:pt x="46786" y="9521"/>
                    <a:pt x="49742" y="5817"/>
                    <a:pt x="48880" y="3446"/>
                  </a:cubicBezTo>
                  <a:cubicBezTo>
                    <a:pt x="48837" y="3319"/>
                    <a:pt x="48718" y="3239"/>
                    <a:pt x="48591" y="3239"/>
                  </a:cubicBezTo>
                  <a:cubicBezTo>
                    <a:pt x="48557" y="3239"/>
                    <a:pt x="48521" y="3245"/>
                    <a:pt x="48487" y="3258"/>
                  </a:cubicBezTo>
                  <a:cubicBezTo>
                    <a:pt x="48325" y="3317"/>
                    <a:pt x="48244" y="3495"/>
                    <a:pt x="48305" y="3656"/>
                  </a:cubicBezTo>
                  <a:cubicBezTo>
                    <a:pt x="49051" y="5703"/>
                    <a:pt x="46074" y="9433"/>
                    <a:pt x="43450" y="12724"/>
                  </a:cubicBezTo>
                  <a:cubicBezTo>
                    <a:pt x="43141" y="13109"/>
                    <a:pt x="42836" y="13492"/>
                    <a:pt x="42540" y="13867"/>
                  </a:cubicBezTo>
                  <a:cubicBezTo>
                    <a:pt x="35930" y="22257"/>
                    <a:pt x="28607" y="30940"/>
                    <a:pt x="27147" y="31428"/>
                  </a:cubicBezTo>
                  <a:cubicBezTo>
                    <a:pt x="27048" y="31460"/>
                    <a:pt x="26933" y="31476"/>
                    <a:pt x="26804" y="31476"/>
                  </a:cubicBezTo>
                  <a:cubicBezTo>
                    <a:pt x="24596" y="31476"/>
                    <a:pt x="18101" y="26862"/>
                    <a:pt x="14976" y="22486"/>
                  </a:cubicBezTo>
                  <a:cubicBezTo>
                    <a:pt x="11674" y="17865"/>
                    <a:pt x="8768" y="12187"/>
                    <a:pt x="8739" y="12130"/>
                  </a:cubicBezTo>
                  <a:cubicBezTo>
                    <a:pt x="8691" y="12036"/>
                    <a:pt x="8598" y="11973"/>
                    <a:pt x="8493" y="11964"/>
                  </a:cubicBezTo>
                  <a:cubicBezTo>
                    <a:pt x="6555" y="11796"/>
                    <a:pt x="3262" y="11253"/>
                    <a:pt x="2669" y="10513"/>
                  </a:cubicBezTo>
                  <a:cubicBezTo>
                    <a:pt x="1382" y="8903"/>
                    <a:pt x="613" y="7470"/>
                    <a:pt x="613" y="6680"/>
                  </a:cubicBezTo>
                  <a:cubicBezTo>
                    <a:pt x="613" y="6324"/>
                    <a:pt x="664" y="6241"/>
                    <a:pt x="655" y="6241"/>
                  </a:cubicBezTo>
                  <a:cubicBezTo>
                    <a:pt x="663" y="6239"/>
                    <a:pt x="673" y="6238"/>
                    <a:pt x="683" y="6238"/>
                  </a:cubicBezTo>
                  <a:cubicBezTo>
                    <a:pt x="911" y="6238"/>
                    <a:pt x="1697" y="6708"/>
                    <a:pt x="2274" y="7054"/>
                  </a:cubicBezTo>
                  <a:cubicBezTo>
                    <a:pt x="3336" y="7691"/>
                    <a:pt x="4274" y="7823"/>
                    <a:pt x="4866" y="7823"/>
                  </a:cubicBezTo>
                  <a:cubicBezTo>
                    <a:pt x="5259" y="7823"/>
                    <a:pt x="5499" y="7765"/>
                    <a:pt x="5523" y="7759"/>
                  </a:cubicBezTo>
                  <a:cubicBezTo>
                    <a:pt x="5674" y="7721"/>
                    <a:pt x="5771" y="7578"/>
                    <a:pt x="5752" y="7424"/>
                  </a:cubicBezTo>
                  <a:cubicBezTo>
                    <a:pt x="5733" y="7272"/>
                    <a:pt x="5604" y="7156"/>
                    <a:pt x="5449" y="7156"/>
                  </a:cubicBezTo>
                  <a:cubicBezTo>
                    <a:pt x="5252" y="7156"/>
                    <a:pt x="4670" y="7122"/>
                    <a:pt x="4355" y="6964"/>
                  </a:cubicBezTo>
                  <a:cubicBezTo>
                    <a:pt x="3753" y="6662"/>
                    <a:pt x="3489" y="6440"/>
                    <a:pt x="3638" y="5933"/>
                  </a:cubicBezTo>
                  <a:cubicBezTo>
                    <a:pt x="3651" y="5927"/>
                    <a:pt x="3669" y="5924"/>
                    <a:pt x="3691" y="5924"/>
                  </a:cubicBezTo>
                  <a:cubicBezTo>
                    <a:pt x="3844" y="5924"/>
                    <a:pt x="4198" y="6056"/>
                    <a:pt x="4465" y="6155"/>
                  </a:cubicBezTo>
                  <a:cubicBezTo>
                    <a:pt x="4998" y="6353"/>
                    <a:pt x="5663" y="6598"/>
                    <a:pt x="6435" y="6650"/>
                  </a:cubicBezTo>
                  <a:cubicBezTo>
                    <a:pt x="7988" y="6753"/>
                    <a:pt x="8143" y="6907"/>
                    <a:pt x="9337" y="8537"/>
                  </a:cubicBezTo>
                  <a:cubicBezTo>
                    <a:pt x="9523" y="8790"/>
                    <a:pt x="9721" y="9069"/>
                    <a:pt x="9933" y="9366"/>
                  </a:cubicBezTo>
                  <a:cubicBezTo>
                    <a:pt x="11111" y="11020"/>
                    <a:pt x="12724" y="13285"/>
                    <a:pt x="14662" y="14642"/>
                  </a:cubicBezTo>
                  <a:cubicBezTo>
                    <a:pt x="16879" y="16195"/>
                    <a:pt x="25653" y="21638"/>
                    <a:pt x="25742" y="21694"/>
                  </a:cubicBezTo>
                  <a:cubicBezTo>
                    <a:pt x="25790" y="21723"/>
                    <a:pt x="25846" y="21739"/>
                    <a:pt x="25902" y="21739"/>
                  </a:cubicBezTo>
                  <a:cubicBezTo>
                    <a:pt x="25928" y="21739"/>
                    <a:pt x="25953" y="21736"/>
                    <a:pt x="25978" y="21729"/>
                  </a:cubicBezTo>
                  <a:cubicBezTo>
                    <a:pt x="26059" y="21709"/>
                    <a:pt x="26128" y="21657"/>
                    <a:pt x="26169" y="21585"/>
                  </a:cubicBezTo>
                  <a:cubicBezTo>
                    <a:pt x="26266" y="21416"/>
                    <a:pt x="35893" y="4622"/>
                    <a:pt x="38280" y="2669"/>
                  </a:cubicBezTo>
                  <a:cubicBezTo>
                    <a:pt x="40604" y="768"/>
                    <a:pt x="42001" y="615"/>
                    <a:pt x="42024" y="613"/>
                  </a:cubicBezTo>
                  <a:cubicBezTo>
                    <a:pt x="42191" y="599"/>
                    <a:pt x="42317" y="452"/>
                    <a:pt x="42303" y="285"/>
                  </a:cubicBezTo>
                  <a:cubicBezTo>
                    <a:pt x="42292" y="128"/>
                    <a:pt x="42154" y="1"/>
                    <a:pt x="420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2586;p54">
              <a:extLst>
                <a:ext uri="{FF2B5EF4-FFF2-40B4-BE49-F238E27FC236}">
                  <a16:creationId xmlns:a16="http://schemas.microsoft.com/office/drawing/2014/main" id="{06A8B14C-3C98-3300-00CE-3CAC5D1CA804}"/>
                </a:ext>
              </a:extLst>
            </p:cNvPr>
            <p:cNvSpPr/>
            <p:nvPr/>
          </p:nvSpPr>
          <p:spPr>
            <a:xfrm>
              <a:off x="4674550" y="3634650"/>
              <a:ext cx="288050" cy="195200"/>
            </a:xfrm>
            <a:custGeom>
              <a:avLst/>
              <a:gdLst/>
              <a:ahLst/>
              <a:cxnLst/>
              <a:rect l="l" t="t" r="r" b="b"/>
              <a:pathLst>
                <a:path w="11522" h="7808" extrusionOk="0">
                  <a:moveTo>
                    <a:pt x="3379" y="1"/>
                  </a:moveTo>
                  <a:cubicBezTo>
                    <a:pt x="3199" y="1"/>
                    <a:pt x="3076" y="77"/>
                    <a:pt x="3019" y="277"/>
                  </a:cubicBezTo>
                  <a:cubicBezTo>
                    <a:pt x="2795" y="1060"/>
                    <a:pt x="3466" y="1395"/>
                    <a:pt x="3913" y="1618"/>
                  </a:cubicBezTo>
                  <a:cubicBezTo>
                    <a:pt x="4360" y="1842"/>
                    <a:pt x="5143" y="1842"/>
                    <a:pt x="5143" y="1842"/>
                  </a:cubicBezTo>
                  <a:cubicBezTo>
                    <a:pt x="5143" y="1842"/>
                    <a:pt x="4928" y="1896"/>
                    <a:pt x="4563" y="1896"/>
                  </a:cubicBezTo>
                  <a:cubicBezTo>
                    <a:pt x="4016" y="1896"/>
                    <a:pt x="3131" y="1775"/>
                    <a:pt x="2125" y="1171"/>
                  </a:cubicBezTo>
                  <a:cubicBezTo>
                    <a:pt x="1221" y="629"/>
                    <a:pt x="675" y="314"/>
                    <a:pt x="363" y="314"/>
                  </a:cubicBezTo>
                  <a:cubicBezTo>
                    <a:pt x="96" y="314"/>
                    <a:pt x="1" y="545"/>
                    <a:pt x="1" y="1060"/>
                  </a:cubicBezTo>
                  <a:cubicBezTo>
                    <a:pt x="1" y="2178"/>
                    <a:pt x="1230" y="3966"/>
                    <a:pt x="2125" y="5083"/>
                  </a:cubicBezTo>
                  <a:cubicBezTo>
                    <a:pt x="3019" y="6201"/>
                    <a:pt x="8160" y="6649"/>
                    <a:pt x="8160" y="6649"/>
                  </a:cubicBezTo>
                  <a:cubicBezTo>
                    <a:pt x="8160" y="6649"/>
                    <a:pt x="8385" y="7087"/>
                    <a:pt x="8772" y="7807"/>
                  </a:cubicBezTo>
                  <a:cubicBezTo>
                    <a:pt x="9317" y="7090"/>
                    <a:pt x="10175" y="6361"/>
                    <a:pt x="11521" y="5788"/>
                  </a:cubicBezTo>
                  <a:cubicBezTo>
                    <a:pt x="10643" y="4687"/>
                    <a:pt x="9891" y="3572"/>
                    <a:pt x="9278" y="2736"/>
                  </a:cubicBezTo>
                  <a:cubicBezTo>
                    <a:pt x="8048" y="1060"/>
                    <a:pt x="7825" y="836"/>
                    <a:pt x="6149" y="724"/>
                  </a:cubicBezTo>
                  <a:cubicBezTo>
                    <a:pt x="4901" y="641"/>
                    <a:pt x="3901" y="1"/>
                    <a:pt x="33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2587;p54">
              <a:extLst>
                <a:ext uri="{FF2B5EF4-FFF2-40B4-BE49-F238E27FC236}">
                  <a16:creationId xmlns:a16="http://schemas.microsoft.com/office/drawing/2014/main" id="{34E7305D-8E03-7E3E-A12B-9BFDC0DEFF97}"/>
                </a:ext>
              </a:extLst>
            </p:cNvPr>
            <p:cNvSpPr/>
            <p:nvPr/>
          </p:nvSpPr>
          <p:spPr>
            <a:xfrm>
              <a:off x="4666900" y="3627000"/>
              <a:ext cx="304825" cy="210500"/>
            </a:xfrm>
            <a:custGeom>
              <a:avLst/>
              <a:gdLst/>
              <a:ahLst/>
              <a:cxnLst/>
              <a:rect l="l" t="t" r="r" b="b"/>
              <a:pathLst>
                <a:path w="12193" h="8420" extrusionOk="0">
                  <a:moveTo>
                    <a:pt x="3689" y="611"/>
                  </a:moveTo>
                  <a:cubicBezTo>
                    <a:pt x="3842" y="611"/>
                    <a:pt x="4195" y="743"/>
                    <a:pt x="4463" y="842"/>
                  </a:cubicBezTo>
                  <a:cubicBezTo>
                    <a:pt x="4997" y="1039"/>
                    <a:pt x="5661" y="1285"/>
                    <a:pt x="6432" y="1336"/>
                  </a:cubicBezTo>
                  <a:cubicBezTo>
                    <a:pt x="7986" y="1440"/>
                    <a:pt x="8141" y="1594"/>
                    <a:pt x="9336" y="3224"/>
                  </a:cubicBezTo>
                  <a:cubicBezTo>
                    <a:pt x="9521" y="3476"/>
                    <a:pt x="9720" y="3755"/>
                    <a:pt x="9931" y="4051"/>
                  </a:cubicBezTo>
                  <a:cubicBezTo>
                    <a:pt x="10354" y="4644"/>
                    <a:pt x="10825" y="5306"/>
                    <a:pt x="11344" y="5975"/>
                  </a:cubicBezTo>
                  <a:cubicBezTo>
                    <a:pt x="10443" y="6405"/>
                    <a:pt x="9702" y="6939"/>
                    <a:pt x="9132" y="7568"/>
                  </a:cubicBezTo>
                  <a:cubicBezTo>
                    <a:pt x="8881" y="7094"/>
                    <a:pt x="8738" y="6816"/>
                    <a:pt x="8738" y="6815"/>
                  </a:cubicBezTo>
                  <a:cubicBezTo>
                    <a:pt x="8689" y="6722"/>
                    <a:pt x="8596" y="6659"/>
                    <a:pt x="8492" y="6650"/>
                  </a:cubicBezTo>
                  <a:cubicBezTo>
                    <a:pt x="6554" y="6482"/>
                    <a:pt x="3260" y="5938"/>
                    <a:pt x="2668" y="5199"/>
                  </a:cubicBezTo>
                  <a:cubicBezTo>
                    <a:pt x="1381" y="3589"/>
                    <a:pt x="612" y="2157"/>
                    <a:pt x="612" y="1366"/>
                  </a:cubicBezTo>
                  <a:cubicBezTo>
                    <a:pt x="612" y="1031"/>
                    <a:pt x="658" y="938"/>
                    <a:pt x="654" y="928"/>
                  </a:cubicBezTo>
                  <a:lnTo>
                    <a:pt x="654" y="928"/>
                  </a:lnTo>
                  <a:cubicBezTo>
                    <a:pt x="662" y="926"/>
                    <a:pt x="671" y="925"/>
                    <a:pt x="681" y="925"/>
                  </a:cubicBezTo>
                  <a:cubicBezTo>
                    <a:pt x="908" y="925"/>
                    <a:pt x="1695" y="1395"/>
                    <a:pt x="2272" y="1742"/>
                  </a:cubicBezTo>
                  <a:cubicBezTo>
                    <a:pt x="3334" y="2378"/>
                    <a:pt x="4273" y="2509"/>
                    <a:pt x="4865" y="2509"/>
                  </a:cubicBezTo>
                  <a:cubicBezTo>
                    <a:pt x="5257" y="2509"/>
                    <a:pt x="5497" y="2452"/>
                    <a:pt x="5521" y="2446"/>
                  </a:cubicBezTo>
                  <a:cubicBezTo>
                    <a:pt x="5671" y="2408"/>
                    <a:pt x="5770" y="2264"/>
                    <a:pt x="5751" y="2112"/>
                  </a:cubicBezTo>
                  <a:cubicBezTo>
                    <a:pt x="5732" y="1958"/>
                    <a:pt x="5602" y="1842"/>
                    <a:pt x="5447" y="1842"/>
                  </a:cubicBezTo>
                  <a:cubicBezTo>
                    <a:pt x="5249" y="1842"/>
                    <a:pt x="4667" y="1807"/>
                    <a:pt x="4353" y="1651"/>
                  </a:cubicBezTo>
                  <a:cubicBezTo>
                    <a:pt x="3751" y="1349"/>
                    <a:pt x="3487" y="1126"/>
                    <a:pt x="3635" y="620"/>
                  </a:cubicBezTo>
                  <a:cubicBezTo>
                    <a:pt x="3648" y="614"/>
                    <a:pt x="3666" y="611"/>
                    <a:pt x="3689" y="611"/>
                  </a:cubicBezTo>
                  <a:close/>
                  <a:moveTo>
                    <a:pt x="3684" y="1"/>
                  </a:moveTo>
                  <a:cubicBezTo>
                    <a:pt x="3568" y="1"/>
                    <a:pt x="3460" y="22"/>
                    <a:pt x="3360" y="73"/>
                  </a:cubicBezTo>
                  <a:cubicBezTo>
                    <a:pt x="3199" y="155"/>
                    <a:pt x="3088" y="299"/>
                    <a:pt x="3031" y="500"/>
                  </a:cubicBezTo>
                  <a:cubicBezTo>
                    <a:pt x="2906" y="934"/>
                    <a:pt x="2997" y="1265"/>
                    <a:pt x="3177" y="1520"/>
                  </a:cubicBezTo>
                  <a:cubicBezTo>
                    <a:pt x="2974" y="1431"/>
                    <a:pt x="2777" y="1329"/>
                    <a:pt x="2587" y="1215"/>
                  </a:cubicBezTo>
                  <a:cubicBezTo>
                    <a:pt x="1620" y="634"/>
                    <a:pt x="1062" y="314"/>
                    <a:pt x="664" y="314"/>
                  </a:cubicBezTo>
                  <a:cubicBezTo>
                    <a:pt x="552" y="314"/>
                    <a:pt x="453" y="339"/>
                    <a:pt x="361" y="391"/>
                  </a:cubicBezTo>
                  <a:cubicBezTo>
                    <a:pt x="43" y="571"/>
                    <a:pt x="1" y="985"/>
                    <a:pt x="1" y="1366"/>
                  </a:cubicBezTo>
                  <a:cubicBezTo>
                    <a:pt x="1" y="2651"/>
                    <a:pt x="1373" y="4557"/>
                    <a:pt x="2191" y="5581"/>
                  </a:cubicBezTo>
                  <a:cubicBezTo>
                    <a:pt x="3074" y="6686"/>
                    <a:pt x="7263" y="7147"/>
                    <a:pt x="8270" y="7244"/>
                  </a:cubicBezTo>
                  <a:cubicBezTo>
                    <a:pt x="8368" y="7431"/>
                    <a:pt x="8553" y="7783"/>
                    <a:pt x="8808" y="8257"/>
                  </a:cubicBezTo>
                  <a:cubicBezTo>
                    <a:pt x="8856" y="8349"/>
                    <a:pt x="8949" y="8410"/>
                    <a:pt x="9053" y="8418"/>
                  </a:cubicBezTo>
                  <a:cubicBezTo>
                    <a:pt x="9061" y="8419"/>
                    <a:pt x="9069" y="8419"/>
                    <a:pt x="9077" y="8419"/>
                  </a:cubicBezTo>
                  <a:cubicBezTo>
                    <a:pt x="9173" y="8419"/>
                    <a:pt x="9263" y="8375"/>
                    <a:pt x="9320" y="8298"/>
                  </a:cubicBezTo>
                  <a:cubicBezTo>
                    <a:pt x="9922" y="7509"/>
                    <a:pt x="10806" y="6862"/>
                    <a:pt x="11948" y="6375"/>
                  </a:cubicBezTo>
                  <a:cubicBezTo>
                    <a:pt x="12134" y="6296"/>
                    <a:pt x="12193" y="6062"/>
                    <a:pt x="12067" y="5903"/>
                  </a:cubicBezTo>
                  <a:cubicBezTo>
                    <a:pt x="11461" y="5143"/>
                    <a:pt x="10913" y="4374"/>
                    <a:pt x="10430" y="3696"/>
                  </a:cubicBezTo>
                  <a:cubicBezTo>
                    <a:pt x="10218" y="3398"/>
                    <a:pt x="10018" y="3116"/>
                    <a:pt x="9831" y="2861"/>
                  </a:cubicBezTo>
                  <a:cubicBezTo>
                    <a:pt x="8590" y="1169"/>
                    <a:pt x="8299" y="848"/>
                    <a:pt x="6475" y="725"/>
                  </a:cubicBezTo>
                  <a:cubicBezTo>
                    <a:pt x="5791" y="679"/>
                    <a:pt x="5173" y="451"/>
                    <a:pt x="4677" y="267"/>
                  </a:cubicBezTo>
                  <a:cubicBezTo>
                    <a:pt x="4277" y="120"/>
                    <a:pt x="3956" y="1"/>
                    <a:pt x="36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06203810"/>
      </p:ext>
    </p:extLst>
  </p:cSld>
  <p:clrMapOvr>
    <a:masterClrMapping/>
  </p:clrMapOvr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2152</Words>
  <Application>Microsoft Office PowerPoint</Application>
  <PresentationFormat>On-screen Show (16:9)</PresentationFormat>
  <Paragraphs>121</Paragraphs>
  <Slides>30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DM Sans</vt:lpstr>
      <vt:lpstr>Calibri</vt:lpstr>
      <vt:lpstr>Arial</vt:lpstr>
      <vt:lpstr>Viga</vt:lpstr>
      <vt:lpstr>Arial Unicode MS</vt:lpstr>
      <vt:lpstr>Times New Roman</vt:lpstr>
      <vt:lpstr>Symbol</vt:lpstr>
      <vt:lpstr>Cyber Security Business Plan</vt:lpstr>
      <vt:lpstr>Nhóm 1</vt:lpstr>
      <vt:lpstr>PowerPoint Presentation</vt:lpstr>
      <vt:lpstr>I. PHẦN MỞ ĐẦU</vt:lpstr>
      <vt:lpstr>1. Mục đích đề tài</vt:lpstr>
      <vt:lpstr>1.Mục đích đề tài</vt:lpstr>
      <vt:lpstr>1.Mục đích đề tài</vt:lpstr>
      <vt:lpstr>1.Mục đích đề tài</vt:lpstr>
      <vt:lpstr>I. PHẦN MỞ ĐẦU</vt:lpstr>
      <vt:lpstr>I. PHẦN MỞ ĐẦU</vt:lpstr>
      <vt:lpstr>I. PHẦN MỞ ĐẦU</vt:lpstr>
      <vt:lpstr>II. PHẦN NỘI DUNG</vt:lpstr>
      <vt:lpstr>2. Quy trình nghiệp vụ:</vt:lpstr>
      <vt:lpstr>2. Quy trình nghiệp vụ:</vt:lpstr>
      <vt:lpstr>2. Quy trình nghiệp vụ:</vt:lpstr>
      <vt:lpstr>3. Lợi ích và ứng dụng thực tế :</vt:lpstr>
      <vt:lpstr>3. Lợi ích và ứng dụng thực tế :</vt:lpstr>
      <vt:lpstr>4. Chuyển dạng,tạo file, cài đặt và hướng dẫn chi tiết: </vt:lpstr>
      <vt:lpstr>4. Chuyển dạng,tạo file, cài đặt và hướng dẫn chi tiết: </vt:lpstr>
      <vt:lpstr>4. Chuyển dạng,tạo file, cài đặt và hướng dẫn chi tiết: </vt:lpstr>
      <vt:lpstr>4. Chuyển dạng,tạo file, cài đặt và hướng dẫn chi tiết: </vt:lpstr>
      <vt:lpstr>4. Chuyển dạng,tạo file, cài đặt và hướng dẫn chi tiết: </vt:lpstr>
      <vt:lpstr>4. Chuyển dạng,tạo file, cài đặt và hướng dẫn chi tiết: </vt:lpstr>
      <vt:lpstr>4. Chuyển dạng,tạo file, cài đặt và hướng dẫn chi tiết: </vt:lpstr>
      <vt:lpstr>4. Chuyển dạng,tạo file, cài đặt và hướng dẫn chi tiết: </vt:lpstr>
      <vt:lpstr>4. Chuyển dạng,tạo file, cài đặt và hướng dẫn chi tiết: </vt:lpstr>
      <vt:lpstr>4. Chuyển dạng,tạo file, cài đặt và hướng dẫn chi tiết: </vt:lpstr>
      <vt:lpstr>4. Chuyển dạng,tạo file, cài đặt và hướng dẫn chi tiết: </vt:lpstr>
      <vt:lpstr>4. Chuyển dạng,tạo file, cài đặt và hướng dẫn chi tiết: </vt:lpstr>
      <vt:lpstr>4. Chuyển dạng,tạo file, cài đặt và hướng dẫn chi tiết: </vt:lpstr>
      <vt:lpstr>III. PHẦN KẾT LUẬN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Nhóm 14</dc:title>
  <dc:creator>thai kieu</dc:creator>
  <cp:lastModifiedBy>thai kieu</cp:lastModifiedBy>
  <cp:revision>9</cp:revision>
  <dcterms:modified xsi:type="dcterms:W3CDTF">2024-06-14T22:36:38Z</dcterms:modified>
</cp:coreProperties>
</file>