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3"/>
  </p:notesMasterIdLst>
  <p:sldIdLst>
    <p:sldId id="256" r:id="rId2"/>
    <p:sldId id="311" r:id="rId3"/>
    <p:sldId id="259" r:id="rId4"/>
    <p:sldId id="313" r:id="rId5"/>
    <p:sldId id="367" r:id="rId6"/>
    <p:sldId id="315" r:id="rId7"/>
    <p:sldId id="369" r:id="rId8"/>
    <p:sldId id="371" r:id="rId9"/>
    <p:sldId id="373" r:id="rId10"/>
    <p:sldId id="375" r:id="rId11"/>
    <p:sldId id="377" r:id="rId12"/>
    <p:sldId id="379" r:id="rId13"/>
    <p:sldId id="381" r:id="rId14"/>
    <p:sldId id="383" r:id="rId15"/>
    <p:sldId id="384" r:id="rId16"/>
    <p:sldId id="386" r:id="rId17"/>
    <p:sldId id="389" r:id="rId18"/>
    <p:sldId id="388" r:id="rId19"/>
    <p:sldId id="391" r:id="rId20"/>
    <p:sldId id="393" r:id="rId21"/>
    <p:sldId id="395" r:id="rId22"/>
    <p:sldId id="396" r:id="rId23"/>
    <p:sldId id="397" r:id="rId24"/>
    <p:sldId id="399" r:id="rId25"/>
    <p:sldId id="401" r:id="rId26"/>
    <p:sldId id="405" r:id="rId27"/>
    <p:sldId id="404" r:id="rId28"/>
    <p:sldId id="407" r:id="rId29"/>
    <p:sldId id="337" r:id="rId30"/>
    <p:sldId id="339" r:id="rId31"/>
    <p:sldId id="341" r:id="rId32"/>
    <p:sldId id="411" r:id="rId33"/>
    <p:sldId id="346" r:id="rId34"/>
    <p:sldId id="350" r:id="rId35"/>
    <p:sldId id="414" r:id="rId36"/>
    <p:sldId id="413" r:id="rId37"/>
    <p:sldId id="416" r:id="rId38"/>
    <p:sldId id="418" r:id="rId39"/>
    <p:sldId id="419" r:id="rId40"/>
    <p:sldId id="422" r:id="rId41"/>
    <p:sldId id="423" r:id="rId42"/>
    <p:sldId id="425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</p:sldIdLst>
  <p:sldSz cx="9144000" cy="5143500" type="screen16x9"/>
  <p:notesSz cx="6858000" cy="9144000"/>
  <p:embeddedFontLst>
    <p:embeddedFont>
      <p:font typeface="DM Sans" pitchFamily="2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</p:embeddedFont>
    <p:embeddedFont>
      <p:font typeface="Viga" panose="020B0604020202020204" charset="0"/>
      <p:regular r:id="rId60"/>
    </p:embeddedFont>
    <p:embeddedFont>
      <p:font typeface="Walbaum Display SemiBold" panose="02070703090703020303" pitchFamily="18" charset="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1032" userDrawn="1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5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CB5C9E-C56D-45BC-B945-96971EBCE17D}">
  <a:tblStyle styleId="{20CB5C9E-C56D-45BC-B945-96971EBCE1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4" y="82"/>
      </p:cViewPr>
      <p:guideLst>
        <p:guide orient="horz" pos="461"/>
        <p:guide pos="1032"/>
        <p:guide pos="456"/>
        <p:guide orient="horz" pos="1732"/>
        <p:guide orient="horz" pos="26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oboto" panose="02000000000000000000" pitchFamily="2" charset="0"/>
        <a:ea typeface="Roboto" panose="02000000000000000000" pitchFamily="2" charset="0"/>
        <a:cs typeface="Roboto" panose="02000000000000000000" pitchFamily="2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4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2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05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84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45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31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67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66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8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0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00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53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78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761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579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760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622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4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373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6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968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65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363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2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80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14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37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10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78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52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2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88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70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603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63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1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93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2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4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58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79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29">
            <a:extLst>
              <a:ext uri="{FF2B5EF4-FFF2-40B4-BE49-F238E27FC236}">
                <a16:creationId xmlns:a16="http://schemas.microsoft.com/office/drawing/2014/main" id="{4A4D8492-1F67-DC2E-00C8-7C847B4289BA}"/>
              </a:ext>
            </a:extLst>
          </p:cNvPr>
          <p:cNvSpPr/>
          <p:nvPr/>
        </p:nvSpPr>
        <p:spPr>
          <a:xfrm rot="-7509504">
            <a:off x="4085145" y="454480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8" name="Google Shape;158;p29"/>
          <p:cNvSpPr/>
          <p:nvPr/>
        </p:nvSpPr>
        <p:spPr>
          <a:xfrm rot="-7509504">
            <a:off x="5364084" y="10404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056686" y="1105993"/>
            <a:ext cx="2314862" cy="7356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Nhóm 1</a:t>
            </a:r>
            <a:endParaRPr sz="4000" dirty="0">
              <a:solidFill>
                <a:schemeClr val="lt2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483764" y="1977821"/>
            <a:ext cx="3876300" cy="154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QUẢN LÝ DANH SÁCH SÁCH TRONG THƯ VIỆN</a:t>
            </a:r>
            <a:endParaRPr sz="3000" b="1" dirty="0">
              <a:solidFill>
                <a:schemeClr val="lt2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2" name="Picture 4" descr="Pile of books illustration #AD , #SPONSORED, #affiliate, #illustration, # books, #Pile | Book illustration, Book icons, Book drawing">
            <a:extLst>
              <a:ext uri="{FF2B5EF4-FFF2-40B4-BE49-F238E27FC236}">
                <a16:creationId xmlns:a16="http://schemas.microsoft.com/office/drawing/2014/main" id="{0AAC16BB-38A6-D85E-6ACE-3693E198F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6" y="974246"/>
            <a:ext cx="3063798" cy="30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Mục đích đề tài: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49851-CA24-01FC-D516-DFF58C5C96AF}"/>
              </a:ext>
            </a:extLst>
          </p:cNvPr>
          <p:cNvSpPr txBox="1"/>
          <p:nvPr/>
        </p:nvSpPr>
        <p:spPr>
          <a:xfrm>
            <a:off x="4572000" y="1059947"/>
            <a:ext cx="2546251" cy="403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khác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D55B-466F-523A-2D56-2C99E75B9DC8}"/>
              </a:ext>
            </a:extLst>
          </p:cNvPr>
          <p:cNvSpPr txBox="1"/>
          <p:nvPr/>
        </p:nvSpPr>
        <p:spPr>
          <a:xfrm>
            <a:off x="4572000" y="1553515"/>
            <a:ext cx="3594297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85661-E015-FD32-DDE5-3B5E56EEDA0C}"/>
              </a:ext>
            </a:extLst>
          </p:cNvPr>
          <p:cNvSpPr txBox="1"/>
          <p:nvPr/>
        </p:nvSpPr>
        <p:spPr>
          <a:xfrm>
            <a:off x="4571999" y="2312319"/>
            <a:ext cx="3594297" cy="965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file JSON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D6624-B29D-322B-0F34-42BE069BA5D5}"/>
              </a:ext>
            </a:extLst>
          </p:cNvPr>
          <p:cNvSpPr txBox="1"/>
          <p:nvPr/>
        </p:nvSpPr>
        <p:spPr>
          <a:xfrm>
            <a:off x="4572000" y="3452835"/>
            <a:ext cx="3594297" cy="126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bcrypt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0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Mục đích đề tài: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A6EA3-756F-C8CB-2E04-CDAE028D9040}"/>
              </a:ext>
            </a:extLst>
          </p:cNvPr>
          <p:cNvSpPr txBox="1"/>
          <p:nvPr/>
        </p:nvSpPr>
        <p:spPr>
          <a:xfrm>
            <a:off x="4572001" y="1059947"/>
            <a:ext cx="1779562" cy="403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Mục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tiêu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24503-79D0-6780-CBC9-9565B5B3BA75}"/>
              </a:ext>
            </a:extLst>
          </p:cNvPr>
          <p:cNvSpPr txBox="1"/>
          <p:nvPr/>
        </p:nvSpPr>
        <p:spPr>
          <a:xfrm>
            <a:off x="4572000" y="1553515"/>
            <a:ext cx="3594297" cy="1557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Cung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giúp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2E508-D091-B25F-7446-78CBDA157662}"/>
              </a:ext>
            </a:extLst>
          </p:cNvPr>
          <p:cNvSpPr txBox="1"/>
          <p:nvPr/>
        </p:nvSpPr>
        <p:spPr>
          <a:xfrm>
            <a:off x="4554414" y="3024785"/>
            <a:ext cx="3594297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Nâng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35097-77D7-EA4B-DD87-83B24E54609D}"/>
              </a:ext>
            </a:extLst>
          </p:cNvPr>
          <p:cNvSpPr txBox="1"/>
          <p:nvPr/>
        </p:nvSpPr>
        <p:spPr>
          <a:xfrm>
            <a:off x="4572000" y="3777062"/>
            <a:ext cx="3594297" cy="965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mượn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3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7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PHẦN MỞ ĐẦU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89783"/>
            <a:ext cx="4655560" cy="6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đồ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" indent="0" algn="just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4" descr="Pile of books illustration #AD , #SPONSORED, #affiliate, #illustration, # books, #Pile | Book illustration, Book icons, Book drawing">
            <a:extLst>
              <a:ext uri="{FF2B5EF4-FFF2-40B4-BE49-F238E27FC236}">
                <a16:creationId xmlns:a16="http://schemas.microsoft.com/office/drawing/2014/main" id="{B8DA1E17-FBF3-1285-6D85-0EA76772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24" y="1245252"/>
            <a:ext cx="3063798" cy="30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1" name="TextBox 700">
            <a:extLst>
              <a:ext uri="{FF2B5EF4-FFF2-40B4-BE49-F238E27FC236}">
                <a16:creationId xmlns:a16="http://schemas.microsoft.com/office/drawing/2014/main" id="{4E4B2EBF-F952-4EEA-F118-AA075F25F7E8}"/>
              </a:ext>
            </a:extLst>
          </p:cNvPr>
          <p:cNvSpPr txBox="1"/>
          <p:nvPr/>
        </p:nvSpPr>
        <p:spPr>
          <a:xfrm>
            <a:off x="626624" y="1933111"/>
            <a:ext cx="5338078" cy="110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1: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kê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C9442A5F-E8CF-DB06-E1E7-04D833FA9081}"/>
              </a:ext>
            </a:extLst>
          </p:cNvPr>
          <p:cNvSpPr txBox="1"/>
          <p:nvPr/>
        </p:nvSpPr>
        <p:spPr>
          <a:xfrm>
            <a:off x="626624" y="3404557"/>
            <a:ext cx="5338078" cy="110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2: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chú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file JSON</a:t>
            </a:r>
          </a:p>
        </p:txBody>
      </p:sp>
    </p:spTree>
    <p:extLst>
      <p:ext uri="{BB962C8B-B14F-4D97-AF65-F5344CB8AC3E}">
        <p14:creationId xmlns:p14="http://schemas.microsoft.com/office/powerpoint/2010/main" val="20166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build="p" animBg="1"/>
      <p:bldP spid="701" grpId="0"/>
      <p:bldP spid="7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PHẦN MỞ ĐẦU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89783"/>
            <a:ext cx="4655560" cy="6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đồ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4" descr="Pile of books illustration #AD , #SPONSORED, #affiliate, #illustration, # books, #Pile | Book illustration, Book icons, Book drawing">
            <a:extLst>
              <a:ext uri="{FF2B5EF4-FFF2-40B4-BE49-F238E27FC236}">
                <a16:creationId xmlns:a16="http://schemas.microsoft.com/office/drawing/2014/main" id="{B8DA1E17-FBF3-1285-6D85-0EA76772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24" y="1245252"/>
            <a:ext cx="3063798" cy="30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7318A-11CD-EFD7-7FD6-E7BCFB6596C3}"/>
              </a:ext>
            </a:extLst>
          </p:cNvPr>
          <p:cNvSpPr txBox="1"/>
          <p:nvPr/>
        </p:nvSpPr>
        <p:spPr>
          <a:xfrm>
            <a:off x="626624" y="1933111"/>
            <a:ext cx="4622800" cy="24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3: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lỗi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lỗi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3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build="p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PHẦN MỞ ĐẦU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1089783"/>
            <a:ext cx="4655560" cy="6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đồ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" indent="0" algn="just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4" descr="Pile of books illustration #AD , #SPONSORED, #affiliate, #illustration, # books, #Pile | Book illustration, Book icons, Book drawing">
            <a:extLst>
              <a:ext uri="{FF2B5EF4-FFF2-40B4-BE49-F238E27FC236}">
                <a16:creationId xmlns:a16="http://schemas.microsoft.com/office/drawing/2014/main" id="{B8DA1E17-FBF3-1285-6D85-0EA76772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24" y="1245252"/>
            <a:ext cx="3063798" cy="30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4A2B69-B91F-9D8E-CAD5-38C18CEA71F4}"/>
              </a:ext>
            </a:extLst>
          </p:cNvPr>
          <p:cNvSpPr txBox="1"/>
          <p:nvPr/>
        </p:nvSpPr>
        <p:spPr>
          <a:xfrm>
            <a:off x="626624" y="2049932"/>
            <a:ext cx="4622800" cy="206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4: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demo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nộp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cáo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Chuẩn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nguồn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Word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thuyết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PowerPoint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chuẩn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buổi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build="p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CDD-D095-E3F7-A023-97F0F94907A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II.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4A85-BCEE-1859-981A-3DB9DE390F95}"/>
              </a:ext>
            </a:extLst>
          </p:cNvPr>
          <p:cNvSpPr txBox="1"/>
          <p:nvPr/>
        </p:nvSpPr>
        <p:spPr>
          <a:xfrm>
            <a:off x="626625" y="995462"/>
            <a:ext cx="3945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4027E-9B65-8E93-B0B3-A378A60B5DDA}"/>
              </a:ext>
            </a:extLst>
          </p:cNvPr>
          <p:cNvSpPr txBox="1"/>
          <p:nvPr/>
        </p:nvSpPr>
        <p:spPr>
          <a:xfrm>
            <a:off x="1179075" y="1420826"/>
            <a:ext cx="44584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Email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4" descr="The Best Higher Education Books Of 2020">
            <a:extLst>
              <a:ext uri="{FF2B5EF4-FFF2-40B4-BE49-F238E27FC236}">
                <a16:creationId xmlns:a16="http://schemas.microsoft.com/office/drawing/2014/main" id="{7F1984A2-DCAB-E4A0-7697-5D8B1560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62" y="1303239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6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CDD-D095-E3F7-A023-97F0F94907A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II.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4A85-BCEE-1859-981A-3DB9DE390F95}"/>
              </a:ext>
            </a:extLst>
          </p:cNvPr>
          <p:cNvSpPr txBox="1"/>
          <p:nvPr/>
        </p:nvSpPr>
        <p:spPr>
          <a:xfrm>
            <a:off x="626625" y="995462"/>
            <a:ext cx="3945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C6112-F481-E172-C0C4-37CFF079BCA0}"/>
              </a:ext>
            </a:extLst>
          </p:cNvPr>
          <p:cNvSpPr txBox="1"/>
          <p:nvPr/>
        </p:nvSpPr>
        <p:spPr>
          <a:xfrm>
            <a:off x="560649" y="1504222"/>
            <a:ext cx="5228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email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ngày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,…).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46EB6-35D1-0C66-7FBB-A78E2D2B27DB}"/>
              </a:ext>
            </a:extLst>
          </p:cNvPr>
          <p:cNvSpPr txBox="1"/>
          <p:nvPr/>
        </p:nvSpPr>
        <p:spPr>
          <a:xfrm>
            <a:off x="560649" y="2509361"/>
            <a:ext cx="488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E0CE0-959E-E705-99CC-67A3CF32CB9C}"/>
              </a:ext>
            </a:extLst>
          </p:cNvPr>
          <p:cNvSpPr txBox="1"/>
          <p:nvPr/>
        </p:nvSpPr>
        <p:spPr>
          <a:xfrm>
            <a:off x="508000" y="3450841"/>
            <a:ext cx="493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".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11" name="Picture 4" descr="The Best Higher Education Books Of 2020">
            <a:extLst>
              <a:ext uri="{FF2B5EF4-FFF2-40B4-BE49-F238E27FC236}">
                <a16:creationId xmlns:a16="http://schemas.microsoft.com/office/drawing/2014/main" id="{12738C9C-9D3D-7D4A-AC7E-B2D4ED97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00" y="1422413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CDD-D095-E3F7-A023-97F0F94907A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II.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4A85-BCEE-1859-981A-3DB9DE390F95}"/>
              </a:ext>
            </a:extLst>
          </p:cNvPr>
          <p:cNvSpPr txBox="1"/>
          <p:nvPr/>
        </p:nvSpPr>
        <p:spPr>
          <a:xfrm>
            <a:off x="626625" y="995462"/>
            <a:ext cx="3945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0086B-9FDB-67DB-DF9B-306A4AEEB186}"/>
              </a:ext>
            </a:extLst>
          </p:cNvPr>
          <p:cNvSpPr txBox="1"/>
          <p:nvPr/>
        </p:nvSpPr>
        <p:spPr>
          <a:xfrm>
            <a:off x="1016000" y="1489061"/>
            <a:ext cx="50331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Email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6C37D-6892-CECC-79E5-9D9B9134E7B9}"/>
              </a:ext>
            </a:extLst>
          </p:cNvPr>
          <p:cNvSpPr txBox="1"/>
          <p:nvPr/>
        </p:nvSpPr>
        <p:spPr>
          <a:xfrm>
            <a:off x="559973" y="2966389"/>
            <a:ext cx="5788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email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khớp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sở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9" name="Picture 4" descr="The Best Higher Education Books Of 2020">
            <a:extLst>
              <a:ext uri="{FF2B5EF4-FFF2-40B4-BE49-F238E27FC236}">
                <a16:creationId xmlns:a16="http://schemas.microsoft.com/office/drawing/2014/main" id="{0DB6B194-F765-7A15-4314-C43CFB60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952399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CDD-D095-E3F7-A023-97F0F94907A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II.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4A85-BCEE-1859-981A-3DB9DE390F95}"/>
              </a:ext>
            </a:extLst>
          </p:cNvPr>
          <p:cNvSpPr txBox="1"/>
          <p:nvPr/>
        </p:nvSpPr>
        <p:spPr>
          <a:xfrm>
            <a:off x="626625" y="995462"/>
            <a:ext cx="3945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1EFA8-A6F8-E87C-C749-64DEF68DF4BF}"/>
              </a:ext>
            </a:extLst>
          </p:cNvPr>
          <p:cNvSpPr txBox="1"/>
          <p:nvPr/>
        </p:nvSpPr>
        <p:spPr>
          <a:xfrm>
            <a:off x="626625" y="1574713"/>
            <a:ext cx="4965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64FBA-AFB4-1D3A-DDB6-4FC6F627B76F}"/>
              </a:ext>
            </a:extLst>
          </p:cNvPr>
          <p:cNvSpPr txBox="1"/>
          <p:nvPr/>
        </p:nvSpPr>
        <p:spPr>
          <a:xfrm>
            <a:off x="626624" y="3001675"/>
            <a:ext cx="4965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"Sai email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".</a:t>
            </a:r>
          </a:p>
        </p:txBody>
      </p:sp>
      <p:pic>
        <p:nvPicPr>
          <p:cNvPr id="9" name="Picture 4" descr="The Best Higher Education Books Of 2020">
            <a:extLst>
              <a:ext uri="{FF2B5EF4-FFF2-40B4-BE49-F238E27FC236}">
                <a16:creationId xmlns:a16="http://schemas.microsoft.com/office/drawing/2014/main" id="{E8F48199-E5C3-0CBE-2325-49B975B7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62" y="14729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CDD-D095-E3F7-A023-97F0F94907A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II.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4A85-BCEE-1859-981A-3DB9DE390F95}"/>
              </a:ext>
            </a:extLst>
          </p:cNvPr>
          <p:cNvSpPr txBox="1"/>
          <p:nvPr/>
        </p:nvSpPr>
        <p:spPr>
          <a:xfrm>
            <a:off x="626625" y="995462"/>
            <a:ext cx="3945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15E41-F149-436D-3FAE-74B419FEEC3C}"/>
              </a:ext>
            </a:extLst>
          </p:cNvPr>
          <p:cNvSpPr txBox="1"/>
          <p:nvPr/>
        </p:nvSpPr>
        <p:spPr>
          <a:xfrm>
            <a:off x="1155700" y="1398834"/>
            <a:ext cx="34163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Giao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chính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BE78C-CEFE-34BE-2408-1DCE2777A20C}"/>
              </a:ext>
            </a:extLst>
          </p:cNvPr>
          <p:cNvSpPr txBox="1"/>
          <p:nvPr/>
        </p:nvSpPr>
        <p:spPr>
          <a:xfrm>
            <a:off x="1155699" y="1890465"/>
            <a:ext cx="5301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User: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chi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Picture 6" descr="South London Waste Partnership">
            <a:extLst>
              <a:ext uri="{FF2B5EF4-FFF2-40B4-BE49-F238E27FC236}">
                <a16:creationId xmlns:a16="http://schemas.microsoft.com/office/drawing/2014/main" id="{36CE1ED8-E30B-EA97-B049-45E93358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40" y="174307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AE8360-6B5C-5264-9119-E9F74E822BDD}"/>
              </a:ext>
            </a:extLst>
          </p:cNvPr>
          <p:cNvSpPr txBox="1"/>
          <p:nvPr/>
        </p:nvSpPr>
        <p:spPr>
          <a:xfrm>
            <a:off x="1403734" y="1527957"/>
            <a:ext cx="44374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dung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slides: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mở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đầu</a:t>
            </a:r>
            <a:endParaRPr lang="en-US" sz="3000" dirty="0"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3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 err="1">
                <a:latin typeface="Roboto" panose="02000000000000000000" pitchFamily="2" charset="0"/>
                <a:cs typeface="Roboto" panose="02000000000000000000" pitchFamily="2" charset="0"/>
              </a:rPr>
              <a:t>luận</a:t>
            </a:r>
            <a:endParaRPr lang="en-US" sz="30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CDD-D095-E3F7-A023-97F0F94907A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II.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14A85-BCEE-1859-981A-3DB9DE390F95}"/>
              </a:ext>
            </a:extLst>
          </p:cNvPr>
          <p:cNvSpPr txBox="1"/>
          <p:nvPr/>
        </p:nvSpPr>
        <p:spPr>
          <a:xfrm>
            <a:off x="626625" y="995462"/>
            <a:ext cx="3945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buFont typeface="+mj-lt"/>
              <a:buAutoNum type="arabicPeriod"/>
            </a:pP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Quy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nghiệp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15E41-F149-436D-3FAE-74B419FEEC3C}"/>
              </a:ext>
            </a:extLst>
          </p:cNvPr>
          <p:cNvSpPr txBox="1"/>
          <p:nvPr/>
        </p:nvSpPr>
        <p:spPr>
          <a:xfrm>
            <a:off x="1155700" y="1395572"/>
            <a:ext cx="34163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Giao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diện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chính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6" descr="South London Waste Partnership">
            <a:extLst>
              <a:ext uri="{FF2B5EF4-FFF2-40B4-BE49-F238E27FC236}">
                <a16:creationId xmlns:a16="http://schemas.microsoft.com/office/drawing/2014/main" id="{36CE1ED8-E30B-EA97-B049-45E93358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40" y="174307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AF91B-72ED-BF25-FB8B-D3CD7B02014F}"/>
              </a:ext>
            </a:extLst>
          </p:cNvPr>
          <p:cNvSpPr txBox="1"/>
          <p:nvPr/>
        </p:nvSpPr>
        <p:spPr>
          <a:xfrm>
            <a:off x="1131539" y="1861860"/>
            <a:ext cx="51004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Admin: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Admin.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này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gồm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2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Quy trình nghiệp vụ cho user 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03" y="3635586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506FC-47D8-42BE-FB44-9F017AC21FB3}"/>
              </a:ext>
            </a:extLst>
          </p:cNvPr>
          <p:cNvSpPr txBox="1"/>
          <p:nvPr/>
        </p:nvSpPr>
        <p:spPr>
          <a:xfrm>
            <a:off x="527050" y="1132760"/>
            <a:ext cx="3939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Khởi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mở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sổ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User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CDE34-BD40-1EC0-009F-049BEAA41B8C}"/>
              </a:ext>
            </a:extLst>
          </p:cNvPr>
          <p:cNvSpPr txBox="1"/>
          <p:nvPr/>
        </p:nvSpPr>
        <p:spPr>
          <a:xfrm>
            <a:off x="4572000" y="1132760"/>
            <a:ext cx="44875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gồm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chi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5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Quy trình nghiệp vụ cho admin: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2" y="3482871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3A332C-31D8-C20D-0D8F-8F24B735CD9D}"/>
              </a:ext>
            </a:extLst>
          </p:cNvPr>
          <p:cNvSpPr txBox="1"/>
          <p:nvPr/>
        </p:nvSpPr>
        <p:spPr>
          <a:xfrm>
            <a:off x="626625" y="1026211"/>
            <a:ext cx="3882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Khởi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mở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sổ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Admin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hướng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Admin.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10508-7816-909D-BE75-B686096CDE70}"/>
              </a:ext>
            </a:extLst>
          </p:cNvPr>
          <p:cNvSpPr txBox="1"/>
          <p:nvPr/>
        </p:nvSpPr>
        <p:spPr>
          <a:xfrm>
            <a:off x="4572000" y="1026211"/>
            <a:ext cx="4044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"Fetch data"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 API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9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Quy trình nghiệp vụ cho admin: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683" y="3128492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86CF7-F957-E4D7-562D-5E7C4A787764}"/>
              </a:ext>
            </a:extLst>
          </p:cNvPr>
          <p:cNvSpPr txBox="1"/>
          <p:nvPr/>
        </p:nvSpPr>
        <p:spPr>
          <a:xfrm>
            <a:off x="626625" y="1055418"/>
            <a:ext cx="42438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khỏi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698AC-FCF6-6DE6-B6C3-25AA7AA89BDF}"/>
              </a:ext>
            </a:extLst>
          </p:cNvPr>
          <p:cNvSpPr txBox="1"/>
          <p:nvPr/>
        </p:nvSpPr>
        <p:spPr>
          <a:xfrm>
            <a:off x="4870449" y="1063086"/>
            <a:ext cx="41399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chi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cuối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0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Quy trình nghiệp vụ cho admin: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3" y="224948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F888F-54EE-9919-BC18-9F5463C35123}"/>
              </a:ext>
            </a:extLst>
          </p:cNvPr>
          <p:cNvSpPr txBox="1"/>
          <p:nvPr/>
        </p:nvSpPr>
        <p:spPr>
          <a:xfrm>
            <a:off x="3622431" y="1156612"/>
            <a:ext cx="47405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"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0" lvl="2" indent="-228600" algn="just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94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Lợi ích và ứng dụng thực tế: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14" name="TextBox 513">
            <a:extLst>
              <a:ext uri="{FF2B5EF4-FFF2-40B4-BE49-F238E27FC236}">
                <a16:creationId xmlns:a16="http://schemas.microsoft.com/office/drawing/2014/main" id="{2ECDBA9A-880C-E8FB-0DB0-E59A38B95E45}"/>
              </a:ext>
            </a:extLst>
          </p:cNvPr>
          <p:cNvSpPr txBox="1"/>
          <p:nvPr/>
        </p:nvSpPr>
        <p:spPr>
          <a:xfrm>
            <a:off x="626624" y="1039475"/>
            <a:ext cx="509908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ích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AEC1BAD3-B8B1-195E-7E8E-3E8E9F36F7C6}"/>
              </a:ext>
            </a:extLst>
          </p:cNvPr>
          <p:cNvSpPr txBox="1"/>
          <p:nvPr/>
        </p:nvSpPr>
        <p:spPr>
          <a:xfrm>
            <a:off x="565845" y="1838737"/>
            <a:ext cx="36658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ưu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hóa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0" algn="just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kiệm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thiểu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sót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514" grpId="0" animBg="1"/>
      <p:bldP spid="7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Lợi ích và ứng dụng thực tế: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E093941F-E45D-5223-D2CD-714714132854}"/>
              </a:ext>
            </a:extLst>
          </p:cNvPr>
          <p:cNvSpPr txBox="1"/>
          <p:nvPr/>
        </p:nvSpPr>
        <p:spPr>
          <a:xfrm>
            <a:off x="617908" y="1675224"/>
            <a:ext cx="36759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Nâng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cứu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0" algn="just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nhanh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chóng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thì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B8FE3-36E2-C63D-4EF9-D54CF0E30409}"/>
              </a:ext>
            </a:extLst>
          </p:cNvPr>
          <p:cNvSpPr txBox="1"/>
          <p:nvPr/>
        </p:nvSpPr>
        <p:spPr>
          <a:xfrm>
            <a:off x="626624" y="1039475"/>
            <a:ext cx="509908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ích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512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Lợi ích và ứng dụng thực tế: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9F15A4EF-B9B3-AA16-2EDC-AC837DF684BE}"/>
              </a:ext>
            </a:extLst>
          </p:cNvPr>
          <p:cNvSpPr txBox="1"/>
          <p:nvPr/>
        </p:nvSpPr>
        <p:spPr>
          <a:xfrm>
            <a:off x="605314" y="1789589"/>
            <a:ext cx="3640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trải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nghiệm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0" algn="just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rõ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ràng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lòng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D7BE9-A8A8-9CE1-4AC0-BF3CD5B1A068}"/>
              </a:ext>
            </a:extLst>
          </p:cNvPr>
          <p:cNvSpPr txBox="1"/>
          <p:nvPr/>
        </p:nvSpPr>
        <p:spPr>
          <a:xfrm>
            <a:off x="626624" y="1039475"/>
            <a:ext cx="509908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ích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512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Lợi ích và ứng dụng thực tế: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13" name="TextBox 512">
            <a:extLst>
              <a:ext uri="{FF2B5EF4-FFF2-40B4-BE49-F238E27FC236}">
                <a16:creationId xmlns:a16="http://schemas.microsoft.com/office/drawing/2014/main" id="{194F6275-661D-45EE-0BF0-3A30EEF32251}"/>
              </a:ext>
            </a:extLst>
          </p:cNvPr>
          <p:cNvSpPr txBox="1"/>
          <p:nvPr/>
        </p:nvSpPr>
        <p:spPr>
          <a:xfrm>
            <a:off x="570921" y="1846142"/>
            <a:ext cx="3994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bảo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0" algn="just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just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bạch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D2499-475C-97ED-CC06-88F32B484128}"/>
              </a:ext>
            </a:extLst>
          </p:cNvPr>
          <p:cNvSpPr txBox="1"/>
          <p:nvPr/>
        </p:nvSpPr>
        <p:spPr>
          <a:xfrm>
            <a:off x="626624" y="1039475"/>
            <a:ext cx="509908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Lợi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ích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của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việc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5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51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 .exe: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FDBA8E4-2A90-6699-5AF9-0D74B07A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77" y="1470714"/>
            <a:ext cx="6781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pip install auto-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-to-exe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command-line.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73D71DF-EE08-AF69-2DC1-1F5BAEEF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94" y="2152317"/>
            <a:ext cx="6006465" cy="1756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8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PHẦN MỞ ĐẦU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46641" y="966500"/>
            <a:ext cx="2785200" cy="6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1. Lý do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:</a:t>
            </a:r>
          </a:p>
          <a:p>
            <a:pPr marL="114300" indent="0" algn="just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701" name="TextBox 700">
            <a:extLst>
              <a:ext uri="{FF2B5EF4-FFF2-40B4-BE49-F238E27FC236}">
                <a16:creationId xmlns:a16="http://schemas.microsoft.com/office/drawing/2014/main" id="{81F0DB28-8AD9-6930-84B3-E0FAD6CFEE9A}"/>
              </a:ext>
            </a:extLst>
          </p:cNvPr>
          <p:cNvSpPr txBox="1"/>
          <p:nvPr/>
        </p:nvSpPr>
        <p:spPr>
          <a:xfrm>
            <a:off x="640860" y="1736378"/>
            <a:ext cx="38833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1.1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tiễn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just"/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Phổ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trọng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AE0E91D2-D43C-1AF4-673F-9A6ED602953C}"/>
              </a:ext>
            </a:extLst>
          </p:cNvPr>
          <p:cNvSpPr txBox="1"/>
          <p:nvPr/>
        </p:nvSpPr>
        <p:spPr>
          <a:xfrm>
            <a:off x="630756" y="2838055"/>
            <a:ext cx="38665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hụt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vẫn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thủ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xảy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sót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dõi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build="p" animBg="1"/>
      <p:bldP spid="701" grpId="0"/>
      <p:bldP spid="7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1056431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 .exe: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F04A2-7163-C49F-9621-E74038E8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32" y="1387163"/>
            <a:ext cx="75888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chạy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auto-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ourier New" panose="02070309020205020404" pitchFamily="49" charset="0"/>
              </a:rPr>
              <a:t>-to-exe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dòng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F5C6C4C-2163-0762-EF3E-8EBF4175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32" y="2067074"/>
            <a:ext cx="6006465" cy="152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1F9BFD-7A1C-8975-B918-D77059A57D0D}"/>
              </a:ext>
            </a:extLst>
          </p:cNvPr>
          <p:cNvSpPr txBox="1"/>
          <p:nvPr/>
        </p:nvSpPr>
        <p:spPr>
          <a:xfrm>
            <a:off x="827631" y="3762686"/>
            <a:ext cx="7588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mở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auto-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-to-exe,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đường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Python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ảnh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chụp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bên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9" grpId="0" animBg="1"/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72004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 .exe: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Cách chuyển File Python thành EXE">
            <a:extLst>
              <a:ext uri="{FF2B5EF4-FFF2-40B4-BE49-F238E27FC236}">
                <a16:creationId xmlns:a16="http://schemas.microsoft.com/office/drawing/2014/main" id="{78207919-7D7D-D728-0671-496C1CAE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4" y="2313847"/>
            <a:ext cx="2768073" cy="282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6B9D9-AED2-48EC-6468-2406A205F02B}"/>
              </a:ext>
            </a:extLst>
          </p:cNvPr>
          <p:cNvSpPr txBox="1"/>
          <p:nvPr/>
        </p:nvSpPr>
        <p:spPr>
          <a:xfrm>
            <a:off x="626624" y="1390517"/>
            <a:ext cx="6720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hoàn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tất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vị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trí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hãy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vị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trí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ảnh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chụp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bên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xanh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lam.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 descr="Cách chuyển File Python thành EXE">
            <a:extLst>
              <a:ext uri="{FF2B5EF4-FFF2-40B4-BE49-F238E27FC236}">
                <a16:creationId xmlns:a16="http://schemas.microsoft.com/office/drawing/2014/main" id="{D95D6556-6A31-19F5-2C3C-2FBB6C725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35206"/>
            <a:ext cx="2954205" cy="2908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1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9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72004"/>
            <a:ext cx="3945375" cy="324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 .exe: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2D0B6-F504-F6F1-9CAF-8E1B57183467}"/>
              </a:ext>
            </a:extLst>
          </p:cNvPr>
          <p:cNvSpPr txBox="1"/>
          <p:nvPr/>
        </p:nvSpPr>
        <p:spPr>
          <a:xfrm>
            <a:off x="626624" y="1446540"/>
            <a:ext cx="7221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Ngay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“CONVERT .PY TO EXE”,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cửa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sổ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giống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 descr="Cách chuyển File Python thành EXE">
            <a:extLst>
              <a:ext uri="{FF2B5EF4-FFF2-40B4-BE49-F238E27FC236}">
                <a16:creationId xmlns:a16="http://schemas.microsoft.com/office/drawing/2014/main" id="{57130A91-9D95-701F-1700-16179FC85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12" y="2092871"/>
            <a:ext cx="3347906" cy="297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7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9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272281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D404-A0D1-9FEE-FEBB-D91A8EDEAA8D}"/>
              </a:ext>
            </a:extLst>
          </p:cNvPr>
          <p:cNvSpPr txBox="1"/>
          <p:nvPr/>
        </p:nvSpPr>
        <p:spPr>
          <a:xfrm>
            <a:off x="626625" y="982477"/>
            <a:ext cx="4325203" cy="3230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trình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</a:t>
            </a:r>
            <a:r>
              <a:rPr lang="en-US" sz="14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</a:t>
            </a:r>
            <a:r>
              <a:rPr lang="en-US" sz="14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 .exe:</a:t>
            </a:r>
            <a:endParaRPr lang="en-US" sz="1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 descr="Cách chuyển File Python thành EXE">
            <a:extLst>
              <a:ext uri="{FF2B5EF4-FFF2-40B4-BE49-F238E27FC236}">
                <a16:creationId xmlns:a16="http://schemas.microsoft.com/office/drawing/2014/main" id="{F265A3FC-30C3-F911-C655-8A2B460A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85" y="1474176"/>
            <a:ext cx="3783227" cy="2054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78452-7546-6338-8D67-F07D6A0AB7C1}"/>
              </a:ext>
            </a:extLst>
          </p:cNvPr>
          <p:cNvSpPr txBox="1"/>
          <p:nvPr/>
        </p:nvSpPr>
        <p:spPr>
          <a:xfrm>
            <a:off x="1935013" y="3652669"/>
            <a:ext cx="5273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-Khi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bạn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mở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tệp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đầu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tệp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GUI EXE: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 descr="Cách chuyển File Python thành EXE">
            <a:extLst>
              <a:ext uri="{FF2B5EF4-FFF2-40B4-BE49-F238E27FC236}">
                <a16:creationId xmlns:a16="http://schemas.microsoft.com/office/drawing/2014/main" id="{DF18DA27-1339-6DB2-8074-E68A2E1E0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07" y="4146202"/>
            <a:ext cx="4578985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1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9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" sz="1800" b="1" dirty="0">
                <a:latin typeface="Roboto" panose="02000000000000000000" pitchFamily="2" charset="0"/>
                <a:cs typeface="Roboto" panose="02000000000000000000" pitchFamily="2" charset="0"/>
              </a:rPr>
              <a:t>Đóng gói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4484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5DF4CD-A435-00C5-0026-718C059B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8" y="1470602"/>
            <a:ext cx="2340553" cy="3334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36CF6-962F-3F6E-1A80-C31ED5F9BD42}"/>
              </a:ext>
            </a:extLst>
          </p:cNvPr>
          <p:cNvSpPr txBox="1"/>
          <p:nvPr/>
        </p:nvSpPr>
        <p:spPr>
          <a:xfrm>
            <a:off x="3713316" y="2214320"/>
            <a:ext cx="4622800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chuyển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tệp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sang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định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exe ta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tục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bước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đây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 algn="just" fontAlgn="base">
              <a:spcAft>
                <a:spcPts val="15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tất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file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muốn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file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Winrar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gói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" sz="1800" b="1" dirty="0">
                <a:latin typeface="Roboto" panose="02000000000000000000" pitchFamily="2" charset="0"/>
                <a:cs typeface="Roboto" panose="02000000000000000000" pitchFamily="2" charset="0"/>
              </a:rPr>
              <a:t>Đóng gói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4484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0CE09-8C9B-9CDC-BB05-8D7B24129E9E}"/>
              </a:ext>
            </a:extLst>
          </p:cNvPr>
          <p:cNvSpPr txBox="1"/>
          <p:nvPr/>
        </p:nvSpPr>
        <p:spPr>
          <a:xfrm>
            <a:off x="605938" y="1245162"/>
            <a:ext cx="3235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15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nén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SFX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0461AF5-737D-0EDE-671C-5402E99F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8" y="1840112"/>
            <a:ext cx="3119120" cy="299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894101-E6E5-14A4-956E-0D45FF49044D}"/>
              </a:ext>
            </a:extLst>
          </p:cNvPr>
          <p:cNvSpPr txBox="1"/>
          <p:nvPr/>
        </p:nvSpPr>
        <p:spPr>
          <a:xfrm>
            <a:off x="4826000" y="1250494"/>
            <a:ext cx="3829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15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nâng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SFX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651965B-C84C-67E1-73DE-5173829F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557" y="1840112"/>
            <a:ext cx="3097430" cy="299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" sz="1800" b="1" dirty="0">
                <a:latin typeface="Roboto" panose="02000000000000000000" pitchFamily="2" charset="0"/>
                <a:cs typeface="Roboto" panose="02000000000000000000" pitchFamily="2" charset="0"/>
              </a:rPr>
              <a:t>Đóng gói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4484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66FDF-5785-1CEF-9093-D17C9E1F2BFA}"/>
              </a:ext>
            </a:extLst>
          </p:cNvPr>
          <p:cNvSpPr txBox="1"/>
          <p:nvPr/>
        </p:nvSpPr>
        <p:spPr>
          <a:xfrm>
            <a:off x="675787" y="1357882"/>
            <a:ext cx="474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15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tùy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dưới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6CC61C-4BA4-C23A-9E01-70551727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63" y="1727214"/>
            <a:ext cx="2279650" cy="3240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5A3FFA-3022-AF1B-C9C8-FAA14AF6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05" y="1727214"/>
            <a:ext cx="3313060" cy="324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8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" sz="1800" b="1" dirty="0">
                <a:latin typeface="Roboto" panose="02000000000000000000" pitchFamily="2" charset="0"/>
                <a:cs typeface="Roboto" panose="02000000000000000000" pitchFamily="2" charset="0"/>
              </a:rPr>
              <a:t>Đóng gói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</a:b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05938" y="979169"/>
            <a:ext cx="24484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Tạo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34FF373-CB92-7BD0-4207-9FCEA391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47" y="1441450"/>
            <a:ext cx="2084773" cy="250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A3E6788-F9A6-2B69-90FA-EC5E9A867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920" y="1441450"/>
            <a:ext cx="2068119" cy="250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B61C8D-8B40-19A8-B93B-F9C9FFF08580}"/>
              </a:ext>
            </a:extLst>
          </p:cNvPr>
          <p:cNvSpPr txBox="1"/>
          <p:nvPr/>
        </p:nvSpPr>
        <p:spPr>
          <a:xfrm>
            <a:off x="2140557" y="4058683"/>
            <a:ext cx="5412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file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tệp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cài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đặt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1D1DB5-8CE6-BD15-B1E3-B1ED4D16F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87" y="4428015"/>
            <a:ext cx="6006465" cy="4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" sz="1800" b="1" dirty="0">
                <a:latin typeface="Roboto" panose="02000000000000000000" pitchFamily="2" charset="0"/>
                <a:cs typeface="Roboto" panose="02000000000000000000" pitchFamily="2" charset="0"/>
              </a:rPr>
              <a:t>Đóng gói file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D35-7D0C-5ED4-F653-5BA306896C9C}"/>
              </a:ext>
            </a:extLst>
          </p:cNvPr>
          <p:cNvSpPr txBox="1"/>
          <p:nvPr/>
        </p:nvSpPr>
        <p:spPr>
          <a:xfrm>
            <a:off x="675788" y="937385"/>
            <a:ext cx="279131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c)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Hướng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dẫn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cài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E9698-C5FD-7BA8-65F5-C415747DADBA}"/>
              </a:ext>
            </a:extLst>
          </p:cNvPr>
          <p:cNvSpPr txBox="1"/>
          <p:nvPr/>
        </p:nvSpPr>
        <p:spPr>
          <a:xfrm>
            <a:off x="605938" y="1414562"/>
            <a:ext cx="376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15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tệp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Setup,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nén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019AA1-9E65-BF33-D1A3-11F26338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4" y="2007089"/>
            <a:ext cx="3591560" cy="2851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893449-661F-38EB-108A-217B6157A878}"/>
              </a:ext>
            </a:extLst>
          </p:cNvPr>
          <p:cNvSpPr txBox="1"/>
          <p:nvPr/>
        </p:nvSpPr>
        <p:spPr>
          <a:xfrm>
            <a:off x="4572000" y="2204212"/>
            <a:ext cx="4375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spcAft>
                <a:spcPts val="15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shortcut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160AB65-46E0-7F6A-EF49-F49D68DD4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32" y="2984524"/>
            <a:ext cx="22002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4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fontAlgn="base">
              <a:spcAft>
                <a:spcPts val="1500"/>
              </a:spcAft>
              <a:buFont typeface="+mj-lt"/>
              <a:buAutoNum type="alphaLcParenR"/>
            </a:pP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thường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C0D59-4A4C-23C8-54EC-FC5D554C3503}"/>
              </a:ext>
            </a:extLst>
          </p:cNvPr>
          <p:cNvSpPr txBox="1"/>
          <p:nvPr/>
        </p:nvSpPr>
        <p:spPr>
          <a:xfrm>
            <a:off x="605937" y="1358978"/>
            <a:ext cx="8045693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albaum Display SemiBold" panose="02070703090703020303" pitchFamily="18" charset="0"/>
              <a:buChar char="-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thì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email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tục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85A7CE7-B1CB-FB42-BA08-59CB325A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03" y="2168116"/>
            <a:ext cx="4681359" cy="2633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1.2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Khả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phát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triển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888524" y="3595801"/>
            <a:ext cx="4002258" cy="134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000"/>
              <a:buNone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mở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rộng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nâng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mượn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kê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thanh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trực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tuyến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v.v.</a:t>
            </a: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96325" y="2903688"/>
            <a:ext cx="2628600" cy="539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</a:rPr>
              <a:t>Phát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triển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đa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dạng</a:t>
            </a:r>
            <a:endParaRPr sz="2000"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253219" y="3595802"/>
            <a:ext cx="4086664" cy="134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000"/>
              <a:buNone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được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nhiều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nhau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19076" y="2903688"/>
            <a:ext cx="2628600" cy="539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oboto" panose="02000000000000000000" pitchFamily="2" charset="0"/>
                <a:cs typeface="Roboto" panose="02000000000000000000" pitchFamily="2" charset="0"/>
              </a:rPr>
              <a:t>Tiềm năng lớn</a:t>
            </a:r>
            <a:endParaRPr sz="20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5" y="106658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/>
      <p:bldP spid="627" grpId="0" build="p" animBg="1"/>
      <p:bldP spid="628" grpId="0" animBg="1"/>
      <p:bldP spid="629" grpId="0" build="p" animBg="1"/>
      <p:bldP spid="6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fontAlgn="base">
              <a:spcAft>
                <a:spcPts val="1500"/>
              </a:spcAft>
              <a:buFont typeface="+mj-lt"/>
              <a:buAutoNum type="alphaLcParenR"/>
            </a:pP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thường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4DAC0-F326-FD48-FE22-58ABD6129C16}"/>
              </a:ext>
            </a:extLst>
          </p:cNvPr>
          <p:cNvSpPr txBox="1"/>
          <p:nvPr/>
        </p:nvSpPr>
        <p:spPr>
          <a:xfrm>
            <a:off x="605938" y="1389390"/>
            <a:ext cx="796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chưa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thì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nút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điền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tục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F6F59-4EA5-FEFC-E3BE-7BE84040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01" y="2121872"/>
            <a:ext cx="5013197" cy="2679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5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fontAlgn="base">
              <a:spcAft>
                <a:spcPts val="1500"/>
              </a:spcAft>
              <a:buFont typeface="+mj-lt"/>
              <a:buAutoNum type="alphaLcParenR"/>
            </a:pP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dùng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thông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thường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D30D8-794F-9620-F919-D9EE4F82E8F9}"/>
              </a:ext>
            </a:extLst>
          </p:cNvPr>
          <p:cNvSpPr txBox="1"/>
          <p:nvPr/>
        </p:nvSpPr>
        <p:spPr>
          <a:xfrm>
            <a:off x="1290710" y="1417236"/>
            <a:ext cx="6777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Sau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màn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như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</a:t>
            </a:r>
            <a:endParaRPr lang="en-US" sz="18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1E914A-43CB-F500-BF40-5C269453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68" y="1900566"/>
            <a:ext cx="5566263" cy="295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51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05B08-4DE0-5B8C-EAAA-7D16CFB46113}"/>
              </a:ext>
            </a:extLst>
          </p:cNvPr>
          <p:cNvSpPr txBox="1"/>
          <p:nvPr/>
        </p:nvSpPr>
        <p:spPr>
          <a:xfrm>
            <a:off x="2207846" y="1383647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endParaRPr lang="en-US" sz="18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1D6D7-24F0-E7E5-1106-4D479150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92" y="1953661"/>
            <a:ext cx="4948816" cy="2601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5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C9ED3-D82E-D675-0135-F394336DDBE6}"/>
              </a:ext>
            </a:extLst>
          </p:cNvPr>
          <p:cNvSpPr txBox="1"/>
          <p:nvPr/>
        </p:nvSpPr>
        <p:spPr>
          <a:xfrm>
            <a:off x="605937" y="1303239"/>
            <a:ext cx="7482985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đề,tác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năm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bản,thể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50088-5884-CD55-E52E-4C02E3BD9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4" y="2081971"/>
            <a:ext cx="5249172" cy="277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7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30A5E-516F-52B7-B596-1AB7FAF95D0C}"/>
              </a:ext>
            </a:extLst>
          </p:cNvPr>
          <p:cNvSpPr txBox="1"/>
          <p:nvPr/>
        </p:nvSpPr>
        <p:spPr>
          <a:xfrm>
            <a:off x="605937" y="1318288"/>
            <a:ext cx="7039853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853C5-2ADE-3591-67B0-ACB7E9518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62" y="1850940"/>
            <a:ext cx="5448276" cy="287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59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2923-57D2-64D8-DD50-2FD1984958FE}"/>
              </a:ext>
            </a:extLst>
          </p:cNvPr>
          <p:cNvSpPr txBox="1"/>
          <p:nvPr/>
        </p:nvSpPr>
        <p:spPr>
          <a:xfrm>
            <a:off x="605937" y="1474036"/>
            <a:ext cx="7869847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đề,tác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giả,năm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92D26-732A-6A50-69B5-7FED9D5AE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45" y="2181869"/>
            <a:ext cx="5060310" cy="2676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25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3F71B-4590-01D7-32F6-65CB70D94935}"/>
              </a:ext>
            </a:extLst>
          </p:cNvPr>
          <p:cNvSpPr txBox="1"/>
          <p:nvPr/>
        </p:nvSpPr>
        <p:spPr>
          <a:xfrm>
            <a:off x="605938" y="1425402"/>
            <a:ext cx="4622800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DF7D4-91F3-6593-9994-D426335BC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78" y="1895213"/>
            <a:ext cx="5514643" cy="2901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9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AA39E-C3CC-2070-1616-6294C497BABB}"/>
              </a:ext>
            </a:extLst>
          </p:cNvPr>
          <p:cNvSpPr txBox="1"/>
          <p:nvPr/>
        </p:nvSpPr>
        <p:spPr>
          <a:xfrm>
            <a:off x="605938" y="1412702"/>
            <a:ext cx="4486567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2D423-9471-ADEE-33DE-21CE484AF5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8" y="1860753"/>
            <a:ext cx="5691623" cy="2995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6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35A94-CD7C-36E2-ED4C-460899C7C7A9}"/>
              </a:ext>
            </a:extLst>
          </p:cNvPr>
          <p:cNvSpPr txBox="1"/>
          <p:nvPr/>
        </p:nvSpPr>
        <p:spPr>
          <a:xfrm>
            <a:off x="605937" y="1474036"/>
            <a:ext cx="8137133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thêm,xóa,chỉnh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khiển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985DA-FF98-CCD1-2BAB-CF688708D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04" y="2142745"/>
            <a:ext cx="5470397" cy="2896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61572-D291-7FAC-D286-F886042A39F5}"/>
              </a:ext>
            </a:extLst>
          </p:cNvPr>
          <p:cNvSpPr txBox="1"/>
          <p:nvPr/>
        </p:nvSpPr>
        <p:spPr>
          <a:xfrm>
            <a:off x="605937" y="1474036"/>
            <a:ext cx="8291877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tên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sinh,email,password,xác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password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trò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. Sau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2B001-31B0-7AC5-8B73-F0650B0C4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50" y="2185763"/>
            <a:ext cx="5038700" cy="2672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</a:t>
            </a: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PHẦN MỞ ĐẦU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3" y="1089783"/>
            <a:ext cx="5259349" cy="648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1.3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hỏi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kỹ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" indent="0" algn="just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oogle Shape;2333;p54">
            <a:extLst>
              <a:ext uri="{FF2B5EF4-FFF2-40B4-BE49-F238E27FC236}">
                <a16:creationId xmlns:a16="http://schemas.microsoft.com/office/drawing/2014/main" id="{D34DC0D9-399A-8331-B35E-87E7BE292A5E}"/>
              </a:ext>
            </a:extLst>
          </p:cNvPr>
          <p:cNvGrpSpPr/>
          <p:nvPr/>
        </p:nvGrpSpPr>
        <p:grpSpPr>
          <a:xfrm>
            <a:off x="4683262" y="1016867"/>
            <a:ext cx="4004378" cy="3608760"/>
            <a:chOff x="910725" y="305150"/>
            <a:chExt cx="5738575" cy="5171625"/>
          </a:xfrm>
        </p:grpSpPr>
        <p:sp>
          <p:nvSpPr>
            <p:cNvPr id="4" name="Google Shape;2334;p54">
              <a:extLst>
                <a:ext uri="{FF2B5EF4-FFF2-40B4-BE49-F238E27FC236}">
                  <a16:creationId xmlns:a16="http://schemas.microsoft.com/office/drawing/2014/main" id="{01F154F9-DCA6-B890-E37B-F82EA84BD59C}"/>
                </a:ext>
              </a:extLst>
            </p:cNvPr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" name="Google Shape;2335;p54">
              <a:extLst>
                <a:ext uri="{FF2B5EF4-FFF2-40B4-BE49-F238E27FC236}">
                  <a16:creationId xmlns:a16="http://schemas.microsoft.com/office/drawing/2014/main" id="{FC33BEA5-EF9A-8E64-0DA8-8D5559465B29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6;p54">
              <a:extLst>
                <a:ext uri="{FF2B5EF4-FFF2-40B4-BE49-F238E27FC236}">
                  <a16:creationId xmlns:a16="http://schemas.microsoft.com/office/drawing/2014/main" id="{AE8B57EF-7195-2C3C-E4D5-83F12A6FCA4D}"/>
                </a:ext>
              </a:extLst>
            </p:cNvPr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" name="Google Shape;2337;p54">
              <a:extLst>
                <a:ext uri="{FF2B5EF4-FFF2-40B4-BE49-F238E27FC236}">
                  <a16:creationId xmlns:a16="http://schemas.microsoft.com/office/drawing/2014/main" id="{C5E8E037-E1B9-862E-2D18-EA2C63F1946A}"/>
                </a:ext>
              </a:extLst>
            </p:cNvPr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Google Shape;2338;p54">
              <a:extLst>
                <a:ext uri="{FF2B5EF4-FFF2-40B4-BE49-F238E27FC236}">
                  <a16:creationId xmlns:a16="http://schemas.microsoft.com/office/drawing/2014/main" id="{22C73B6A-6B1B-DC33-9CA3-7D9C48CE025F}"/>
                </a:ext>
              </a:extLst>
            </p:cNvPr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9;p54">
              <a:extLst>
                <a:ext uri="{FF2B5EF4-FFF2-40B4-BE49-F238E27FC236}">
                  <a16:creationId xmlns:a16="http://schemas.microsoft.com/office/drawing/2014/main" id="{D7362B04-7EBE-C4AC-803F-E6CA8CB7F71D}"/>
                </a:ext>
              </a:extLst>
            </p:cNvPr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0" name="Google Shape;2340;p54">
              <a:extLst>
                <a:ext uri="{FF2B5EF4-FFF2-40B4-BE49-F238E27FC236}">
                  <a16:creationId xmlns:a16="http://schemas.microsoft.com/office/drawing/2014/main" id="{BC2E847B-953D-C35C-5629-A9B6E84BA07D}"/>
                </a:ext>
              </a:extLst>
            </p:cNvPr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" name="Google Shape;2341;p54">
              <a:extLst>
                <a:ext uri="{FF2B5EF4-FFF2-40B4-BE49-F238E27FC236}">
                  <a16:creationId xmlns:a16="http://schemas.microsoft.com/office/drawing/2014/main" id="{829C0728-7927-2ADB-59AD-537C6DFFC792}"/>
                </a:ext>
              </a:extLst>
            </p:cNvPr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42;p54">
              <a:extLst>
                <a:ext uri="{FF2B5EF4-FFF2-40B4-BE49-F238E27FC236}">
                  <a16:creationId xmlns:a16="http://schemas.microsoft.com/office/drawing/2014/main" id="{94614497-2BF4-74C8-75C4-47F6CBFB1A45}"/>
                </a:ext>
              </a:extLst>
            </p:cNvPr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Google Shape;2343;p54">
              <a:extLst>
                <a:ext uri="{FF2B5EF4-FFF2-40B4-BE49-F238E27FC236}">
                  <a16:creationId xmlns:a16="http://schemas.microsoft.com/office/drawing/2014/main" id="{D32023B4-C42C-D6FF-D74F-3EDB34E282E0}"/>
                </a:ext>
              </a:extLst>
            </p:cNvPr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4" name="Google Shape;2344;p54">
              <a:extLst>
                <a:ext uri="{FF2B5EF4-FFF2-40B4-BE49-F238E27FC236}">
                  <a16:creationId xmlns:a16="http://schemas.microsoft.com/office/drawing/2014/main" id="{A95BE18C-08B2-88A5-B774-840B35919F0C}"/>
                </a:ext>
              </a:extLst>
            </p:cNvPr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45;p54">
              <a:extLst>
                <a:ext uri="{FF2B5EF4-FFF2-40B4-BE49-F238E27FC236}">
                  <a16:creationId xmlns:a16="http://schemas.microsoft.com/office/drawing/2014/main" id="{E6DAB09B-B5CA-9CCF-691A-E48FE25D3540}"/>
                </a:ext>
              </a:extLst>
            </p:cNvPr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Google Shape;2346;p54">
              <a:extLst>
                <a:ext uri="{FF2B5EF4-FFF2-40B4-BE49-F238E27FC236}">
                  <a16:creationId xmlns:a16="http://schemas.microsoft.com/office/drawing/2014/main" id="{FCB837DD-4E02-E1E8-BB0C-001C88A55296}"/>
                </a:ext>
              </a:extLst>
            </p:cNvPr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2347;p54">
              <a:extLst>
                <a:ext uri="{FF2B5EF4-FFF2-40B4-BE49-F238E27FC236}">
                  <a16:creationId xmlns:a16="http://schemas.microsoft.com/office/drawing/2014/main" id="{06B846A3-0144-B6E0-C840-B7163904D01C}"/>
                </a:ext>
              </a:extLst>
            </p:cNvPr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8" name="Google Shape;2348;p54">
              <a:extLst>
                <a:ext uri="{FF2B5EF4-FFF2-40B4-BE49-F238E27FC236}">
                  <a16:creationId xmlns:a16="http://schemas.microsoft.com/office/drawing/2014/main" id="{5F81FBE0-F128-F594-1ED8-29CC7CC5B845}"/>
                </a:ext>
              </a:extLst>
            </p:cNvPr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49;p54">
              <a:extLst>
                <a:ext uri="{FF2B5EF4-FFF2-40B4-BE49-F238E27FC236}">
                  <a16:creationId xmlns:a16="http://schemas.microsoft.com/office/drawing/2014/main" id="{D94C6313-B8AE-8B1C-72BE-8CB43A83995D}"/>
                </a:ext>
              </a:extLst>
            </p:cNvPr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Google Shape;2350;p54">
              <a:extLst>
                <a:ext uri="{FF2B5EF4-FFF2-40B4-BE49-F238E27FC236}">
                  <a16:creationId xmlns:a16="http://schemas.microsoft.com/office/drawing/2014/main" id="{8E40BF87-FE1D-B155-9EE5-3C895E9D6AEA}"/>
                </a:ext>
              </a:extLst>
            </p:cNvPr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Google Shape;2351;p54">
              <a:extLst>
                <a:ext uri="{FF2B5EF4-FFF2-40B4-BE49-F238E27FC236}">
                  <a16:creationId xmlns:a16="http://schemas.microsoft.com/office/drawing/2014/main" id="{DCC7DA2B-955D-77E6-C21C-1BC1CBB24182}"/>
                </a:ext>
              </a:extLst>
            </p:cNvPr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2" name="Google Shape;2352;p54">
              <a:extLst>
                <a:ext uri="{FF2B5EF4-FFF2-40B4-BE49-F238E27FC236}">
                  <a16:creationId xmlns:a16="http://schemas.microsoft.com/office/drawing/2014/main" id="{984320F9-F4CC-4CC8-B1C6-7888501F7460}"/>
                </a:ext>
              </a:extLst>
            </p:cNvPr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3" name="Google Shape;2353;p54">
              <a:extLst>
                <a:ext uri="{FF2B5EF4-FFF2-40B4-BE49-F238E27FC236}">
                  <a16:creationId xmlns:a16="http://schemas.microsoft.com/office/drawing/2014/main" id="{6C1D041B-7CB9-F49F-5269-67D66DCDA791}"/>
                </a:ext>
              </a:extLst>
            </p:cNvPr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4" name="Google Shape;2354;p54">
              <a:extLst>
                <a:ext uri="{FF2B5EF4-FFF2-40B4-BE49-F238E27FC236}">
                  <a16:creationId xmlns:a16="http://schemas.microsoft.com/office/drawing/2014/main" id="{24397346-BE8A-68F9-6DFB-657CD35384B8}"/>
                </a:ext>
              </a:extLst>
            </p:cNvPr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5" name="Google Shape;2355;p54">
              <a:extLst>
                <a:ext uri="{FF2B5EF4-FFF2-40B4-BE49-F238E27FC236}">
                  <a16:creationId xmlns:a16="http://schemas.microsoft.com/office/drawing/2014/main" id="{95C2B87B-1945-1BC8-F5DA-71F274CF4E6A}"/>
                </a:ext>
              </a:extLst>
            </p:cNvPr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56;p54">
              <a:extLst>
                <a:ext uri="{FF2B5EF4-FFF2-40B4-BE49-F238E27FC236}">
                  <a16:creationId xmlns:a16="http://schemas.microsoft.com/office/drawing/2014/main" id="{E53875AA-2D37-B60A-725C-1EEE8A76780A}"/>
                </a:ext>
              </a:extLst>
            </p:cNvPr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7" name="Google Shape;2357;p54">
              <a:extLst>
                <a:ext uri="{FF2B5EF4-FFF2-40B4-BE49-F238E27FC236}">
                  <a16:creationId xmlns:a16="http://schemas.microsoft.com/office/drawing/2014/main" id="{1DE60B9F-052F-2875-11C6-077662C5ABBA}"/>
                </a:ext>
              </a:extLst>
            </p:cNvPr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8" name="Google Shape;2358;p54">
              <a:extLst>
                <a:ext uri="{FF2B5EF4-FFF2-40B4-BE49-F238E27FC236}">
                  <a16:creationId xmlns:a16="http://schemas.microsoft.com/office/drawing/2014/main" id="{E4D90A43-2FCE-EF17-F7E0-B42B0C8AD6AA}"/>
                </a:ext>
              </a:extLst>
            </p:cNvPr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9" name="Google Shape;2359;p54">
              <a:extLst>
                <a:ext uri="{FF2B5EF4-FFF2-40B4-BE49-F238E27FC236}">
                  <a16:creationId xmlns:a16="http://schemas.microsoft.com/office/drawing/2014/main" id="{C5C3F357-0FCA-51D9-9FD3-7146397F107B}"/>
                </a:ext>
              </a:extLst>
            </p:cNvPr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0" name="Google Shape;2360;p54">
              <a:extLst>
                <a:ext uri="{FF2B5EF4-FFF2-40B4-BE49-F238E27FC236}">
                  <a16:creationId xmlns:a16="http://schemas.microsoft.com/office/drawing/2014/main" id="{FF87F488-34D7-8C08-C7DD-D3E7D9C66EB7}"/>
                </a:ext>
              </a:extLst>
            </p:cNvPr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1" name="Google Shape;2361;p54">
              <a:extLst>
                <a:ext uri="{FF2B5EF4-FFF2-40B4-BE49-F238E27FC236}">
                  <a16:creationId xmlns:a16="http://schemas.microsoft.com/office/drawing/2014/main" id="{1260143D-17B0-7377-1B3F-AA0DE8D21146}"/>
                </a:ext>
              </a:extLst>
            </p:cNvPr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Google Shape;2362;p54">
              <a:extLst>
                <a:ext uri="{FF2B5EF4-FFF2-40B4-BE49-F238E27FC236}">
                  <a16:creationId xmlns:a16="http://schemas.microsoft.com/office/drawing/2014/main" id="{51E5E437-36C1-81D6-CC3B-7B518626373C}"/>
                </a:ext>
              </a:extLst>
            </p:cNvPr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63;p54">
              <a:extLst>
                <a:ext uri="{FF2B5EF4-FFF2-40B4-BE49-F238E27FC236}">
                  <a16:creationId xmlns:a16="http://schemas.microsoft.com/office/drawing/2014/main" id="{86605D5B-954A-D08A-67C3-B3B7A3822A51}"/>
                </a:ext>
              </a:extLst>
            </p:cNvPr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4" name="Google Shape;2364;p54">
              <a:extLst>
                <a:ext uri="{FF2B5EF4-FFF2-40B4-BE49-F238E27FC236}">
                  <a16:creationId xmlns:a16="http://schemas.microsoft.com/office/drawing/2014/main" id="{F2E6F555-B546-8D91-F055-C4755E2D5E79}"/>
                </a:ext>
              </a:extLst>
            </p:cNvPr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Google Shape;2365;p54">
              <a:extLst>
                <a:ext uri="{FF2B5EF4-FFF2-40B4-BE49-F238E27FC236}">
                  <a16:creationId xmlns:a16="http://schemas.microsoft.com/office/drawing/2014/main" id="{F676CF21-D1AD-A1BF-1CC8-4E395730EA47}"/>
                </a:ext>
              </a:extLst>
            </p:cNvPr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Google Shape;2366;p54">
              <a:extLst>
                <a:ext uri="{FF2B5EF4-FFF2-40B4-BE49-F238E27FC236}">
                  <a16:creationId xmlns:a16="http://schemas.microsoft.com/office/drawing/2014/main" id="{388CDEF8-4EA3-5DB2-0168-9565E5758299}"/>
                </a:ext>
              </a:extLst>
            </p:cNvPr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67;p54">
              <a:extLst>
                <a:ext uri="{FF2B5EF4-FFF2-40B4-BE49-F238E27FC236}">
                  <a16:creationId xmlns:a16="http://schemas.microsoft.com/office/drawing/2014/main" id="{B125A316-1647-83E5-9B05-424EA96E7289}"/>
                </a:ext>
              </a:extLst>
            </p:cNvPr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Google Shape;2368;p54">
              <a:extLst>
                <a:ext uri="{FF2B5EF4-FFF2-40B4-BE49-F238E27FC236}">
                  <a16:creationId xmlns:a16="http://schemas.microsoft.com/office/drawing/2014/main" id="{8C79E2C9-5649-C4BA-367E-C5418F8A9B00}"/>
                </a:ext>
              </a:extLst>
            </p:cNvPr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Google Shape;2369;p54">
              <a:extLst>
                <a:ext uri="{FF2B5EF4-FFF2-40B4-BE49-F238E27FC236}">
                  <a16:creationId xmlns:a16="http://schemas.microsoft.com/office/drawing/2014/main" id="{D746018D-06EC-C7E1-0AA7-FC0D94E9FFCB}"/>
                </a:ext>
              </a:extLst>
            </p:cNvPr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70;p54">
              <a:extLst>
                <a:ext uri="{FF2B5EF4-FFF2-40B4-BE49-F238E27FC236}">
                  <a16:creationId xmlns:a16="http://schemas.microsoft.com/office/drawing/2014/main" id="{CA7D18EF-905C-8853-90E8-6FFD948CA32C}"/>
                </a:ext>
              </a:extLst>
            </p:cNvPr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Google Shape;2371;p54">
              <a:extLst>
                <a:ext uri="{FF2B5EF4-FFF2-40B4-BE49-F238E27FC236}">
                  <a16:creationId xmlns:a16="http://schemas.microsoft.com/office/drawing/2014/main" id="{A6BB4BBB-F992-747B-9772-D4BBC99FCFCB}"/>
                </a:ext>
              </a:extLst>
            </p:cNvPr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2" name="Google Shape;2372;p54">
              <a:extLst>
                <a:ext uri="{FF2B5EF4-FFF2-40B4-BE49-F238E27FC236}">
                  <a16:creationId xmlns:a16="http://schemas.microsoft.com/office/drawing/2014/main" id="{6467B9E2-3B75-031D-621E-0151D95C86CC}"/>
                </a:ext>
              </a:extLst>
            </p:cNvPr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73;p54">
              <a:extLst>
                <a:ext uri="{FF2B5EF4-FFF2-40B4-BE49-F238E27FC236}">
                  <a16:creationId xmlns:a16="http://schemas.microsoft.com/office/drawing/2014/main" id="{227E3088-BA7A-9128-D8A4-D90B7FFA23ED}"/>
                </a:ext>
              </a:extLst>
            </p:cNvPr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4" name="Google Shape;2374;p54">
              <a:extLst>
                <a:ext uri="{FF2B5EF4-FFF2-40B4-BE49-F238E27FC236}">
                  <a16:creationId xmlns:a16="http://schemas.microsoft.com/office/drawing/2014/main" id="{A127FF1C-F773-0DF0-6B1F-71E6C37966B0}"/>
                </a:ext>
              </a:extLst>
            </p:cNvPr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5" name="Google Shape;2375;p54">
              <a:extLst>
                <a:ext uri="{FF2B5EF4-FFF2-40B4-BE49-F238E27FC236}">
                  <a16:creationId xmlns:a16="http://schemas.microsoft.com/office/drawing/2014/main" id="{0F2D4A30-2226-3D76-F5EF-E707C0DF5058}"/>
                </a:ext>
              </a:extLst>
            </p:cNvPr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6" name="Google Shape;2376;p54">
              <a:extLst>
                <a:ext uri="{FF2B5EF4-FFF2-40B4-BE49-F238E27FC236}">
                  <a16:creationId xmlns:a16="http://schemas.microsoft.com/office/drawing/2014/main" id="{423125DD-1F13-8179-6B23-D6D48AA3A9A0}"/>
                </a:ext>
              </a:extLst>
            </p:cNvPr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Google Shape;2377;p54">
              <a:extLst>
                <a:ext uri="{FF2B5EF4-FFF2-40B4-BE49-F238E27FC236}">
                  <a16:creationId xmlns:a16="http://schemas.microsoft.com/office/drawing/2014/main" id="{57349267-89AD-CC41-B725-104C4AB53822}"/>
                </a:ext>
              </a:extLst>
            </p:cNvPr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8" name="Google Shape;2378;p54">
              <a:extLst>
                <a:ext uri="{FF2B5EF4-FFF2-40B4-BE49-F238E27FC236}">
                  <a16:creationId xmlns:a16="http://schemas.microsoft.com/office/drawing/2014/main" id="{AAF5CD9C-6001-A087-5901-37152C12B8C4}"/>
                </a:ext>
              </a:extLst>
            </p:cNvPr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79;p54">
              <a:extLst>
                <a:ext uri="{FF2B5EF4-FFF2-40B4-BE49-F238E27FC236}">
                  <a16:creationId xmlns:a16="http://schemas.microsoft.com/office/drawing/2014/main" id="{2A1467AA-C9C6-C055-AD37-524E7AC0768C}"/>
                </a:ext>
              </a:extLst>
            </p:cNvPr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0" name="Google Shape;2380;p54">
              <a:extLst>
                <a:ext uri="{FF2B5EF4-FFF2-40B4-BE49-F238E27FC236}">
                  <a16:creationId xmlns:a16="http://schemas.microsoft.com/office/drawing/2014/main" id="{D371A674-2531-F249-431C-62777A9144AB}"/>
                </a:ext>
              </a:extLst>
            </p:cNvPr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" name="Google Shape;2381;p54">
              <a:extLst>
                <a:ext uri="{FF2B5EF4-FFF2-40B4-BE49-F238E27FC236}">
                  <a16:creationId xmlns:a16="http://schemas.microsoft.com/office/drawing/2014/main" id="{D75374BA-8D27-F3D1-115C-253987BD5494}"/>
                </a:ext>
              </a:extLst>
            </p:cNvPr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82;p54">
              <a:extLst>
                <a:ext uri="{FF2B5EF4-FFF2-40B4-BE49-F238E27FC236}">
                  <a16:creationId xmlns:a16="http://schemas.microsoft.com/office/drawing/2014/main" id="{27D5C3D1-DCAC-C510-E35E-99F3669F263D}"/>
                </a:ext>
              </a:extLst>
            </p:cNvPr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" name="Google Shape;2383;p54">
              <a:extLst>
                <a:ext uri="{FF2B5EF4-FFF2-40B4-BE49-F238E27FC236}">
                  <a16:creationId xmlns:a16="http://schemas.microsoft.com/office/drawing/2014/main" id="{925262CB-D9BB-46DF-472A-F94EE7384E5B}"/>
                </a:ext>
              </a:extLst>
            </p:cNvPr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" name="Google Shape;2384;p54">
              <a:extLst>
                <a:ext uri="{FF2B5EF4-FFF2-40B4-BE49-F238E27FC236}">
                  <a16:creationId xmlns:a16="http://schemas.microsoft.com/office/drawing/2014/main" id="{F7F87A26-F237-EC37-B59B-D6E7B32114C6}"/>
                </a:ext>
              </a:extLst>
            </p:cNvPr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" name="Google Shape;2385;p54">
              <a:extLst>
                <a:ext uri="{FF2B5EF4-FFF2-40B4-BE49-F238E27FC236}">
                  <a16:creationId xmlns:a16="http://schemas.microsoft.com/office/drawing/2014/main" id="{1AE5C9F5-783B-7BD5-DF9B-F486A8E7E199}"/>
                </a:ext>
              </a:extLst>
            </p:cNvPr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Google Shape;2386;p54">
              <a:extLst>
                <a:ext uri="{FF2B5EF4-FFF2-40B4-BE49-F238E27FC236}">
                  <a16:creationId xmlns:a16="http://schemas.microsoft.com/office/drawing/2014/main" id="{BABC7D20-1822-B8C4-E8D4-FF1D354ABD00}"/>
                </a:ext>
              </a:extLst>
            </p:cNvPr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Google Shape;2387;p54">
              <a:extLst>
                <a:ext uri="{FF2B5EF4-FFF2-40B4-BE49-F238E27FC236}">
                  <a16:creationId xmlns:a16="http://schemas.microsoft.com/office/drawing/2014/main" id="{2A48ECE4-D2DD-21AA-5A7B-F968C2EFFFBA}"/>
                </a:ext>
              </a:extLst>
            </p:cNvPr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" name="Google Shape;2388;p54">
              <a:extLst>
                <a:ext uri="{FF2B5EF4-FFF2-40B4-BE49-F238E27FC236}">
                  <a16:creationId xmlns:a16="http://schemas.microsoft.com/office/drawing/2014/main" id="{21627158-7764-D804-B789-598DD9C00AF9}"/>
                </a:ext>
              </a:extLst>
            </p:cNvPr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" name="Google Shape;2389;p54">
              <a:extLst>
                <a:ext uri="{FF2B5EF4-FFF2-40B4-BE49-F238E27FC236}">
                  <a16:creationId xmlns:a16="http://schemas.microsoft.com/office/drawing/2014/main" id="{8921866A-71E4-E559-2881-F101594E9014}"/>
                </a:ext>
              </a:extLst>
            </p:cNvPr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" name="Google Shape;2390;p54">
              <a:extLst>
                <a:ext uri="{FF2B5EF4-FFF2-40B4-BE49-F238E27FC236}">
                  <a16:creationId xmlns:a16="http://schemas.microsoft.com/office/drawing/2014/main" id="{83CF0AE9-97F4-D83A-543F-0A5B44BAA408}"/>
                </a:ext>
              </a:extLst>
            </p:cNvPr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91;p54">
              <a:extLst>
                <a:ext uri="{FF2B5EF4-FFF2-40B4-BE49-F238E27FC236}">
                  <a16:creationId xmlns:a16="http://schemas.microsoft.com/office/drawing/2014/main" id="{00869FE2-B3AD-1F0D-1F91-BCAB5507C024}"/>
                </a:ext>
              </a:extLst>
            </p:cNvPr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" name="Google Shape;2392;p54">
              <a:extLst>
                <a:ext uri="{FF2B5EF4-FFF2-40B4-BE49-F238E27FC236}">
                  <a16:creationId xmlns:a16="http://schemas.microsoft.com/office/drawing/2014/main" id="{4F66847A-6D31-640E-FA3D-35312D9FA51D}"/>
                </a:ext>
              </a:extLst>
            </p:cNvPr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" name="Google Shape;2393;p54">
              <a:extLst>
                <a:ext uri="{FF2B5EF4-FFF2-40B4-BE49-F238E27FC236}">
                  <a16:creationId xmlns:a16="http://schemas.microsoft.com/office/drawing/2014/main" id="{C2D8C26D-E928-A724-642D-09DDC15FD20E}"/>
                </a:ext>
              </a:extLst>
            </p:cNvPr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5" name="Google Shape;2394;p54">
              <a:extLst>
                <a:ext uri="{FF2B5EF4-FFF2-40B4-BE49-F238E27FC236}">
                  <a16:creationId xmlns:a16="http://schemas.microsoft.com/office/drawing/2014/main" id="{39FF588E-AC98-A9BA-4EAD-05AFE8C7C74A}"/>
                </a:ext>
              </a:extLst>
            </p:cNvPr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6" name="Google Shape;2395;p54">
              <a:extLst>
                <a:ext uri="{FF2B5EF4-FFF2-40B4-BE49-F238E27FC236}">
                  <a16:creationId xmlns:a16="http://schemas.microsoft.com/office/drawing/2014/main" id="{3A5D6D64-DB90-7546-D569-35483B12EE6C}"/>
                </a:ext>
              </a:extLst>
            </p:cNvPr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7" name="Google Shape;2396;p54">
              <a:extLst>
                <a:ext uri="{FF2B5EF4-FFF2-40B4-BE49-F238E27FC236}">
                  <a16:creationId xmlns:a16="http://schemas.microsoft.com/office/drawing/2014/main" id="{FA8A3A8A-ECD1-6AB3-A801-7B8A8DD6AC38}"/>
                </a:ext>
              </a:extLst>
            </p:cNvPr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8" name="Google Shape;2397;p54">
              <a:extLst>
                <a:ext uri="{FF2B5EF4-FFF2-40B4-BE49-F238E27FC236}">
                  <a16:creationId xmlns:a16="http://schemas.microsoft.com/office/drawing/2014/main" id="{C9E75E72-1ACC-672F-A9BE-CA89079FA520}"/>
                </a:ext>
              </a:extLst>
            </p:cNvPr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19" name="Google Shape;2398;p54">
              <a:extLst>
                <a:ext uri="{FF2B5EF4-FFF2-40B4-BE49-F238E27FC236}">
                  <a16:creationId xmlns:a16="http://schemas.microsoft.com/office/drawing/2014/main" id="{4CA7C979-AB05-2E41-8A46-AA2A34854E98}"/>
                </a:ext>
              </a:extLst>
            </p:cNvPr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0" name="Google Shape;2399;p54">
              <a:extLst>
                <a:ext uri="{FF2B5EF4-FFF2-40B4-BE49-F238E27FC236}">
                  <a16:creationId xmlns:a16="http://schemas.microsoft.com/office/drawing/2014/main" id="{1747E935-E0DC-2481-C071-4109AB1FF4FC}"/>
                </a:ext>
              </a:extLst>
            </p:cNvPr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1" name="Google Shape;2400;p54">
              <a:extLst>
                <a:ext uri="{FF2B5EF4-FFF2-40B4-BE49-F238E27FC236}">
                  <a16:creationId xmlns:a16="http://schemas.microsoft.com/office/drawing/2014/main" id="{982FFE56-7824-9883-EA60-F3344BCF6075}"/>
                </a:ext>
              </a:extLst>
            </p:cNvPr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2" name="Google Shape;2401;p54">
              <a:extLst>
                <a:ext uri="{FF2B5EF4-FFF2-40B4-BE49-F238E27FC236}">
                  <a16:creationId xmlns:a16="http://schemas.microsoft.com/office/drawing/2014/main" id="{A51AED51-24C8-D6EE-70DD-DE0145540B2E}"/>
                </a:ext>
              </a:extLst>
            </p:cNvPr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3" name="Google Shape;2402;p54">
              <a:extLst>
                <a:ext uri="{FF2B5EF4-FFF2-40B4-BE49-F238E27FC236}">
                  <a16:creationId xmlns:a16="http://schemas.microsoft.com/office/drawing/2014/main" id="{2A2DBD7E-118E-B9EC-C407-A391458EC553}"/>
                </a:ext>
              </a:extLst>
            </p:cNvPr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4" name="Google Shape;2403;p54">
              <a:extLst>
                <a:ext uri="{FF2B5EF4-FFF2-40B4-BE49-F238E27FC236}">
                  <a16:creationId xmlns:a16="http://schemas.microsoft.com/office/drawing/2014/main" id="{04561F2D-1DA5-D0D5-E127-D80AA4F8F991}"/>
                </a:ext>
              </a:extLst>
            </p:cNvPr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5" name="Google Shape;2404;p54">
              <a:extLst>
                <a:ext uri="{FF2B5EF4-FFF2-40B4-BE49-F238E27FC236}">
                  <a16:creationId xmlns:a16="http://schemas.microsoft.com/office/drawing/2014/main" id="{D2E4EF11-4B82-1C24-C23E-656F22205F2A}"/>
                </a:ext>
              </a:extLst>
            </p:cNvPr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6" name="Google Shape;2405;p54">
              <a:extLst>
                <a:ext uri="{FF2B5EF4-FFF2-40B4-BE49-F238E27FC236}">
                  <a16:creationId xmlns:a16="http://schemas.microsoft.com/office/drawing/2014/main" id="{D9424A5D-EF71-596F-C899-7C5C08CB1D0B}"/>
                </a:ext>
              </a:extLst>
            </p:cNvPr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7" name="Google Shape;2406;p54">
              <a:extLst>
                <a:ext uri="{FF2B5EF4-FFF2-40B4-BE49-F238E27FC236}">
                  <a16:creationId xmlns:a16="http://schemas.microsoft.com/office/drawing/2014/main" id="{6F2199D1-BFEA-C750-B12C-357289AD76EF}"/>
                </a:ext>
              </a:extLst>
            </p:cNvPr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8" name="Google Shape;2407;p54">
              <a:extLst>
                <a:ext uri="{FF2B5EF4-FFF2-40B4-BE49-F238E27FC236}">
                  <a16:creationId xmlns:a16="http://schemas.microsoft.com/office/drawing/2014/main" id="{F8DE8C8C-4FC3-A297-FC04-3985A189747C}"/>
                </a:ext>
              </a:extLst>
            </p:cNvPr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9" name="Google Shape;2408;p54">
              <a:extLst>
                <a:ext uri="{FF2B5EF4-FFF2-40B4-BE49-F238E27FC236}">
                  <a16:creationId xmlns:a16="http://schemas.microsoft.com/office/drawing/2014/main" id="{28DB4F67-AB44-8B1E-E7D2-06E1B7788F44}"/>
                </a:ext>
              </a:extLst>
            </p:cNvPr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0" name="Google Shape;2409;p54">
              <a:extLst>
                <a:ext uri="{FF2B5EF4-FFF2-40B4-BE49-F238E27FC236}">
                  <a16:creationId xmlns:a16="http://schemas.microsoft.com/office/drawing/2014/main" id="{344C170F-D5B4-06EE-0B4D-F003D881F82F}"/>
                </a:ext>
              </a:extLst>
            </p:cNvPr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1" name="Google Shape;2410;p54">
              <a:extLst>
                <a:ext uri="{FF2B5EF4-FFF2-40B4-BE49-F238E27FC236}">
                  <a16:creationId xmlns:a16="http://schemas.microsoft.com/office/drawing/2014/main" id="{B06706BA-0251-6CD0-613E-BA3B590FF5D4}"/>
                </a:ext>
              </a:extLst>
            </p:cNvPr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2" name="Google Shape;2411;p54">
              <a:extLst>
                <a:ext uri="{FF2B5EF4-FFF2-40B4-BE49-F238E27FC236}">
                  <a16:creationId xmlns:a16="http://schemas.microsoft.com/office/drawing/2014/main" id="{8AD2FCA5-D8EF-2C3A-651A-4C88A5231D39}"/>
                </a:ext>
              </a:extLst>
            </p:cNvPr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3" name="Google Shape;2412;p54">
              <a:extLst>
                <a:ext uri="{FF2B5EF4-FFF2-40B4-BE49-F238E27FC236}">
                  <a16:creationId xmlns:a16="http://schemas.microsoft.com/office/drawing/2014/main" id="{38265EC4-86E3-EDD9-F084-5798FA8144B2}"/>
                </a:ext>
              </a:extLst>
            </p:cNvPr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4" name="Google Shape;2413;p54">
              <a:extLst>
                <a:ext uri="{FF2B5EF4-FFF2-40B4-BE49-F238E27FC236}">
                  <a16:creationId xmlns:a16="http://schemas.microsoft.com/office/drawing/2014/main" id="{1337A555-C9EB-9B21-54B5-4C821ED0C091}"/>
                </a:ext>
              </a:extLst>
            </p:cNvPr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5" name="Google Shape;2414;p54">
              <a:extLst>
                <a:ext uri="{FF2B5EF4-FFF2-40B4-BE49-F238E27FC236}">
                  <a16:creationId xmlns:a16="http://schemas.microsoft.com/office/drawing/2014/main" id="{B67CBC0E-34EA-E958-8903-D36040B96889}"/>
                </a:ext>
              </a:extLst>
            </p:cNvPr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6" name="Google Shape;2415;p54">
              <a:extLst>
                <a:ext uri="{FF2B5EF4-FFF2-40B4-BE49-F238E27FC236}">
                  <a16:creationId xmlns:a16="http://schemas.microsoft.com/office/drawing/2014/main" id="{8FF50CA4-4A3A-047E-8A93-27F4FA746671}"/>
                </a:ext>
              </a:extLst>
            </p:cNvPr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7" name="Google Shape;2416;p54">
              <a:extLst>
                <a:ext uri="{FF2B5EF4-FFF2-40B4-BE49-F238E27FC236}">
                  <a16:creationId xmlns:a16="http://schemas.microsoft.com/office/drawing/2014/main" id="{EC252067-5026-3996-7764-367D9FE70EF8}"/>
                </a:ext>
              </a:extLst>
            </p:cNvPr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8" name="Google Shape;2417;p54">
              <a:extLst>
                <a:ext uri="{FF2B5EF4-FFF2-40B4-BE49-F238E27FC236}">
                  <a16:creationId xmlns:a16="http://schemas.microsoft.com/office/drawing/2014/main" id="{02D014A0-3565-537F-7C90-429CDBE0A081}"/>
                </a:ext>
              </a:extLst>
            </p:cNvPr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39" name="Google Shape;2418;p54">
              <a:extLst>
                <a:ext uri="{FF2B5EF4-FFF2-40B4-BE49-F238E27FC236}">
                  <a16:creationId xmlns:a16="http://schemas.microsoft.com/office/drawing/2014/main" id="{179431AA-8ED4-D7FB-D621-C455EDD6F03C}"/>
                </a:ext>
              </a:extLst>
            </p:cNvPr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0" name="Google Shape;2419;p54">
              <a:extLst>
                <a:ext uri="{FF2B5EF4-FFF2-40B4-BE49-F238E27FC236}">
                  <a16:creationId xmlns:a16="http://schemas.microsoft.com/office/drawing/2014/main" id="{8494D341-5DA7-2C08-4EFD-26C0984DCA1B}"/>
                </a:ext>
              </a:extLst>
            </p:cNvPr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1" name="Google Shape;2420;p54">
              <a:extLst>
                <a:ext uri="{FF2B5EF4-FFF2-40B4-BE49-F238E27FC236}">
                  <a16:creationId xmlns:a16="http://schemas.microsoft.com/office/drawing/2014/main" id="{FCEAEB2B-8BFD-59B9-AE9C-8659CFAB16C0}"/>
                </a:ext>
              </a:extLst>
            </p:cNvPr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2" name="Google Shape;2421;p54">
              <a:extLst>
                <a:ext uri="{FF2B5EF4-FFF2-40B4-BE49-F238E27FC236}">
                  <a16:creationId xmlns:a16="http://schemas.microsoft.com/office/drawing/2014/main" id="{D25DC611-B8D4-5000-360F-2AA4D64D0E87}"/>
                </a:ext>
              </a:extLst>
            </p:cNvPr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3" name="Google Shape;2422;p54">
              <a:extLst>
                <a:ext uri="{FF2B5EF4-FFF2-40B4-BE49-F238E27FC236}">
                  <a16:creationId xmlns:a16="http://schemas.microsoft.com/office/drawing/2014/main" id="{70D225F9-D434-509F-6EEA-9826047C76A0}"/>
                </a:ext>
              </a:extLst>
            </p:cNvPr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4" name="Google Shape;2423;p54">
              <a:extLst>
                <a:ext uri="{FF2B5EF4-FFF2-40B4-BE49-F238E27FC236}">
                  <a16:creationId xmlns:a16="http://schemas.microsoft.com/office/drawing/2014/main" id="{2A31C25C-00CD-F694-513C-962662D38914}"/>
                </a:ext>
              </a:extLst>
            </p:cNvPr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5" name="Google Shape;2424;p54">
              <a:extLst>
                <a:ext uri="{FF2B5EF4-FFF2-40B4-BE49-F238E27FC236}">
                  <a16:creationId xmlns:a16="http://schemas.microsoft.com/office/drawing/2014/main" id="{66C5B85F-8D0C-8743-8EBB-B44BC215ACC0}"/>
                </a:ext>
              </a:extLst>
            </p:cNvPr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6" name="Google Shape;2425;p54">
              <a:extLst>
                <a:ext uri="{FF2B5EF4-FFF2-40B4-BE49-F238E27FC236}">
                  <a16:creationId xmlns:a16="http://schemas.microsoft.com/office/drawing/2014/main" id="{52674D9A-554F-4A67-38BE-1D42A8FC9045}"/>
                </a:ext>
              </a:extLst>
            </p:cNvPr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7" name="Google Shape;2426;p54">
              <a:extLst>
                <a:ext uri="{FF2B5EF4-FFF2-40B4-BE49-F238E27FC236}">
                  <a16:creationId xmlns:a16="http://schemas.microsoft.com/office/drawing/2014/main" id="{73B738A7-172D-C084-0301-A4504A861980}"/>
                </a:ext>
              </a:extLst>
            </p:cNvPr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8" name="Google Shape;2427;p54">
              <a:extLst>
                <a:ext uri="{FF2B5EF4-FFF2-40B4-BE49-F238E27FC236}">
                  <a16:creationId xmlns:a16="http://schemas.microsoft.com/office/drawing/2014/main" id="{EFBD2D18-21E1-E0DA-2B4B-1A9213CDA7B9}"/>
                </a:ext>
              </a:extLst>
            </p:cNvPr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49" name="Google Shape;2428;p54">
              <a:extLst>
                <a:ext uri="{FF2B5EF4-FFF2-40B4-BE49-F238E27FC236}">
                  <a16:creationId xmlns:a16="http://schemas.microsoft.com/office/drawing/2014/main" id="{11BEC99A-02F3-30A9-CABD-1922052CA2C9}"/>
                </a:ext>
              </a:extLst>
            </p:cNvPr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0" name="Google Shape;2429;p54">
              <a:extLst>
                <a:ext uri="{FF2B5EF4-FFF2-40B4-BE49-F238E27FC236}">
                  <a16:creationId xmlns:a16="http://schemas.microsoft.com/office/drawing/2014/main" id="{49A6384B-F652-7138-4AC7-15E52DB1D8E2}"/>
                </a:ext>
              </a:extLst>
            </p:cNvPr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1" name="Google Shape;2430;p54">
              <a:extLst>
                <a:ext uri="{FF2B5EF4-FFF2-40B4-BE49-F238E27FC236}">
                  <a16:creationId xmlns:a16="http://schemas.microsoft.com/office/drawing/2014/main" id="{43D54290-6822-B9E6-C6D6-59E923BD7C44}"/>
                </a:ext>
              </a:extLst>
            </p:cNvPr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2" name="Google Shape;2431;p54">
              <a:extLst>
                <a:ext uri="{FF2B5EF4-FFF2-40B4-BE49-F238E27FC236}">
                  <a16:creationId xmlns:a16="http://schemas.microsoft.com/office/drawing/2014/main" id="{93CE5AF2-62D3-9C03-9E34-970188C7E063}"/>
                </a:ext>
              </a:extLst>
            </p:cNvPr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3" name="Google Shape;2432;p54">
              <a:extLst>
                <a:ext uri="{FF2B5EF4-FFF2-40B4-BE49-F238E27FC236}">
                  <a16:creationId xmlns:a16="http://schemas.microsoft.com/office/drawing/2014/main" id="{121DC58C-FA07-D1AC-D052-AE414CE18110}"/>
                </a:ext>
              </a:extLst>
            </p:cNvPr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4" name="Google Shape;2433;p54">
              <a:extLst>
                <a:ext uri="{FF2B5EF4-FFF2-40B4-BE49-F238E27FC236}">
                  <a16:creationId xmlns:a16="http://schemas.microsoft.com/office/drawing/2014/main" id="{4832E844-DC0C-8F22-F4E7-BE601B8D6CAE}"/>
                </a:ext>
              </a:extLst>
            </p:cNvPr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5" name="Google Shape;2434;p54">
              <a:extLst>
                <a:ext uri="{FF2B5EF4-FFF2-40B4-BE49-F238E27FC236}">
                  <a16:creationId xmlns:a16="http://schemas.microsoft.com/office/drawing/2014/main" id="{60C948BF-12DA-F288-F65C-7AD041F38D3B}"/>
                </a:ext>
              </a:extLst>
            </p:cNvPr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6" name="Google Shape;2435;p54">
              <a:extLst>
                <a:ext uri="{FF2B5EF4-FFF2-40B4-BE49-F238E27FC236}">
                  <a16:creationId xmlns:a16="http://schemas.microsoft.com/office/drawing/2014/main" id="{BD5801A5-1BBB-2CE3-CFBB-3971B019C7FF}"/>
                </a:ext>
              </a:extLst>
            </p:cNvPr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7" name="Google Shape;2436;p54">
              <a:extLst>
                <a:ext uri="{FF2B5EF4-FFF2-40B4-BE49-F238E27FC236}">
                  <a16:creationId xmlns:a16="http://schemas.microsoft.com/office/drawing/2014/main" id="{565F49A1-4153-62F4-D2C6-76C4898957AE}"/>
                </a:ext>
              </a:extLst>
            </p:cNvPr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8" name="Google Shape;2437;p54">
              <a:extLst>
                <a:ext uri="{FF2B5EF4-FFF2-40B4-BE49-F238E27FC236}">
                  <a16:creationId xmlns:a16="http://schemas.microsoft.com/office/drawing/2014/main" id="{9D7BBF6E-8B94-C651-3228-4AC0E709E2EF}"/>
                </a:ext>
              </a:extLst>
            </p:cNvPr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59" name="Google Shape;2438;p54">
              <a:extLst>
                <a:ext uri="{FF2B5EF4-FFF2-40B4-BE49-F238E27FC236}">
                  <a16:creationId xmlns:a16="http://schemas.microsoft.com/office/drawing/2014/main" id="{04A1CA70-8F8A-2BAC-7DE7-549AE155A3EA}"/>
                </a:ext>
              </a:extLst>
            </p:cNvPr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0" name="Google Shape;2439;p54">
              <a:extLst>
                <a:ext uri="{FF2B5EF4-FFF2-40B4-BE49-F238E27FC236}">
                  <a16:creationId xmlns:a16="http://schemas.microsoft.com/office/drawing/2014/main" id="{9F2BCEC3-A77D-2056-B8FE-45C978A18B80}"/>
                </a:ext>
              </a:extLst>
            </p:cNvPr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1" name="Google Shape;2440;p54">
              <a:extLst>
                <a:ext uri="{FF2B5EF4-FFF2-40B4-BE49-F238E27FC236}">
                  <a16:creationId xmlns:a16="http://schemas.microsoft.com/office/drawing/2014/main" id="{1F831256-75DF-8D3D-149A-F532BEB5455C}"/>
                </a:ext>
              </a:extLst>
            </p:cNvPr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2" name="Google Shape;2441;p54">
              <a:extLst>
                <a:ext uri="{FF2B5EF4-FFF2-40B4-BE49-F238E27FC236}">
                  <a16:creationId xmlns:a16="http://schemas.microsoft.com/office/drawing/2014/main" id="{B16648F3-E200-1D95-D598-9F98D0898C1C}"/>
                </a:ext>
              </a:extLst>
            </p:cNvPr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3" name="Google Shape;2442;p54">
              <a:extLst>
                <a:ext uri="{FF2B5EF4-FFF2-40B4-BE49-F238E27FC236}">
                  <a16:creationId xmlns:a16="http://schemas.microsoft.com/office/drawing/2014/main" id="{C6BC2263-ABC0-77BF-499D-D2BB1F184588}"/>
                </a:ext>
              </a:extLst>
            </p:cNvPr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4" name="Google Shape;2443;p54">
              <a:extLst>
                <a:ext uri="{FF2B5EF4-FFF2-40B4-BE49-F238E27FC236}">
                  <a16:creationId xmlns:a16="http://schemas.microsoft.com/office/drawing/2014/main" id="{F29A758B-33D7-783E-4249-7157E4F72BAB}"/>
                </a:ext>
              </a:extLst>
            </p:cNvPr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5" name="Google Shape;2444;p54">
              <a:extLst>
                <a:ext uri="{FF2B5EF4-FFF2-40B4-BE49-F238E27FC236}">
                  <a16:creationId xmlns:a16="http://schemas.microsoft.com/office/drawing/2014/main" id="{6C35058A-27DD-5736-05F1-A1324E3F267E}"/>
                </a:ext>
              </a:extLst>
            </p:cNvPr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6" name="Google Shape;2445;p54">
              <a:extLst>
                <a:ext uri="{FF2B5EF4-FFF2-40B4-BE49-F238E27FC236}">
                  <a16:creationId xmlns:a16="http://schemas.microsoft.com/office/drawing/2014/main" id="{5739B412-140B-18B7-E94B-6750DBBC97CB}"/>
                </a:ext>
              </a:extLst>
            </p:cNvPr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7" name="Google Shape;2446;p54">
              <a:extLst>
                <a:ext uri="{FF2B5EF4-FFF2-40B4-BE49-F238E27FC236}">
                  <a16:creationId xmlns:a16="http://schemas.microsoft.com/office/drawing/2014/main" id="{F76C159E-0EBC-AFB5-4FF8-38BE66B1985A}"/>
                </a:ext>
              </a:extLst>
            </p:cNvPr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8" name="Google Shape;2447;p54">
              <a:extLst>
                <a:ext uri="{FF2B5EF4-FFF2-40B4-BE49-F238E27FC236}">
                  <a16:creationId xmlns:a16="http://schemas.microsoft.com/office/drawing/2014/main" id="{55BD33FF-85AA-7F3E-BDAA-9ED69150992B}"/>
                </a:ext>
              </a:extLst>
            </p:cNvPr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9" name="Google Shape;2448;p54">
              <a:extLst>
                <a:ext uri="{FF2B5EF4-FFF2-40B4-BE49-F238E27FC236}">
                  <a16:creationId xmlns:a16="http://schemas.microsoft.com/office/drawing/2014/main" id="{5A717F05-9A5B-A5CC-8A69-49B39AA50419}"/>
                </a:ext>
              </a:extLst>
            </p:cNvPr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0" name="Google Shape;2449;p54">
              <a:extLst>
                <a:ext uri="{FF2B5EF4-FFF2-40B4-BE49-F238E27FC236}">
                  <a16:creationId xmlns:a16="http://schemas.microsoft.com/office/drawing/2014/main" id="{0ACD78F2-DC6C-634D-9EEE-23B9AF81CE3D}"/>
                </a:ext>
              </a:extLst>
            </p:cNvPr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1" name="Google Shape;2450;p54">
              <a:extLst>
                <a:ext uri="{FF2B5EF4-FFF2-40B4-BE49-F238E27FC236}">
                  <a16:creationId xmlns:a16="http://schemas.microsoft.com/office/drawing/2014/main" id="{325813CB-79BD-92E2-3DA4-598F58EF383A}"/>
                </a:ext>
              </a:extLst>
            </p:cNvPr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2" name="Google Shape;2451;p54">
              <a:extLst>
                <a:ext uri="{FF2B5EF4-FFF2-40B4-BE49-F238E27FC236}">
                  <a16:creationId xmlns:a16="http://schemas.microsoft.com/office/drawing/2014/main" id="{7940C906-1B6B-77D5-4FF9-6D1C88990476}"/>
                </a:ext>
              </a:extLst>
            </p:cNvPr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3" name="Google Shape;2452;p54">
              <a:extLst>
                <a:ext uri="{FF2B5EF4-FFF2-40B4-BE49-F238E27FC236}">
                  <a16:creationId xmlns:a16="http://schemas.microsoft.com/office/drawing/2014/main" id="{D15B9A9F-26F5-4C44-2A61-3FE3D4BAC155}"/>
                </a:ext>
              </a:extLst>
            </p:cNvPr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4" name="Google Shape;2453;p54">
              <a:extLst>
                <a:ext uri="{FF2B5EF4-FFF2-40B4-BE49-F238E27FC236}">
                  <a16:creationId xmlns:a16="http://schemas.microsoft.com/office/drawing/2014/main" id="{D829C243-9441-0881-BBD5-6D4722A06EAC}"/>
                </a:ext>
              </a:extLst>
            </p:cNvPr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5" name="Google Shape;2454;p54">
              <a:extLst>
                <a:ext uri="{FF2B5EF4-FFF2-40B4-BE49-F238E27FC236}">
                  <a16:creationId xmlns:a16="http://schemas.microsoft.com/office/drawing/2014/main" id="{FA94B37A-EB45-47AB-78CC-A58BFE9F7B95}"/>
                </a:ext>
              </a:extLst>
            </p:cNvPr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0" name="Google Shape;2455;p54">
              <a:extLst>
                <a:ext uri="{FF2B5EF4-FFF2-40B4-BE49-F238E27FC236}">
                  <a16:creationId xmlns:a16="http://schemas.microsoft.com/office/drawing/2014/main" id="{87DE82FE-4457-9695-9CC0-C6ACB0F07141}"/>
                </a:ext>
              </a:extLst>
            </p:cNvPr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1" name="Google Shape;2456;p54">
              <a:extLst>
                <a:ext uri="{FF2B5EF4-FFF2-40B4-BE49-F238E27FC236}">
                  <a16:creationId xmlns:a16="http://schemas.microsoft.com/office/drawing/2014/main" id="{481D5F01-EA5C-87BD-52E7-5201C7C01FAD}"/>
                </a:ext>
              </a:extLst>
            </p:cNvPr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2" name="Google Shape;2457;p54">
              <a:extLst>
                <a:ext uri="{FF2B5EF4-FFF2-40B4-BE49-F238E27FC236}">
                  <a16:creationId xmlns:a16="http://schemas.microsoft.com/office/drawing/2014/main" id="{12DE8A06-4D67-2E82-C5C7-A4BE7C779B2E}"/>
                </a:ext>
              </a:extLst>
            </p:cNvPr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3" name="Google Shape;2458;p54">
              <a:extLst>
                <a:ext uri="{FF2B5EF4-FFF2-40B4-BE49-F238E27FC236}">
                  <a16:creationId xmlns:a16="http://schemas.microsoft.com/office/drawing/2014/main" id="{97FE97E5-2B7D-9734-052F-0EEBF9244B8B}"/>
                </a:ext>
              </a:extLst>
            </p:cNvPr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4" name="Google Shape;2459;p54">
              <a:extLst>
                <a:ext uri="{FF2B5EF4-FFF2-40B4-BE49-F238E27FC236}">
                  <a16:creationId xmlns:a16="http://schemas.microsoft.com/office/drawing/2014/main" id="{8F14E7E8-317D-91B5-7407-0347C92B450B}"/>
                </a:ext>
              </a:extLst>
            </p:cNvPr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5" name="Google Shape;2460;p54">
              <a:extLst>
                <a:ext uri="{FF2B5EF4-FFF2-40B4-BE49-F238E27FC236}">
                  <a16:creationId xmlns:a16="http://schemas.microsoft.com/office/drawing/2014/main" id="{BC97A60A-05F3-DA67-10FB-C1A3DAB68444}"/>
                </a:ext>
              </a:extLst>
            </p:cNvPr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6" name="Google Shape;2461;p54">
              <a:extLst>
                <a:ext uri="{FF2B5EF4-FFF2-40B4-BE49-F238E27FC236}">
                  <a16:creationId xmlns:a16="http://schemas.microsoft.com/office/drawing/2014/main" id="{8B447B66-C66A-FA52-537E-A2B3BD0E7A2F}"/>
                </a:ext>
              </a:extLst>
            </p:cNvPr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7" name="Google Shape;2462;p54">
              <a:extLst>
                <a:ext uri="{FF2B5EF4-FFF2-40B4-BE49-F238E27FC236}">
                  <a16:creationId xmlns:a16="http://schemas.microsoft.com/office/drawing/2014/main" id="{562732E7-A429-D4B9-79DC-5C823E026108}"/>
                </a:ext>
              </a:extLst>
            </p:cNvPr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6" name="Google Shape;2463;p54">
              <a:extLst>
                <a:ext uri="{FF2B5EF4-FFF2-40B4-BE49-F238E27FC236}">
                  <a16:creationId xmlns:a16="http://schemas.microsoft.com/office/drawing/2014/main" id="{0D07F241-095F-E3EF-80ED-2B4686F00C0F}"/>
                </a:ext>
              </a:extLst>
            </p:cNvPr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7" name="Google Shape;2464;p54">
              <a:extLst>
                <a:ext uri="{FF2B5EF4-FFF2-40B4-BE49-F238E27FC236}">
                  <a16:creationId xmlns:a16="http://schemas.microsoft.com/office/drawing/2014/main" id="{00235F71-3A7C-8FD8-C18B-A1C719FBAA38}"/>
                </a:ext>
              </a:extLst>
            </p:cNvPr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8" name="Google Shape;2465;p54">
              <a:extLst>
                <a:ext uri="{FF2B5EF4-FFF2-40B4-BE49-F238E27FC236}">
                  <a16:creationId xmlns:a16="http://schemas.microsoft.com/office/drawing/2014/main" id="{44C9A57D-F214-4CAA-191B-A5D7E5D3D0BF}"/>
                </a:ext>
              </a:extLst>
            </p:cNvPr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9" name="Google Shape;2466;p54">
              <a:extLst>
                <a:ext uri="{FF2B5EF4-FFF2-40B4-BE49-F238E27FC236}">
                  <a16:creationId xmlns:a16="http://schemas.microsoft.com/office/drawing/2014/main" id="{64B453B2-D7C4-5EB7-DD57-B98D41855F94}"/>
                </a:ext>
              </a:extLst>
            </p:cNvPr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0" name="Google Shape;2467;p54">
              <a:extLst>
                <a:ext uri="{FF2B5EF4-FFF2-40B4-BE49-F238E27FC236}">
                  <a16:creationId xmlns:a16="http://schemas.microsoft.com/office/drawing/2014/main" id="{0FFF16C5-6DDD-A93F-D1B6-17CEFA8EE2A1}"/>
                </a:ext>
              </a:extLst>
            </p:cNvPr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1" name="Google Shape;2468;p54">
              <a:extLst>
                <a:ext uri="{FF2B5EF4-FFF2-40B4-BE49-F238E27FC236}">
                  <a16:creationId xmlns:a16="http://schemas.microsoft.com/office/drawing/2014/main" id="{673A5AE5-E544-8DFC-7388-A6047BDBCE40}"/>
                </a:ext>
              </a:extLst>
            </p:cNvPr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2" name="Google Shape;2469;p54">
              <a:extLst>
                <a:ext uri="{FF2B5EF4-FFF2-40B4-BE49-F238E27FC236}">
                  <a16:creationId xmlns:a16="http://schemas.microsoft.com/office/drawing/2014/main" id="{5F2CE9D3-2944-0A4F-72CC-C319F2D8CD02}"/>
                </a:ext>
              </a:extLst>
            </p:cNvPr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3" name="Google Shape;2470;p54">
              <a:extLst>
                <a:ext uri="{FF2B5EF4-FFF2-40B4-BE49-F238E27FC236}">
                  <a16:creationId xmlns:a16="http://schemas.microsoft.com/office/drawing/2014/main" id="{941E7EDF-8644-3F42-702D-067F158571FE}"/>
                </a:ext>
              </a:extLst>
            </p:cNvPr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4" name="Google Shape;2471;p54">
              <a:extLst>
                <a:ext uri="{FF2B5EF4-FFF2-40B4-BE49-F238E27FC236}">
                  <a16:creationId xmlns:a16="http://schemas.microsoft.com/office/drawing/2014/main" id="{F8C91B96-C6DD-59CC-19B0-DCDE4D07EAE5}"/>
                </a:ext>
              </a:extLst>
            </p:cNvPr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5" name="Google Shape;2472;p54">
              <a:extLst>
                <a:ext uri="{FF2B5EF4-FFF2-40B4-BE49-F238E27FC236}">
                  <a16:creationId xmlns:a16="http://schemas.microsoft.com/office/drawing/2014/main" id="{DCF74C57-E629-A91F-8C5B-58625C2977BA}"/>
                </a:ext>
              </a:extLst>
            </p:cNvPr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6" name="Google Shape;2473;p54">
              <a:extLst>
                <a:ext uri="{FF2B5EF4-FFF2-40B4-BE49-F238E27FC236}">
                  <a16:creationId xmlns:a16="http://schemas.microsoft.com/office/drawing/2014/main" id="{45D9CA9D-8BE2-9E31-09C4-DFF7BCAF844C}"/>
                </a:ext>
              </a:extLst>
            </p:cNvPr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7" name="Google Shape;2474;p54">
              <a:extLst>
                <a:ext uri="{FF2B5EF4-FFF2-40B4-BE49-F238E27FC236}">
                  <a16:creationId xmlns:a16="http://schemas.microsoft.com/office/drawing/2014/main" id="{020846EA-5C74-CFFA-B0BD-D903351BCC47}"/>
                </a:ext>
              </a:extLst>
            </p:cNvPr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8" name="Google Shape;2475;p54">
              <a:extLst>
                <a:ext uri="{FF2B5EF4-FFF2-40B4-BE49-F238E27FC236}">
                  <a16:creationId xmlns:a16="http://schemas.microsoft.com/office/drawing/2014/main" id="{8CFA5F92-7013-863F-9B86-231C124D539A}"/>
                </a:ext>
              </a:extLst>
            </p:cNvPr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89" name="Google Shape;2476;p54">
              <a:extLst>
                <a:ext uri="{FF2B5EF4-FFF2-40B4-BE49-F238E27FC236}">
                  <a16:creationId xmlns:a16="http://schemas.microsoft.com/office/drawing/2014/main" id="{EA7757F5-8995-A353-7691-45AF2E2F6699}"/>
                </a:ext>
              </a:extLst>
            </p:cNvPr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0" name="Google Shape;2477;p54">
              <a:extLst>
                <a:ext uri="{FF2B5EF4-FFF2-40B4-BE49-F238E27FC236}">
                  <a16:creationId xmlns:a16="http://schemas.microsoft.com/office/drawing/2014/main" id="{29FD6CD4-CBF2-A354-C863-879EB45F44BC}"/>
                </a:ext>
              </a:extLst>
            </p:cNvPr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1" name="Google Shape;2478;p54">
              <a:extLst>
                <a:ext uri="{FF2B5EF4-FFF2-40B4-BE49-F238E27FC236}">
                  <a16:creationId xmlns:a16="http://schemas.microsoft.com/office/drawing/2014/main" id="{63336724-0353-4623-9C9E-C382A68AF3F9}"/>
                </a:ext>
              </a:extLst>
            </p:cNvPr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2" name="Google Shape;2479;p54">
              <a:extLst>
                <a:ext uri="{FF2B5EF4-FFF2-40B4-BE49-F238E27FC236}">
                  <a16:creationId xmlns:a16="http://schemas.microsoft.com/office/drawing/2014/main" id="{B2D5A5E6-5080-E9E7-EA5A-023D3D83FAA8}"/>
                </a:ext>
              </a:extLst>
            </p:cNvPr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3" name="Google Shape;2480;p54">
              <a:extLst>
                <a:ext uri="{FF2B5EF4-FFF2-40B4-BE49-F238E27FC236}">
                  <a16:creationId xmlns:a16="http://schemas.microsoft.com/office/drawing/2014/main" id="{62907CE4-49C3-4920-5F18-C95D672F86E7}"/>
                </a:ext>
              </a:extLst>
            </p:cNvPr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4" name="Google Shape;2481;p54">
              <a:extLst>
                <a:ext uri="{FF2B5EF4-FFF2-40B4-BE49-F238E27FC236}">
                  <a16:creationId xmlns:a16="http://schemas.microsoft.com/office/drawing/2014/main" id="{DC7A7ABF-E0EB-F153-76AC-A427A29ECBD0}"/>
                </a:ext>
              </a:extLst>
            </p:cNvPr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5" name="Google Shape;2482;p54">
              <a:extLst>
                <a:ext uri="{FF2B5EF4-FFF2-40B4-BE49-F238E27FC236}">
                  <a16:creationId xmlns:a16="http://schemas.microsoft.com/office/drawing/2014/main" id="{2C3D6AB1-6D64-8668-5A48-BEC7B37D8EA6}"/>
                </a:ext>
              </a:extLst>
            </p:cNvPr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6" name="Google Shape;2483;p54">
              <a:extLst>
                <a:ext uri="{FF2B5EF4-FFF2-40B4-BE49-F238E27FC236}">
                  <a16:creationId xmlns:a16="http://schemas.microsoft.com/office/drawing/2014/main" id="{94FC6969-FDD9-95A2-69F6-D10A4F9E8308}"/>
                </a:ext>
              </a:extLst>
            </p:cNvPr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7" name="Google Shape;2484;p54">
              <a:extLst>
                <a:ext uri="{FF2B5EF4-FFF2-40B4-BE49-F238E27FC236}">
                  <a16:creationId xmlns:a16="http://schemas.microsoft.com/office/drawing/2014/main" id="{6FD4FED1-7552-3F7F-35CF-4F424C8554F1}"/>
                </a:ext>
              </a:extLst>
            </p:cNvPr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8" name="Google Shape;2485;p54">
              <a:extLst>
                <a:ext uri="{FF2B5EF4-FFF2-40B4-BE49-F238E27FC236}">
                  <a16:creationId xmlns:a16="http://schemas.microsoft.com/office/drawing/2014/main" id="{2B081146-3893-236C-52E7-1BF62529EF7B}"/>
                </a:ext>
              </a:extLst>
            </p:cNvPr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99" name="Google Shape;2486;p54">
              <a:extLst>
                <a:ext uri="{FF2B5EF4-FFF2-40B4-BE49-F238E27FC236}">
                  <a16:creationId xmlns:a16="http://schemas.microsoft.com/office/drawing/2014/main" id="{2AFECFD0-80DA-FDC7-BABF-302FF4F51A4D}"/>
                </a:ext>
              </a:extLst>
            </p:cNvPr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0" name="Google Shape;2487;p54">
              <a:extLst>
                <a:ext uri="{FF2B5EF4-FFF2-40B4-BE49-F238E27FC236}">
                  <a16:creationId xmlns:a16="http://schemas.microsoft.com/office/drawing/2014/main" id="{FEE9F682-A4AF-BDF0-033F-00734FBCE59A}"/>
                </a:ext>
              </a:extLst>
            </p:cNvPr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1" name="Google Shape;2488;p54">
              <a:extLst>
                <a:ext uri="{FF2B5EF4-FFF2-40B4-BE49-F238E27FC236}">
                  <a16:creationId xmlns:a16="http://schemas.microsoft.com/office/drawing/2014/main" id="{724A3538-37D5-65C3-1D4F-66EA9060488C}"/>
                </a:ext>
              </a:extLst>
            </p:cNvPr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2" name="Google Shape;2489;p54">
              <a:extLst>
                <a:ext uri="{FF2B5EF4-FFF2-40B4-BE49-F238E27FC236}">
                  <a16:creationId xmlns:a16="http://schemas.microsoft.com/office/drawing/2014/main" id="{8C28652F-B3D5-B3F6-6D12-79B6F30B6E04}"/>
                </a:ext>
              </a:extLst>
            </p:cNvPr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3" name="Google Shape;2490;p54">
              <a:extLst>
                <a:ext uri="{FF2B5EF4-FFF2-40B4-BE49-F238E27FC236}">
                  <a16:creationId xmlns:a16="http://schemas.microsoft.com/office/drawing/2014/main" id="{0A7843E4-CAAC-932E-2652-CC28BF8A503B}"/>
                </a:ext>
              </a:extLst>
            </p:cNvPr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4" name="Google Shape;2491;p54">
              <a:extLst>
                <a:ext uri="{FF2B5EF4-FFF2-40B4-BE49-F238E27FC236}">
                  <a16:creationId xmlns:a16="http://schemas.microsoft.com/office/drawing/2014/main" id="{EFD9F6EB-945A-081A-57B2-2F65FF1EDF20}"/>
                </a:ext>
              </a:extLst>
            </p:cNvPr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5" name="Google Shape;2492;p54">
              <a:extLst>
                <a:ext uri="{FF2B5EF4-FFF2-40B4-BE49-F238E27FC236}">
                  <a16:creationId xmlns:a16="http://schemas.microsoft.com/office/drawing/2014/main" id="{288A58D5-007D-8144-67F1-BFCC862061C3}"/>
                </a:ext>
              </a:extLst>
            </p:cNvPr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6" name="Google Shape;2493;p54">
              <a:extLst>
                <a:ext uri="{FF2B5EF4-FFF2-40B4-BE49-F238E27FC236}">
                  <a16:creationId xmlns:a16="http://schemas.microsoft.com/office/drawing/2014/main" id="{600713F1-721F-194C-BE53-E956A266963B}"/>
                </a:ext>
              </a:extLst>
            </p:cNvPr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7" name="Google Shape;2494;p54">
              <a:extLst>
                <a:ext uri="{FF2B5EF4-FFF2-40B4-BE49-F238E27FC236}">
                  <a16:creationId xmlns:a16="http://schemas.microsoft.com/office/drawing/2014/main" id="{913179D2-4C3C-AE1C-991C-1E52DC1417FA}"/>
                </a:ext>
              </a:extLst>
            </p:cNvPr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8" name="Google Shape;2495;p54">
              <a:extLst>
                <a:ext uri="{FF2B5EF4-FFF2-40B4-BE49-F238E27FC236}">
                  <a16:creationId xmlns:a16="http://schemas.microsoft.com/office/drawing/2014/main" id="{BC00D94F-2B07-F48D-5832-5527F4C41FA3}"/>
                </a:ext>
              </a:extLst>
            </p:cNvPr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09" name="Google Shape;2496;p54">
              <a:extLst>
                <a:ext uri="{FF2B5EF4-FFF2-40B4-BE49-F238E27FC236}">
                  <a16:creationId xmlns:a16="http://schemas.microsoft.com/office/drawing/2014/main" id="{2871E3D3-7B51-8B2A-836E-918792EC6835}"/>
                </a:ext>
              </a:extLst>
            </p:cNvPr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0" name="Google Shape;2497;p54">
              <a:extLst>
                <a:ext uri="{FF2B5EF4-FFF2-40B4-BE49-F238E27FC236}">
                  <a16:creationId xmlns:a16="http://schemas.microsoft.com/office/drawing/2014/main" id="{C16CE806-A746-A9C9-D658-C69D14187880}"/>
                </a:ext>
              </a:extLst>
            </p:cNvPr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1" name="Google Shape;2498;p54">
              <a:extLst>
                <a:ext uri="{FF2B5EF4-FFF2-40B4-BE49-F238E27FC236}">
                  <a16:creationId xmlns:a16="http://schemas.microsoft.com/office/drawing/2014/main" id="{BDDC8ECD-A6BE-19C6-1850-6917BDF16B03}"/>
                </a:ext>
              </a:extLst>
            </p:cNvPr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2" name="Google Shape;2499;p54">
              <a:extLst>
                <a:ext uri="{FF2B5EF4-FFF2-40B4-BE49-F238E27FC236}">
                  <a16:creationId xmlns:a16="http://schemas.microsoft.com/office/drawing/2014/main" id="{CC5F9D2E-6C80-1D24-8EE5-52B342A825A5}"/>
                </a:ext>
              </a:extLst>
            </p:cNvPr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3" name="Google Shape;2500;p54">
              <a:extLst>
                <a:ext uri="{FF2B5EF4-FFF2-40B4-BE49-F238E27FC236}">
                  <a16:creationId xmlns:a16="http://schemas.microsoft.com/office/drawing/2014/main" id="{AD4ED023-1C60-01C8-112E-92852DE1D595}"/>
                </a:ext>
              </a:extLst>
            </p:cNvPr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4" name="Google Shape;2501;p54">
              <a:extLst>
                <a:ext uri="{FF2B5EF4-FFF2-40B4-BE49-F238E27FC236}">
                  <a16:creationId xmlns:a16="http://schemas.microsoft.com/office/drawing/2014/main" id="{6CA7FEFE-F40F-6808-3AAC-02C1B65ED79A}"/>
                </a:ext>
              </a:extLst>
            </p:cNvPr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5" name="Google Shape;2502;p54">
              <a:extLst>
                <a:ext uri="{FF2B5EF4-FFF2-40B4-BE49-F238E27FC236}">
                  <a16:creationId xmlns:a16="http://schemas.microsoft.com/office/drawing/2014/main" id="{87C716F0-EE86-6E61-C9D8-A5E8731FE16A}"/>
                </a:ext>
              </a:extLst>
            </p:cNvPr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6" name="Google Shape;2503;p54">
              <a:extLst>
                <a:ext uri="{FF2B5EF4-FFF2-40B4-BE49-F238E27FC236}">
                  <a16:creationId xmlns:a16="http://schemas.microsoft.com/office/drawing/2014/main" id="{C09A4BC0-6E83-2A6F-28E8-9869FA2EBDCA}"/>
                </a:ext>
              </a:extLst>
            </p:cNvPr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7" name="Google Shape;2504;p54">
              <a:extLst>
                <a:ext uri="{FF2B5EF4-FFF2-40B4-BE49-F238E27FC236}">
                  <a16:creationId xmlns:a16="http://schemas.microsoft.com/office/drawing/2014/main" id="{BFFFB1BB-8EA8-54A3-4C45-54983D0AD0A4}"/>
                </a:ext>
              </a:extLst>
            </p:cNvPr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8" name="Google Shape;2505;p54">
              <a:extLst>
                <a:ext uri="{FF2B5EF4-FFF2-40B4-BE49-F238E27FC236}">
                  <a16:creationId xmlns:a16="http://schemas.microsoft.com/office/drawing/2014/main" id="{6B6E6261-713C-5B13-DA8B-EA45E19D848E}"/>
                </a:ext>
              </a:extLst>
            </p:cNvPr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9" name="Google Shape;2506;p54">
              <a:extLst>
                <a:ext uri="{FF2B5EF4-FFF2-40B4-BE49-F238E27FC236}">
                  <a16:creationId xmlns:a16="http://schemas.microsoft.com/office/drawing/2014/main" id="{77F0CE05-9A19-00EF-F77F-D18CA9901CE6}"/>
                </a:ext>
              </a:extLst>
            </p:cNvPr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0" name="Google Shape;2507;p54">
              <a:extLst>
                <a:ext uri="{FF2B5EF4-FFF2-40B4-BE49-F238E27FC236}">
                  <a16:creationId xmlns:a16="http://schemas.microsoft.com/office/drawing/2014/main" id="{61BDBD92-5484-1436-68C9-FFF25E7219F4}"/>
                </a:ext>
              </a:extLst>
            </p:cNvPr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1" name="Google Shape;2508;p54">
              <a:extLst>
                <a:ext uri="{FF2B5EF4-FFF2-40B4-BE49-F238E27FC236}">
                  <a16:creationId xmlns:a16="http://schemas.microsoft.com/office/drawing/2014/main" id="{14F76BD9-DCA8-F264-4E34-29A2F5AA4424}"/>
                </a:ext>
              </a:extLst>
            </p:cNvPr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2" name="Google Shape;2509;p54">
              <a:extLst>
                <a:ext uri="{FF2B5EF4-FFF2-40B4-BE49-F238E27FC236}">
                  <a16:creationId xmlns:a16="http://schemas.microsoft.com/office/drawing/2014/main" id="{279D407D-84B1-3FEC-0761-DCD1289DD18D}"/>
                </a:ext>
              </a:extLst>
            </p:cNvPr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3" name="Google Shape;2510;p54">
              <a:extLst>
                <a:ext uri="{FF2B5EF4-FFF2-40B4-BE49-F238E27FC236}">
                  <a16:creationId xmlns:a16="http://schemas.microsoft.com/office/drawing/2014/main" id="{3645E680-E79E-383C-1BBB-B92B6901A078}"/>
                </a:ext>
              </a:extLst>
            </p:cNvPr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4" name="Google Shape;2511;p54">
              <a:extLst>
                <a:ext uri="{FF2B5EF4-FFF2-40B4-BE49-F238E27FC236}">
                  <a16:creationId xmlns:a16="http://schemas.microsoft.com/office/drawing/2014/main" id="{27F50672-70CE-A2C4-4E12-C930ACA09004}"/>
                </a:ext>
              </a:extLst>
            </p:cNvPr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5" name="Google Shape;2512;p54">
              <a:extLst>
                <a:ext uri="{FF2B5EF4-FFF2-40B4-BE49-F238E27FC236}">
                  <a16:creationId xmlns:a16="http://schemas.microsoft.com/office/drawing/2014/main" id="{EC1BA948-796E-73FB-B54C-8E018BCD15B9}"/>
                </a:ext>
              </a:extLst>
            </p:cNvPr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6" name="Google Shape;2513;p54">
              <a:extLst>
                <a:ext uri="{FF2B5EF4-FFF2-40B4-BE49-F238E27FC236}">
                  <a16:creationId xmlns:a16="http://schemas.microsoft.com/office/drawing/2014/main" id="{993D135E-F045-086A-09B6-2A0B171EA5B5}"/>
                </a:ext>
              </a:extLst>
            </p:cNvPr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7" name="Google Shape;2514;p54">
              <a:extLst>
                <a:ext uri="{FF2B5EF4-FFF2-40B4-BE49-F238E27FC236}">
                  <a16:creationId xmlns:a16="http://schemas.microsoft.com/office/drawing/2014/main" id="{D14DFF59-5DB0-B6EF-F137-39D0E78D14C5}"/>
                </a:ext>
              </a:extLst>
            </p:cNvPr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8" name="Google Shape;2515;p54">
              <a:extLst>
                <a:ext uri="{FF2B5EF4-FFF2-40B4-BE49-F238E27FC236}">
                  <a16:creationId xmlns:a16="http://schemas.microsoft.com/office/drawing/2014/main" id="{D94BD8E8-7D67-7B28-997B-85B27556CAB1}"/>
                </a:ext>
              </a:extLst>
            </p:cNvPr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29" name="Google Shape;2516;p54">
              <a:extLst>
                <a:ext uri="{FF2B5EF4-FFF2-40B4-BE49-F238E27FC236}">
                  <a16:creationId xmlns:a16="http://schemas.microsoft.com/office/drawing/2014/main" id="{4077CCA7-C51F-5E98-D343-3EB4A39906C6}"/>
                </a:ext>
              </a:extLst>
            </p:cNvPr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0" name="Google Shape;2517;p54">
              <a:extLst>
                <a:ext uri="{FF2B5EF4-FFF2-40B4-BE49-F238E27FC236}">
                  <a16:creationId xmlns:a16="http://schemas.microsoft.com/office/drawing/2014/main" id="{994A99B5-95D8-5375-21E0-26D387057E35}"/>
                </a:ext>
              </a:extLst>
            </p:cNvPr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1" name="Google Shape;2518;p54">
              <a:extLst>
                <a:ext uri="{FF2B5EF4-FFF2-40B4-BE49-F238E27FC236}">
                  <a16:creationId xmlns:a16="http://schemas.microsoft.com/office/drawing/2014/main" id="{112DF5C6-5C08-0A8D-3E40-5871587CD195}"/>
                </a:ext>
              </a:extLst>
            </p:cNvPr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2" name="Google Shape;2519;p54">
              <a:extLst>
                <a:ext uri="{FF2B5EF4-FFF2-40B4-BE49-F238E27FC236}">
                  <a16:creationId xmlns:a16="http://schemas.microsoft.com/office/drawing/2014/main" id="{6ACDAC78-B32B-AAE1-66E4-6E622B66195F}"/>
                </a:ext>
              </a:extLst>
            </p:cNvPr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3" name="Google Shape;2520;p54">
              <a:extLst>
                <a:ext uri="{FF2B5EF4-FFF2-40B4-BE49-F238E27FC236}">
                  <a16:creationId xmlns:a16="http://schemas.microsoft.com/office/drawing/2014/main" id="{71D79A67-A823-6B03-7644-13A14501534F}"/>
                </a:ext>
              </a:extLst>
            </p:cNvPr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4" name="Google Shape;2521;p54">
              <a:extLst>
                <a:ext uri="{FF2B5EF4-FFF2-40B4-BE49-F238E27FC236}">
                  <a16:creationId xmlns:a16="http://schemas.microsoft.com/office/drawing/2014/main" id="{9D60AA5E-F493-F12B-3116-65A5B0A648F6}"/>
                </a:ext>
              </a:extLst>
            </p:cNvPr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5" name="Google Shape;2522;p54">
              <a:extLst>
                <a:ext uri="{FF2B5EF4-FFF2-40B4-BE49-F238E27FC236}">
                  <a16:creationId xmlns:a16="http://schemas.microsoft.com/office/drawing/2014/main" id="{D76368BF-F486-2526-2B52-5118A1FFAA6F}"/>
                </a:ext>
              </a:extLst>
            </p:cNvPr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6" name="Google Shape;2523;p54">
              <a:extLst>
                <a:ext uri="{FF2B5EF4-FFF2-40B4-BE49-F238E27FC236}">
                  <a16:creationId xmlns:a16="http://schemas.microsoft.com/office/drawing/2014/main" id="{95E4DB0C-1F3F-2CD4-DB80-C221867BD3BE}"/>
                </a:ext>
              </a:extLst>
            </p:cNvPr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7" name="Google Shape;2524;p54">
              <a:extLst>
                <a:ext uri="{FF2B5EF4-FFF2-40B4-BE49-F238E27FC236}">
                  <a16:creationId xmlns:a16="http://schemas.microsoft.com/office/drawing/2014/main" id="{751D38F0-9A82-D4B4-C915-ECC6B3C2211B}"/>
                </a:ext>
              </a:extLst>
            </p:cNvPr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8" name="Google Shape;2525;p54">
              <a:extLst>
                <a:ext uri="{FF2B5EF4-FFF2-40B4-BE49-F238E27FC236}">
                  <a16:creationId xmlns:a16="http://schemas.microsoft.com/office/drawing/2014/main" id="{654494F6-F483-EF43-5A93-62ABEA2B5D39}"/>
                </a:ext>
              </a:extLst>
            </p:cNvPr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39" name="Google Shape;2526;p54">
              <a:extLst>
                <a:ext uri="{FF2B5EF4-FFF2-40B4-BE49-F238E27FC236}">
                  <a16:creationId xmlns:a16="http://schemas.microsoft.com/office/drawing/2014/main" id="{E6E96B3A-4DA0-4AD2-DD15-90EC4DE566CA}"/>
                </a:ext>
              </a:extLst>
            </p:cNvPr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0" name="Google Shape;2527;p54">
              <a:extLst>
                <a:ext uri="{FF2B5EF4-FFF2-40B4-BE49-F238E27FC236}">
                  <a16:creationId xmlns:a16="http://schemas.microsoft.com/office/drawing/2014/main" id="{01B5409F-6352-A3B5-510B-712EAE46DDC3}"/>
                </a:ext>
              </a:extLst>
            </p:cNvPr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1" name="Google Shape;2528;p54">
              <a:extLst>
                <a:ext uri="{FF2B5EF4-FFF2-40B4-BE49-F238E27FC236}">
                  <a16:creationId xmlns:a16="http://schemas.microsoft.com/office/drawing/2014/main" id="{5F6DD92E-6213-78FC-7294-ED6EFEA7006F}"/>
                </a:ext>
              </a:extLst>
            </p:cNvPr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2" name="Google Shape;2529;p54">
              <a:extLst>
                <a:ext uri="{FF2B5EF4-FFF2-40B4-BE49-F238E27FC236}">
                  <a16:creationId xmlns:a16="http://schemas.microsoft.com/office/drawing/2014/main" id="{0D824775-BCBB-B36F-817A-3D876A93B204}"/>
                </a:ext>
              </a:extLst>
            </p:cNvPr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3" name="Google Shape;2530;p54">
              <a:extLst>
                <a:ext uri="{FF2B5EF4-FFF2-40B4-BE49-F238E27FC236}">
                  <a16:creationId xmlns:a16="http://schemas.microsoft.com/office/drawing/2014/main" id="{DF05DD9E-8902-9339-8304-27EB52C0DB5D}"/>
                </a:ext>
              </a:extLst>
            </p:cNvPr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4" name="Google Shape;2531;p54">
              <a:extLst>
                <a:ext uri="{FF2B5EF4-FFF2-40B4-BE49-F238E27FC236}">
                  <a16:creationId xmlns:a16="http://schemas.microsoft.com/office/drawing/2014/main" id="{60AF9BEC-04DA-0C1D-2093-260EBA013F28}"/>
                </a:ext>
              </a:extLst>
            </p:cNvPr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5" name="Google Shape;2532;p54">
              <a:extLst>
                <a:ext uri="{FF2B5EF4-FFF2-40B4-BE49-F238E27FC236}">
                  <a16:creationId xmlns:a16="http://schemas.microsoft.com/office/drawing/2014/main" id="{5D0373DB-D525-860F-9BEA-60B07A34C522}"/>
                </a:ext>
              </a:extLst>
            </p:cNvPr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6" name="Google Shape;2533;p54">
              <a:extLst>
                <a:ext uri="{FF2B5EF4-FFF2-40B4-BE49-F238E27FC236}">
                  <a16:creationId xmlns:a16="http://schemas.microsoft.com/office/drawing/2014/main" id="{2357F6C7-E97C-28A6-C312-42884F024A00}"/>
                </a:ext>
              </a:extLst>
            </p:cNvPr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7" name="Google Shape;2534;p54">
              <a:extLst>
                <a:ext uri="{FF2B5EF4-FFF2-40B4-BE49-F238E27FC236}">
                  <a16:creationId xmlns:a16="http://schemas.microsoft.com/office/drawing/2014/main" id="{35427803-BE1A-1625-BC4E-160A3528102B}"/>
                </a:ext>
              </a:extLst>
            </p:cNvPr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8" name="Google Shape;2535;p54">
              <a:extLst>
                <a:ext uri="{FF2B5EF4-FFF2-40B4-BE49-F238E27FC236}">
                  <a16:creationId xmlns:a16="http://schemas.microsoft.com/office/drawing/2014/main" id="{6748B1A4-F6BA-2730-42A3-84EEF9B23D00}"/>
                </a:ext>
              </a:extLst>
            </p:cNvPr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49" name="Google Shape;2536;p54">
              <a:extLst>
                <a:ext uri="{FF2B5EF4-FFF2-40B4-BE49-F238E27FC236}">
                  <a16:creationId xmlns:a16="http://schemas.microsoft.com/office/drawing/2014/main" id="{A812023D-6464-7CAA-F9F1-29F87E3EDF43}"/>
                </a:ext>
              </a:extLst>
            </p:cNvPr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0" name="Google Shape;2537;p54">
              <a:extLst>
                <a:ext uri="{FF2B5EF4-FFF2-40B4-BE49-F238E27FC236}">
                  <a16:creationId xmlns:a16="http://schemas.microsoft.com/office/drawing/2014/main" id="{C81C8D72-1933-0490-43AD-CD9EBA25C990}"/>
                </a:ext>
              </a:extLst>
            </p:cNvPr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1" name="Google Shape;2538;p54">
              <a:extLst>
                <a:ext uri="{FF2B5EF4-FFF2-40B4-BE49-F238E27FC236}">
                  <a16:creationId xmlns:a16="http://schemas.microsoft.com/office/drawing/2014/main" id="{A2B298F3-B15B-D690-6740-7ACB2C64533C}"/>
                </a:ext>
              </a:extLst>
            </p:cNvPr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2" name="Google Shape;2539;p54">
              <a:extLst>
                <a:ext uri="{FF2B5EF4-FFF2-40B4-BE49-F238E27FC236}">
                  <a16:creationId xmlns:a16="http://schemas.microsoft.com/office/drawing/2014/main" id="{511D307A-A172-F6FE-33A9-53D2E34359A9}"/>
                </a:ext>
              </a:extLst>
            </p:cNvPr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3" name="Google Shape;2540;p54">
              <a:extLst>
                <a:ext uri="{FF2B5EF4-FFF2-40B4-BE49-F238E27FC236}">
                  <a16:creationId xmlns:a16="http://schemas.microsoft.com/office/drawing/2014/main" id="{F0747302-F5D4-C144-A6DA-9FAAFF4682DC}"/>
                </a:ext>
              </a:extLst>
            </p:cNvPr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4" name="Google Shape;2541;p54">
              <a:extLst>
                <a:ext uri="{FF2B5EF4-FFF2-40B4-BE49-F238E27FC236}">
                  <a16:creationId xmlns:a16="http://schemas.microsoft.com/office/drawing/2014/main" id="{9AEF329A-A07E-6B1C-3CD6-FC8002FCDB61}"/>
                </a:ext>
              </a:extLst>
            </p:cNvPr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5" name="Google Shape;2542;p54">
              <a:extLst>
                <a:ext uri="{FF2B5EF4-FFF2-40B4-BE49-F238E27FC236}">
                  <a16:creationId xmlns:a16="http://schemas.microsoft.com/office/drawing/2014/main" id="{25449D44-6CAC-919C-4811-D582BA7196F8}"/>
                </a:ext>
              </a:extLst>
            </p:cNvPr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6" name="Google Shape;2543;p54">
              <a:extLst>
                <a:ext uri="{FF2B5EF4-FFF2-40B4-BE49-F238E27FC236}">
                  <a16:creationId xmlns:a16="http://schemas.microsoft.com/office/drawing/2014/main" id="{6235BC2C-CFE1-CD12-2F8F-7D0F4C180857}"/>
                </a:ext>
              </a:extLst>
            </p:cNvPr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7" name="Google Shape;2544;p54">
              <a:extLst>
                <a:ext uri="{FF2B5EF4-FFF2-40B4-BE49-F238E27FC236}">
                  <a16:creationId xmlns:a16="http://schemas.microsoft.com/office/drawing/2014/main" id="{9B625BA8-DCAB-6760-74A4-EE99FB5950ED}"/>
                </a:ext>
              </a:extLst>
            </p:cNvPr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8" name="Google Shape;2545;p54">
              <a:extLst>
                <a:ext uri="{FF2B5EF4-FFF2-40B4-BE49-F238E27FC236}">
                  <a16:creationId xmlns:a16="http://schemas.microsoft.com/office/drawing/2014/main" id="{44FA6314-20E2-E988-F1BC-246EE4EBCC7B}"/>
                </a:ext>
              </a:extLst>
            </p:cNvPr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59" name="Google Shape;2546;p54">
              <a:extLst>
                <a:ext uri="{FF2B5EF4-FFF2-40B4-BE49-F238E27FC236}">
                  <a16:creationId xmlns:a16="http://schemas.microsoft.com/office/drawing/2014/main" id="{7700521B-CA06-11FB-DB12-1D260E3ED018}"/>
                </a:ext>
              </a:extLst>
            </p:cNvPr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0" name="Google Shape;2547;p54">
              <a:extLst>
                <a:ext uri="{FF2B5EF4-FFF2-40B4-BE49-F238E27FC236}">
                  <a16:creationId xmlns:a16="http://schemas.microsoft.com/office/drawing/2014/main" id="{42B31278-372B-4F95-8E0A-2C0EA916F791}"/>
                </a:ext>
              </a:extLst>
            </p:cNvPr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1" name="Google Shape;2548;p54">
              <a:extLst>
                <a:ext uri="{FF2B5EF4-FFF2-40B4-BE49-F238E27FC236}">
                  <a16:creationId xmlns:a16="http://schemas.microsoft.com/office/drawing/2014/main" id="{7650597C-86E4-5F0E-FBD7-0C8D72DDABA0}"/>
                </a:ext>
              </a:extLst>
            </p:cNvPr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2" name="Google Shape;2549;p54">
              <a:extLst>
                <a:ext uri="{FF2B5EF4-FFF2-40B4-BE49-F238E27FC236}">
                  <a16:creationId xmlns:a16="http://schemas.microsoft.com/office/drawing/2014/main" id="{DF6BA650-BF6C-1C84-B097-948E4315F1AE}"/>
                </a:ext>
              </a:extLst>
            </p:cNvPr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3" name="Google Shape;2550;p54">
              <a:extLst>
                <a:ext uri="{FF2B5EF4-FFF2-40B4-BE49-F238E27FC236}">
                  <a16:creationId xmlns:a16="http://schemas.microsoft.com/office/drawing/2014/main" id="{2A2AA81A-27A4-0FD2-A458-AA04C8506C62}"/>
                </a:ext>
              </a:extLst>
            </p:cNvPr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4" name="Google Shape;2551;p54">
              <a:extLst>
                <a:ext uri="{FF2B5EF4-FFF2-40B4-BE49-F238E27FC236}">
                  <a16:creationId xmlns:a16="http://schemas.microsoft.com/office/drawing/2014/main" id="{28E653F0-5921-1CC5-81EF-6ED134CA3FB8}"/>
                </a:ext>
              </a:extLst>
            </p:cNvPr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5" name="Google Shape;2552;p54">
              <a:extLst>
                <a:ext uri="{FF2B5EF4-FFF2-40B4-BE49-F238E27FC236}">
                  <a16:creationId xmlns:a16="http://schemas.microsoft.com/office/drawing/2014/main" id="{8D63C549-D095-2FCF-CF7F-8F4ED5CC6EDA}"/>
                </a:ext>
              </a:extLst>
            </p:cNvPr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6" name="Google Shape;2553;p54">
              <a:extLst>
                <a:ext uri="{FF2B5EF4-FFF2-40B4-BE49-F238E27FC236}">
                  <a16:creationId xmlns:a16="http://schemas.microsoft.com/office/drawing/2014/main" id="{BA9303C1-36C8-643A-0F58-DC37D0A84E1E}"/>
                </a:ext>
              </a:extLst>
            </p:cNvPr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7" name="Google Shape;2554;p54">
              <a:extLst>
                <a:ext uri="{FF2B5EF4-FFF2-40B4-BE49-F238E27FC236}">
                  <a16:creationId xmlns:a16="http://schemas.microsoft.com/office/drawing/2014/main" id="{A9785ABF-2747-F960-7FEF-444697B02EF2}"/>
                </a:ext>
              </a:extLst>
            </p:cNvPr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8" name="Google Shape;2555;p54">
              <a:extLst>
                <a:ext uri="{FF2B5EF4-FFF2-40B4-BE49-F238E27FC236}">
                  <a16:creationId xmlns:a16="http://schemas.microsoft.com/office/drawing/2014/main" id="{52A1BD9A-5E4C-06E2-64C3-297D95D6DEE3}"/>
                </a:ext>
              </a:extLst>
            </p:cNvPr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9" name="Google Shape;2556;p54">
              <a:extLst>
                <a:ext uri="{FF2B5EF4-FFF2-40B4-BE49-F238E27FC236}">
                  <a16:creationId xmlns:a16="http://schemas.microsoft.com/office/drawing/2014/main" id="{E938FB87-1494-E3E3-E06E-76273D05A529}"/>
                </a:ext>
              </a:extLst>
            </p:cNvPr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0" name="Google Shape;2557;p54">
              <a:extLst>
                <a:ext uri="{FF2B5EF4-FFF2-40B4-BE49-F238E27FC236}">
                  <a16:creationId xmlns:a16="http://schemas.microsoft.com/office/drawing/2014/main" id="{E2A12436-42A4-4C15-5449-2DD9D72B9692}"/>
                </a:ext>
              </a:extLst>
            </p:cNvPr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1" name="Google Shape;2558;p54">
              <a:extLst>
                <a:ext uri="{FF2B5EF4-FFF2-40B4-BE49-F238E27FC236}">
                  <a16:creationId xmlns:a16="http://schemas.microsoft.com/office/drawing/2014/main" id="{809F684C-58B0-BB62-40AE-74A2C0CCFF0D}"/>
                </a:ext>
              </a:extLst>
            </p:cNvPr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2" name="Google Shape;2559;p54">
              <a:extLst>
                <a:ext uri="{FF2B5EF4-FFF2-40B4-BE49-F238E27FC236}">
                  <a16:creationId xmlns:a16="http://schemas.microsoft.com/office/drawing/2014/main" id="{581A2BC2-54BC-D11F-545F-A04AB4016A35}"/>
                </a:ext>
              </a:extLst>
            </p:cNvPr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3" name="Google Shape;2560;p54">
              <a:extLst>
                <a:ext uri="{FF2B5EF4-FFF2-40B4-BE49-F238E27FC236}">
                  <a16:creationId xmlns:a16="http://schemas.microsoft.com/office/drawing/2014/main" id="{ADB01B96-E970-A3D9-E850-F96970C82C09}"/>
                </a:ext>
              </a:extLst>
            </p:cNvPr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4" name="Google Shape;2561;p54">
              <a:extLst>
                <a:ext uri="{FF2B5EF4-FFF2-40B4-BE49-F238E27FC236}">
                  <a16:creationId xmlns:a16="http://schemas.microsoft.com/office/drawing/2014/main" id="{9A5EB204-78BB-B4FD-7066-94A52B5E3070}"/>
                </a:ext>
              </a:extLst>
            </p:cNvPr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5" name="Google Shape;2562;p54">
              <a:extLst>
                <a:ext uri="{FF2B5EF4-FFF2-40B4-BE49-F238E27FC236}">
                  <a16:creationId xmlns:a16="http://schemas.microsoft.com/office/drawing/2014/main" id="{3F11AFA9-CDAD-BF98-E29F-5E8F80A4B453}"/>
                </a:ext>
              </a:extLst>
            </p:cNvPr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6" name="Google Shape;2563;p54">
              <a:extLst>
                <a:ext uri="{FF2B5EF4-FFF2-40B4-BE49-F238E27FC236}">
                  <a16:creationId xmlns:a16="http://schemas.microsoft.com/office/drawing/2014/main" id="{FCA08827-95BC-FEB5-0AC0-4C54CC5F717A}"/>
                </a:ext>
              </a:extLst>
            </p:cNvPr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7" name="Google Shape;2564;p54">
              <a:extLst>
                <a:ext uri="{FF2B5EF4-FFF2-40B4-BE49-F238E27FC236}">
                  <a16:creationId xmlns:a16="http://schemas.microsoft.com/office/drawing/2014/main" id="{F40B806B-D294-16F8-424A-202EFC946C6C}"/>
                </a:ext>
              </a:extLst>
            </p:cNvPr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8" name="Google Shape;2565;p54">
              <a:extLst>
                <a:ext uri="{FF2B5EF4-FFF2-40B4-BE49-F238E27FC236}">
                  <a16:creationId xmlns:a16="http://schemas.microsoft.com/office/drawing/2014/main" id="{3DBA740A-6D59-FC3A-595E-DDCE04EB47A9}"/>
                </a:ext>
              </a:extLst>
            </p:cNvPr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79" name="Google Shape;2566;p54">
              <a:extLst>
                <a:ext uri="{FF2B5EF4-FFF2-40B4-BE49-F238E27FC236}">
                  <a16:creationId xmlns:a16="http://schemas.microsoft.com/office/drawing/2014/main" id="{D78CDEF8-5FFD-7699-E077-F1ED42A695F3}"/>
                </a:ext>
              </a:extLst>
            </p:cNvPr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0" name="Google Shape;2567;p54">
              <a:extLst>
                <a:ext uri="{FF2B5EF4-FFF2-40B4-BE49-F238E27FC236}">
                  <a16:creationId xmlns:a16="http://schemas.microsoft.com/office/drawing/2014/main" id="{B53C456F-F034-3FA8-8CC2-FDAE07CBB0D1}"/>
                </a:ext>
              </a:extLst>
            </p:cNvPr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1" name="Google Shape;2568;p54">
              <a:extLst>
                <a:ext uri="{FF2B5EF4-FFF2-40B4-BE49-F238E27FC236}">
                  <a16:creationId xmlns:a16="http://schemas.microsoft.com/office/drawing/2014/main" id="{93E36A95-FB2D-4CCA-1173-387700EC19B6}"/>
                </a:ext>
              </a:extLst>
            </p:cNvPr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2" name="Google Shape;2569;p54">
              <a:extLst>
                <a:ext uri="{FF2B5EF4-FFF2-40B4-BE49-F238E27FC236}">
                  <a16:creationId xmlns:a16="http://schemas.microsoft.com/office/drawing/2014/main" id="{8A364BF5-6980-47D3-4BB3-0A6FE291D49D}"/>
                </a:ext>
              </a:extLst>
            </p:cNvPr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3" name="Google Shape;2570;p54">
              <a:extLst>
                <a:ext uri="{FF2B5EF4-FFF2-40B4-BE49-F238E27FC236}">
                  <a16:creationId xmlns:a16="http://schemas.microsoft.com/office/drawing/2014/main" id="{19B7C698-2C0D-22BD-52AE-BA0B896BD647}"/>
                </a:ext>
              </a:extLst>
            </p:cNvPr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4" name="Google Shape;2571;p54">
              <a:extLst>
                <a:ext uri="{FF2B5EF4-FFF2-40B4-BE49-F238E27FC236}">
                  <a16:creationId xmlns:a16="http://schemas.microsoft.com/office/drawing/2014/main" id="{6FEDFD72-8635-1FF4-6003-77A121E5F123}"/>
                </a:ext>
              </a:extLst>
            </p:cNvPr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5" name="Google Shape;2572;p54">
              <a:extLst>
                <a:ext uri="{FF2B5EF4-FFF2-40B4-BE49-F238E27FC236}">
                  <a16:creationId xmlns:a16="http://schemas.microsoft.com/office/drawing/2014/main" id="{26626B2D-0DBC-CBF4-1234-84A5E9729B68}"/>
                </a:ext>
              </a:extLst>
            </p:cNvPr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6" name="Google Shape;2573;p54">
              <a:extLst>
                <a:ext uri="{FF2B5EF4-FFF2-40B4-BE49-F238E27FC236}">
                  <a16:creationId xmlns:a16="http://schemas.microsoft.com/office/drawing/2014/main" id="{8C71E9B6-ECFD-0766-2A7C-497091367496}"/>
                </a:ext>
              </a:extLst>
            </p:cNvPr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7" name="Google Shape;2574;p54">
              <a:extLst>
                <a:ext uri="{FF2B5EF4-FFF2-40B4-BE49-F238E27FC236}">
                  <a16:creationId xmlns:a16="http://schemas.microsoft.com/office/drawing/2014/main" id="{0798831C-2BF7-EC97-8EAB-210F72B6DBEA}"/>
                </a:ext>
              </a:extLst>
            </p:cNvPr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8" name="Google Shape;2575;p54">
              <a:extLst>
                <a:ext uri="{FF2B5EF4-FFF2-40B4-BE49-F238E27FC236}">
                  <a16:creationId xmlns:a16="http://schemas.microsoft.com/office/drawing/2014/main" id="{3B31FC01-7C08-05D5-75AC-50BFD6E53DB8}"/>
                </a:ext>
              </a:extLst>
            </p:cNvPr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89" name="Google Shape;2576;p54">
              <a:extLst>
                <a:ext uri="{FF2B5EF4-FFF2-40B4-BE49-F238E27FC236}">
                  <a16:creationId xmlns:a16="http://schemas.microsoft.com/office/drawing/2014/main" id="{1B3EDD88-F432-FDF6-1D2B-6704AC19B030}"/>
                </a:ext>
              </a:extLst>
            </p:cNvPr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0" name="Google Shape;2577;p54">
              <a:extLst>
                <a:ext uri="{FF2B5EF4-FFF2-40B4-BE49-F238E27FC236}">
                  <a16:creationId xmlns:a16="http://schemas.microsoft.com/office/drawing/2014/main" id="{04EC4253-D1A8-9F56-2656-3B27B61CDF9F}"/>
                </a:ext>
              </a:extLst>
            </p:cNvPr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1" name="Google Shape;2578;p54">
              <a:extLst>
                <a:ext uri="{FF2B5EF4-FFF2-40B4-BE49-F238E27FC236}">
                  <a16:creationId xmlns:a16="http://schemas.microsoft.com/office/drawing/2014/main" id="{DB5547DB-30BF-6597-51A9-8C2853747DC0}"/>
                </a:ext>
              </a:extLst>
            </p:cNvPr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2" name="Google Shape;2579;p54">
              <a:extLst>
                <a:ext uri="{FF2B5EF4-FFF2-40B4-BE49-F238E27FC236}">
                  <a16:creationId xmlns:a16="http://schemas.microsoft.com/office/drawing/2014/main" id="{DDCB8938-DB5E-AEC7-85C9-B992CE231D1B}"/>
                </a:ext>
              </a:extLst>
            </p:cNvPr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3" name="Google Shape;2580;p54">
              <a:extLst>
                <a:ext uri="{FF2B5EF4-FFF2-40B4-BE49-F238E27FC236}">
                  <a16:creationId xmlns:a16="http://schemas.microsoft.com/office/drawing/2014/main" id="{AB0DAE43-90CE-32AA-6E44-C003F9BF4EC3}"/>
                </a:ext>
              </a:extLst>
            </p:cNvPr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4" name="Google Shape;2581;p54">
              <a:extLst>
                <a:ext uri="{FF2B5EF4-FFF2-40B4-BE49-F238E27FC236}">
                  <a16:creationId xmlns:a16="http://schemas.microsoft.com/office/drawing/2014/main" id="{0816F50F-91C6-D78F-7F61-8CA79CFFCE55}"/>
                </a:ext>
              </a:extLst>
            </p:cNvPr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5" name="Google Shape;2582;p54">
              <a:extLst>
                <a:ext uri="{FF2B5EF4-FFF2-40B4-BE49-F238E27FC236}">
                  <a16:creationId xmlns:a16="http://schemas.microsoft.com/office/drawing/2014/main" id="{23FE9289-444C-2249-947C-67F12D07F716}"/>
                </a:ext>
              </a:extLst>
            </p:cNvPr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6" name="Google Shape;2583;p54">
              <a:extLst>
                <a:ext uri="{FF2B5EF4-FFF2-40B4-BE49-F238E27FC236}">
                  <a16:creationId xmlns:a16="http://schemas.microsoft.com/office/drawing/2014/main" id="{E7F137E9-92F3-963D-7CFC-FCE9C62B663E}"/>
                </a:ext>
              </a:extLst>
            </p:cNvPr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7" name="Google Shape;2584;p54">
              <a:extLst>
                <a:ext uri="{FF2B5EF4-FFF2-40B4-BE49-F238E27FC236}">
                  <a16:creationId xmlns:a16="http://schemas.microsoft.com/office/drawing/2014/main" id="{72D1A53B-0080-202E-C5FC-551BC2877634}"/>
                </a:ext>
              </a:extLst>
            </p:cNvPr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8" name="Google Shape;2585;p54">
              <a:extLst>
                <a:ext uri="{FF2B5EF4-FFF2-40B4-BE49-F238E27FC236}">
                  <a16:creationId xmlns:a16="http://schemas.microsoft.com/office/drawing/2014/main" id="{C41B2E7B-5069-418A-EC53-785913DFE953}"/>
                </a:ext>
              </a:extLst>
            </p:cNvPr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99" name="Google Shape;2586;p54">
              <a:extLst>
                <a:ext uri="{FF2B5EF4-FFF2-40B4-BE49-F238E27FC236}">
                  <a16:creationId xmlns:a16="http://schemas.microsoft.com/office/drawing/2014/main" id="{06A8B14C-3C98-3300-00CE-3CAC5D1CA804}"/>
                </a:ext>
              </a:extLst>
            </p:cNvPr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00" name="Google Shape;2587;p54">
              <a:extLst>
                <a:ext uri="{FF2B5EF4-FFF2-40B4-BE49-F238E27FC236}">
                  <a16:creationId xmlns:a16="http://schemas.microsoft.com/office/drawing/2014/main" id="{34E7305D-8E03-7E3E-A12B-9BFDC0DEFF97}"/>
                </a:ext>
              </a:extLst>
            </p:cNvPr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AABC9C17-1DD9-ABE6-EBC9-462CD2B28DEB}"/>
              </a:ext>
            </a:extLst>
          </p:cNvPr>
          <p:cNvSpPr txBox="1"/>
          <p:nvPr/>
        </p:nvSpPr>
        <p:spPr>
          <a:xfrm>
            <a:off x="479803" y="1913702"/>
            <a:ext cx="3951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giúp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265FCD90-EA88-0DD6-A119-BB9CF986D956}"/>
              </a:ext>
            </a:extLst>
          </p:cNvPr>
          <p:cNvSpPr txBox="1"/>
          <p:nvPr/>
        </p:nvSpPr>
        <p:spPr>
          <a:xfrm>
            <a:off x="479803" y="2887768"/>
            <a:ext cx="4004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kỹ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rèn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luyện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kỹ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quyết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vấn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v.v.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47C0ECE-1B86-A1F6-270A-3D73E2087AA0}"/>
              </a:ext>
            </a:extLst>
          </p:cNvPr>
          <p:cNvSpPr txBox="1"/>
          <p:nvPr/>
        </p:nvSpPr>
        <p:spPr>
          <a:xfrm>
            <a:off x="456361" y="3961400"/>
            <a:ext cx="4013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chuyên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ếp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cận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sâu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cầu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1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build="p" animBg="1"/>
      <p:bldP spid="512" grpId="0"/>
      <p:bldP spid="514" grpId="0"/>
      <p:bldP spid="3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96157-5E29-E9A7-C7C8-84215EDE1C53}"/>
              </a:ext>
            </a:extLst>
          </p:cNvPr>
          <p:cNvSpPr txBox="1"/>
          <p:nvPr/>
        </p:nvSpPr>
        <p:spPr>
          <a:xfrm>
            <a:off x="605938" y="1474036"/>
            <a:ext cx="7342308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albaum Display SemiBold" panose="02070703090703020303" pitchFamily="18" charset="0"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hủy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504F1-7B70-F58A-C7E4-B72B6E242A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4" y="1932240"/>
            <a:ext cx="5505551" cy="292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9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5938" y="28496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4. Hướng dẫn sử dụng phần mềm</a:t>
            </a:r>
            <a:r>
              <a:rPr lang="en-US" sz="1800" b="1" dirty="0">
                <a:effectLst/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en-US" sz="1800" dirty="0">
                <a:effectLst/>
                <a:cs typeface="Roboto" panose="02000000000000000000" pitchFamily="2" charset="0"/>
              </a:rPr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FD44-F04C-1325-BB5D-08131A270B17}"/>
              </a:ext>
            </a:extLst>
          </p:cNvPr>
          <p:cNvSpPr txBox="1"/>
          <p:nvPr/>
        </p:nvSpPr>
        <p:spPr>
          <a:xfrm>
            <a:off x="605938" y="995462"/>
            <a:ext cx="46228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Aft>
                <a:spcPts val="1500"/>
              </a:spcAft>
            </a:pP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b) 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Đối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với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người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4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trị</a:t>
            </a:r>
            <a:endParaRPr lang="en-US" sz="1400" dirty="0"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B2A3A-2E7A-9742-D923-BE7A3DD4A8A3}"/>
              </a:ext>
            </a:extLst>
          </p:cNvPr>
          <p:cNvSpPr txBox="1"/>
          <p:nvPr/>
        </p:nvSpPr>
        <p:spPr>
          <a:xfrm>
            <a:off x="666750" y="1563431"/>
            <a:ext cx="462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xóa,chỉnh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ED55-E9AA-E0FE-E0BC-69D3CB5E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07" y="2042005"/>
            <a:ext cx="5359785" cy="2826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3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1.4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hấp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dẫn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dirty="0">
                <a:latin typeface="Roboto" panose="02000000000000000000" pitchFamily="2" charset="0"/>
                <a:cs typeface="Roboto" panose="02000000000000000000" pitchFamily="2" charset="0"/>
              </a:rPr>
              <a:t>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571997" y="3538707"/>
            <a:ext cx="4157003" cy="12666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000"/>
              <a:buNone/>
              <a:tabLst>
                <a:tab pos="457200" algn="l"/>
              </a:tabLst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Muốn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tạp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0" y="2792424"/>
            <a:ext cx="26286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Đam</a:t>
            </a:r>
            <a:r>
              <a:rPr lang="en-US" sz="2000" dirty="0"/>
              <a:t> </a:t>
            </a:r>
            <a:r>
              <a:rPr lang="en-US" sz="2000" dirty="0" err="1"/>
              <a:t>mê</a:t>
            </a:r>
            <a:endParaRPr sz="2000"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414996" y="3538706"/>
            <a:ext cx="4157003" cy="12666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Lòng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muốn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thức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những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hữu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cộng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1800"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07" y="2810925"/>
            <a:ext cx="2628600" cy="4966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Lòng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yêu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latin typeface="Roboto" panose="02000000000000000000" pitchFamily="2" charset="0"/>
                <a:cs typeface="Roboto" panose="02000000000000000000" pitchFamily="2" charset="0"/>
              </a:rPr>
              <a:t>thích</a:t>
            </a:r>
            <a:endParaRPr sz="20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The Best Higher Education Books Of 2020">
            <a:extLst>
              <a:ext uri="{FF2B5EF4-FFF2-40B4-BE49-F238E27FC236}">
                <a16:creationId xmlns:a16="http://schemas.microsoft.com/office/drawing/2014/main" id="{9B26CAED-E116-D5D6-5AE2-EC807302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62" y="9395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th London Waste Partnership">
            <a:extLst>
              <a:ext uri="{FF2B5EF4-FFF2-40B4-BE49-F238E27FC236}">
                <a16:creationId xmlns:a16="http://schemas.microsoft.com/office/drawing/2014/main" id="{62255EBF-462E-F07C-FDB5-89A17F8A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90" y="109192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/>
      <p:bldP spid="627" grpId="0" build="p" animBg="1"/>
      <p:bldP spid="628" grpId="0" animBg="1"/>
      <p:bldP spid="629" grpId="0" build="p" animBg="1"/>
      <p:bldP spid="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Mục đích đề tài: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4C4BF-811B-1BC0-3229-FFAD82D2D720}"/>
              </a:ext>
            </a:extLst>
          </p:cNvPr>
          <p:cNvSpPr txBox="1"/>
          <p:nvPr/>
        </p:nvSpPr>
        <p:spPr>
          <a:xfrm>
            <a:off x="4042215" y="1671637"/>
            <a:ext cx="4848567" cy="403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Ứng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dụng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chức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sau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86250-3529-9FCC-FC25-3BE1422DE64B}"/>
              </a:ext>
            </a:extLst>
          </p:cNvPr>
          <p:cNvSpPr txBox="1"/>
          <p:nvPr/>
        </p:nvSpPr>
        <p:spPr>
          <a:xfrm>
            <a:off x="4093015" y="2368834"/>
            <a:ext cx="2181176" cy="372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7D5C2-618D-A48D-5396-D21319AF44E1}"/>
              </a:ext>
            </a:extLst>
          </p:cNvPr>
          <p:cNvSpPr txBox="1"/>
          <p:nvPr/>
        </p:nvSpPr>
        <p:spPr>
          <a:xfrm>
            <a:off x="4042215" y="2749550"/>
            <a:ext cx="5003311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Cho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phép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212C2-2F0E-6AED-FF79-9B198E059BDF}"/>
              </a:ext>
            </a:extLst>
          </p:cNvPr>
          <p:cNvSpPr txBox="1"/>
          <p:nvPr/>
        </p:nvSpPr>
        <p:spPr>
          <a:xfrm>
            <a:off x="4042215" y="3541341"/>
            <a:ext cx="4687472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9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3" grpId="0" animBg="1"/>
      <p:bldP spid="5" grpId="0" animBg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Mục đích đề tài: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013B5-FB62-D1DD-66C2-BD37034F72BB}"/>
              </a:ext>
            </a:extLst>
          </p:cNvPr>
          <p:cNvSpPr txBox="1"/>
          <p:nvPr/>
        </p:nvSpPr>
        <p:spPr>
          <a:xfrm>
            <a:off x="4571998" y="1400633"/>
            <a:ext cx="3594297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Cho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phép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khỏi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D7B83-D3AA-2194-A099-216567A39AF8}"/>
              </a:ext>
            </a:extLst>
          </p:cNvPr>
          <p:cNvSpPr txBox="1"/>
          <p:nvPr/>
        </p:nvSpPr>
        <p:spPr>
          <a:xfrm>
            <a:off x="4572000" y="2148346"/>
            <a:ext cx="3594297" cy="126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Hỗ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tìm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tiêu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xuất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hoặc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D8178-B140-983C-E4C1-E69911BE2642}"/>
              </a:ext>
            </a:extLst>
          </p:cNvPr>
          <p:cNvSpPr txBox="1"/>
          <p:nvPr/>
        </p:nvSpPr>
        <p:spPr>
          <a:xfrm>
            <a:off x="4571999" y="3488786"/>
            <a:ext cx="3594297" cy="126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Open Library API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trong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6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4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cs typeface="Roboto" panose="02000000000000000000" pitchFamily="2" charset="0"/>
              </a:rPr>
              <a:t>2. Mục đích đề tài:</a:t>
            </a:r>
            <a:endParaRPr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146" name="Picture 2" descr="Home | books2ebooks">
            <a:extLst>
              <a:ext uri="{FF2B5EF4-FFF2-40B4-BE49-F238E27FC236}">
                <a16:creationId xmlns:a16="http://schemas.microsoft.com/office/drawing/2014/main" id="{C5F49839-4C17-A341-4DE2-B2CC95B0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3" y="1671637"/>
            <a:ext cx="2543175" cy="1800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86250-3529-9FCC-FC25-3BE1422DE64B}"/>
              </a:ext>
            </a:extLst>
          </p:cNvPr>
          <p:cNvSpPr txBox="1"/>
          <p:nvPr/>
        </p:nvSpPr>
        <p:spPr>
          <a:xfrm>
            <a:off x="4543623" y="1119008"/>
            <a:ext cx="2637933" cy="403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74C4-54C0-8754-A4C2-A0706518AB74}"/>
              </a:ext>
            </a:extLst>
          </p:cNvPr>
          <p:cNvSpPr txBox="1"/>
          <p:nvPr/>
        </p:nvSpPr>
        <p:spPr>
          <a:xfrm>
            <a:off x="4572000" y="2875181"/>
            <a:ext cx="3594297" cy="965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500AA-DDB7-23F4-00B7-B4612DBB7306}"/>
              </a:ext>
            </a:extLst>
          </p:cNvPr>
          <p:cNvSpPr txBox="1"/>
          <p:nvPr/>
        </p:nvSpPr>
        <p:spPr>
          <a:xfrm>
            <a:off x="4572000" y="1671637"/>
            <a:ext cx="3594297" cy="126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Đăng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Cho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phép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khoản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tin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nhân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khẩu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2A942-B1D0-051F-049B-9B4BF4A3A73B}"/>
              </a:ext>
            </a:extLst>
          </p:cNvPr>
          <p:cNvSpPr txBox="1"/>
          <p:nvPr/>
        </p:nvSpPr>
        <p:spPr>
          <a:xfrm>
            <a:off x="4572000" y="3840253"/>
            <a:ext cx="3594297" cy="965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 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thêm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xóa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người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  <p:bldP spid="5" grpId="0" animBg="1"/>
      <p:bldP spid="7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2722</Words>
  <Application>Microsoft Office PowerPoint</Application>
  <PresentationFormat>On-screen Show (16:9)</PresentationFormat>
  <Paragraphs>248</Paragraphs>
  <Slides>51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Roboto</vt:lpstr>
      <vt:lpstr>Viga</vt:lpstr>
      <vt:lpstr>Wingdings</vt:lpstr>
      <vt:lpstr>Symbol</vt:lpstr>
      <vt:lpstr>Courier New</vt:lpstr>
      <vt:lpstr>Arial</vt:lpstr>
      <vt:lpstr>Walbaum Display SemiBold</vt:lpstr>
      <vt:lpstr>DM Sans</vt:lpstr>
      <vt:lpstr>Cyber Security Business Plan</vt:lpstr>
      <vt:lpstr>Nhóm 1</vt:lpstr>
      <vt:lpstr>PowerPoint Presentation</vt:lpstr>
      <vt:lpstr>I. PHẦN MỞ ĐẦU</vt:lpstr>
      <vt:lpstr>1.2 Khả năng ứng dụng và phát triển: </vt:lpstr>
      <vt:lpstr>I. PHẦN MỞ ĐẦU</vt:lpstr>
      <vt:lpstr>1.4 Sự hấp dẫn cá nhân:</vt:lpstr>
      <vt:lpstr>2. Mục đích đề tài:</vt:lpstr>
      <vt:lpstr>2. Mục đích đề tài:</vt:lpstr>
      <vt:lpstr>2. Mục đích đề tài:</vt:lpstr>
      <vt:lpstr>2. Mục đích đề tài:</vt:lpstr>
      <vt:lpstr>2. Mục đích đề tài:</vt:lpstr>
      <vt:lpstr>I. PHẦN MỞ ĐẦU</vt:lpstr>
      <vt:lpstr>I. PHẦN MỞ ĐẦU</vt:lpstr>
      <vt:lpstr>I. PHẦN MỞ ĐẦU</vt:lpstr>
      <vt:lpstr>II. Phần nội dung</vt:lpstr>
      <vt:lpstr>II. Phần nội dung</vt:lpstr>
      <vt:lpstr>II. Phần nội dung</vt:lpstr>
      <vt:lpstr>II. Phần nội dung</vt:lpstr>
      <vt:lpstr>II. Phần nội dung</vt:lpstr>
      <vt:lpstr>II. Phần nội dung</vt:lpstr>
      <vt:lpstr>Quy trình nghiệp vụ cho user :</vt:lpstr>
      <vt:lpstr>Quy trình nghiệp vụ cho admin:</vt:lpstr>
      <vt:lpstr>Quy trình nghiệp vụ cho admin:</vt:lpstr>
      <vt:lpstr>Quy trình nghiệp vụ cho admin:</vt:lpstr>
      <vt:lpstr>2. Lợi ích và ứng dụng thực tế:</vt:lpstr>
      <vt:lpstr>2. Lợi ích và ứng dụng thực tế:</vt:lpstr>
      <vt:lpstr>2. Lợi ích và ứng dụng thực tế:</vt:lpstr>
      <vt:lpstr>2. Lợi ích và ứng dụng thực tế:</vt:lpstr>
      <vt:lpstr>3. Đóng gói file: </vt:lpstr>
      <vt:lpstr>3. Đóng gói file: </vt:lpstr>
      <vt:lpstr>3. Đóng gói file: </vt:lpstr>
      <vt:lpstr>3. Đóng gói file: </vt:lpstr>
      <vt:lpstr>3. Đóng gói file: </vt:lpstr>
      <vt:lpstr>3. Đóng gói file: </vt:lpstr>
      <vt:lpstr>3. Đóng gói file: </vt:lpstr>
      <vt:lpstr>3. Đóng gói file: </vt:lpstr>
      <vt:lpstr>3. Đóng gói file: </vt:lpstr>
      <vt:lpstr>3. Đóng gói file: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  <vt:lpstr>4. Hướng dẫn sử dụng phần mềm: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14</dc:title>
  <dc:creator>thai kieu</dc:creator>
  <cp:lastModifiedBy>Trương Đình Quốc Bảo</cp:lastModifiedBy>
  <cp:revision>21</cp:revision>
  <dcterms:modified xsi:type="dcterms:W3CDTF">2024-06-15T16:17:56Z</dcterms:modified>
</cp:coreProperties>
</file>