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307" r:id="rId4"/>
    <p:sldId id="302" r:id="rId5"/>
    <p:sldId id="306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0B4FD-C18B-47AF-B853-23A2D3BC040C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B59A77-2E2A-4FCD-A42A-5E2EE559B7A4}">
      <dgm:prSet phldrT="[Text]" custT="1"/>
      <dgm:spPr/>
      <dgm:t>
        <a:bodyPr/>
        <a:lstStyle/>
        <a:p>
          <a:r>
            <a:rPr lang="en-US" sz="2400" dirty="0"/>
            <a:t>Code Received at </a:t>
          </a:r>
        </a:p>
        <a:p>
          <a:r>
            <a:rPr lang="en-US" sz="2400" dirty="0"/>
            <a:t>Our Server</a:t>
          </a:r>
          <a:endParaRPr lang="en-IN" sz="2400" dirty="0"/>
        </a:p>
      </dgm:t>
    </dgm:pt>
    <dgm:pt modelId="{758EBFE8-F177-4D5A-A8F2-7C1C8ADB5F6E}" type="parTrans" cxnId="{FBF19EEC-C47C-4C22-BFDD-3E9970AB37D9}">
      <dgm:prSet/>
      <dgm:spPr/>
      <dgm:t>
        <a:bodyPr/>
        <a:lstStyle/>
        <a:p>
          <a:endParaRPr lang="en-IN"/>
        </a:p>
      </dgm:t>
    </dgm:pt>
    <dgm:pt modelId="{E563990E-099E-41C6-ABAA-C4E8BD108C6A}" type="sibTrans" cxnId="{FBF19EEC-C47C-4C22-BFDD-3E9970AB37D9}">
      <dgm:prSet/>
      <dgm:spPr/>
      <dgm:t>
        <a:bodyPr/>
        <a:lstStyle/>
        <a:p>
          <a:endParaRPr lang="en-IN"/>
        </a:p>
      </dgm:t>
    </dgm:pt>
    <dgm:pt modelId="{CD98BB0E-EEE5-4068-8FA0-B37737FDD658}">
      <dgm:prSet phldrT="[Text]" custT="1"/>
      <dgm:spPr/>
      <dgm:t>
        <a:bodyPr/>
        <a:lstStyle/>
        <a:p>
          <a:r>
            <a:rPr lang="en-US" sz="2400" dirty="0"/>
            <a:t>Sent to Data</a:t>
          </a:r>
          <a:endParaRPr lang="en-IN" sz="2400" dirty="0"/>
        </a:p>
      </dgm:t>
    </dgm:pt>
    <dgm:pt modelId="{8067EDC1-3573-407E-B712-60AE43383C91}" type="parTrans" cxnId="{F29E4BEE-9E6D-4BBC-8F26-816691163092}">
      <dgm:prSet/>
      <dgm:spPr/>
      <dgm:t>
        <a:bodyPr/>
        <a:lstStyle/>
        <a:p>
          <a:endParaRPr lang="en-IN"/>
        </a:p>
      </dgm:t>
    </dgm:pt>
    <dgm:pt modelId="{3AEBB255-D420-4022-9E20-2141B17EB410}" type="sibTrans" cxnId="{F29E4BEE-9E6D-4BBC-8F26-816691163092}">
      <dgm:prSet/>
      <dgm:spPr/>
      <dgm:t>
        <a:bodyPr/>
        <a:lstStyle/>
        <a:p>
          <a:endParaRPr lang="en-IN"/>
        </a:p>
      </dgm:t>
    </dgm:pt>
    <dgm:pt modelId="{A41900AE-5692-42F4-90C0-5C8654601851}">
      <dgm:prSet phldrT="[Text]" custT="1"/>
      <dgm:spPr/>
      <dgm:t>
        <a:bodyPr/>
        <a:lstStyle/>
        <a:p>
          <a:r>
            <a:rPr lang="en-US" sz="2400" dirty="0"/>
            <a:t>Removal of Duplicate Words</a:t>
          </a:r>
          <a:endParaRPr lang="en-IN" sz="2400" dirty="0"/>
        </a:p>
      </dgm:t>
    </dgm:pt>
    <dgm:pt modelId="{570D3996-D070-4914-A437-EE86D5C9EA33}" type="parTrans" cxnId="{E15DAB47-5CF2-4EE1-89A0-005BE6825605}">
      <dgm:prSet/>
      <dgm:spPr/>
      <dgm:t>
        <a:bodyPr/>
        <a:lstStyle/>
        <a:p>
          <a:endParaRPr lang="en-IN"/>
        </a:p>
      </dgm:t>
    </dgm:pt>
    <dgm:pt modelId="{074D452B-E2E5-4030-968D-00A38BEA5233}" type="sibTrans" cxnId="{E15DAB47-5CF2-4EE1-89A0-005BE6825605}">
      <dgm:prSet/>
      <dgm:spPr/>
      <dgm:t>
        <a:bodyPr/>
        <a:lstStyle/>
        <a:p>
          <a:endParaRPr lang="en-IN"/>
        </a:p>
      </dgm:t>
    </dgm:pt>
    <dgm:pt modelId="{976ED508-6CC7-46DE-B786-7FA81994AB9B}">
      <dgm:prSet phldrT="[Text]" custT="1"/>
      <dgm:spPr/>
      <dgm:t>
        <a:bodyPr/>
        <a:lstStyle/>
        <a:p>
          <a:r>
            <a:rPr lang="en-US" sz="2400" dirty="0"/>
            <a:t>Removal of Non-Essential Words</a:t>
          </a:r>
          <a:endParaRPr lang="en-IN" sz="2400" dirty="0"/>
        </a:p>
      </dgm:t>
    </dgm:pt>
    <dgm:pt modelId="{BE828F35-435E-4E29-B2A6-B1735BCFEB52}" type="parTrans" cxnId="{EE9B5E43-CFA4-4167-9DD9-3C174972865A}">
      <dgm:prSet/>
      <dgm:spPr/>
      <dgm:t>
        <a:bodyPr/>
        <a:lstStyle/>
        <a:p>
          <a:endParaRPr lang="en-IN"/>
        </a:p>
      </dgm:t>
    </dgm:pt>
    <dgm:pt modelId="{6C69DC12-DDF1-4224-A6D4-CBDD51A86312}" type="sibTrans" cxnId="{EE9B5E43-CFA4-4167-9DD9-3C174972865A}">
      <dgm:prSet/>
      <dgm:spPr/>
      <dgm:t>
        <a:bodyPr/>
        <a:lstStyle/>
        <a:p>
          <a:endParaRPr lang="en-IN"/>
        </a:p>
      </dgm:t>
    </dgm:pt>
    <dgm:pt modelId="{8278D6B0-C4AE-4789-84F5-C50BC2F5FF42}">
      <dgm:prSet phldrT="[Text]" custT="1"/>
      <dgm:spPr/>
      <dgm:t>
        <a:bodyPr/>
        <a:lstStyle/>
        <a:p>
          <a:r>
            <a:rPr lang="en-US" sz="2400" dirty="0"/>
            <a:t>Translation</a:t>
          </a:r>
          <a:endParaRPr lang="en-IN" sz="2400" dirty="0"/>
        </a:p>
      </dgm:t>
    </dgm:pt>
    <dgm:pt modelId="{DB1B6353-DA4B-4B85-B332-1CB136D2FC00}" type="parTrans" cxnId="{0C767BF5-C4DC-44EB-9C1C-7A0E01A13E66}">
      <dgm:prSet/>
      <dgm:spPr/>
      <dgm:t>
        <a:bodyPr/>
        <a:lstStyle/>
        <a:p>
          <a:endParaRPr lang="en-IN"/>
        </a:p>
      </dgm:t>
    </dgm:pt>
    <dgm:pt modelId="{862293A2-15B9-4C52-9147-D13BDD2D5B19}" type="sibTrans" cxnId="{0C767BF5-C4DC-44EB-9C1C-7A0E01A13E66}">
      <dgm:prSet/>
      <dgm:spPr/>
      <dgm:t>
        <a:bodyPr/>
        <a:lstStyle/>
        <a:p>
          <a:endParaRPr lang="en-IN"/>
        </a:p>
      </dgm:t>
    </dgm:pt>
    <dgm:pt modelId="{9217D532-795E-4516-8662-7136374ACEA9}">
      <dgm:prSet phldrT="[Text]" custT="1"/>
      <dgm:spPr/>
      <dgm:t>
        <a:bodyPr/>
        <a:lstStyle/>
        <a:p>
          <a:r>
            <a:rPr lang="en-US" sz="2400" dirty="0"/>
            <a:t>Required Formatting</a:t>
          </a:r>
          <a:endParaRPr lang="en-IN" sz="2400" dirty="0"/>
        </a:p>
      </dgm:t>
    </dgm:pt>
    <dgm:pt modelId="{722E6A4E-7AD0-4712-860B-F43959B894E5}" type="parTrans" cxnId="{32B55B37-EFD1-4131-AD8B-26283FF4D43E}">
      <dgm:prSet/>
      <dgm:spPr/>
      <dgm:t>
        <a:bodyPr/>
        <a:lstStyle/>
        <a:p>
          <a:endParaRPr lang="en-IN"/>
        </a:p>
      </dgm:t>
    </dgm:pt>
    <dgm:pt modelId="{53D4DDD8-7B6A-461F-8AC7-C2C0ADAE537C}" type="sibTrans" cxnId="{32B55B37-EFD1-4131-AD8B-26283FF4D43E}">
      <dgm:prSet/>
      <dgm:spPr/>
      <dgm:t>
        <a:bodyPr/>
        <a:lstStyle/>
        <a:p>
          <a:endParaRPr lang="en-IN"/>
        </a:p>
      </dgm:t>
    </dgm:pt>
    <dgm:pt modelId="{B2983388-E05F-4CA6-865B-06386C51107B}">
      <dgm:prSet phldrT="[Text]" custT="1"/>
      <dgm:spPr/>
      <dgm:t>
        <a:bodyPr/>
        <a:lstStyle/>
        <a:p>
          <a:pPr algn="ctr"/>
          <a:r>
            <a:rPr lang="en-US" sz="2400" dirty="0"/>
            <a:t>Output in Tabular form on Server present on Site</a:t>
          </a:r>
          <a:endParaRPr lang="en-IN" sz="2400" dirty="0"/>
        </a:p>
      </dgm:t>
    </dgm:pt>
    <dgm:pt modelId="{22941FC2-737E-4650-BD00-F063D9B2B772}" type="parTrans" cxnId="{A83C2CBE-677E-4879-BF45-10BD62559204}">
      <dgm:prSet/>
      <dgm:spPr/>
      <dgm:t>
        <a:bodyPr/>
        <a:lstStyle/>
        <a:p>
          <a:endParaRPr lang="en-IN"/>
        </a:p>
      </dgm:t>
    </dgm:pt>
    <dgm:pt modelId="{339B0AD8-43BB-40BE-AD81-221EC9C1C4C0}" type="sibTrans" cxnId="{A83C2CBE-677E-4879-BF45-10BD62559204}">
      <dgm:prSet/>
      <dgm:spPr/>
      <dgm:t>
        <a:bodyPr/>
        <a:lstStyle/>
        <a:p>
          <a:endParaRPr lang="en-IN"/>
        </a:p>
      </dgm:t>
    </dgm:pt>
    <dgm:pt modelId="{5A63FB5C-9905-45A0-8392-40E9648ADC0D}" type="pres">
      <dgm:prSet presAssocID="{5100B4FD-C18B-47AF-B853-23A2D3BC040C}" presName="Name0" presStyleCnt="0">
        <dgm:presLayoutVars>
          <dgm:dir/>
          <dgm:resizeHandles/>
        </dgm:presLayoutVars>
      </dgm:prSet>
      <dgm:spPr/>
    </dgm:pt>
    <dgm:pt modelId="{CAECC4C4-4C4C-4D7F-A9E0-CB85699210C5}" type="pres">
      <dgm:prSet presAssocID="{E6B59A77-2E2A-4FCD-A42A-5E2EE559B7A4}" presName="compNode" presStyleCnt="0"/>
      <dgm:spPr/>
    </dgm:pt>
    <dgm:pt modelId="{DBA7B9DA-3206-47B6-BA9B-588EF1A12CAD}" type="pres">
      <dgm:prSet presAssocID="{E6B59A77-2E2A-4FCD-A42A-5E2EE559B7A4}" presName="dummyConnPt" presStyleCnt="0"/>
      <dgm:spPr/>
    </dgm:pt>
    <dgm:pt modelId="{F3D537C5-7D3D-48CA-A8A9-163DDDB1A193}" type="pres">
      <dgm:prSet presAssocID="{E6B59A77-2E2A-4FCD-A42A-5E2EE559B7A4}" presName="node" presStyleLbl="node1" presStyleIdx="0" presStyleCnt="7">
        <dgm:presLayoutVars>
          <dgm:bulletEnabled val="1"/>
        </dgm:presLayoutVars>
      </dgm:prSet>
      <dgm:spPr/>
    </dgm:pt>
    <dgm:pt modelId="{8B550A2B-CB0F-4E18-A28B-345CFC5C074D}" type="pres">
      <dgm:prSet presAssocID="{E563990E-099E-41C6-ABAA-C4E8BD108C6A}" presName="sibTrans" presStyleLbl="bgSibTrans2D1" presStyleIdx="0" presStyleCnt="6"/>
      <dgm:spPr/>
    </dgm:pt>
    <dgm:pt modelId="{2D356AC4-BFDB-4EE3-B8A5-8A936C8EB44F}" type="pres">
      <dgm:prSet presAssocID="{CD98BB0E-EEE5-4068-8FA0-B37737FDD658}" presName="compNode" presStyleCnt="0"/>
      <dgm:spPr/>
    </dgm:pt>
    <dgm:pt modelId="{0148CCAA-FD2B-4D34-B13D-81DA2BD68A3F}" type="pres">
      <dgm:prSet presAssocID="{CD98BB0E-EEE5-4068-8FA0-B37737FDD658}" presName="dummyConnPt" presStyleCnt="0"/>
      <dgm:spPr/>
    </dgm:pt>
    <dgm:pt modelId="{8173EC7B-DEF1-48B5-975A-6A1D517E1DAB}" type="pres">
      <dgm:prSet presAssocID="{CD98BB0E-EEE5-4068-8FA0-B37737FDD658}" presName="node" presStyleLbl="node1" presStyleIdx="1" presStyleCnt="7" custLinFactNeighborX="-922">
        <dgm:presLayoutVars>
          <dgm:bulletEnabled val="1"/>
        </dgm:presLayoutVars>
      </dgm:prSet>
      <dgm:spPr/>
    </dgm:pt>
    <dgm:pt modelId="{BD57A906-9E5D-4CC4-A76A-2E131D9F44FE}" type="pres">
      <dgm:prSet presAssocID="{3AEBB255-D420-4022-9E20-2141B17EB410}" presName="sibTrans" presStyleLbl="bgSibTrans2D1" presStyleIdx="1" presStyleCnt="6"/>
      <dgm:spPr/>
    </dgm:pt>
    <dgm:pt modelId="{C12CF21F-D33F-4F69-934B-F133C1824650}" type="pres">
      <dgm:prSet presAssocID="{A41900AE-5692-42F4-90C0-5C8654601851}" presName="compNode" presStyleCnt="0"/>
      <dgm:spPr/>
    </dgm:pt>
    <dgm:pt modelId="{1F107B15-7687-455B-A437-320A533CC13D}" type="pres">
      <dgm:prSet presAssocID="{A41900AE-5692-42F4-90C0-5C8654601851}" presName="dummyConnPt" presStyleCnt="0"/>
      <dgm:spPr/>
    </dgm:pt>
    <dgm:pt modelId="{56F01422-7188-4DB8-8AC5-66FC2772B0E9}" type="pres">
      <dgm:prSet presAssocID="{A41900AE-5692-42F4-90C0-5C8654601851}" presName="node" presStyleLbl="node1" presStyleIdx="2" presStyleCnt="7">
        <dgm:presLayoutVars>
          <dgm:bulletEnabled val="1"/>
        </dgm:presLayoutVars>
      </dgm:prSet>
      <dgm:spPr/>
    </dgm:pt>
    <dgm:pt modelId="{4225FF45-D061-4D64-9893-6E415832DC21}" type="pres">
      <dgm:prSet presAssocID="{074D452B-E2E5-4030-968D-00A38BEA5233}" presName="sibTrans" presStyleLbl="bgSibTrans2D1" presStyleIdx="2" presStyleCnt="6"/>
      <dgm:spPr/>
    </dgm:pt>
    <dgm:pt modelId="{324CC730-B341-4162-8E66-9BB6B5044115}" type="pres">
      <dgm:prSet presAssocID="{976ED508-6CC7-46DE-B786-7FA81994AB9B}" presName="compNode" presStyleCnt="0"/>
      <dgm:spPr/>
    </dgm:pt>
    <dgm:pt modelId="{4255343B-A306-4708-94CC-2F102AFF5D44}" type="pres">
      <dgm:prSet presAssocID="{976ED508-6CC7-46DE-B786-7FA81994AB9B}" presName="dummyConnPt" presStyleCnt="0"/>
      <dgm:spPr/>
    </dgm:pt>
    <dgm:pt modelId="{A50EB94D-5270-44CF-945C-FBF0A6EA2E06}" type="pres">
      <dgm:prSet presAssocID="{976ED508-6CC7-46DE-B786-7FA81994AB9B}" presName="node" presStyleLbl="node1" presStyleIdx="3" presStyleCnt="7">
        <dgm:presLayoutVars>
          <dgm:bulletEnabled val="1"/>
        </dgm:presLayoutVars>
      </dgm:prSet>
      <dgm:spPr/>
    </dgm:pt>
    <dgm:pt modelId="{900DBAD6-96DF-4DA8-BD2D-25268B720D3B}" type="pres">
      <dgm:prSet presAssocID="{6C69DC12-DDF1-4224-A6D4-CBDD51A86312}" presName="sibTrans" presStyleLbl="bgSibTrans2D1" presStyleIdx="3" presStyleCnt="6"/>
      <dgm:spPr/>
    </dgm:pt>
    <dgm:pt modelId="{17E6A911-AF09-4BC8-9F90-F47D98B5A509}" type="pres">
      <dgm:prSet presAssocID="{8278D6B0-C4AE-4789-84F5-C50BC2F5FF42}" presName="compNode" presStyleCnt="0"/>
      <dgm:spPr/>
    </dgm:pt>
    <dgm:pt modelId="{3B6ECBFB-F4C4-4D74-9182-8D04F10232B7}" type="pres">
      <dgm:prSet presAssocID="{8278D6B0-C4AE-4789-84F5-C50BC2F5FF42}" presName="dummyConnPt" presStyleCnt="0"/>
      <dgm:spPr/>
    </dgm:pt>
    <dgm:pt modelId="{F0591BF6-B7EE-4895-814B-87B1E146097B}" type="pres">
      <dgm:prSet presAssocID="{8278D6B0-C4AE-4789-84F5-C50BC2F5FF42}" presName="node" presStyleLbl="node1" presStyleIdx="4" presStyleCnt="7">
        <dgm:presLayoutVars>
          <dgm:bulletEnabled val="1"/>
        </dgm:presLayoutVars>
      </dgm:prSet>
      <dgm:spPr/>
    </dgm:pt>
    <dgm:pt modelId="{90209055-AEDD-4D33-BE2B-3939A0F7F222}" type="pres">
      <dgm:prSet presAssocID="{862293A2-15B9-4C52-9147-D13BDD2D5B19}" presName="sibTrans" presStyleLbl="bgSibTrans2D1" presStyleIdx="4" presStyleCnt="6"/>
      <dgm:spPr/>
    </dgm:pt>
    <dgm:pt modelId="{EAF99127-B879-409F-A7CD-940463C1CD97}" type="pres">
      <dgm:prSet presAssocID="{9217D532-795E-4516-8662-7136374ACEA9}" presName="compNode" presStyleCnt="0"/>
      <dgm:spPr/>
    </dgm:pt>
    <dgm:pt modelId="{12F17186-9829-4667-8E68-3D51C1F36CCC}" type="pres">
      <dgm:prSet presAssocID="{9217D532-795E-4516-8662-7136374ACEA9}" presName="dummyConnPt" presStyleCnt="0"/>
      <dgm:spPr/>
    </dgm:pt>
    <dgm:pt modelId="{E974FBCF-6818-4A46-A6B9-4DF1899C77A5}" type="pres">
      <dgm:prSet presAssocID="{9217D532-795E-4516-8662-7136374ACEA9}" presName="node" presStyleLbl="node1" presStyleIdx="5" presStyleCnt="7">
        <dgm:presLayoutVars>
          <dgm:bulletEnabled val="1"/>
        </dgm:presLayoutVars>
      </dgm:prSet>
      <dgm:spPr/>
    </dgm:pt>
    <dgm:pt modelId="{A73DA76A-5E66-411F-8150-28D386A96AF7}" type="pres">
      <dgm:prSet presAssocID="{53D4DDD8-7B6A-461F-8AC7-C2C0ADAE537C}" presName="sibTrans" presStyleLbl="bgSibTrans2D1" presStyleIdx="5" presStyleCnt="6"/>
      <dgm:spPr/>
    </dgm:pt>
    <dgm:pt modelId="{E56C65BF-AC7B-465D-94BF-2741F8AC8BAB}" type="pres">
      <dgm:prSet presAssocID="{B2983388-E05F-4CA6-865B-06386C51107B}" presName="compNode" presStyleCnt="0"/>
      <dgm:spPr/>
    </dgm:pt>
    <dgm:pt modelId="{F7442E41-9E7E-4E27-B684-9B8BDE04DDCF}" type="pres">
      <dgm:prSet presAssocID="{B2983388-E05F-4CA6-865B-06386C51107B}" presName="dummyConnPt" presStyleCnt="0"/>
      <dgm:spPr/>
    </dgm:pt>
    <dgm:pt modelId="{8F4BB9B3-34B4-4782-AEE4-C6C4514290A9}" type="pres">
      <dgm:prSet presAssocID="{B2983388-E05F-4CA6-865B-06386C51107B}" presName="node" presStyleLbl="node1" presStyleIdx="6" presStyleCnt="7">
        <dgm:presLayoutVars>
          <dgm:bulletEnabled val="1"/>
        </dgm:presLayoutVars>
      </dgm:prSet>
      <dgm:spPr/>
    </dgm:pt>
  </dgm:ptLst>
  <dgm:cxnLst>
    <dgm:cxn modelId="{6BEE3201-CA46-4CD6-AE6E-28E25A089483}" type="presOf" srcId="{53D4DDD8-7B6A-461F-8AC7-C2C0ADAE537C}" destId="{A73DA76A-5E66-411F-8150-28D386A96AF7}" srcOrd="0" destOrd="0" presId="urn:microsoft.com/office/officeart/2005/8/layout/bProcess4"/>
    <dgm:cxn modelId="{F05D1703-EF2F-43D6-9C21-6B2F2EB8C78F}" type="presOf" srcId="{3AEBB255-D420-4022-9E20-2141B17EB410}" destId="{BD57A906-9E5D-4CC4-A76A-2E131D9F44FE}" srcOrd="0" destOrd="0" presId="urn:microsoft.com/office/officeart/2005/8/layout/bProcess4"/>
    <dgm:cxn modelId="{765C2E0D-8832-45A3-8391-D60C7B757883}" type="presOf" srcId="{5100B4FD-C18B-47AF-B853-23A2D3BC040C}" destId="{5A63FB5C-9905-45A0-8392-40E9648ADC0D}" srcOrd="0" destOrd="0" presId="urn:microsoft.com/office/officeart/2005/8/layout/bProcess4"/>
    <dgm:cxn modelId="{55F89B0F-0AB6-4AD4-98A6-01E326E96658}" type="presOf" srcId="{976ED508-6CC7-46DE-B786-7FA81994AB9B}" destId="{A50EB94D-5270-44CF-945C-FBF0A6EA2E06}" srcOrd="0" destOrd="0" presId="urn:microsoft.com/office/officeart/2005/8/layout/bProcess4"/>
    <dgm:cxn modelId="{32B55B37-EFD1-4131-AD8B-26283FF4D43E}" srcId="{5100B4FD-C18B-47AF-B853-23A2D3BC040C}" destId="{9217D532-795E-4516-8662-7136374ACEA9}" srcOrd="5" destOrd="0" parTransId="{722E6A4E-7AD0-4712-860B-F43959B894E5}" sibTransId="{53D4DDD8-7B6A-461F-8AC7-C2C0ADAE537C}"/>
    <dgm:cxn modelId="{EE9B5E43-CFA4-4167-9DD9-3C174972865A}" srcId="{5100B4FD-C18B-47AF-B853-23A2D3BC040C}" destId="{976ED508-6CC7-46DE-B786-7FA81994AB9B}" srcOrd="3" destOrd="0" parTransId="{BE828F35-435E-4E29-B2A6-B1735BCFEB52}" sibTransId="{6C69DC12-DDF1-4224-A6D4-CBDD51A86312}"/>
    <dgm:cxn modelId="{E15DAB47-5CF2-4EE1-89A0-005BE6825605}" srcId="{5100B4FD-C18B-47AF-B853-23A2D3BC040C}" destId="{A41900AE-5692-42F4-90C0-5C8654601851}" srcOrd="2" destOrd="0" parTransId="{570D3996-D070-4914-A437-EE86D5C9EA33}" sibTransId="{074D452B-E2E5-4030-968D-00A38BEA5233}"/>
    <dgm:cxn modelId="{4AA4196B-4449-4DF8-BDE0-3776907251A8}" type="presOf" srcId="{CD98BB0E-EEE5-4068-8FA0-B37737FDD658}" destId="{8173EC7B-DEF1-48B5-975A-6A1D517E1DAB}" srcOrd="0" destOrd="0" presId="urn:microsoft.com/office/officeart/2005/8/layout/bProcess4"/>
    <dgm:cxn modelId="{83D89D4E-624E-4C49-A556-AFBBD61AB1BA}" type="presOf" srcId="{6C69DC12-DDF1-4224-A6D4-CBDD51A86312}" destId="{900DBAD6-96DF-4DA8-BD2D-25268B720D3B}" srcOrd="0" destOrd="0" presId="urn:microsoft.com/office/officeart/2005/8/layout/bProcess4"/>
    <dgm:cxn modelId="{1C1BF34E-AC7A-46A3-8C3E-799084417FBE}" type="presOf" srcId="{074D452B-E2E5-4030-968D-00A38BEA5233}" destId="{4225FF45-D061-4D64-9893-6E415832DC21}" srcOrd="0" destOrd="0" presId="urn:microsoft.com/office/officeart/2005/8/layout/bProcess4"/>
    <dgm:cxn modelId="{A9F44751-A653-4F05-AD72-2C00B0617722}" type="presOf" srcId="{9217D532-795E-4516-8662-7136374ACEA9}" destId="{E974FBCF-6818-4A46-A6B9-4DF1899C77A5}" srcOrd="0" destOrd="0" presId="urn:microsoft.com/office/officeart/2005/8/layout/bProcess4"/>
    <dgm:cxn modelId="{418B718A-0127-4701-9F4C-E235C8B6888B}" type="presOf" srcId="{E563990E-099E-41C6-ABAA-C4E8BD108C6A}" destId="{8B550A2B-CB0F-4E18-A28B-345CFC5C074D}" srcOrd="0" destOrd="0" presId="urn:microsoft.com/office/officeart/2005/8/layout/bProcess4"/>
    <dgm:cxn modelId="{441BEE8A-CFF7-4251-9416-40B699BB7BFF}" type="presOf" srcId="{8278D6B0-C4AE-4789-84F5-C50BC2F5FF42}" destId="{F0591BF6-B7EE-4895-814B-87B1E146097B}" srcOrd="0" destOrd="0" presId="urn:microsoft.com/office/officeart/2005/8/layout/bProcess4"/>
    <dgm:cxn modelId="{4F463BBB-04C5-48E2-A327-2C9FD00DC3AE}" type="presOf" srcId="{862293A2-15B9-4C52-9147-D13BDD2D5B19}" destId="{90209055-AEDD-4D33-BE2B-3939A0F7F222}" srcOrd="0" destOrd="0" presId="urn:microsoft.com/office/officeart/2005/8/layout/bProcess4"/>
    <dgm:cxn modelId="{A83C2CBE-677E-4879-BF45-10BD62559204}" srcId="{5100B4FD-C18B-47AF-B853-23A2D3BC040C}" destId="{B2983388-E05F-4CA6-865B-06386C51107B}" srcOrd="6" destOrd="0" parTransId="{22941FC2-737E-4650-BD00-F063D9B2B772}" sibTransId="{339B0AD8-43BB-40BE-AD81-221EC9C1C4C0}"/>
    <dgm:cxn modelId="{A1E444C7-2D2E-4235-AC29-3C20EF2BCC39}" type="presOf" srcId="{A41900AE-5692-42F4-90C0-5C8654601851}" destId="{56F01422-7188-4DB8-8AC5-66FC2772B0E9}" srcOrd="0" destOrd="0" presId="urn:microsoft.com/office/officeart/2005/8/layout/bProcess4"/>
    <dgm:cxn modelId="{9C5EBED4-CB7C-4757-9308-FBA977296A36}" type="presOf" srcId="{B2983388-E05F-4CA6-865B-06386C51107B}" destId="{8F4BB9B3-34B4-4782-AEE4-C6C4514290A9}" srcOrd="0" destOrd="0" presId="urn:microsoft.com/office/officeart/2005/8/layout/bProcess4"/>
    <dgm:cxn modelId="{FBF19EEC-C47C-4C22-BFDD-3E9970AB37D9}" srcId="{5100B4FD-C18B-47AF-B853-23A2D3BC040C}" destId="{E6B59A77-2E2A-4FCD-A42A-5E2EE559B7A4}" srcOrd="0" destOrd="0" parTransId="{758EBFE8-F177-4D5A-A8F2-7C1C8ADB5F6E}" sibTransId="{E563990E-099E-41C6-ABAA-C4E8BD108C6A}"/>
    <dgm:cxn modelId="{611BFFEC-6F36-472C-A609-0F164C6BCED0}" type="presOf" srcId="{E6B59A77-2E2A-4FCD-A42A-5E2EE559B7A4}" destId="{F3D537C5-7D3D-48CA-A8A9-163DDDB1A193}" srcOrd="0" destOrd="0" presId="urn:microsoft.com/office/officeart/2005/8/layout/bProcess4"/>
    <dgm:cxn modelId="{F29E4BEE-9E6D-4BBC-8F26-816691163092}" srcId="{5100B4FD-C18B-47AF-B853-23A2D3BC040C}" destId="{CD98BB0E-EEE5-4068-8FA0-B37737FDD658}" srcOrd="1" destOrd="0" parTransId="{8067EDC1-3573-407E-B712-60AE43383C91}" sibTransId="{3AEBB255-D420-4022-9E20-2141B17EB410}"/>
    <dgm:cxn modelId="{0C767BF5-C4DC-44EB-9C1C-7A0E01A13E66}" srcId="{5100B4FD-C18B-47AF-B853-23A2D3BC040C}" destId="{8278D6B0-C4AE-4789-84F5-C50BC2F5FF42}" srcOrd="4" destOrd="0" parTransId="{DB1B6353-DA4B-4B85-B332-1CB136D2FC00}" sibTransId="{862293A2-15B9-4C52-9147-D13BDD2D5B19}"/>
    <dgm:cxn modelId="{16ADA5C6-4083-47CF-A10B-2A6FD7B7C648}" type="presParOf" srcId="{5A63FB5C-9905-45A0-8392-40E9648ADC0D}" destId="{CAECC4C4-4C4C-4D7F-A9E0-CB85699210C5}" srcOrd="0" destOrd="0" presId="urn:microsoft.com/office/officeart/2005/8/layout/bProcess4"/>
    <dgm:cxn modelId="{F3F025D8-F34F-4615-9846-6C0B13BD202A}" type="presParOf" srcId="{CAECC4C4-4C4C-4D7F-A9E0-CB85699210C5}" destId="{DBA7B9DA-3206-47B6-BA9B-588EF1A12CAD}" srcOrd="0" destOrd="0" presId="urn:microsoft.com/office/officeart/2005/8/layout/bProcess4"/>
    <dgm:cxn modelId="{48D5997A-922C-4593-A5E4-B8EC25064D57}" type="presParOf" srcId="{CAECC4C4-4C4C-4D7F-A9E0-CB85699210C5}" destId="{F3D537C5-7D3D-48CA-A8A9-163DDDB1A193}" srcOrd="1" destOrd="0" presId="urn:microsoft.com/office/officeart/2005/8/layout/bProcess4"/>
    <dgm:cxn modelId="{90A9D770-0F7E-4BF1-B4DD-019FA042D20E}" type="presParOf" srcId="{5A63FB5C-9905-45A0-8392-40E9648ADC0D}" destId="{8B550A2B-CB0F-4E18-A28B-345CFC5C074D}" srcOrd="1" destOrd="0" presId="urn:microsoft.com/office/officeart/2005/8/layout/bProcess4"/>
    <dgm:cxn modelId="{63D5B54A-AFB0-4962-B73C-B495EFA8E24E}" type="presParOf" srcId="{5A63FB5C-9905-45A0-8392-40E9648ADC0D}" destId="{2D356AC4-BFDB-4EE3-B8A5-8A936C8EB44F}" srcOrd="2" destOrd="0" presId="urn:microsoft.com/office/officeart/2005/8/layout/bProcess4"/>
    <dgm:cxn modelId="{D4260036-88AB-4501-96B4-0553277C0D2B}" type="presParOf" srcId="{2D356AC4-BFDB-4EE3-B8A5-8A936C8EB44F}" destId="{0148CCAA-FD2B-4D34-B13D-81DA2BD68A3F}" srcOrd="0" destOrd="0" presId="urn:microsoft.com/office/officeart/2005/8/layout/bProcess4"/>
    <dgm:cxn modelId="{6FE21C15-710E-4C61-84F8-F63CA666BD9F}" type="presParOf" srcId="{2D356AC4-BFDB-4EE3-B8A5-8A936C8EB44F}" destId="{8173EC7B-DEF1-48B5-975A-6A1D517E1DAB}" srcOrd="1" destOrd="0" presId="urn:microsoft.com/office/officeart/2005/8/layout/bProcess4"/>
    <dgm:cxn modelId="{F957491C-437C-4D90-98CE-467B6CF65FCA}" type="presParOf" srcId="{5A63FB5C-9905-45A0-8392-40E9648ADC0D}" destId="{BD57A906-9E5D-4CC4-A76A-2E131D9F44FE}" srcOrd="3" destOrd="0" presId="urn:microsoft.com/office/officeart/2005/8/layout/bProcess4"/>
    <dgm:cxn modelId="{79BCA947-50D1-4426-94F1-A8909619387F}" type="presParOf" srcId="{5A63FB5C-9905-45A0-8392-40E9648ADC0D}" destId="{C12CF21F-D33F-4F69-934B-F133C1824650}" srcOrd="4" destOrd="0" presId="urn:microsoft.com/office/officeart/2005/8/layout/bProcess4"/>
    <dgm:cxn modelId="{B49B2DA7-1249-449B-8E76-FF4A199ACB6E}" type="presParOf" srcId="{C12CF21F-D33F-4F69-934B-F133C1824650}" destId="{1F107B15-7687-455B-A437-320A533CC13D}" srcOrd="0" destOrd="0" presId="urn:microsoft.com/office/officeart/2005/8/layout/bProcess4"/>
    <dgm:cxn modelId="{38610A16-926E-4C30-B812-6F1E5D6FDE2F}" type="presParOf" srcId="{C12CF21F-D33F-4F69-934B-F133C1824650}" destId="{56F01422-7188-4DB8-8AC5-66FC2772B0E9}" srcOrd="1" destOrd="0" presId="urn:microsoft.com/office/officeart/2005/8/layout/bProcess4"/>
    <dgm:cxn modelId="{F591AA2C-92E9-4195-9EE7-2618640C2941}" type="presParOf" srcId="{5A63FB5C-9905-45A0-8392-40E9648ADC0D}" destId="{4225FF45-D061-4D64-9893-6E415832DC21}" srcOrd="5" destOrd="0" presId="urn:microsoft.com/office/officeart/2005/8/layout/bProcess4"/>
    <dgm:cxn modelId="{74DC2996-78DF-466C-9BC6-10ECFCB9D933}" type="presParOf" srcId="{5A63FB5C-9905-45A0-8392-40E9648ADC0D}" destId="{324CC730-B341-4162-8E66-9BB6B5044115}" srcOrd="6" destOrd="0" presId="urn:microsoft.com/office/officeart/2005/8/layout/bProcess4"/>
    <dgm:cxn modelId="{1AC903B7-7924-43D3-B11E-564E9EE6DB23}" type="presParOf" srcId="{324CC730-B341-4162-8E66-9BB6B5044115}" destId="{4255343B-A306-4708-94CC-2F102AFF5D44}" srcOrd="0" destOrd="0" presId="urn:microsoft.com/office/officeart/2005/8/layout/bProcess4"/>
    <dgm:cxn modelId="{23F603B1-DB36-4349-B15C-F6DF20913A29}" type="presParOf" srcId="{324CC730-B341-4162-8E66-9BB6B5044115}" destId="{A50EB94D-5270-44CF-945C-FBF0A6EA2E06}" srcOrd="1" destOrd="0" presId="urn:microsoft.com/office/officeart/2005/8/layout/bProcess4"/>
    <dgm:cxn modelId="{EF9003F0-F02A-405C-B9D4-6C597D51310F}" type="presParOf" srcId="{5A63FB5C-9905-45A0-8392-40E9648ADC0D}" destId="{900DBAD6-96DF-4DA8-BD2D-25268B720D3B}" srcOrd="7" destOrd="0" presId="urn:microsoft.com/office/officeart/2005/8/layout/bProcess4"/>
    <dgm:cxn modelId="{F1EDB44C-C5F9-4C1B-8A6C-CB2D70B2475F}" type="presParOf" srcId="{5A63FB5C-9905-45A0-8392-40E9648ADC0D}" destId="{17E6A911-AF09-4BC8-9F90-F47D98B5A509}" srcOrd="8" destOrd="0" presId="urn:microsoft.com/office/officeart/2005/8/layout/bProcess4"/>
    <dgm:cxn modelId="{FED753DC-87F8-4C2B-B79E-D752D48F6B0E}" type="presParOf" srcId="{17E6A911-AF09-4BC8-9F90-F47D98B5A509}" destId="{3B6ECBFB-F4C4-4D74-9182-8D04F10232B7}" srcOrd="0" destOrd="0" presId="urn:microsoft.com/office/officeart/2005/8/layout/bProcess4"/>
    <dgm:cxn modelId="{FCA981AE-81E1-4FC4-BC4B-0F9F7A3384A5}" type="presParOf" srcId="{17E6A911-AF09-4BC8-9F90-F47D98B5A509}" destId="{F0591BF6-B7EE-4895-814B-87B1E146097B}" srcOrd="1" destOrd="0" presId="urn:microsoft.com/office/officeart/2005/8/layout/bProcess4"/>
    <dgm:cxn modelId="{90BA6679-A5EE-4AF2-8865-56AB4F5402EF}" type="presParOf" srcId="{5A63FB5C-9905-45A0-8392-40E9648ADC0D}" destId="{90209055-AEDD-4D33-BE2B-3939A0F7F222}" srcOrd="9" destOrd="0" presId="urn:microsoft.com/office/officeart/2005/8/layout/bProcess4"/>
    <dgm:cxn modelId="{C0E698CE-ADDF-435C-AC8A-142601A21516}" type="presParOf" srcId="{5A63FB5C-9905-45A0-8392-40E9648ADC0D}" destId="{EAF99127-B879-409F-A7CD-940463C1CD97}" srcOrd="10" destOrd="0" presId="urn:microsoft.com/office/officeart/2005/8/layout/bProcess4"/>
    <dgm:cxn modelId="{F871837F-FB6B-410D-8401-11ABF0E62927}" type="presParOf" srcId="{EAF99127-B879-409F-A7CD-940463C1CD97}" destId="{12F17186-9829-4667-8E68-3D51C1F36CCC}" srcOrd="0" destOrd="0" presId="urn:microsoft.com/office/officeart/2005/8/layout/bProcess4"/>
    <dgm:cxn modelId="{936E6F5C-3087-4C72-A51A-30842B2F03E2}" type="presParOf" srcId="{EAF99127-B879-409F-A7CD-940463C1CD97}" destId="{E974FBCF-6818-4A46-A6B9-4DF1899C77A5}" srcOrd="1" destOrd="0" presId="urn:microsoft.com/office/officeart/2005/8/layout/bProcess4"/>
    <dgm:cxn modelId="{2887CD2E-C133-444B-B458-51B548AEC41E}" type="presParOf" srcId="{5A63FB5C-9905-45A0-8392-40E9648ADC0D}" destId="{A73DA76A-5E66-411F-8150-28D386A96AF7}" srcOrd="11" destOrd="0" presId="urn:microsoft.com/office/officeart/2005/8/layout/bProcess4"/>
    <dgm:cxn modelId="{EFFA9F8C-126E-4BF7-8513-F7B98F840A43}" type="presParOf" srcId="{5A63FB5C-9905-45A0-8392-40E9648ADC0D}" destId="{E56C65BF-AC7B-465D-94BF-2741F8AC8BAB}" srcOrd="12" destOrd="0" presId="urn:microsoft.com/office/officeart/2005/8/layout/bProcess4"/>
    <dgm:cxn modelId="{08EA39C9-F515-42AC-A4E4-86A563FF5700}" type="presParOf" srcId="{E56C65BF-AC7B-465D-94BF-2741F8AC8BAB}" destId="{F7442E41-9E7E-4E27-B684-9B8BDE04DDCF}" srcOrd="0" destOrd="0" presId="urn:microsoft.com/office/officeart/2005/8/layout/bProcess4"/>
    <dgm:cxn modelId="{EA305838-3BE4-430F-BB16-713DECFEFE60}" type="presParOf" srcId="{E56C65BF-AC7B-465D-94BF-2741F8AC8BAB}" destId="{8F4BB9B3-34B4-4782-AEE4-C6C4514290A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0A2B-CB0F-4E18-A28B-345CFC5C074D}">
      <dsp:nvSpPr>
        <dsp:cNvPr id="0" name=""/>
        <dsp:cNvSpPr/>
      </dsp:nvSpPr>
      <dsp:spPr>
        <a:xfrm rot="5442453">
          <a:off x="436907" y="1146594"/>
          <a:ext cx="1794144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D537C5-7D3D-48CA-A8A9-163DDDB1A193}">
      <dsp:nvSpPr>
        <dsp:cNvPr id="0" name=""/>
        <dsp:cNvSpPr/>
      </dsp:nvSpPr>
      <dsp:spPr>
        <a:xfrm>
          <a:off x="860348" y="1066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Code Received at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Server</a:t>
          </a:r>
          <a:endParaRPr lang="en-IN" sz="2400" kern="1200" dirty="0"/>
        </a:p>
      </dsp:txBody>
      <dsp:txXfrm>
        <a:off x="902576" y="43294"/>
        <a:ext cx="2318522" cy="1357331"/>
      </dsp:txXfrm>
    </dsp:sp>
    <dsp:sp modelId="{BD57A906-9E5D-4CC4-A76A-2E131D9F44FE}">
      <dsp:nvSpPr>
        <dsp:cNvPr id="0" name=""/>
        <dsp:cNvSpPr/>
      </dsp:nvSpPr>
      <dsp:spPr>
        <a:xfrm rot="5365507">
          <a:off x="432817" y="2950885"/>
          <a:ext cx="1798211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73EC7B-DEF1-48B5-975A-6A1D517E1DAB}">
      <dsp:nvSpPr>
        <dsp:cNvPr id="0" name=""/>
        <dsp:cNvSpPr/>
      </dsp:nvSpPr>
      <dsp:spPr>
        <a:xfrm>
          <a:off x="838193" y="1803300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Sent to Data</a:t>
          </a:r>
          <a:endParaRPr lang="en-IN" sz="2400" kern="1200" dirty="0"/>
        </a:p>
      </dsp:txBody>
      <dsp:txXfrm>
        <a:off x="880421" y="1845528"/>
        <a:ext cx="2318522" cy="1357331"/>
      </dsp:txXfrm>
    </dsp:sp>
    <dsp:sp modelId="{4225FF45-D061-4D64-9893-6E415832DC21}">
      <dsp:nvSpPr>
        <dsp:cNvPr id="0" name=""/>
        <dsp:cNvSpPr/>
      </dsp:nvSpPr>
      <dsp:spPr>
        <a:xfrm>
          <a:off x="1349170" y="3849945"/>
          <a:ext cx="3187735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F01422-7188-4DB8-8AC5-66FC2772B0E9}">
      <dsp:nvSpPr>
        <dsp:cNvPr id="0" name=""/>
        <dsp:cNvSpPr/>
      </dsp:nvSpPr>
      <dsp:spPr>
        <a:xfrm>
          <a:off x="860348" y="3605534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Removal of Duplicate Words</a:t>
          </a:r>
          <a:endParaRPr lang="en-IN" sz="2400" kern="1200" dirty="0"/>
        </a:p>
      </dsp:txBody>
      <dsp:txXfrm>
        <a:off x="902576" y="3647762"/>
        <a:ext cx="2318522" cy="1357331"/>
      </dsp:txXfrm>
    </dsp:sp>
    <dsp:sp modelId="{900DBAD6-96DF-4DA8-BD2D-25268B720D3B}">
      <dsp:nvSpPr>
        <dsp:cNvPr id="0" name=""/>
        <dsp:cNvSpPr/>
      </dsp:nvSpPr>
      <dsp:spPr>
        <a:xfrm rot="16200000">
          <a:off x="3644015" y="2948828"/>
          <a:ext cx="1794007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0EB94D-5270-44CF-945C-FBF0A6EA2E06}">
      <dsp:nvSpPr>
        <dsp:cNvPr id="0" name=""/>
        <dsp:cNvSpPr/>
      </dsp:nvSpPr>
      <dsp:spPr>
        <a:xfrm>
          <a:off x="4056310" y="3605534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Removal of Non-Essential Words</a:t>
          </a:r>
          <a:endParaRPr lang="en-IN" sz="2400" kern="1200" dirty="0"/>
        </a:p>
      </dsp:txBody>
      <dsp:txXfrm>
        <a:off x="4098538" y="3647762"/>
        <a:ext cx="2318522" cy="1357331"/>
      </dsp:txXfrm>
    </dsp:sp>
    <dsp:sp modelId="{90209055-AEDD-4D33-BE2B-3939A0F7F222}">
      <dsp:nvSpPr>
        <dsp:cNvPr id="0" name=""/>
        <dsp:cNvSpPr/>
      </dsp:nvSpPr>
      <dsp:spPr>
        <a:xfrm rot="16200000">
          <a:off x="3644015" y="1146594"/>
          <a:ext cx="1794007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591BF6-B7EE-4895-814B-87B1E146097B}">
      <dsp:nvSpPr>
        <dsp:cNvPr id="0" name=""/>
        <dsp:cNvSpPr/>
      </dsp:nvSpPr>
      <dsp:spPr>
        <a:xfrm>
          <a:off x="4056310" y="1803300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Translation</a:t>
          </a:r>
          <a:endParaRPr lang="en-IN" sz="2400" kern="1200" dirty="0"/>
        </a:p>
      </dsp:txBody>
      <dsp:txXfrm>
        <a:off x="4098538" y="1845528"/>
        <a:ext cx="2318522" cy="1357331"/>
      </dsp:txXfrm>
    </dsp:sp>
    <dsp:sp modelId="{A73DA76A-5E66-411F-8150-28D386A96AF7}">
      <dsp:nvSpPr>
        <dsp:cNvPr id="0" name=""/>
        <dsp:cNvSpPr/>
      </dsp:nvSpPr>
      <dsp:spPr>
        <a:xfrm>
          <a:off x="4545132" y="245477"/>
          <a:ext cx="3187735" cy="216268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74FBCF-6818-4A46-A6B9-4DF1899C77A5}">
      <dsp:nvSpPr>
        <dsp:cNvPr id="0" name=""/>
        <dsp:cNvSpPr/>
      </dsp:nvSpPr>
      <dsp:spPr>
        <a:xfrm>
          <a:off x="4056310" y="1066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Required Formatting</a:t>
          </a:r>
          <a:endParaRPr lang="en-IN" sz="2400" kern="1200" dirty="0"/>
        </a:p>
      </dsp:txBody>
      <dsp:txXfrm>
        <a:off x="4098538" y="43294"/>
        <a:ext cx="2318522" cy="1357331"/>
      </dsp:txXfrm>
    </dsp:sp>
    <dsp:sp modelId="{8F4BB9B3-34B4-4782-AEE4-C6C4514290A9}">
      <dsp:nvSpPr>
        <dsp:cNvPr id="0" name=""/>
        <dsp:cNvSpPr/>
      </dsp:nvSpPr>
      <dsp:spPr>
        <a:xfrm>
          <a:off x="7252272" y="1066"/>
          <a:ext cx="2402978" cy="144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Output in Tabular form on Server present on Site</a:t>
          </a:r>
          <a:endParaRPr lang="en-IN" sz="2400" kern="1200" dirty="0"/>
        </a:p>
      </dsp:txBody>
      <dsp:txXfrm>
        <a:off x="7294500" y="43294"/>
        <a:ext cx="2318522" cy="1357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6304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0411"/>
              </p:ext>
            </p:extLst>
          </p:nvPr>
        </p:nvGraphicFramePr>
        <p:xfrm>
          <a:off x="874644" y="3182730"/>
          <a:ext cx="106149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058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Anhad Shrivastava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shrivastava.anhad@gmail.com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Sumiran Bhatnagar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sumiranbhatnagar2421@gmail.com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Swapnil Rajput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swapnilraj0102@gmail.com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46151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Vanshita Parmar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vanshitaparmar89@gmail.com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81544"/>
                  </a:ext>
                </a:extLst>
              </a:tr>
              <a:tr h="311058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Shabd Saran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shabdsaran2001@gmail.com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458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00963" y="2231418"/>
            <a:ext cx="378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rfQFZm4eaZ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9685" y="263764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  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650931"/>
            <a:ext cx="10515600" cy="4881701"/>
          </a:xfrm>
        </p:spPr>
        <p:txBody>
          <a:bodyPr>
            <a:normAutofit/>
          </a:bodyPr>
          <a:lstStyle/>
          <a:p>
            <a:r>
              <a:rPr lang="en-US" sz="2400" b="1" dirty="0"/>
              <a:t>Theme :  Address Update/Authentication Reimagined</a:t>
            </a:r>
          </a:p>
          <a:p>
            <a:r>
              <a:rPr lang="en-US" sz="2400" b="1" dirty="0"/>
              <a:t>Problem Statement: </a:t>
            </a:r>
          </a:p>
          <a:p>
            <a:endParaRPr lang="en-US" sz="1800" b="1" dirty="0"/>
          </a:p>
          <a:p>
            <a:r>
              <a:rPr lang="en-US" sz="2400" dirty="0"/>
              <a:t>Imagine you belong to the capital city of India and you reside within IIT Delhi campus.</a:t>
            </a:r>
          </a:p>
          <a:p>
            <a:endParaRPr lang="en-US" sz="2400" dirty="0"/>
          </a:p>
          <a:p>
            <a:r>
              <a:rPr lang="en-US" sz="2400" dirty="0"/>
              <a:t> You have just enrolled yourself to the Aadhaar identity platform and after  successful enrolment, you have received your letter containing the Aadhaar number, demographics data such as name and address.</a:t>
            </a:r>
          </a:p>
          <a:p>
            <a:endParaRPr lang="en-US" sz="2400" dirty="0"/>
          </a:p>
          <a:p>
            <a:r>
              <a:rPr lang="en-US" sz="2400" dirty="0"/>
              <a:t>Alas, in the address field you see the repetition of ‘Delhi’ multiple times, making the address a little convoluted.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228-8492-4620-A57C-F87365EA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0" y="618297"/>
            <a:ext cx="10267120" cy="744883"/>
          </a:xfrm>
        </p:spPr>
        <p:txBody>
          <a:bodyPr>
            <a:normAutofit/>
          </a:bodyPr>
          <a:lstStyle/>
          <a:p>
            <a:r>
              <a:rPr lang="en-US" dirty="0"/>
              <a:t>  About the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A935-A8CF-421C-B0FF-1F27DB46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60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Like you, many of the residents especially those who are residing in the urban areas see the repetition of the same content in the final address.</a:t>
            </a:r>
          </a:p>
          <a:p>
            <a:endParaRPr lang="en-IN" dirty="0"/>
          </a:p>
          <a:p>
            <a:r>
              <a:rPr lang="en-US" dirty="0"/>
              <a:t>You have to </a:t>
            </a:r>
            <a:r>
              <a:rPr lang="en-US" sz="2400" dirty="0"/>
              <a:t>devise</a:t>
            </a:r>
            <a:r>
              <a:rPr lang="en-US" dirty="0"/>
              <a:t> an innovative solution to identify repetitive content (like Delhi in the instant use case) and merge it in a manner that the overall address remains intact and usable.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8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365125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241"/>
            <a:ext cx="10515600" cy="4944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Basically we are using String Manipulation in Python to deal with the unessential names and removing them from the address.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 Python is one of the most versatile programming languages today, we are using one of it’s very popular Flask framework.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allows unit testing and would enable us to transit to a web framework by tweaking some extensions because of its built-in-development server, integrated support etc.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1E2-EAF4-48BB-82F1-A2404AF1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6" y="5100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Required Libraries, packages and frameworks  -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F845-F81C-4759-803C-EA6FF6D2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6" y="2128010"/>
            <a:ext cx="9803295" cy="3557172"/>
          </a:xfrm>
        </p:spPr>
        <p:txBody>
          <a:bodyPr/>
          <a:lstStyle/>
          <a:p>
            <a:r>
              <a:rPr lang="en-US" dirty="0"/>
              <a:t>Flask : Web Framework for developing API.</a:t>
            </a:r>
          </a:p>
          <a:p>
            <a:r>
              <a:rPr lang="en-US" dirty="0"/>
              <a:t>Deep-translator : For translating local languages. </a:t>
            </a:r>
          </a:p>
          <a:p>
            <a:r>
              <a:rPr lang="en-US" dirty="0"/>
              <a:t>Pandas : Used for Data Analysis.</a:t>
            </a:r>
          </a:p>
          <a:p>
            <a:r>
              <a:rPr lang="en-US" dirty="0"/>
              <a:t>NumPy : Used for Data Analysis and manipulation.</a:t>
            </a:r>
          </a:p>
          <a:p>
            <a:r>
              <a:rPr lang="en-US" dirty="0"/>
              <a:t>Requests :  Used for http request.</a:t>
            </a:r>
          </a:p>
          <a:p>
            <a:r>
              <a:rPr lang="en-US" dirty="0"/>
              <a:t>Werkzeug : Web application Library.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2"/>
            <a:ext cx="10515600" cy="1325563"/>
          </a:xfrm>
        </p:spPr>
        <p:txBody>
          <a:bodyPr/>
          <a:lstStyle/>
          <a:p>
            <a:r>
              <a:rPr lang="en-US" dirty="0"/>
              <a:t>Architectural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B23940-2849-47AC-829B-0C354730D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75562"/>
              </p:ext>
            </p:extLst>
          </p:nvPr>
        </p:nvGraphicFramePr>
        <p:xfrm>
          <a:off x="0" y="1444487"/>
          <a:ext cx="10515600" cy="504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661008"/>
            <a:ext cx="10515600" cy="46793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API Design: We have designed a simple and lightweight flask </a:t>
            </a:r>
            <a:r>
              <a:rPr lang="en-US" sz="3200" dirty="0" err="1"/>
              <a:t>api</a:t>
            </a:r>
            <a:r>
              <a:rPr lang="en-US" sz="3200" dirty="0"/>
              <a:t> and executed a simple implementation. It is a standard </a:t>
            </a:r>
            <a:r>
              <a:rPr lang="en-US" sz="3200" dirty="0" err="1"/>
              <a:t>api</a:t>
            </a:r>
            <a:r>
              <a:rPr lang="en-US" sz="3200" dirty="0"/>
              <a:t> which expects a json input and throws a json </a:t>
            </a:r>
            <a:r>
              <a:rPr lang="en-US" sz="3200" dirty="0" err="1"/>
              <a:t>ouptut</a:t>
            </a:r>
            <a:r>
              <a:rPr lang="en-US" sz="3200" dirty="0"/>
              <a:t>. It uses POST argument keeping the contents of the </a:t>
            </a:r>
            <a:r>
              <a:rPr lang="en-US" sz="3200" dirty="0" err="1"/>
              <a:t>jsonn</a:t>
            </a:r>
            <a:r>
              <a:rPr lang="en-US" sz="3200" dirty="0"/>
              <a:t> file </a:t>
            </a:r>
            <a:r>
              <a:rPr lang="en-US" sz="3200" dirty="0" err="1"/>
              <a:t>safePerformance</a:t>
            </a:r>
            <a:r>
              <a:rPr lang="en-US" sz="3200" dirty="0"/>
              <a:t> at scale: This </a:t>
            </a:r>
            <a:r>
              <a:rPr lang="en-US" sz="3200" dirty="0" err="1"/>
              <a:t>api</a:t>
            </a:r>
            <a:r>
              <a:rPr lang="en-US" sz="3200" dirty="0"/>
              <a:t> implementation will work well at a larger scale of data since it implements pandas </a:t>
            </a:r>
            <a:r>
              <a:rPr lang="en-US" sz="3200" dirty="0" err="1"/>
              <a:t>dataframe</a:t>
            </a:r>
            <a:r>
              <a:rPr lang="en-US" sz="3200" dirty="0"/>
              <a:t> which are is most popular choice for many big data implementation purposes</a:t>
            </a:r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address_formatting_app.py is the </a:t>
            </a:r>
            <a:r>
              <a:rPr lang="en-US" dirty="0" err="1"/>
              <a:t>api</a:t>
            </a:r>
            <a:r>
              <a:rPr lang="en-US" dirty="0"/>
              <a:t> that needs to be implemented to the code we have created another file that can help you with the testing purposes post_request.py takes input from our dummy data file Address_data.json and returns a formatted json file which is the desired output. post_request.py then saves it in a csv </a:t>
            </a:r>
            <a:r>
              <a:rPr lang="en-US" dirty="0" err="1"/>
              <a:t>formatfor</a:t>
            </a:r>
            <a:r>
              <a:rPr lang="en-US" dirty="0"/>
              <a:t> easy </a:t>
            </a:r>
            <a:r>
              <a:rPr lang="en-US" dirty="0" err="1"/>
              <a:t>reading.You</a:t>
            </a:r>
            <a:r>
              <a:rPr lang="en-US" dirty="0"/>
              <a:t> can use your code to post a json request and it will return a json file any further tweaks in the </a:t>
            </a:r>
            <a:r>
              <a:rPr lang="en-US" dirty="0" err="1"/>
              <a:t>post_request</a:t>
            </a:r>
            <a:r>
              <a:rPr lang="en-US" dirty="0"/>
              <a:t> python </a:t>
            </a:r>
            <a:r>
              <a:rPr lang="en-US" dirty="0" err="1"/>
              <a:t>file.this</a:t>
            </a:r>
            <a:r>
              <a:rPr lang="en-US" dirty="0"/>
              <a:t> </a:t>
            </a:r>
            <a:r>
              <a:rPr lang="en-US" dirty="0" err="1"/>
              <a:t>implention</a:t>
            </a:r>
            <a:r>
              <a:rPr lang="en-US" dirty="0"/>
              <a:t> can be support with functions like secure file etc. which can helps us to transfer fully secured data </a:t>
            </a:r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583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UIDAI Hackathon</vt:lpstr>
      <vt:lpstr>  About the Problem Statement</vt:lpstr>
      <vt:lpstr>  About the Problem Statement</vt:lpstr>
      <vt:lpstr>Approach</vt:lpstr>
      <vt:lpstr>Required Libraries, packages and frameworks  -</vt:lpstr>
      <vt:lpstr>Architectural Diagram</vt:lpstr>
      <vt:lpstr>API Usage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Dell</cp:lastModifiedBy>
  <cp:revision>183</cp:revision>
  <dcterms:created xsi:type="dcterms:W3CDTF">2020-07-08T09:37:44Z</dcterms:created>
  <dcterms:modified xsi:type="dcterms:W3CDTF">2021-10-31T17:28:45Z</dcterms:modified>
</cp:coreProperties>
</file>