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2EB9D-9320-74E2-17A6-C9E3E2E59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2A6A18-E064-33AF-061E-56533A958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10463-FC16-4950-7E17-F8706A0A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69901-B414-2A1D-DDBE-7FBA2684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1CB89-C855-F2E2-0EE1-E62D6FD5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7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E3291-8A79-72E4-56BA-694229F6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309F68-BFE3-1611-2D74-4D3B867EF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AD9C9-B1AB-BE65-BCD6-4F3214B0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0BF2E-DE84-CA2B-8420-B39AE6C1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B49D6-1332-6C80-3775-3069C792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7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C4DD5C-1353-7E5B-9669-9C1F18AAD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FCDB08-09B8-88B9-4EE4-78871F15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CBDCE-0E68-546C-26C1-53CD310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D24E2-73BC-AB50-0008-ED61C4F3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BA53A-22B6-886D-5F5F-EECA4F7F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38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41A67-9882-58D0-F48A-6FA45A8A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43CFF-8406-51E3-FE43-E334FCE4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E949D-F361-2913-80D5-B9465F0B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CFB5E-FE73-BF62-973C-D5F8F4FC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AA90F-ECC1-9F26-6AEC-B40AE792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33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8EF1E-EF4F-E5DC-E7E4-B5CABD4C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D4C16C-211B-4A45-719A-FF8FB96D1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CED13-953F-8F5F-09B2-85F28D8B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8CAC2-DDF3-382C-46C4-63D6208B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6C17C-D0A4-F7B7-FBE5-48C730F5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14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6983B-4E5D-8A2A-8DDE-247C7EF7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565ED-7F5D-CC8C-B704-99569ADBD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2FBD1A-3804-FF1D-1963-76A1616B0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293C0-58B7-BD9D-ECF8-DDCC01EE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D8B9B-99B1-648F-C631-4BA7E789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B0BAB-0D12-8A58-AC4C-6DA48E39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48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D25BF-01B0-ABD0-5CB4-F900099B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C9F851-5324-AB51-261E-1452CD5DF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6FD841-1C9A-0A60-0E46-787F0E068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448B94-439C-E9E4-7FA7-0AFAB5808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F78329-A284-19E7-0F2B-18E7952D2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FCB904-F7F1-3B88-B9A3-892FA718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3C3274-9A07-B502-9651-D65EDC54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E8287A-4E47-5012-5F07-98208C2D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62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3BF03-92A3-92AD-F617-0BAAC510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54CED2-315F-62B9-3330-20DB3678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A98062-8CF0-D374-14A7-503B8743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6A7986-E2EA-EEFA-59E7-A1EC5A9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0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1530B5-78EF-C31B-EBCE-4B6E1A5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452972-ED12-57B4-856B-9580A8B0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3596FB-8237-1CEA-62B4-946E4A1C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64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140EE-CAC8-FA69-867E-9F355FF4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9EDBC-C0D0-88E0-17FE-14EA78A8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645E9A-9ED4-4DE4-8C10-89C243149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EF6EBF-67AF-2F44-F668-4179F57B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620684-D0A2-411D-CBD1-55DAA50A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B0A81-E05E-1831-5267-5D1CF9E3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66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A71F1-04ED-7E23-0AD3-B994EDEC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8C3BC6-313D-70B7-D727-5DA1E484C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00E97-0843-B055-5825-1720F9CEE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D9DCF1-852C-B6C0-DAF5-310F3B4D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BA2040-A2AB-D27D-ACFC-34D8CF6B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5AB9D-4ADA-EA1D-1F6B-9675EEBE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55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EF3E6C-5040-30DF-625F-E0E66409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41BD0-D36C-75FD-A319-6DE05E37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490EF-1D61-81FA-AA84-959D93FFF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14340-6DC8-4F03-8B80-799B88CEBCA0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E9A30-B71E-4996-80D1-76F2C7392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5A5D9-4A89-F523-CC72-30CAF42EB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2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55934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950085" y="1118681"/>
            <a:ext cx="0" cy="4494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642184" y="3959258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526189" y="968302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449811" y="3959257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B779B2-B067-FCE3-4D36-9852C0144568}"/>
              </a:ext>
            </a:extLst>
          </p:cNvPr>
          <p:cNvCxnSpPr>
            <a:cxnSpLocks/>
          </p:cNvCxnSpPr>
          <p:nvPr/>
        </p:nvCxnSpPr>
        <p:spPr>
          <a:xfrm>
            <a:off x="6488349" y="2924833"/>
            <a:ext cx="0" cy="103442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E3F9E-CF82-4B7D-53C1-CFD9A6A97ADB}"/>
              </a:ext>
            </a:extLst>
          </p:cNvPr>
          <p:cNvCxnSpPr>
            <a:cxnSpLocks/>
          </p:cNvCxnSpPr>
          <p:nvPr/>
        </p:nvCxnSpPr>
        <p:spPr>
          <a:xfrm>
            <a:off x="5950085" y="2874673"/>
            <a:ext cx="538264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7CF8891-8FB5-7978-E789-70F56AF108AE}"/>
              </a:ext>
            </a:extLst>
          </p:cNvPr>
          <p:cNvSpPr/>
          <p:nvPr/>
        </p:nvSpPr>
        <p:spPr>
          <a:xfrm>
            <a:off x="6331896" y="4051590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A5DE3-EC7E-0BB3-3A3E-43BC55588F53}"/>
              </a:ext>
            </a:extLst>
          </p:cNvPr>
          <p:cNvSpPr/>
          <p:nvPr/>
        </p:nvSpPr>
        <p:spPr>
          <a:xfrm>
            <a:off x="5516461" y="2690007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F9B7BBA-E60C-C2E7-73B0-FDE3C688D6C2}"/>
              </a:ext>
            </a:extLst>
          </p:cNvPr>
          <p:cNvCxnSpPr>
            <a:cxnSpLocks/>
          </p:cNvCxnSpPr>
          <p:nvPr/>
        </p:nvCxnSpPr>
        <p:spPr>
          <a:xfrm flipV="1">
            <a:off x="5312230" y="1614789"/>
            <a:ext cx="1808419" cy="362657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682BA53-A52D-90E5-61B3-8E09BD3B8744}"/>
              </a:ext>
            </a:extLst>
          </p:cNvPr>
          <p:cNvCxnSpPr>
            <a:cxnSpLocks/>
          </p:cNvCxnSpPr>
          <p:nvPr/>
        </p:nvCxnSpPr>
        <p:spPr>
          <a:xfrm flipV="1">
            <a:off x="3655523" y="2178996"/>
            <a:ext cx="4364933" cy="204769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778AA66-C3E2-7E40-2221-033B1B546A51}"/>
              </a:ext>
            </a:extLst>
          </p:cNvPr>
          <p:cNvSpPr/>
          <p:nvPr/>
        </p:nvSpPr>
        <p:spPr>
          <a:xfrm>
            <a:off x="7071157" y="1417584"/>
            <a:ext cx="9492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2x-y=0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84E064A-0220-2FFD-AFD0-E4C266489E96}"/>
              </a:ext>
            </a:extLst>
          </p:cNvPr>
          <p:cNvCxnSpPr>
            <a:cxnSpLocks/>
          </p:cNvCxnSpPr>
          <p:nvPr/>
        </p:nvCxnSpPr>
        <p:spPr>
          <a:xfrm>
            <a:off x="4243582" y="3852153"/>
            <a:ext cx="0" cy="13952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AAECA3C1-FB72-7ECC-F218-E6E4A0060C6B}"/>
              </a:ext>
            </a:extLst>
          </p:cNvPr>
          <p:cNvSpPr/>
          <p:nvPr/>
        </p:nvSpPr>
        <p:spPr>
          <a:xfrm>
            <a:off x="4029420" y="4005423"/>
            <a:ext cx="4283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1582028-5381-9F43-4597-817F8E7CD31A}"/>
              </a:ext>
            </a:extLst>
          </p:cNvPr>
          <p:cNvSpPr/>
          <p:nvPr/>
        </p:nvSpPr>
        <p:spPr>
          <a:xfrm>
            <a:off x="7776521" y="2181712"/>
            <a:ext cx="11095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-x+2y=3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922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78480DE-07B0-39F8-6281-42A15C0307C8}"/>
              </a:ext>
            </a:extLst>
          </p:cNvPr>
          <p:cNvCxnSpPr>
            <a:cxnSpLocks/>
          </p:cNvCxnSpPr>
          <p:nvPr/>
        </p:nvCxnSpPr>
        <p:spPr>
          <a:xfrm flipH="1" flipV="1">
            <a:off x="5956942" y="2336604"/>
            <a:ext cx="543428" cy="1084584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464009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H="1" flipV="1">
            <a:off x="5947652" y="1741251"/>
            <a:ext cx="2433" cy="38716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7706624" y="3867114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620484" y="1568781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595729" y="3900889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B779B2-B067-FCE3-4D36-9852C0144568}"/>
              </a:ext>
            </a:extLst>
          </p:cNvPr>
          <p:cNvCxnSpPr>
            <a:cxnSpLocks/>
          </p:cNvCxnSpPr>
          <p:nvPr/>
        </p:nvCxnSpPr>
        <p:spPr>
          <a:xfrm>
            <a:off x="6488349" y="3842426"/>
            <a:ext cx="0" cy="11683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E3F9E-CF82-4B7D-53C1-CFD9A6A97ADB}"/>
              </a:ext>
            </a:extLst>
          </p:cNvPr>
          <p:cNvCxnSpPr>
            <a:cxnSpLocks/>
          </p:cNvCxnSpPr>
          <p:nvPr/>
        </p:nvCxnSpPr>
        <p:spPr>
          <a:xfrm>
            <a:off x="5950085" y="2874673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7CF8891-8FB5-7978-E789-70F56AF108AE}"/>
              </a:ext>
            </a:extLst>
          </p:cNvPr>
          <p:cNvSpPr/>
          <p:nvPr/>
        </p:nvSpPr>
        <p:spPr>
          <a:xfrm>
            <a:off x="6331896" y="3944587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A5DE3-EC7E-0BB3-3A3E-43BC55588F53}"/>
              </a:ext>
            </a:extLst>
          </p:cNvPr>
          <p:cNvSpPr/>
          <p:nvPr/>
        </p:nvSpPr>
        <p:spPr>
          <a:xfrm>
            <a:off x="5652651" y="2690007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F9B7BBA-E60C-C2E7-73B0-FDE3C688D6C2}"/>
              </a:ext>
            </a:extLst>
          </p:cNvPr>
          <p:cNvCxnSpPr>
            <a:cxnSpLocks/>
          </p:cNvCxnSpPr>
          <p:nvPr/>
        </p:nvCxnSpPr>
        <p:spPr>
          <a:xfrm>
            <a:off x="5947652" y="3959257"/>
            <a:ext cx="1121114" cy="539327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682BA53-A52D-90E5-61B3-8E09BD3B8744}"/>
              </a:ext>
            </a:extLst>
          </p:cNvPr>
          <p:cNvCxnSpPr>
            <a:cxnSpLocks/>
          </p:cNvCxnSpPr>
          <p:nvPr/>
        </p:nvCxnSpPr>
        <p:spPr>
          <a:xfrm flipH="1" flipV="1">
            <a:off x="5418816" y="2874673"/>
            <a:ext cx="543428" cy="1084584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1CF55F1-E30F-3AA5-54DF-18F29D406632}"/>
              </a:ext>
            </a:extLst>
          </p:cNvPr>
          <p:cNvCxnSpPr>
            <a:cxnSpLocks/>
          </p:cNvCxnSpPr>
          <p:nvPr/>
        </p:nvCxnSpPr>
        <p:spPr>
          <a:xfrm>
            <a:off x="7068766" y="3842426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268D8EE-89E3-A76D-A0DB-C51E3D4C0084}"/>
              </a:ext>
            </a:extLst>
          </p:cNvPr>
          <p:cNvSpPr/>
          <p:nvPr/>
        </p:nvSpPr>
        <p:spPr>
          <a:xfrm>
            <a:off x="6912313" y="3944586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4AFE46F-E57D-FE2B-E852-68E8DEE1084A}"/>
              </a:ext>
            </a:extLst>
          </p:cNvPr>
          <p:cNvCxnSpPr>
            <a:cxnSpLocks/>
          </p:cNvCxnSpPr>
          <p:nvPr/>
        </p:nvCxnSpPr>
        <p:spPr>
          <a:xfrm>
            <a:off x="5962244" y="4513445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97157C3-FA07-ECD2-DF61-D5C921BA12A4}"/>
              </a:ext>
            </a:extLst>
          </p:cNvPr>
          <p:cNvSpPr/>
          <p:nvPr/>
        </p:nvSpPr>
        <p:spPr>
          <a:xfrm>
            <a:off x="5548922" y="4328779"/>
            <a:ext cx="46686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2C51B9D-D993-BFC2-4926-B249D9A4C1F9}"/>
              </a:ext>
            </a:extLst>
          </p:cNvPr>
          <p:cNvCxnSpPr>
            <a:cxnSpLocks/>
          </p:cNvCxnSpPr>
          <p:nvPr/>
        </p:nvCxnSpPr>
        <p:spPr>
          <a:xfrm>
            <a:off x="5421546" y="3848908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1AC9028-D0FF-2056-BF02-335DBD87E0D8}"/>
              </a:ext>
            </a:extLst>
          </p:cNvPr>
          <p:cNvSpPr/>
          <p:nvPr/>
        </p:nvSpPr>
        <p:spPr>
          <a:xfrm>
            <a:off x="5185386" y="3944586"/>
            <a:ext cx="46686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2D2A4C9-6FD1-D0B9-6F3E-3C51619C53C9}"/>
              </a:ext>
            </a:extLst>
          </p:cNvPr>
          <p:cNvCxnSpPr>
            <a:cxnSpLocks/>
          </p:cNvCxnSpPr>
          <p:nvPr/>
        </p:nvCxnSpPr>
        <p:spPr>
          <a:xfrm flipH="1" flipV="1">
            <a:off x="6495205" y="3400162"/>
            <a:ext cx="543428" cy="1084584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67135B77-0231-CFF4-B719-B38C99842BB8}"/>
              </a:ext>
            </a:extLst>
          </p:cNvPr>
          <p:cNvSpPr/>
          <p:nvPr/>
        </p:nvSpPr>
        <p:spPr>
          <a:xfrm>
            <a:off x="6972580" y="4300080"/>
            <a:ext cx="51549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7F5F372-02B9-B5E6-B9B6-0BB91359483D}"/>
              </a:ext>
            </a:extLst>
          </p:cNvPr>
          <p:cNvSpPr/>
          <p:nvPr/>
        </p:nvSpPr>
        <p:spPr>
          <a:xfrm>
            <a:off x="4987506" y="2866726"/>
            <a:ext cx="51549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c2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E46B8D5-942F-B219-6871-41172B18AF13}"/>
              </a:ext>
            </a:extLst>
          </p:cNvPr>
          <p:cNvCxnSpPr>
            <a:cxnSpLocks/>
          </p:cNvCxnSpPr>
          <p:nvPr/>
        </p:nvCxnSpPr>
        <p:spPr>
          <a:xfrm>
            <a:off x="5952517" y="2355863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F14BDE80-437C-7E1E-DB53-12FDC7A51099}"/>
              </a:ext>
            </a:extLst>
          </p:cNvPr>
          <p:cNvSpPr/>
          <p:nvPr/>
        </p:nvSpPr>
        <p:spPr>
          <a:xfrm>
            <a:off x="5648338" y="2150682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8904B22-7E31-AB40-FCB6-4EB09DB41257}"/>
              </a:ext>
            </a:extLst>
          </p:cNvPr>
          <p:cNvCxnSpPr>
            <a:cxnSpLocks/>
          </p:cNvCxnSpPr>
          <p:nvPr/>
        </p:nvCxnSpPr>
        <p:spPr>
          <a:xfrm>
            <a:off x="5450255" y="2894907"/>
            <a:ext cx="1121114" cy="539327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6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C70BA0D-EC63-BEAC-DBAF-75B4CC72C0A6}"/>
              </a:ext>
            </a:extLst>
          </p:cNvPr>
          <p:cNvCxnSpPr>
            <a:cxnSpLocks/>
          </p:cNvCxnSpPr>
          <p:nvPr/>
        </p:nvCxnSpPr>
        <p:spPr>
          <a:xfrm>
            <a:off x="1291472" y="942680"/>
            <a:ext cx="0" cy="204371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3503F02-A173-6BF8-47E6-0FF5AD67A113}"/>
              </a:ext>
            </a:extLst>
          </p:cNvPr>
          <p:cNvCxnSpPr>
            <a:cxnSpLocks/>
          </p:cNvCxnSpPr>
          <p:nvPr/>
        </p:nvCxnSpPr>
        <p:spPr>
          <a:xfrm>
            <a:off x="5931581" y="929709"/>
            <a:ext cx="0" cy="205668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FC167E6-4B25-E72E-B159-872931A0AF69}"/>
              </a:ext>
            </a:extLst>
          </p:cNvPr>
          <p:cNvCxnSpPr>
            <a:cxnSpLocks/>
          </p:cNvCxnSpPr>
          <p:nvPr/>
        </p:nvCxnSpPr>
        <p:spPr>
          <a:xfrm flipH="1">
            <a:off x="1281744" y="942680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2938EF7-C504-A5AE-7F6E-A17278217E4C}"/>
              </a:ext>
            </a:extLst>
          </p:cNvPr>
          <p:cNvCxnSpPr>
            <a:cxnSpLocks/>
          </p:cNvCxnSpPr>
          <p:nvPr/>
        </p:nvCxnSpPr>
        <p:spPr>
          <a:xfrm flipH="1">
            <a:off x="1291472" y="2976663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8C36D25-B761-90AD-84E8-6ADF5BEFD500}"/>
              </a:ext>
            </a:extLst>
          </p:cNvPr>
          <p:cNvCxnSpPr>
            <a:cxnSpLocks/>
          </p:cNvCxnSpPr>
          <p:nvPr/>
        </p:nvCxnSpPr>
        <p:spPr>
          <a:xfrm>
            <a:off x="2912753" y="1367454"/>
            <a:ext cx="0" cy="120064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C13765F-9A6C-C73C-C72F-62F7298BDE66}"/>
              </a:ext>
            </a:extLst>
          </p:cNvPr>
          <p:cNvCxnSpPr>
            <a:cxnSpLocks/>
          </p:cNvCxnSpPr>
          <p:nvPr/>
        </p:nvCxnSpPr>
        <p:spPr>
          <a:xfrm flipH="1">
            <a:off x="2903025" y="1367454"/>
            <a:ext cx="180643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D1EDA8E-95E2-59E6-E367-094952CC0F2E}"/>
              </a:ext>
            </a:extLst>
          </p:cNvPr>
          <p:cNvCxnSpPr>
            <a:cxnSpLocks/>
          </p:cNvCxnSpPr>
          <p:nvPr/>
        </p:nvCxnSpPr>
        <p:spPr>
          <a:xfrm flipH="1">
            <a:off x="2912753" y="2558374"/>
            <a:ext cx="17091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5D1954A-3764-C8E3-25B4-38245AB5D0F4}"/>
              </a:ext>
            </a:extLst>
          </p:cNvPr>
          <p:cNvCxnSpPr>
            <a:cxnSpLocks/>
          </p:cNvCxnSpPr>
          <p:nvPr/>
        </p:nvCxnSpPr>
        <p:spPr>
          <a:xfrm>
            <a:off x="2679286" y="929709"/>
            <a:ext cx="0" cy="204371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565D437-C63B-582A-9051-D50350D1E1E4}"/>
              </a:ext>
            </a:extLst>
          </p:cNvPr>
          <p:cNvCxnSpPr>
            <a:cxnSpLocks/>
          </p:cNvCxnSpPr>
          <p:nvPr/>
        </p:nvCxnSpPr>
        <p:spPr>
          <a:xfrm flipH="1">
            <a:off x="2387453" y="929709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3E867F9-C7B2-A709-BCEC-2BF6B90CD4B6}"/>
              </a:ext>
            </a:extLst>
          </p:cNvPr>
          <p:cNvCxnSpPr>
            <a:cxnSpLocks/>
          </p:cNvCxnSpPr>
          <p:nvPr/>
        </p:nvCxnSpPr>
        <p:spPr>
          <a:xfrm flipH="1">
            <a:off x="2378664" y="2973420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5B0B56B-5561-FDC9-4984-B7CD731147B6}"/>
              </a:ext>
            </a:extLst>
          </p:cNvPr>
          <p:cNvCxnSpPr>
            <a:cxnSpLocks/>
          </p:cNvCxnSpPr>
          <p:nvPr/>
        </p:nvCxnSpPr>
        <p:spPr>
          <a:xfrm>
            <a:off x="4952322" y="1364209"/>
            <a:ext cx="0" cy="120064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2D6C992-12FB-CE14-95FF-F52D3C6CB710}"/>
              </a:ext>
            </a:extLst>
          </p:cNvPr>
          <p:cNvCxnSpPr>
            <a:cxnSpLocks/>
          </p:cNvCxnSpPr>
          <p:nvPr/>
        </p:nvCxnSpPr>
        <p:spPr>
          <a:xfrm flipH="1">
            <a:off x="4787892" y="1356817"/>
            <a:ext cx="180643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F2F4D8F-E4BC-66E0-8AA7-1F80F6FFA5C3}"/>
              </a:ext>
            </a:extLst>
          </p:cNvPr>
          <p:cNvCxnSpPr>
            <a:cxnSpLocks/>
          </p:cNvCxnSpPr>
          <p:nvPr/>
        </p:nvCxnSpPr>
        <p:spPr>
          <a:xfrm flipH="1">
            <a:off x="4791135" y="2548646"/>
            <a:ext cx="17091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5F40167-49CC-6441-B370-F9D704A04682}"/>
              </a:ext>
            </a:extLst>
          </p:cNvPr>
          <p:cNvSpPr/>
          <p:nvPr/>
        </p:nvSpPr>
        <p:spPr>
          <a:xfrm>
            <a:off x="5185789" y="1597621"/>
            <a:ext cx="5405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zh-CN" alt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75B0B-9A65-CF71-0C56-17044F2A8A12}"/>
              </a:ext>
            </a:extLst>
          </p:cNvPr>
          <p:cNvCxnSpPr>
            <a:cxnSpLocks/>
          </p:cNvCxnSpPr>
          <p:nvPr/>
        </p:nvCxnSpPr>
        <p:spPr>
          <a:xfrm>
            <a:off x="8943916" y="936192"/>
            <a:ext cx="0" cy="205668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E2D8367-441B-D025-4B6B-DA6B82D59C7D}"/>
              </a:ext>
            </a:extLst>
          </p:cNvPr>
          <p:cNvCxnSpPr>
            <a:cxnSpLocks/>
          </p:cNvCxnSpPr>
          <p:nvPr/>
        </p:nvCxnSpPr>
        <p:spPr>
          <a:xfrm>
            <a:off x="8704906" y="932952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1C5CF0B-54D3-540A-DE91-228F07063BD9}"/>
              </a:ext>
            </a:extLst>
          </p:cNvPr>
          <p:cNvCxnSpPr>
            <a:cxnSpLocks/>
          </p:cNvCxnSpPr>
          <p:nvPr/>
        </p:nvCxnSpPr>
        <p:spPr>
          <a:xfrm>
            <a:off x="8695179" y="2973418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47A0CA0-210E-E96F-245F-2197015A83AC}"/>
              </a:ext>
            </a:extLst>
          </p:cNvPr>
          <p:cNvCxnSpPr>
            <a:cxnSpLocks/>
          </p:cNvCxnSpPr>
          <p:nvPr/>
        </p:nvCxnSpPr>
        <p:spPr>
          <a:xfrm>
            <a:off x="5931581" y="2973418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4AE45D7-D4BD-52F5-2C94-EF2FB0281FE5}"/>
              </a:ext>
            </a:extLst>
          </p:cNvPr>
          <p:cNvCxnSpPr>
            <a:cxnSpLocks/>
          </p:cNvCxnSpPr>
          <p:nvPr/>
        </p:nvCxnSpPr>
        <p:spPr>
          <a:xfrm>
            <a:off x="5931581" y="945919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A52A46B-CDBB-CAF5-38B9-067F765D7D35}"/>
              </a:ext>
            </a:extLst>
          </p:cNvPr>
          <p:cNvCxnSpPr/>
          <p:nvPr/>
        </p:nvCxnSpPr>
        <p:spPr>
          <a:xfrm>
            <a:off x="6985406" y="1069588"/>
            <a:ext cx="0" cy="1789890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FF4BE72-674F-E50B-D0D5-6801F83495E3}"/>
              </a:ext>
            </a:extLst>
          </p:cNvPr>
          <p:cNvCxnSpPr/>
          <p:nvPr/>
        </p:nvCxnSpPr>
        <p:spPr>
          <a:xfrm>
            <a:off x="8081389" y="1069588"/>
            <a:ext cx="0" cy="178989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14A2697-8C1E-7976-6F33-2DBFE6674944}"/>
              </a:ext>
            </a:extLst>
          </p:cNvPr>
          <p:cNvCxnSpPr>
            <a:cxnSpLocks/>
          </p:cNvCxnSpPr>
          <p:nvPr/>
        </p:nvCxnSpPr>
        <p:spPr>
          <a:xfrm>
            <a:off x="4352452" y="1449421"/>
            <a:ext cx="0" cy="1021405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291D1A3-8D81-4FC7-2DCB-8D0698399CF2}"/>
              </a:ext>
            </a:extLst>
          </p:cNvPr>
          <p:cNvCxnSpPr>
            <a:cxnSpLocks/>
          </p:cNvCxnSpPr>
          <p:nvPr/>
        </p:nvCxnSpPr>
        <p:spPr>
          <a:xfrm>
            <a:off x="3545056" y="1449421"/>
            <a:ext cx="0" cy="1021405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0FC15345-4BD5-0FC9-378A-AA014F911B6B}"/>
              </a:ext>
            </a:extLst>
          </p:cNvPr>
          <p:cNvSpPr/>
          <p:nvPr/>
        </p:nvSpPr>
        <p:spPr>
          <a:xfrm>
            <a:off x="1706815" y="2973418"/>
            <a:ext cx="5293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4000" b="1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A0FFAC8-9170-501D-90B3-5C7016242040}"/>
              </a:ext>
            </a:extLst>
          </p:cNvPr>
          <p:cNvSpPr/>
          <p:nvPr/>
        </p:nvSpPr>
        <p:spPr>
          <a:xfrm>
            <a:off x="3721081" y="2973418"/>
            <a:ext cx="4940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4000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409A5F7-5C14-878F-7964-3B0A022BC8DD}"/>
              </a:ext>
            </a:extLst>
          </p:cNvPr>
          <p:cNvSpPr/>
          <p:nvPr/>
        </p:nvSpPr>
        <p:spPr>
          <a:xfrm>
            <a:off x="7280560" y="2973418"/>
            <a:ext cx="5036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4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0FE1ED78-643B-0073-47B1-59CFF32DCA04}"/>
              </a:ext>
            </a:extLst>
          </p:cNvPr>
          <p:cNvSpPr/>
          <p:nvPr/>
        </p:nvSpPr>
        <p:spPr>
          <a:xfrm>
            <a:off x="3540868" y="752608"/>
            <a:ext cx="3453319" cy="842728"/>
          </a:xfrm>
          <a:custGeom>
            <a:avLst/>
            <a:gdLst>
              <a:gd name="connsiteX0" fmla="*/ 0 w 3453319"/>
              <a:gd name="connsiteY0" fmla="*/ 842728 h 842728"/>
              <a:gd name="connsiteX1" fmla="*/ 389106 w 3453319"/>
              <a:gd name="connsiteY1" fmla="*/ 502260 h 842728"/>
              <a:gd name="connsiteX2" fmla="*/ 943583 w 3453319"/>
              <a:gd name="connsiteY2" fmla="*/ 239613 h 842728"/>
              <a:gd name="connsiteX3" fmla="*/ 1828800 w 3453319"/>
              <a:gd name="connsiteY3" fmla="*/ 45060 h 842728"/>
              <a:gd name="connsiteX4" fmla="*/ 2704289 w 3453319"/>
              <a:gd name="connsiteY4" fmla="*/ 45060 h 842728"/>
              <a:gd name="connsiteX5" fmla="*/ 3453319 w 3453319"/>
              <a:gd name="connsiteY5" fmla="*/ 541171 h 84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3319" h="842728">
                <a:moveTo>
                  <a:pt x="0" y="842728"/>
                </a:moveTo>
                <a:cubicBezTo>
                  <a:pt x="115921" y="722753"/>
                  <a:pt x="231842" y="602779"/>
                  <a:pt x="389106" y="502260"/>
                </a:cubicBezTo>
                <a:cubicBezTo>
                  <a:pt x="546370" y="401741"/>
                  <a:pt x="703634" y="315813"/>
                  <a:pt x="943583" y="239613"/>
                </a:cubicBezTo>
                <a:cubicBezTo>
                  <a:pt x="1183532" y="163413"/>
                  <a:pt x="1535349" y="77485"/>
                  <a:pt x="1828800" y="45060"/>
                </a:cubicBezTo>
                <a:cubicBezTo>
                  <a:pt x="2122251" y="12635"/>
                  <a:pt x="2433536" y="-37625"/>
                  <a:pt x="2704289" y="45060"/>
                </a:cubicBezTo>
                <a:cubicBezTo>
                  <a:pt x="2975042" y="127745"/>
                  <a:pt x="3214180" y="334458"/>
                  <a:pt x="3453319" y="541171"/>
                </a:cubicBezTo>
              </a:path>
            </a:pathLst>
          </a:custGeom>
          <a:noFill/>
          <a:ln w="25400"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2C663A3D-FA61-19BB-B359-30995D100FA4}"/>
              </a:ext>
            </a:extLst>
          </p:cNvPr>
          <p:cNvSpPr/>
          <p:nvPr/>
        </p:nvSpPr>
        <p:spPr>
          <a:xfrm>
            <a:off x="4348264" y="2217906"/>
            <a:ext cx="3745149" cy="1211706"/>
          </a:xfrm>
          <a:custGeom>
            <a:avLst/>
            <a:gdLst>
              <a:gd name="connsiteX0" fmla="*/ 0 w 3745149"/>
              <a:gd name="connsiteY0" fmla="*/ 136188 h 1211706"/>
              <a:gd name="connsiteX1" fmla="*/ 214008 w 3745149"/>
              <a:gd name="connsiteY1" fmla="*/ 535022 h 1211706"/>
              <a:gd name="connsiteX2" fmla="*/ 496110 w 3745149"/>
              <a:gd name="connsiteY2" fmla="*/ 846307 h 1211706"/>
              <a:gd name="connsiteX3" fmla="*/ 856034 w 3745149"/>
              <a:gd name="connsiteY3" fmla="*/ 992222 h 1211706"/>
              <a:gd name="connsiteX4" fmla="*/ 1361872 w 3745149"/>
              <a:gd name="connsiteY4" fmla="*/ 1186775 h 1211706"/>
              <a:gd name="connsiteX5" fmla="*/ 2315183 w 3745149"/>
              <a:gd name="connsiteY5" fmla="*/ 1186775 h 1211706"/>
              <a:gd name="connsiteX6" fmla="*/ 2811293 w 3745149"/>
              <a:gd name="connsiteY6" fmla="*/ 982494 h 1211706"/>
              <a:gd name="connsiteX7" fmla="*/ 3161489 w 3745149"/>
              <a:gd name="connsiteY7" fmla="*/ 700392 h 1211706"/>
              <a:gd name="connsiteX8" fmla="*/ 3501957 w 3745149"/>
              <a:gd name="connsiteY8" fmla="*/ 359924 h 1211706"/>
              <a:gd name="connsiteX9" fmla="*/ 3745149 w 3745149"/>
              <a:gd name="connsiteY9" fmla="*/ 0 h 121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45149" h="1211706">
                <a:moveTo>
                  <a:pt x="0" y="136188"/>
                </a:moveTo>
                <a:cubicBezTo>
                  <a:pt x="65661" y="276428"/>
                  <a:pt x="131323" y="416669"/>
                  <a:pt x="214008" y="535022"/>
                </a:cubicBezTo>
                <a:cubicBezTo>
                  <a:pt x="296693" y="653375"/>
                  <a:pt x="389106" y="770107"/>
                  <a:pt x="496110" y="846307"/>
                </a:cubicBezTo>
                <a:cubicBezTo>
                  <a:pt x="603114" y="922507"/>
                  <a:pt x="856034" y="992222"/>
                  <a:pt x="856034" y="992222"/>
                </a:cubicBezTo>
                <a:cubicBezTo>
                  <a:pt x="1000328" y="1048967"/>
                  <a:pt x="1118681" y="1154350"/>
                  <a:pt x="1361872" y="1186775"/>
                </a:cubicBezTo>
                <a:cubicBezTo>
                  <a:pt x="1605064" y="1219201"/>
                  <a:pt x="2073613" y="1220822"/>
                  <a:pt x="2315183" y="1186775"/>
                </a:cubicBezTo>
                <a:cubicBezTo>
                  <a:pt x="2556753" y="1152728"/>
                  <a:pt x="2670242" y="1063558"/>
                  <a:pt x="2811293" y="982494"/>
                </a:cubicBezTo>
                <a:cubicBezTo>
                  <a:pt x="2952344" y="901430"/>
                  <a:pt x="3046378" y="804154"/>
                  <a:pt x="3161489" y="700392"/>
                </a:cubicBezTo>
                <a:cubicBezTo>
                  <a:pt x="3276600" y="596630"/>
                  <a:pt x="3404680" y="476656"/>
                  <a:pt x="3501957" y="359924"/>
                </a:cubicBezTo>
                <a:cubicBezTo>
                  <a:pt x="3599234" y="243192"/>
                  <a:pt x="3672191" y="121596"/>
                  <a:pt x="3745149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92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55934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950085" y="1118681"/>
            <a:ext cx="0" cy="4494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642184" y="3959258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526189" y="968302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449811" y="3959257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6CB3A61-E09E-873A-72D5-152572ECF2BA}"/>
              </a:ext>
            </a:extLst>
          </p:cNvPr>
          <p:cNvCxnSpPr/>
          <p:nvPr/>
        </p:nvCxnSpPr>
        <p:spPr>
          <a:xfrm flipV="1">
            <a:off x="5950085" y="1197204"/>
            <a:ext cx="592117" cy="55618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D8F7344-E42A-5EDC-9E3D-6A2370E8F547}"/>
              </a:ext>
            </a:extLst>
          </p:cNvPr>
          <p:cNvCxnSpPr>
            <a:cxnSpLocks/>
          </p:cNvCxnSpPr>
          <p:nvPr/>
        </p:nvCxnSpPr>
        <p:spPr>
          <a:xfrm flipV="1">
            <a:off x="5976095" y="1291722"/>
            <a:ext cx="1278453" cy="113044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E67F7C9-6729-6002-6A97-2CCFA650EC99}"/>
              </a:ext>
            </a:extLst>
          </p:cNvPr>
          <p:cNvCxnSpPr>
            <a:cxnSpLocks/>
          </p:cNvCxnSpPr>
          <p:nvPr/>
        </p:nvCxnSpPr>
        <p:spPr>
          <a:xfrm flipV="1">
            <a:off x="5933871" y="1197204"/>
            <a:ext cx="2422189" cy="200319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5950085" y="1753386"/>
            <a:ext cx="2608926" cy="220587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1222FA6-168B-6681-AF10-A2060CA83C86}"/>
              </a:ext>
            </a:extLst>
          </p:cNvPr>
          <p:cNvCxnSpPr>
            <a:cxnSpLocks/>
          </p:cNvCxnSpPr>
          <p:nvPr/>
        </p:nvCxnSpPr>
        <p:spPr>
          <a:xfrm flipV="1">
            <a:off x="6812604" y="2427428"/>
            <a:ext cx="1829580" cy="153182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33C2434-B62B-36F9-28E9-3F115EA59B79}"/>
              </a:ext>
            </a:extLst>
          </p:cNvPr>
          <p:cNvCxnSpPr>
            <a:cxnSpLocks/>
          </p:cNvCxnSpPr>
          <p:nvPr/>
        </p:nvCxnSpPr>
        <p:spPr>
          <a:xfrm flipV="1">
            <a:off x="7731630" y="3200400"/>
            <a:ext cx="910554" cy="75735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30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55934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950085" y="1118681"/>
            <a:ext cx="0" cy="4494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642184" y="3959258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526189" y="968302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449811" y="3959257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5950085" y="2791838"/>
            <a:ext cx="1452664" cy="116741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1B52BA6-759F-D695-AF68-04F858C9D075}"/>
              </a:ext>
            </a:extLst>
          </p:cNvPr>
          <p:cNvCxnSpPr>
            <a:cxnSpLocks/>
          </p:cNvCxnSpPr>
          <p:nvPr/>
        </p:nvCxnSpPr>
        <p:spPr>
          <a:xfrm flipV="1">
            <a:off x="7402749" y="1624419"/>
            <a:ext cx="1452664" cy="1167419"/>
          </a:xfrm>
          <a:prstGeom prst="line">
            <a:avLst/>
          </a:prstGeom>
          <a:ln w="25400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172BC38-E17C-1741-1FA0-D2F0D2F39D2C}"/>
              </a:ext>
            </a:extLst>
          </p:cNvPr>
          <p:cNvCxnSpPr>
            <a:cxnSpLocks/>
          </p:cNvCxnSpPr>
          <p:nvPr/>
        </p:nvCxnSpPr>
        <p:spPr>
          <a:xfrm flipV="1">
            <a:off x="4497420" y="3959257"/>
            <a:ext cx="1452664" cy="1167419"/>
          </a:xfrm>
          <a:prstGeom prst="line">
            <a:avLst/>
          </a:prstGeom>
          <a:ln w="25400">
            <a:solidFill>
              <a:srgbClr val="00B0F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48B290-B7C5-05E6-7799-62F80F0F7B66}"/>
              </a:ext>
            </a:extLst>
          </p:cNvPr>
          <p:cNvSpPr/>
          <p:nvPr/>
        </p:nvSpPr>
        <p:spPr>
          <a:xfrm>
            <a:off x="7126056" y="2898742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E2D542C-BE97-3A0C-A357-E8CC772BD444}"/>
              </a:ext>
            </a:extLst>
          </p:cNvPr>
          <p:cNvSpPr/>
          <p:nvPr/>
        </p:nvSpPr>
        <p:spPr>
          <a:xfrm>
            <a:off x="8408585" y="1843993"/>
            <a:ext cx="5116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2v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7EBC200-1C0E-2828-D0DD-9C4E2DA5CA98}"/>
              </a:ext>
            </a:extLst>
          </p:cNvPr>
          <p:cNvSpPr/>
          <p:nvPr/>
        </p:nvSpPr>
        <p:spPr>
          <a:xfrm>
            <a:off x="4391450" y="4480237"/>
            <a:ext cx="4940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-v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626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 flipV="1">
            <a:off x="4487159" y="3735421"/>
            <a:ext cx="4296918" cy="7517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H="1" flipV="1">
            <a:off x="2837468" y="1282045"/>
            <a:ext cx="1660889" cy="32051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328503" y="3782699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4398022" y="4025494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BDC9DB-FE9B-229C-8D80-314B6F8B54E8}"/>
              </a:ext>
            </a:extLst>
          </p:cNvPr>
          <p:cNvCxnSpPr>
            <a:cxnSpLocks/>
          </p:cNvCxnSpPr>
          <p:nvPr/>
        </p:nvCxnSpPr>
        <p:spPr>
          <a:xfrm flipH="1">
            <a:off x="2520701" y="4487159"/>
            <a:ext cx="1977656" cy="181937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257E589-F0BF-87C7-3151-7F757BE8F13B}"/>
              </a:ext>
            </a:extLst>
          </p:cNvPr>
          <p:cNvCxnSpPr>
            <a:cxnSpLocks/>
          </p:cNvCxnSpPr>
          <p:nvPr/>
        </p:nvCxnSpPr>
        <p:spPr>
          <a:xfrm>
            <a:off x="4498357" y="4487159"/>
            <a:ext cx="2364356" cy="12914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7D59627-32F6-587D-FCC7-A0209DF61788}"/>
              </a:ext>
            </a:extLst>
          </p:cNvPr>
          <p:cNvSpPr/>
          <p:nvPr/>
        </p:nvSpPr>
        <p:spPr>
          <a:xfrm>
            <a:off x="2609681" y="1556994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8523127-89E3-1C99-DF98-A39298B144FB}"/>
              </a:ext>
            </a:extLst>
          </p:cNvPr>
          <p:cNvSpPr/>
          <p:nvPr/>
        </p:nvSpPr>
        <p:spPr>
          <a:xfrm>
            <a:off x="6388800" y="5752534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1D44C1E-CE17-6185-5811-EAE6F0D54206}"/>
              </a:ext>
            </a:extLst>
          </p:cNvPr>
          <p:cNvSpPr/>
          <p:nvPr/>
        </p:nvSpPr>
        <p:spPr>
          <a:xfrm>
            <a:off x="2687209" y="6121866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流程图: 数据 25">
            <a:extLst>
              <a:ext uri="{FF2B5EF4-FFF2-40B4-BE49-F238E27FC236}">
                <a16:creationId xmlns:a16="http://schemas.microsoft.com/office/drawing/2014/main" id="{4C25FD22-0A61-9072-F321-E3A1678C7958}"/>
              </a:ext>
            </a:extLst>
          </p:cNvPr>
          <p:cNvSpPr/>
          <p:nvPr/>
        </p:nvSpPr>
        <p:spPr>
          <a:xfrm rot="2288190">
            <a:off x="2361344" y="2597626"/>
            <a:ext cx="5207669" cy="2739479"/>
          </a:xfrm>
          <a:prstGeom prst="flowChartInputOutput">
            <a:avLst/>
          </a:prstGeom>
          <a:solidFill>
            <a:srgbClr val="00B0F0">
              <a:alpha val="56000"/>
            </a:srgbClr>
          </a:solidFill>
          <a:ln>
            <a:solidFill>
              <a:srgbClr val="00B0F0">
                <a:alpha val="27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8C2E05B-5530-7772-28DC-BDD22B6B9A0D}"/>
              </a:ext>
            </a:extLst>
          </p:cNvPr>
          <p:cNvCxnSpPr>
            <a:cxnSpLocks/>
          </p:cNvCxnSpPr>
          <p:nvPr/>
        </p:nvCxnSpPr>
        <p:spPr>
          <a:xfrm flipH="1">
            <a:off x="3078976" y="2140305"/>
            <a:ext cx="1149784" cy="2077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25F3FC5-27C7-8E02-10AF-D4EB7870D4BA}"/>
              </a:ext>
            </a:extLst>
          </p:cNvPr>
          <p:cNvCxnSpPr>
            <a:cxnSpLocks/>
          </p:cNvCxnSpPr>
          <p:nvPr/>
        </p:nvCxnSpPr>
        <p:spPr>
          <a:xfrm flipH="1">
            <a:off x="3755182" y="2370841"/>
            <a:ext cx="1350461" cy="238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C207EE2-88D4-21D5-2E43-AD70434E3A2D}"/>
              </a:ext>
            </a:extLst>
          </p:cNvPr>
          <p:cNvCxnSpPr>
            <a:cxnSpLocks/>
          </p:cNvCxnSpPr>
          <p:nvPr/>
        </p:nvCxnSpPr>
        <p:spPr>
          <a:xfrm flipH="1">
            <a:off x="4455006" y="2900516"/>
            <a:ext cx="1350461" cy="238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FFECEA2-3E24-54B6-9B0F-8BDCA2A4692B}"/>
              </a:ext>
            </a:extLst>
          </p:cNvPr>
          <p:cNvCxnSpPr>
            <a:cxnSpLocks/>
          </p:cNvCxnSpPr>
          <p:nvPr/>
        </p:nvCxnSpPr>
        <p:spPr>
          <a:xfrm flipH="1">
            <a:off x="5044564" y="3341534"/>
            <a:ext cx="1302426" cy="23872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E2FB3C1-827D-179C-1DF5-1984F2E8D35C}"/>
              </a:ext>
            </a:extLst>
          </p:cNvPr>
          <p:cNvCxnSpPr>
            <a:cxnSpLocks/>
          </p:cNvCxnSpPr>
          <p:nvPr/>
        </p:nvCxnSpPr>
        <p:spPr>
          <a:xfrm flipH="1">
            <a:off x="5965374" y="3782699"/>
            <a:ext cx="959329" cy="184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9DE4968-A4CB-16F3-B178-CE6992E2B310}"/>
              </a:ext>
            </a:extLst>
          </p:cNvPr>
          <p:cNvCxnSpPr>
            <a:cxnSpLocks/>
          </p:cNvCxnSpPr>
          <p:nvPr/>
        </p:nvCxnSpPr>
        <p:spPr>
          <a:xfrm flipH="1" flipV="1">
            <a:off x="4184578" y="2908642"/>
            <a:ext cx="1327643" cy="973609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1570D42C-EA43-CEE2-D1CD-4E8A357E277D}"/>
              </a:ext>
            </a:extLst>
          </p:cNvPr>
          <p:cNvSpPr/>
          <p:nvPr/>
        </p:nvSpPr>
        <p:spPr>
          <a:xfrm>
            <a:off x="5882755" y="4566443"/>
            <a:ext cx="50206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altLang="zh-CN" sz="1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altLang="zh-CN" sz="10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7B46B82-1A6F-26D3-BE81-82403ACC90E8}"/>
              </a:ext>
            </a:extLst>
          </p:cNvPr>
          <p:cNvSpPr/>
          <p:nvPr/>
        </p:nvSpPr>
        <p:spPr>
          <a:xfrm>
            <a:off x="4052819" y="3000107"/>
            <a:ext cx="5020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altLang="zh-CN" sz="1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altLang="zh-CN" sz="10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C32A6A7-1F3B-1D62-754A-B3983FD76EE5}"/>
              </a:ext>
            </a:extLst>
          </p:cNvPr>
          <p:cNvSpPr/>
          <p:nvPr/>
        </p:nvSpPr>
        <p:spPr>
          <a:xfrm>
            <a:off x="5105643" y="4001333"/>
            <a:ext cx="43473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altLang="zh-CN" sz="14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9F0FBB4-5A1B-8032-2BB7-A2E8FF55D769}"/>
              </a:ext>
            </a:extLst>
          </p:cNvPr>
          <p:cNvCxnSpPr>
            <a:cxnSpLocks/>
          </p:cNvCxnSpPr>
          <p:nvPr/>
        </p:nvCxnSpPr>
        <p:spPr>
          <a:xfrm>
            <a:off x="5502493" y="3872523"/>
            <a:ext cx="453153" cy="1106689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A6E5E13-276D-5DD7-F939-5F4490134CE8}"/>
              </a:ext>
            </a:extLst>
          </p:cNvPr>
          <p:cNvCxnSpPr>
            <a:cxnSpLocks/>
          </p:cNvCxnSpPr>
          <p:nvPr/>
        </p:nvCxnSpPr>
        <p:spPr>
          <a:xfrm flipV="1">
            <a:off x="4516415" y="3876125"/>
            <a:ext cx="1008896" cy="619748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8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54824" y="3946286"/>
            <a:ext cx="326190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646547" y="2372010"/>
            <a:ext cx="0" cy="18759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3338646" y="3946287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341727" y="2220530"/>
            <a:ext cx="2712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646547" y="2547157"/>
            <a:ext cx="2458500" cy="139912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48B290-B7C5-05E6-7799-62F80F0F7B66}"/>
              </a:ext>
            </a:extLst>
          </p:cNvPr>
          <p:cNvSpPr/>
          <p:nvPr/>
        </p:nvSpPr>
        <p:spPr>
          <a:xfrm>
            <a:off x="2800957" y="2571672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535E4B-5CA2-A886-8E5B-8C6E830C7893}"/>
              </a:ext>
            </a:extLst>
          </p:cNvPr>
          <p:cNvSpPr/>
          <p:nvPr/>
        </p:nvSpPr>
        <p:spPr>
          <a:xfrm>
            <a:off x="268824" y="3889723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FFD7B41-A63A-AAF4-4929-AD99C7EEA570}"/>
              </a:ext>
            </a:extLst>
          </p:cNvPr>
          <p:cNvCxnSpPr>
            <a:cxnSpLocks/>
          </p:cNvCxnSpPr>
          <p:nvPr/>
        </p:nvCxnSpPr>
        <p:spPr>
          <a:xfrm flipV="1">
            <a:off x="646546" y="3246721"/>
            <a:ext cx="1229251" cy="699564"/>
          </a:xfrm>
          <a:prstGeom prst="line">
            <a:avLst/>
          </a:prstGeom>
          <a:ln w="508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F45BEAB-3F4C-1AC2-1AB7-A161E57DC406}"/>
              </a:ext>
            </a:extLst>
          </p:cNvPr>
          <p:cNvSpPr/>
          <p:nvPr/>
        </p:nvSpPr>
        <p:spPr>
          <a:xfrm>
            <a:off x="1553053" y="3310352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5F1A748-3D73-E2B6-5319-646BD84A7EC2}"/>
              </a:ext>
            </a:extLst>
          </p:cNvPr>
          <p:cNvSpPr/>
          <p:nvPr/>
        </p:nvSpPr>
        <p:spPr>
          <a:xfrm>
            <a:off x="920392" y="4585390"/>
            <a:ext cx="23150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</a:t>
            </a:r>
            <a:r>
              <a:rPr lang="zh-CN" altLang="en-US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54FB0F7-5AC1-7484-C6BB-46A412C25A46}"/>
              </a:ext>
            </a:extLst>
          </p:cNvPr>
          <p:cNvCxnSpPr>
            <a:cxnSpLocks/>
          </p:cNvCxnSpPr>
          <p:nvPr/>
        </p:nvCxnSpPr>
        <p:spPr>
          <a:xfrm>
            <a:off x="4538128" y="3946286"/>
            <a:ext cx="326190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2F15116-422F-FB1B-E851-3F92D6D3E07E}"/>
              </a:ext>
            </a:extLst>
          </p:cNvPr>
          <p:cNvCxnSpPr>
            <a:cxnSpLocks/>
          </p:cNvCxnSpPr>
          <p:nvPr/>
        </p:nvCxnSpPr>
        <p:spPr>
          <a:xfrm flipV="1">
            <a:off x="4829851" y="2372010"/>
            <a:ext cx="0" cy="18759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839F4CA-4405-8169-E7C3-CA364DE5BDFE}"/>
              </a:ext>
            </a:extLst>
          </p:cNvPr>
          <p:cNvSpPr/>
          <p:nvPr/>
        </p:nvSpPr>
        <p:spPr>
          <a:xfrm>
            <a:off x="7521950" y="3946287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680049C-0B73-4E67-F551-1FA4D9DAA9FE}"/>
              </a:ext>
            </a:extLst>
          </p:cNvPr>
          <p:cNvSpPr/>
          <p:nvPr/>
        </p:nvSpPr>
        <p:spPr>
          <a:xfrm>
            <a:off x="4525031" y="2220530"/>
            <a:ext cx="2712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830EF49-260A-B0BA-EB76-0364A2666A7E}"/>
              </a:ext>
            </a:extLst>
          </p:cNvPr>
          <p:cNvCxnSpPr>
            <a:cxnSpLocks/>
          </p:cNvCxnSpPr>
          <p:nvPr/>
        </p:nvCxnSpPr>
        <p:spPr>
          <a:xfrm flipV="1">
            <a:off x="4829851" y="2547157"/>
            <a:ext cx="2458500" cy="139912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3DA6D7B-572A-576E-12AD-3D3D07A9BE09}"/>
              </a:ext>
            </a:extLst>
          </p:cNvPr>
          <p:cNvSpPr/>
          <p:nvPr/>
        </p:nvSpPr>
        <p:spPr>
          <a:xfrm>
            <a:off x="6984261" y="2571672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280DAF4-FDFC-0F58-2402-207377095D41}"/>
              </a:ext>
            </a:extLst>
          </p:cNvPr>
          <p:cNvSpPr/>
          <p:nvPr/>
        </p:nvSpPr>
        <p:spPr>
          <a:xfrm>
            <a:off x="4452128" y="3889723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F213458-C660-27B4-CC28-3387E04C6724}"/>
              </a:ext>
            </a:extLst>
          </p:cNvPr>
          <p:cNvSpPr/>
          <p:nvPr/>
        </p:nvSpPr>
        <p:spPr>
          <a:xfrm>
            <a:off x="4298126" y="3357233"/>
            <a:ext cx="100059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 </a:t>
            </a:r>
            <a:r>
              <a:rPr lang="en-US" altLang="zh-CN" sz="2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 0</a:t>
            </a:r>
            <a:endParaRPr lang="zh-CN" altLang="en-US" sz="2400" b="1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1E67BD1-E27C-A577-FD98-E2239B0AB72B}"/>
              </a:ext>
            </a:extLst>
          </p:cNvPr>
          <p:cNvSpPr/>
          <p:nvPr/>
        </p:nvSpPr>
        <p:spPr>
          <a:xfrm>
            <a:off x="5127334" y="4585390"/>
            <a:ext cx="23150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</a:t>
            </a:r>
            <a:r>
              <a:rPr lang="zh-CN" altLang="en-US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F53EE64-1A25-E00E-A41C-85DA6FC94886}"/>
              </a:ext>
            </a:extLst>
          </p:cNvPr>
          <p:cNvCxnSpPr>
            <a:cxnSpLocks/>
          </p:cNvCxnSpPr>
          <p:nvPr/>
        </p:nvCxnSpPr>
        <p:spPr>
          <a:xfrm>
            <a:off x="8600799" y="3916084"/>
            <a:ext cx="326190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0DC610A-8804-C955-471B-F1CE1271AC0A}"/>
              </a:ext>
            </a:extLst>
          </p:cNvPr>
          <p:cNvCxnSpPr>
            <a:cxnSpLocks/>
          </p:cNvCxnSpPr>
          <p:nvPr/>
        </p:nvCxnSpPr>
        <p:spPr>
          <a:xfrm flipV="1">
            <a:off x="8892522" y="2341808"/>
            <a:ext cx="0" cy="23991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6020DFD-4B00-BEB2-3A75-F7FC43A947E4}"/>
              </a:ext>
            </a:extLst>
          </p:cNvPr>
          <p:cNvSpPr/>
          <p:nvPr/>
        </p:nvSpPr>
        <p:spPr>
          <a:xfrm>
            <a:off x="11584621" y="3916085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55ABB0-8E78-33FB-FA88-08CE62C8D202}"/>
              </a:ext>
            </a:extLst>
          </p:cNvPr>
          <p:cNvSpPr/>
          <p:nvPr/>
        </p:nvSpPr>
        <p:spPr>
          <a:xfrm>
            <a:off x="8587702" y="2190328"/>
            <a:ext cx="2712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4BC663B-959F-37D1-19EC-E449513451BB}"/>
              </a:ext>
            </a:extLst>
          </p:cNvPr>
          <p:cNvCxnSpPr>
            <a:cxnSpLocks/>
          </p:cNvCxnSpPr>
          <p:nvPr/>
        </p:nvCxnSpPr>
        <p:spPr>
          <a:xfrm flipV="1">
            <a:off x="8892522" y="2516955"/>
            <a:ext cx="2458500" cy="139912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BDAC7F7-491A-FF40-E244-2080D6705354}"/>
              </a:ext>
            </a:extLst>
          </p:cNvPr>
          <p:cNvSpPr/>
          <p:nvPr/>
        </p:nvSpPr>
        <p:spPr>
          <a:xfrm>
            <a:off x="11046932" y="2541470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D98F322-C58E-23AD-38B6-225CBE19C97C}"/>
              </a:ext>
            </a:extLst>
          </p:cNvPr>
          <p:cNvSpPr/>
          <p:nvPr/>
        </p:nvSpPr>
        <p:spPr>
          <a:xfrm>
            <a:off x="8514799" y="3859521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4381ED-D07A-C036-AB39-361B8280C2B3}"/>
              </a:ext>
            </a:extLst>
          </p:cNvPr>
          <p:cNvSpPr/>
          <p:nvPr/>
        </p:nvSpPr>
        <p:spPr>
          <a:xfrm>
            <a:off x="9171420" y="2645167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1842D09-7077-0987-4CE0-C54C1BC88E70}"/>
              </a:ext>
            </a:extLst>
          </p:cNvPr>
          <p:cNvSpPr/>
          <p:nvPr/>
        </p:nvSpPr>
        <p:spPr>
          <a:xfrm>
            <a:off x="9210631" y="4585390"/>
            <a:ext cx="23150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</a:t>
            </a:r>
            <a:r>
              <a:rPr lang="zh-CN" altLang="en-US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C15F6C3-BAFB-3CD7-665B-85A0E6295B8A}"/>
              </a:ext>
            </a:extLst>
          </p:cNvPr>
          <p:cNvCxnSpPr>
            <a:cxnSpLocks/>
          </p:cNvCxnSpPr>
          <p:nvPr/>
        </p:nvCxnSpPr>
        <p:spPr>
          <a:xfrm flipV="1">
            <a:off x="8892521" y="2772302"/>
            <a:ext cx="795809" cy="1143782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F4CFBC0-D476-1872-B7AC-970FD574FDE6}"/>
              </a:ext>
            </a:extLst>
          </p:cNvPr>
          <p:cNvCxnSpPr>
            <a:cxnSpLocks/>
          </p:cNvCxnSpPr>
          <p:nvPr/>
        </p:nvCxnSpPr>
        <p:spPr>
          <a:xfrm>
            <a:off x="8912211" y="3916084"/>
            <a:ext cx="1553662" cy="430494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60B1658-29BB-C6CE-1A85-3837CA69CC09}"/>
              </a:ext>
            </a:extLst>
          </p:cNvPr>
          <p:cNvSpPr/>
          <p:nvPr/>
        </p:nvSpPr>
        <p:spPr>
          <a:xfrm>
            <a:off x="10368159" y="3998415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88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75</Words>
  <Application>Microsoft Office PowerPoint</Application>
  <PresentationFormat>宽屏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Anhao</dc:creator>
  <cp:lastModifiedBy>Anhao Chen</cp:lastModifiedBy>
  <cp:revision>20</cp:revision>
  <dcterms:created xsi:type="dcterms:W3CDTF">2023-09-17T14:24:15Z</dcterms:created>
  <dcterms:modified xsi:type="dcterms:W3CDTF">2023-09-28T12:43:50Z</dcterms:modified>
</cp:coreProperties>
</file>