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191DC79-BE74-6CFD-00B8-33E8DD86CA20}"/>
              </a:ext>
            </a:extLst>
          </p:cNvPr>
          <p:cNvSpPr/>
          <p:nvPr/>
        </p:nvSpPr>
        <p:spPr>
          <a:xfrm rot="8168551">
            <a:off x="202877" y="1904558"/>
            <a:ext cx="3000415" cy="1240374"/>
          </a:xfrm>
          <a:prstGeom prst="parallelogram">
            <a:avLst>
              <a:gd name="adj" fmla="val 94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85D2339F-1A0F-8A68-CA16-11EF67792149}"/>
              </a:ext>
            </a:extLst>
          </p:cNvPr>
          <p:cNvSpPr/>
          <p:nvPr/>
        </p:nvSpPr>
        <p:spPr>
          <a:xfrm rot="10800000">
            <a:off x="1046374" y="2752626"/>
            <a:ext cx="3242819" cy="1268186"/>
          </a:xfrm>
          <a:prstGeom prst="parallelogram">
            <a:avLst>
              <a:gd name="adj" fmla="val 10383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137488-70D1-B4B8-94E0-ABB001F2E6B2}"/>
              </a:ext>
            </a:extLst>
          </p:cNvPr>
          <p:cNvSpPr/>
          <p:nvPr/>
        </p:nvSpPr>
        <p:spPr>
          <a:xfrm>
            <a:off x="4634768" y="2460238"/>
            <a:ext cx="3469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orthogonal !</a:t>
            </a:r>
            <a:endParaRPr lang="zh-CN" altLang="en-US" sz="32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46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5392132" y="3157979"/>
            <a:ext cx="3463281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575297" y="3228983"/>
            <a:ext cx="344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146197" y="3044858"/>
            <a:ext cx="1023705" cy="1582376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>
            <a:off x="7179630" y="3054586"/>
            <a:ext cx="412516" cy="791188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658049" y="2927146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7311141" y="3044858"/>
            <a:ext cx="1087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2B3AA8-F7C8-171A-F725-18FF3F1E94E8}"/>
              </a:ext>
            </a:extLst>
          </p:cNvPr>
          <p:cNvCxnSpPr>
            <a:cxnSpLocks/>
          </p:cNvCxnSpPr>
          <p:nvPr/>
        </p:nvCxnSpPr>
        <p:spPr>
          <a:xfrm flipV="1">
            <a:off x="6146197" y="3836046"/>
            <a:ext cx="1480288" cy="791188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A26B362-087E-B3DF-1754-690D068B1666}"/>
              </a:ext>
            </a:extLst>
          </p:cNvPr>
          <p:cNvSpPr/>
          <p:nvPr/>
        </p:nvSpPr>
        <p:spPr>
          <a:xfrm>
            <a:off x="7255871" y="3944464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DF2460A-4516-B5BF-715D-DB6A16DC14C9}"/>
              </a:ext>
            </a:extLst>
          </p:cNvPr>
          <p:cNvGrpSpPr/>
          <p:nvPr/>
        </p:nvGrpSpPr>
        <p:grpSpPr>
          <a:xfrm rot="19793194">
            <a:off x="7555813" y="3646633"/>
            <a:ext cx="165370" cy="165370"/>
            <a:chOff x="2830749" y="1896894"/>
            <a:chExt cx="165370" cy="16537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7557D9-1FD9-EC41-49A4-66407C34AFE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356B6C4-B763-8FAF-CE58-535F4CB2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26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FCAB8A-316C-DD33-720F-A8A9770E85AC}"/>
              </a:ext>
            </a:extLst>
          </p:cNvPr>
          <p:cNvCxnSpPr>
            <a:cxnSpLocks/>
          </p:cNvCxnSpPr>
          <p:nvPr/>
        </p:nvCxnSpPr>
        <p:spPr>
          <a:xfrm flipH="1">
            <a:off x="4834385" y="2822694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62144" y="4027351"/>
            <a:ext cx="489625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171872" y="778213"/>
            <a:ext cx="0" cy="324913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541062" y="1878147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743200" y="4027351"/>
            <a:ext cx="2418944" cy="143959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AA77F0-26B5-D01B-13B6-581FC3CB22E5}"/>
              </a:ext>
            </a:extLst>
          </p:cNvPr>
          <p:cNvCxnSpPr>
            <a:cxnSpLocks/>
          </p:cNvCxnSpPr>
          <p:nvPr/>
        </p:nvCxnSpPr>
        <p:spPr>
          <a:xfrm flipH="1">
            <a:off x="3458355" y="2062483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69CC49-61EB-945E-3F82-E4CD89ED0780}"/>
              </a:ext>
            </a:extLst>
          </p:cNvPr>
          <p:cNvCxnSpPr>
            <a:cxnSpLocks/>
          </p:cNvCxnSpPr>
          <p:nvPr/>
        </p:nvCxnSpPr>
        <p:spPr>
          <a:xfrm flipH="1">
            <a:off x="4134561" y="2293019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F179B8-C984-3F72-00F2-1913511A796A}"/>
              </a:ext>
            </a:extLst>
          </p:cNvPr>
          <p:cNvCxnSpPr>
            <a:cxnSpLocks/>
          </p:cNvCxnSpPr>
          <p:nvPr/>
        </p:nvCxnSpPr>
        <p:spPr>
          <a:xfrm flipH="1">
            <a:off x="5423943" y="3263712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E6FCFF5-6269-205F-506B-4E1DCA222375}"/>
              </a:ext>
            </a:extLst>
          </p:cNvPr>
          <p:cNvCxnSpPr>
            <a:cxnSpLocks/>
          </p:cNvCxnSpPr>
          <p:nvPr/>
        </p:nvCxnSpPr>
        <p:spPr>
          <a:xfrm flipH="1">
            <a:off x="6344753" y="3704877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541489-9BA5-D68C-D1DB-A94232DC1BD6}"/>
              </a:ext>
            </a:extLst>
          </p:cNvPr>
          <p:cNvCxnSpPr>
            <a:cxnSpLocks/>
          </p:cNvCxnSpPr>
          <p:nvPr/>
        </p:nvCxnSpPr>
        <p:spPr>
          <a:xfrm flipH="1" flipV="1">
            <a:off x="4416357" y="3093396"/>
            <a:ext cx="745787" cy="933955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41B7CA-0CDD-2998-28AC-581580FD74E8}"/>
              </a:ext>
            </a:extLst>
          </p:cNvPr>
          <p:cNvSpPr/>
          <p:nvPr/>
        </p:nvSpPr>
        <p:spPr>
          <a:xfrm>
            <a:off x="5197187" y="4654493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6CFB39-E062-6742-7FB7-64EDEB65924D}"/>
              </a:ext>
            </a:extLst>
          </p:cNvPr>
          <p:cNvSpPr/>
          <p:nvPr/>
        </p:nvSpPr>
        <p:spPr>
          <a:xfrm>
            <a:off x="4495517" y="2922285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9B9FC3-133E-B416-D577-DEC7F6488957}"/>
              </a:ext>
            </a:extLst>
          </p:cNvPr>
          <p:cNvCxnSpPr>
            <a:cxnSpLocks/>
          </p:cNvCxnSpPr>
          <p:nvPr/>
        </p:nvCxnSpPr>
        <p:spPr>
          <a:xfrm flipH="1">
            <a:off x="5162144" y="4017623"/>
            <a:ext cx="9728" cy="97728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21CDF416-1488-3631-3F51-2D562E34B42B}"/>
              </a:ext>
            </a:extLst>
          </p:cNvPr>
          <p:cNvSpPr/>
          <p:nvPr/>
        </p:nvSpPr>
        <p:spPr>
          <a:xfrm rot="2288190">
            <a:off x="2740723" y="2519804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187459" y="2108087"/>
            <a:ext cx="1832670" cy="1907638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0EF36-B496-9C91-610E-C36F7804BB6C}"/>
              </a:ext>
            </a:extLst>
          </p:cNvPr>
          <p:cNvCxnSpPr>
            <a:cxnSpLocks/>
          </p:cNvCxnSpPr>
          <p:nvPr/>
        </p:nvCxnSpPr>
        <p:spPr>
          <a:xfrm flipV="1">
            <a:off x="5206915" y="3780405"/>
            <a:ext cx="1808834" cy="235320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6986843" y="2059447"/>
            <a:ext cx="28906" cy="1758314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6904F77-FBBA-A581-363B-2F2D0020D7EE}"/>
              </a:ext>
            </a:extLst>
          </p:cNvPr>
          <p:cNvSpPr/>
          <p:nvPr/>
        </p:nvSpPr>
        <p:spPr>
          <a:xfrm>
            <a:off x="6975852" y="2691458"/>
            <a:ext cx="10823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0F3E255-C896-08E4-429C-290EAC15C490}"/>
              </a:ext>
            </a:extLst>
          </p:cNvPr>
          <p:cNvSpPr/>
          <p:nvPr/>
        </p:nvSpPr>
        <p:spPr>
          <a:xfrm>
            <a:off x="6602059" y="3705769"/>
            <a:ext cx="3348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19AB485-B6F0-13D9-5B48-4E24638595A9}"/>
              </a:ext>
            </a:extLst>
          </p:cNvPr>
          <p:cNvGrpSpPr/>
          <p:nvPr/>
        </p:nvGrpSpPr>
        <p:grpSpPr>
          <a:xfrm rot="15871661">
            <a:off x="6825646" y="3619067"/>
            <a:ext cx="165370" cy="165370"/>
            <a:chOff x="2830749" y="1896894"/>
            <a:chExt cx="165370" cy="16537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BB56FD6-9ED0-06D0-ABAA-F88B84002EBD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A8E412-A432-80CC-A52C-76ADD0DA2249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93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85386" y="3959258"/>
            <a:ext cx="3336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50084" y="2089301"/>
            <a:ext cx="12160" cy="2608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234464" y="3852253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33400" y="19613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7740508-A45E-52C4-B0E0-80AB925B67B8}"/>
              </a:ext>
            </a:extLst>
          </p:cNvPr>
          <p:cNvCxnSpPr>
            <a:cxnSpLocks/>
          </p:cNvCxnSpPr>
          <p:nvPr/>
        </p:nvCxnSpPr>
        <p:spPr>
          <a:xfrm>
            <a:off x="7631443" y="3848260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6177FA9-4A5A-9CB4-663D-7D62CCEC62A1}"/>
              </a:ext>
            </a:extLst>
          </p:cNvPr>
          <p:cNvSpPr/>
          <p:nvPr/>
        </p:nvSpPr>
        <p:spPr>
          <a:xfrm>
            <a:off x="7474989" y="3944586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6411BB-9AB2-4948-BE80-0B64137E0576}"/>
              </a:ext>
            </a:extLst>
          </p:cNvPr>
          <p:cNvCxnSpPr>
            <a:cxnSpLocks/>
          </p:cNvCxnSpPr>
          <p:nvPr/>
        </p:nvCxnSpPr>
        <p:spPr>
          <a:xfrm>
            <a:off x="5950084" y="3419150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74BA64B-3132-3775-1BF1-1806B3A365EE}"/>
              </a:ext>
            </a:extLst>
          </p:cNvPr>
          <p:cNvSpPr/>
          <p:nvPr/>
        </p:nvSpPr>
        <p:spPr>
          <a:xfrm>
            <a:off x="5655010" y="324231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EAD3258-515D-814D-D5BC-F0A3EED1F82A}"/>
              </a:ext>
            </a:extLst>
          </p:cNvPr>
          <p:cNvSpPr/>
          <p:nvPr/>
        </p:nvSpPr>
        <p:spPr>
          <a:xfrm>
            <a:off x="7552065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3F8FF56A-A639-2515-5FF9-6B4EFE537B55}"/>
              </a:ext>
            </a:extLst>
          </p:cNvPr>
          <p:cNvSpPr/>
          <p:nvPr/>
        </p:nvSpPr>
        <p:spPr>
          <a:xfrm>
            <a:off x="6989389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E22EA049-BFF9-8286-9209-EFD2B86E8D71}"/>
              </a:ext>
            </a:extLst>
          </p:cNvPr>
          <p:cNvSpPr/>
          <p:nvPr/>
        </p:nvSpPr>
        <p:spPr>
          <a:xfrm>
            <a:off x="6408972" y="3341903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25946E-CD8F-B292-464E-956DC3B908FE}"/>
              </a:ext>
            </a:extLst>
          </p:cNvPr>
          <p:cNvCxnSpPr>
            <a:cxnSpLocks/>
          </p:cNvCxnSpPr>
          <p:nvPr/>
        </p:nvCxnSpPr>
        <p:spPr>
          <a:xfrm flipV="1">
            <a:off x="5448693" y="2571484"/>
            <a:ext cx="2518260" cy="12709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36277C1-C51E-C400-597D-33EAD869463F}"/>
              </a:ext>
            </a:extLst>
          </p:cNvPr>
          <p:cNvSpPr/>
          <p:nvPr/>
        </p:nvSpPr>
        <p:spPr>
          <a:xfrm>
            <a:off x="7098044" y="2188934"/>
            <a:ext cx="1423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en-US" altLang="zh-CN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 + Dx</a:t>
            </a:r>
            <a:endParaRPr lang="zh-CN" alt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08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483217-F141-82C7-09F0-08508310EC36}"/>
              </a:ext>
            </a:extLst>
          </p:cNvPr>
          <p:cNvSpPr/>
          <p:nvPr/>
        </p:nvSpPr>
        <p:spPr>
          <a:xfrm rot="13265096">
            <a:off x="5188950" y="3676260"/>
            <a:ext cx="1494525" cy="203677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FA68F9-9D51-5F69-0649-F7EBFFEFC138}"/>
              </a:ext>
            </a:extLst>
          </p:cNvPr>
          <p:cNvCxnSpPr>
            <a:cxnSpLocks/>
          </p:cNvCxnSpPr>
          <p:nvPr/>
        </p:nvCxnSpPr>
        <p:spPr>
          <a:xfrm flipH="1">
            <a:off x="5758885" y="3422998"/>
            <a:ext cx="272997" cy="76397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9C0193E-E37C-638D-0EBC-A5FE106EE41A}"/>
              </a:ext>
            </a:extLst>
          </p:cNvPr>
          <p:cNvSpPr/>
          <p:nvPr/>
        </p:nvSpPr>
        <p:spPr>
          <a:xfrm rot="18662037">
            <a:off x="4647613" y="368290"/>
            <a:ext cx="1497420" cy="301017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9CA1D43-51F7-2E17-D59C-9BF66CA748B7}"/>
              </a:ext>
            </a:extLst>
          </p:cNvPr>
          <p:cNvCxnSpPr>
            <a:cxnSpLocks/>
          </p:cNvCxnSpPr>
          <p:nvPr/>
        </p:nvCxnSpPr>
        <p:spPr>
          <a:xfrm flipH="1" flipV="1">
            <a:off x="5264781" y="2353456"/>
            <a:ext cx="774423" cy="10792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B2D0B9-2A42-42E1-92BB-7A72A12997D6}"/>
              </a:ext>
            </a:extLst>
          </p:cNvPr>
          <p:cNvCxnSpPr>
            <a:cxnSpLocks/>
          </p:cNvCxnSpPr>
          <p:nvPr/>
        </p:nvCxnSpPr>
        <p:spPr>
          <a:xfrm flipH="1" flipV="1">
            <a:off x="4498884" y="3107700"/>
            <a:ext cx="1531795" cy="323823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582DBA1-D652-C06A-D4D5-E46A886C54FD}"/>
              </a:ext>
            </a:extLst>
          </p:cNvPr>
          <p:cNvSpPr/>
          <p:nvPr/>
        </p:nvSpPr>
        <p:spPr>
          <a:xfrm>
            <a:off x="4498884" y="1567756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F3632F-BF8A-3525-B6D2-C1AF2B640C95}"/>
              </a:ext>
            </a:extLst>
          </p:cNvPr>
          <p:cNvSpPr/>
          <p:nvPr/>
        </p:nvSpPr>
        <p:spPr>
          <a:xfrm>
            <a:off x="5003060" y="4527565"/>
            <a:ext cx="17988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624980-7EF1-C050-25CE-4E18FB9EE651}"/>
              </a:ext>
            </a:extLst>
          </p:cNvPr>
          <p:cNvSpPr/>
          <p:nvPr/>
        </p:nvSpPr>
        <p:spPr>
          <a:xfrm>
            <a:off x="5992970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18B66-AAFE-58CC-02C1-6B2F1176C98D}"/>
              </a:ext>
            </a:extLst>
          </p:cNvPr>
          <p:cNvSpPr/>
          <p:nvPr/>
        </p:nvSpPr>
        <p:spPr>
          <a:xfrm>
            <a:off x="4164855" y="2912577"/>
            <a:ext cx="3385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7CD140-8A7B-2368-FCA5-66D594DEF43F}"/>
              </a:ext>
            </a:extLst>
          </p:cNvPr>
          <p:cNvSpPr/>
          <p:nvPr/>
        </p:nvSpPr>
        <p:spPr>
          <a:xfrm>
            <a:off x="5830191" y="390361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2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094686-CA47-22FA-A033-6C6DD848E750}"/>
              </a:ext>
            </a:extLst>
          </p:cNvPr>
          <p:cNvSpPr/>
          <p:nvPr/>
        </p:nvSpPr>
        <p:spPr>
          <a:xfrm>
            <a:off x="5411193" y="2172995"/>
            <a:ext cx="3385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2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D2BDDEC-07AD-954B-F09B-A22AB33652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03409" y="3112632"/>
            <a:ext cx="1255476" cy="10678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BC7A8D-A068-8FDA-2387-3048330B8A8B}"/>
              </a:ext>
            </a:extLst>
          </p:cNvPr>
          <p:cNvGrpSpPr/>
          <p:nvPr/>
        </p:nvGrpSpPr>
        <p:grpSpPr>
          <a:xfrm rot="18334820">
            <a:off x="5677580" y="4020199"/>
            <a:ext cx="89595" cy="104994"/>
            <a:chOff x="2830749" y="1896894"/>
            <a:chExt cx="165370" cy="16537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AD71F3D-0AC8-20F9-6DF6-8CB212BECE9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86DB8AD-6DC0-11E1-9E2F-D4BC5D991E74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E3E80E4-6328-6D0D-40F3-05D08FB92D15}"/>
              </a:ext>
            </a:extLst>
          </p:cNvPr>
          <p:cNvCxnSpPr>
            <a:cxnSpLocks/>
          </p:cNvCxnSpPr>
          <p:nvPr/>
        </p:nvCxnSpPr>
        <p:spPr>
          <a:xfrm flipH="1">
            <a:off x="4493681" y="2382778"/>
            <a:ext cx="761372" cy="7395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EAB8EC-52B3-3E94-65CF-49D1531AC4BA}"/>
              </a:ext>
            </a:extLst>
          </p:cNvPr>
          <p:cNvGrpSpPr/>
          <p:nvPr/>
        </p:nvGrpSpPr>
        <p:grpSpPr>
          <a:xfrm rot="8452988">
            <a:off x="5207151" y="2441775"/>
            <a:ext cx="124986" cy="138289"/>
            <a:chOff x="2830749" y="1896894"/>
            <a:chExt cx="165370" cy="16537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15DD1DE-8558-B9AB-7AA8-D2F3BEF62532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33C74E-696B-AE39-6031-387963A07770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58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85386" y="3959258"/>
            <a:ext cx="3336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50084" y="2089301"/>
            <a:ext cx="12160" cy="2608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234464" y="3852253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33400" y="19613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7740508-A45E-52C4-B0E0-80AB925B67B8}"/>
              </a:ext>
            </a:extLst>
          </p:cNvPr>
          <p:cNvCxnSpPr>
            <a:cxnSpLocks/>
          </p:cNvCxnSpPr>
          <p:nvPr/>
        </p:nvCxnSpPr>
        <p:spPr>
          <a:xfrm>
            <a:off x="7631443" y="3848260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6177FA9-4A5A-9CB4-663D-7D62CCEC62A1}"/>
              </a:ext>
            </a:extLst>
          </p:cNvPr>
          <p:cNvSpPr/>
          <p:nvPr/>
        </p:nvSpPr>
        <p:spPr>
          <a:xfrm>
            <a:off x="7474989" y="3944586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6411BB-9AB2-4948-BE80-0B64137E0576}"/>
              </a:ext>
            </a:extLst>
          </p:cNvPr>
          <p:cNvCxnSpPr>
            <a:cxnSpLocks/>
          </p:cNvCxnSpPr>
          <p:nvPr/>
        </p:nvCxnSpPr>
        <p:spPr>
          <a:xfrm>
            <a:off x="5950084" y="3419150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74BA64B-3132-3775-1BF1-1806B3A365EE}"/>
              </a:ext>
            </a:extLst>
          </p:cNvPr>
          <p:cNvSpPr/>
          <p:nvPr/>
        </p:nvSpPr>
        <p:spPr>
          <a:xfrm>
            <a:off x="5655010" y="324231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EAD3258-515D-814D-D5BC-F0A3EED1F82A}"/>
              </a:ext>
            </a:extLst>
          </p:cNvPr>
          <p:cNvSpPr/>
          <p:nvPr/>
        </p:nvSpPr>
        <p:spPr>
          <a:xfrm>
            <a:off x="7552065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3F8FF56A-A639-2515-5FF9-6B4EFE537B55}"/>
              </a:ext>
            </a:extLst>
          </p:cNvPr>
          <p:cNvSpPr/>
          <p:nvPr/>
        </p:nvSpPr>
        <p:spPr>
          <a:xfrm>
            <a:off x="6989389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E22EA049-BFF9-8286-9209-EFD2B86E8D71}"/>
              </a:ext>
            </a:extLst>
          </p:cNvPr>
          <p:cNvSpPr/>
          <p:nvPr/>
        </p:nvSpPr>
        <p:spPr>
          <a:xfrm>
            <a:off x="6408972" y="3341903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25946E-CD8F-B292-464E-956DC3B908FE}"/>
              </a:ext>
            </a:extLst>
          </p:cNvPr>
          <p:cNvCxnSpPr>
            <a:cxnSpLocks/>
          </p:cNvCxnSpPr>
          <p:nvPr/>
        </p:nvCxnSpPr>
        <p:spPr>
          <a:xfrm flipV="1">
            <a:off x="5448693" y="2571484"/>
            <a:ext cx="2518260" cy="12709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36277C1-C51E-C400-597D-33EAD869463F}"/>
              </a:ext>
            </a:extLst>
          </p:cNvPr>
          <p:cNvSpPr/>
          <p:nvPr/>
        </p:nvSpPr>
        <p:spPr>
          <a:xfrm>
            <a:off x="7098044" y="2188934"/>
            <a:ext cx="1423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en-US" altLang="zh-CN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 + Dx</a:t>
            </a:r>
            <a:endParaRPr lang="zh-CN" alt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乘号 4">
            <a:extLst>
              <a:ext uri="{FF2B5EF4-FFF2-40B4-BE49-F238E27FC236}">
                <a16:creationId xmlns:a16="http://schemas.microsoft.com/office/drawing/2014/main" id="{71A0C54B-AFA4-927B-91B6-747471FCDBB1}"/>
              </a:ext>
            </a:extLst>
          </p:cNvPr>
          <p:cNvSpPr/>
          <p:nvPr/>
        </p:nvSpPr>
        <p:spPr>
          <a:xfrm>
            <a:off x="5873533" y="2316757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9DF27E-F916-8CCE-E8EA-AA1DE8A0503B}"/>
              </a:ext>
            </a:extLst>
          </p:cNvPr>
          <p:cNvSpPr/>
          <p:nvPr/>
        </p:nvSpPr>
        <p:spPr>
          <a:xfrm>
            <a:off x="4071840" y="3206955"/>
            <a:ext cx="16273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 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离群值</a:t>
            </a:r>
            <a:endParaRPr lang="zh-CN" alt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78EEA7A0-4316-788F-F1DB-39B49D64F59C}"/>
              </a:ext>
            </a:extLst>
          </p:cNvPr>
          <p:cNvSpPr/>
          <p:nvPr/>
        </p:nvSpPr>
        <p:spPr>
          <a:xfrm rot="17305394">
            <a:off x="4366978" y="2847834"/>
            <a:ext cx="2332206" cy="1324976"/>
          </a:xfrm>
          <a:prstGeom prst="arc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42A2EB-B2D9-CA3C-F3C9-34F9FFDE2F80}"/>
              </a:ext>
            </a:extLst>
          </p:cNvPr>
          <p:cNvCxnSpPr>
            <a:cxnSpLocks/>
          </p:cNvCxnSpPr>
          <p:nvPr/>
        </p:nvCxnSpPr>
        <p:spPr>
          <a:xfrm flipH="1">
            <a:off x="7068766" y="2874642"/>
            <a:ext cx="2336" cy="13322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12B4833-9032-6EFF-EE71-5B92C1C9DEA9}"/>
              </a:ext>
            </a:extLst>
          </p:cNvPr>
          <p:cNvCxnSpPr>
            <a:cxnSpLocks/>
          </p:cNvCxnSpPr>
          <p:nvPr/>
        </p:nvCxnSpPr>
        <p:spPr>
          <a:xfrm>
            <a:off x="7637927" y="2728919"/>
            <a:ext cx="3243" cy="1440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21DC1A-F8D8-00A5-17BF-04506BADA374}"/>
              </a:ext>
            </a:extLst>
          </p:cNvPr>
          <p:cNvCxnSpPr>
            <a:cxnSpLocks/>
          </p:cNvCxnSpPr>
          <p:nvPr/>
        </p:nvCxnSpPr>
        <p:spPr>
          <a:xfrm>
            <a:off x="6488349" y="3310398"/>
            <a:ext cx="0" cy="12029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4E1527C-EF1C-7545-15A0-5538D69479E0}"/>
              </a:ext>
            </a:extLst>
          </p:cNvPr>
          <p:cNvSpPr/>
          <p:nvPr/>
        </p:nvSpPr>
        <p:spPr>
          <a:xfrm>
            <a:off x="7637086" y="2612485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e3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1CE184-EEC4-F8BD-4323-1FCA5B88051C}"/>
              </a:ext>
            </a:extLst>
          </p:cNvPr>
          <p:cNvSpPr/>
          <p:nvPr/>
        </p:nvSpPr>
        <p:spPr>
          <a:xfrm>
            <a:off x="6504415" y="3207952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e1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ED40F3-BBFD-0C53-6388-F3E64851C44D}"/>
              </a:ext>
            </a:extLst>
          </p:cNvPr>
          <p:cNvSpPr/>
          <p:nvPr/>
        </p:nvSpPr>
        <p:spPr>
          <a:xfrm>
            <a:off x="6707823" y="2790919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e2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34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6287678" y="4369244"/>
            <a:ext cx="3205114" cy="46295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595706" y="4435336"/>
            <a:ext cx="9348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</a:t>
            </a:r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287678" y="3429000"/>
            <a:ext cx="1725106" cy="1403197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8012784" y="3437458"/>
            <a:ext cx="137326" cy="1163262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8012784" y="3206625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2B3AA8-F7C8-171A-F725-18FF3F1E94E8}"/>
              </a:ext>
            </a:extLst>
          </p:cNvPr>
          <p:cNvCxnSpPr>
            <a:cxnSpLocks/>
          </p:cNvCxnSpPr>
          <p:nvPr/>
        </p:nvCxnSpPr>
        <p:spPr>
          <a:xfrm flipH="1" flipV="1">
            <a:off x="6143261" y="3736075"/>
            <a:ext cx="144417" cy="1100061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A26B362-087E-B3DF-1754-690D068B1666}"/>
              </a:ext>
            </a:extLst>
          </p:cNvPr>
          <p:cNvSpPr/>
          <p:nvPr/>
        </p:nvSpPr>
        <p:spPr>
          <a:xfrm>
            <a:off x="5425739" y="3768561"/>
            <a:ext cx="7473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altLang="zh-CN" sz="24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=e</a:t>
            </a:r>
            <a:endParaRPr lang="zh-CN" altLang="en-US" sz="2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DF2460A-4516-B5BF-715D-DB6A16DC14C9}"/>
              </a:ext>
            </a:extLst>
          </p:cNvPr>
          <p:cNvGrpSpPr/>
          <p:nvPr/>
        </p:nvGrpSpPr>
        <p:grpSpPr>
          <a:xfrm rot="4881318">
            <a:off x="6170567" y="3698304"/>
            <a:ext cx="165370" cy="165370"/>
            <a:chOff x="2830749" y="1896894"/>
            <a:chExt cx="165370" cy="16537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7557D9-1FD9-EC41-49A4-66407C34AFE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356B6C4-B763-8FAF-CE58-535F4CB2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DC95A87-4E51-C06B-81E3-C5D7B243DCD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43261" y="3437458"/>
            <a:ext cx="1869523" cy="278393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3249BBF-A8E8-6446-50F4-8A895EDB2C18}"/>
              </a:ext>
            </a:extLst>
          </p:cNvPr>
          <p:cNvGrpSpPr/>
          <p:nvPr/>
        </p:nvGrpSpPr>
        <p:grpSpPr>
          <a:xfrm rot="21233138">
            <a:off x="8158415" y="4377059"/>
            <a:ext cx="165370" cy="165370"/>
            <a:chOff x="2830749" y="1896894"/>
            <a:chExt cx="165370" cy="16537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ABB97CD-6399-94A8-9CB5-FF4CA0378DC6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3E81936-9421-4B92-E83F-0CEBBC68CE3A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A55905-3FFE-9114-D7E4-5FAE1AD82968}"/>
              </a:ext>
            </a:extLst>
          </p:cNvPr>
          <p:cNvGrpSpPr/>
          <p:nvPr/>
        </p:nvGrpSpPr>
        <p:grpSpPr>
          <a:xfrm rot="21233138">
            <a:off x="6272555" y="4657897"/>
            <a:ext cx="165370" cy="165370"/>
            <a:chOff x="2830749" y="1896894"/>
            <a:chExt cx="165370" cy="16537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A348BBF-1CE2-4109-352A-E0C447639297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850BD2-97CF-1D2D-F338-4863F12700AE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51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72252" y="5525415"/>
            <a:ext cx="48962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3381980" y="2276277"/>
            <a:ext cx="0" cy="32491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331691" y="5525415"/>
            <a:ext cx="1040561" cy="7197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23FAB28-19DB-12BB-6EE3-5ED27E27D7F2}"/>
              </a:ext>
            </a:extLst>
          </p:cNvPr>
          <p:cNvSpPr/>
          <p:nvPr/>
        </p:nvSpPr>
        <p:spPr>
          <a:xfrm>
            <a:off x="2299185" y="565445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5B9816-F356-A763-927B-8AC3CBA8CD19}"/>
              </a:ext>
            </a:extLst>
          </p:cNvPr>
          <p:cNvSpPr/>
          <p:nvPr/>
        </p:nvSpPr>
        <p:spPr>
          <a:xfrm>
            <a:off x="3173429" y="552541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33541B-8A14-4FEF-E80A-370D1B5FB22C}"/>
              </a:ext>
            </a:extLst>
          </p:cNvPr>
          <p:cNvSpPr/>
          <p:nvPr/>
        </p:nvSpPr>
        <p:spPr>
          <a:xfrm>
            <a:off x="3426864" y="2181020"/>
            <a:ext cx="3273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DFCF64-A321-2F97-6540-93E155792050}"/>
              </a:ext>
            </a:extLst>
          </p:cNvPr>
          <p:cNvSpPr/>
          <p:nvPr/>
        </p:nvSpPr>
        <p:spPr>
          <a:xfrm>
            <a:off x="7936476" y="552541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364F8A7-BC07-1E68-A8C3-CB6986645CC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81980" y="5063752"/>
            <a:ext cx="2714020" cy="461662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7836B1-87C3-FBC9-247C-0F0D97BABC2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81980" y="4747098"/>
            <a:ext cx="941375" cy="778316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E0021B0-94C1-E7AB-4324-DDCEE2F32D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81980" y="4027251"/>
            <a:ext cx="417102" cy="1498163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A617A45-D3D2-A793-351A-A0A067C23489}"/>
              </a:ext>
            </a:extLst>
          </p:cNvPr>
          <p:cNvCxnSpPr>
            <a:cxnSpLocks/>
          </p:cNvCxnSpPr>
          <p:nvPr/>
        </p:nvCxnSpPr>
        <p:spPr>
          <a:xfrm flipV="1">
            <a:off x="3799081" y="3570255"/>
            <a:ext cx="2653826" cy="461663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3E6B3BD-D064-F183-A9AE-3A2C22A07CA3}"/>
              </a:ext>
            </a:extLst>
          </p:cNvPr>
          <p:cNvCxnSpPr>
            <a:cxnSpLocks/>
          </p:cNvCxnSpPr>
          <p:nvPr/>
        </p:nvCxnSpPr>
        <p:spPr>
          <a:xfrm flipV="1">
            <a:off x="4309064" y="3252410"/>
            <a:ext cx="429822" cy="1494688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0632238-D6A9-9C1B-F07C-075F3B2A8AF0}"/>
              </a:ext>
            </a:extLst>
          </p:cNvPr>
          <p:cNvCxnSpPr>
            <a:cxnSpLocks/>
          </p:cNvCxnSpPr>
          <p:nvPr/>
        </p:nvCxnSpPr>
        <p:spPr>
          <a:xfrm flipV="1">
            <a:off x="3799082" y="3282398"/>
            <a:ext cx="913167" cy="749082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E9F5799-572C-2FBA-84CF-CFCC6C8FE552}"/>
              </a:ext>
            </a:extLst>
          </p:cNvPr>
          <p:cNvGrpSpPr/>
          <p:nvPr/>
        </p:nvGrpSpPr>
        <p:grpSpPr>
          <a:xfrm>
            <a:off x="4712248" y="2820735"/>
            <a:ext cx="2653826" cy="749520"/>
            <a:chOff x="4712248" y="2820735"/>
            <a:chExt cx="2653826" cy="749520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60FC464-C3C1-CC26-5902-A7579027C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907" y="2821173"/>
              <a:ext cx="913167" cy="749082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52C2B2E9-7F97-35C4-8A26-1E884FEB0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248" y="2820735"/>
              <a:ext cx="2653826" cy="461663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8143B2E-1803-D214-C87A-770A4BFB0D44}"/>
              </a:ext>
            </a:extLst>
          </p:cNvPr>
          <p:cNvGrpSpPr/>
          <p:nvPr/>
        </p:nvGrpSpPr>
        <p:grpSpPr>
          <a:xfrm>
            <a:off x="4328497" y="4310528"/>
            <a:ext cx="2653826" cy="749520"/>
            <a:chOff x="4712248" y="2820735"/>
            <a:chExt cx="2653826" cy="749520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A3B3DF8-8A2F-C59F-5D6C-9F84A3291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907" y="2821173"/>
              <a:ext cx="913167" cy="749082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84F558AC-B8B4-7A5B-456F-81F244CCB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2248" y="2820735"/>
              <a:ext cx="2653826" cy="461663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3410C0C-D859-DD3A-EA0D-ADB510CE913C}"/>
              </a:ext>
            </a:extLst>
          </p:cNvPr>
          <p:cNvCxnSpPr>
            <a:cxnSpLocks/>
          </p:cNvCxnSpPr>
          <p:nvPr/>
        </p:nvCxnSpPr>
        <p:spPr>
          <a:xfrm flipV="1">
            <a:off x="6999367" y="2820735"/>
            <a:ext cx="380623" cy="1482864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AE1B29B-1ABA-68DF-F33E-964ED919DFBE}"/>
              </a:ext>
            </a:extLst>
          </p:cNvPr>
          <p:cNvCxnSpPr>
            <a:cxnSpLocks/>
          </p:cNvCxnSpPr>
          <p:nvPr/>
        </p:nvCxnSpPr>
        <p:spPr>
          <a:xfrm flipV="1">
            <a:off x="6049723" y="3599052"/>
            <a:ext cx="376547" cy="1455554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CD2F2D81-F89B-16F7-19BD-467C3584EF45}"/>
              </a:ext>
            </a:extLst>
          </p:cNvPr>
          <p:cNvSpPr/>
          <p:nvPr/>
        </p:nvSpPr>
        <p:spPr>
          <a:xfrm>
            <a:off x="6069156" y="5006725"/>
            <a:ext cx="16594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E29C81C-CD13-256A-AB4A-D7EF9CBBDC89}"/>
              </a:ext>
            </a:extLst>
          </p:cNvPr>
          <p:cNvSpPr/>
          <p:nvPr/>
        </p:nvSpPr>
        <p:spPr>
          <a:xfrm>
            <a:off x="2093582" y="3698856"/>
            <a:ext cx="16594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58ECC54-A7ED-88FA-C84A-A22F8640D2D9}"/>
              </a:ext>
            </a:extLst>
          </p:cNvPr>
          <p:cNvSpPr/>
          <p:nvPr/>
        </p:nvSpPr>
        <p:spPr>
          <a:xfrm>
            <a:off x="4280204" y="4662046"/>
            <a:ext cx="16594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</a:t>
            </a:r>
            <a:r>
              <a:rPr lang="en-US" altLang="zh-CN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28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4763308" y="2538919"/>
            <a:ext cx="9728" cy="22763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E0021B0-94C1-E7AB-4324-DDCEE2F32DC3}"/>
              </a:ext>
            </a:extLst>
          </p:cNvPr>
          <p:cNvCxnSpPr>
            <a:cxnSpLocks/>
          </p:cNvCxnSpPr>
          <p:nvPr/>
        </p:nvCxnSpPr>
        <p:spPr>
          <a:xfrm flipH="1" flipV="1">
            <a:off x="4777622" y="3351348"/>
            <a:ext cx="5142" cy="1463946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763308" y="4807581"/>
            <a:ext cx="2581075" cy="7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772383" y="4815295"/>
            <a:ext cx="1990925" cy="1381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23FAB28-19DB-12BB-6EE3-5ED27E27D7F2}"/>
              </a:ext>
            </a:extLst>
          </p:cNvPr>
          <p:cNvSpPr/>
          <p:nvPr/>
        </p:nvSpPr>
        <p:spPr>
          <a:xfrm>
            <a:off x="2772383" y="550590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5B9816-F356-A763-927B-8AC3CBA8CD19}"/>
              </a:ext>
            </a:extLst>
          </p:cNvPr>
          <p:cNvSpPr/>
          <p:nvPr/>
        </p:nvSpPr>
        <p:spPr>
          <a:xfrm>
            <a:off x="4564485" y="48152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33541B-8A14-4FEF-E80A-370D1B5FB22C}"/>
              </a:ext>
            </a:extLst>
          </p:cNvPr>
          <p:cNvSpPr/>
          <p:nvPr/>
        </p:nvSpPr>
        <p:spPr>
          <a:xfrm>
            <a:off x="4828212" y="2392684"/>
            <a:ext cx="3273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DFCF64-A321-2F97-6540-93E155792050}"/>
              </a:ext>
            </a:extLst>
          </p:cNvPr>
          <p:cNvSpPr/>
          <p:nvPr/>
        </p:nvSpPr>
        <p:spPr>
          <a:xfrm>
            <a:off x="7033940" y="479076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7836B1-87C3-FBC9-247C-0F0D97BABC29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3767845" y="4815294"/>
            <a:ext cx="1005191" cy="690613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3410C0C-D859-DD3A-EA0D-ADB510CE913C}"/>
              </a:ext>
            </a:extLst>
          </p:cNvPr>
          <p:cNvCxnSpPr>
            <a:cxnSpLocks/>
          </p:cNvCxnSpPr>
          <p:nvPr/>
        </p:nvCxnSpPr>
        <p:spPr>
          <a:xfrm flipV="1">
            <a:off x="6231061" y="3426428"/>
            <a:ext cx="14313" cy="1386295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CD2F2D81-F89B-16F7-19BD-467C3584EF45}"/>
              </a:ext>
            </a:extLst>
          </p:cNvPr>
          <p:cNvSpPr/>
          <p:nvPr/>
        </p:nvSpPr>
        <p:spPr>
          <a:xfrm>
            <a:off x="3597049" y="5504022"/>
            <a:ext cx="12218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(1, 0, 0)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E29C81C-CD13-256A-AB4A-D7EF9CBBDC89}"/>
              </a:ext>
            </a:extLst>
          </p:cNvPr>
          <p:cNvSpPr/>
          <p:nvPr/>
        </p:nvSpPr>
        <p:spPr>
          <a:xfrm>
            <a:off x="3442769" y="3198167"/>
            <a:ext cx="12218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(0, 0, 1)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58ECC54-A7ED-88FA-C84A-A22F8640D2D9}"/>
              </a:ext>
            </a:extLst>
          </p:cNvPr>
          <p:cNvSpPr/>
          <p:nvPr/>
        </p:nvSpPr>
        <p:spPr>
          <a:xfrm>
            <a:off x="5547299" y="4836331"/>
            <a:ext cx="12218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(0, 1, 0)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C77725-6DDB-8492-D5F4-E24ED914F0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03674" y="4078179"/>
            <a:ext cx="5142" cy="1463946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5AE4798-36EA-0E50-6C46-648541B2A0C7}"/>
              </a:ext>
            </a:extLst>
          </p:cNvPr>
          <p:cNvCxnSpPr>
            <a:cxnSpLocks/>
          </p:cNvCxnSpPr>
          <p:nvPr/>
        </p:nvCxnSpPr>
        <p:spPr>
          <a:xfrm flipH="1">
            <a:off x="3807106" y="3414332"/>
            <a:ext cx="937610" cy="669576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04EC7F7-77EE-E1F0-4EA2-D8C373602CD5}"/>
              </a:ext>
            </a:extLst>
          </p:cNvPr>
          <p:cNvCxnSpPr>
            <a:cxnSpLocks/>
          </p:cNvCxnSpPr>
          <p:nvPr/>
        </p:nvCxnSpPr>
        <p:spPr>
          <a:xfrm flipV="1">
            <a:off x="3783065" y="4102777"/>
            <a:ext cx="14313" cy="1386295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854FA85-B1C9-57A9-7107-24874C059F23}"/>
              </a:ext>
            </a:extLst>
          </p:cNvPr>
          <p:cNvCxnSpPr>
            <a:cxnSpLocks/>
          </p:cNvCxnSpPr>
          <p:nvPr/>
        </p:nvCxnSpPr>
        <p:spPr>
          <a:xfrm flipH="1">
            <a:off x="4763308" y="3364813"/>
            <a:ext cx="1482066" cy="13466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C631462-B829-3296-A6C5-AB4E04052D91}"/>
              </a:ext>
            </a:extLst>
          </p:cNvPr>
          <p:cNvCxnSpPr>
            <a:cxnSpLocks/>
          </p:cNvCxnSpPr>
          <p:nvPr/>
        </p:nvCxnSpPr>
        <p:spPr>
          <a:xfrm flipH="1" flipV="1">
            <a:off x="3760086" y="5493287"/>
            <a:ext cx="1385167" cy="21037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CAA4F14-63A9-11DC-FECA-9AF9C18FE3FC}"/>
              </a:ext>
            </a:extLst>
          </p:cNvPr>
          <p:cNvCxnSpPr>
            <a:cxnSpLocks/>
          </p:cNvCxnSpPr>
          <p:nvPr/>
        </p:nvCxnSpPr>
        <p:spPr>
          <a:xfrm flipH="1" flipV="1">
            <a:off x="3770378" y="4119575"/>
            <a:ext cx="1385167" cy="21037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51562F9-1FF7-01B8-ABE3-FB5557CB1EAA}"/>
              </a:ext>
            </a:extLst>
          </p:cNvPr>
          <p:cNvCxnSpPr>
            <a:cxnSpLocks/>
          </p:cNvCxnSpPr>
          <p:nvPr/>
        </p:nvCxnSpPr>
        <p:spPr>
          <a:xfrm flipV="1">
            <a:off x="5166097" y="4102777"/>
            <a:ext cx="14313" cy="1386295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00446DC-26FF-50E1-A212-D6CCC9BFC922}"/>
              </a:ext>
            </a:extLst>
          </p:cNvPr>
          <p:cNvCxnSpPr>
            <a:cxnSpLocks/>
          </p:cNvCxnSpPr>
          <p:nvPr/>
        </p:nvCxnSpPr>
        <p:spPr>
          <a:xfrm flipH="1">
            <a:off x="5190962" y="4828582"/>
            <a:ext cx="996067" cy="685742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727F4AF-54F4-5B7B-C6CF-7291395F6021}"/>
              </a:ext>
            </a:extLst>
          </p:cNvPr>
          <p:cNvCxnSpPr>
            <a:cxnSpLocks/>
          </p:cNvCxnSpPr>
          <p:nvPr/>
        </p:nvCxnSpPr>
        <p:spPr>
          <a:xfrm flipH="1">
            <a:off x="5239369" y="3447429"/>
            <a:ext cx="937610" cy="669576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6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4763308" y="2538919"/>
            <a:ext cx="0" cy="288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095345" y="4782702"/>
            <a:ext cx="4065895" cy="5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E5B9816-F356-A763-927B-8AC3CBA8CD19}"/>
              </a:ext>
            </a:extLst>
          </p:cNvPr>
          <p:cNvSpPr/>
          <p:nvPr/>
        </p:nvSpPr>
        <p:spPr>
          <a:xfrm>
            <a:off x="4336955" y="480758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33541B-8A14-4FEF-E80A-370D1B5FB22C}"/>
              </a:ext>
            </a:extLst>
          </p:cNvPr>
          <p:cNvSpPr/>
          <p:nvPr/>
        </p:nvSpPr>
        <p:spPr>
          <a:xfrm>
            <a:off x="4820999" y="23926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DFCF64-A321-2F97-6540-93E155792050}"/>
              </a:ext>
            </a:extLst>
          </p:cNvPr>
          <p:cNvSpPr/>
          <p:nvPr/>
        </p:nvSpPr>
        <p:spPr>
          <a:xfrm>
            <a:off x="7832476" y="4763959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E29C81C-CD13-256A-AB4A-D7EF9CBBDC89}"/>
              </a:ext>
            </a:extLst>
          </p:cNvPr>
          <p:cNvSpPr/>
          <p:nvPr/>
        </p:nvSpPr>
        <p:spPr>
          <a:xfrm>
            <a:off x="4708994" y="3262008"/>
            <a:ext cx="8787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(c, d)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58ECC54-A7ED-88FA-C84A-A22F8640D2D9}"/>
              </a:ext>
            </a:extLst>
          </p:cNvPr>
          <p:cNvSpPr/>
          <p:nvPr/>
        </p:nvSpPr>
        <p:spPr>
          <a:xfrm>
            <a:off x="6174316" y="4349772"/>
            <a:ext cx="894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(a, b)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EC74F2-61DF-419C-B864-08F47A5194C0}"/>
              </a:ext>
            </a:extLst>
          </p:cNvPr>
          <p:cNvCxnSpPr>
            <a:cxnSpLocks/>
          </p:cNvCxnSpPr>
          <p:nvPr/>
        </p:nvCxnSpPr>
        <p:spPr>
          <a:xfrm flipH="1">
            <a:off x="6257380" y="3342268"/>
            <a:ext cx="728668" cy="1091621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D629F71-A849-1C17-DEC7-043364B28D2B}"/>
              </a:ext>
            </a:extLst>
          </p:cNvPr>
          <p:cNvCxnSpPr>
            <a:cxnSpLocks/>
          </p:cNvCxnSpPr>
          <p:nvPr/>
        </p:nvCxnSpPr>
        <p:spPr>
          <a:xfrm flipV="1">
            <a:off x="4754057" y="4442298"/>
            <a:ext cx="1494343" cy="372996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6C9979-FE31-0E52-666E-EBD9916FD451}"/>
              </a:ext>
            </a:extLst>
          </p:cNvPr>
          <p:cNvCxnSpPr>
            <a:cxnSpLocks/>
          </p:cNvCxnSpPr>
          <p:nvPr/>
        </p:nvCxnSpPr>
        <p:spPr>
          <a:xfrm flipV="1">
            <a:off x="4780467" y="3659832"/>
            <a:ext cx="768382" cy="1147749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8329415-4153-A140-30F2-0B07F2B34E55}"/>
              </a:ext>
            </a:extLst>
          </p:cNvPr>
          <p:cNvCxnSpPr>
            <a:cxnSpLocks/>
          </p:cNvCxnSpPr>
          <p:nvPr/>
        </p:nvCxnSpPr>
        <p:spPr>
          <a:xfrm flipH="1">
            <a:off x="5529393" y="3306342"/>
            <a:ext cx="1486436" cy="372996"/>
          </a:xfrm>
          <a:prstGeom prst="line">
            <a:avLst/>
          </a:prstGeom>
          <a:ln w="254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4E18BFB4-1FB0-5CED-955E-B9957D4020AE}"/>
              </a:ext>
            </a:extLst>
          </p:cNvPr>
          <p:cNvSpPr/>
          <p:nvPr/>
        </p:nvSpPr>
        <p:spPr>
          <a:xfrm>
            <a:off x="6276329" y="2869207"/>
            <a:ext cx="16514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(a+c, b+d)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3706238" y="3579779"/>
            <a:ext cx="2178996" cy="27237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B58ECC54-A7ED-88FA-C84A-A22F8640D2D9}"/>
              </a:ext>
            </a:extLst>
          </p:cNvPr>
          <p:cNvSpPr/>
          <p:nvPr/>
        </p:nvSpPr>
        <p:spPr>
          <a:xfrm>
            <a:off x="3194719" y="3774330"/>
            <a:ext cx="10230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y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B5770B-8DAB-3705-B76F-02900582912F}"/>
              </a:ext>
            </a:extLst>
          </p:cNvPr>
          <p:cNvSpPr/>
          <p:nvPr/>
        </p:nvSpPr>
        <p:spPr>
          <a:xfrm>
            <a:off x="5428034" y="3555346"/>
            <a:ext cx="10294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y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113AF5-33C4-F73A-6B69-9B25B5EA8371}"/>
              </a:ext>
            </a:extLst>
          </p:cNvPr>
          <p:cNvSpPr/>
          <p:nvPr/>
        </p:nvSpPr>
        <p:spPr>
          <a:xfrm>
            <a:off x="4456109" y="2106437"/>
            <a:ext cx="10294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y</a:t>
            </a:r>
            <a:r>
              <a:rPr lang="en-US" altLang="zh-CN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486AF7-FB28-DA4B-D03A-C6F6DDD20FE8}"/>
              </a:ext>
            </a:extLst>
          </p:cNvPr>
          <p:cNvCxnSpPr>
            <a:cxnSpLocks/>
          </p:cNvCxnSpPr>
          <p:nvPr/>
        </p:nvCxnSpPr>
        <p:spPr>
          <a:xfrm flipH="1" flipV="1">
            <a:off x="4970834" y="2568102"/>
            <a:ext cx="914400" cy="101167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3A9A58-8BD2-4A1D-322A-4E4625B6A8BC}"/>
              </a:ext>
            </a:extLst>
          </p:cNvPr>
          <p:cNvCxnSpPr>
            <a:cxnSpLocks/>
          </p:cNvCxnSpPr>
          <p:nvPr/>
        </p:nvCxnSpPr>
        <p:spPr>
          <a:xfrm flipV="1">
            <a:off x="3706238" y="2568102"/>
            <a:ext cx="1274324" cy="128405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487159" y="3735421"/>
            <a:ext cx="4296918" cy="751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2837468" y="1282045"/>
            <a:ext cx="1660889" cy="3205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328503" y="3782699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4398022" y="40254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DC9DB-FE9B-229C-8D80-314B6F8B54E8}"/>
              </a:ext>
            </a:extLst>
          </p:cNvPr>
          <p:cNvCxnSpPr>
            <a:cxnSpLocks/>
          </p:cNvCxnSpPr>
          <p:nvPr/>
        </p:nvCxnSpPr>
        <p:spPr>
          <a:xfrm flipH="1">
            <a:off x="2520701" y="4487159"/>
            <a:ext cx="1977656" cy="1819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57E589-F0BF-87C7-3151-7F757BE8F13B}"/>
              </a:ext>
            </a:extLst>
          </p:cNvPr>
          <p:cNvCxnSpPr>
            <a:cxnSpLocks/>
          </p:cNvCxnSpPr>
          <p:nvPr/>
        </p:nvCxnSpPr>
        <p:spPr>
          <a:xfrm>
            <a:off x="4498357" y="4487159"/>
            <a:ext cx="2364356" cy="1291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D59627-32F6-587D-FCC7-A0209DF61788}"/>
              </a:ext>
            </a:extLst>
          </p:cNvPr>
          <p:cNvSpPr/>
          <p:nvPr/>
        </p:nvSpPr>
        <p:spPr>
          <a:xfrm>
            <a:off x="2609681" y="155699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523127-89E3-1C99-DF98-A39298B144FB}"/>
              </a:ext>
            </a:extLst>
          </p:cNvPr>
          <p:cNvSpPr/>
          <p:nvPr/>
        </p:nvSpPr>
        <p:spPr>
          <a:xfrm>
            <a:off x="6388800" y="575253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D44C1E-CE17-6185-5811-EAE6F0D54206}"/>
              </a:ext>
            </a:extLst>
          </p:cNvPr>
          <p:cNvSpPr/>
          <p:nvPr/>
        </p:nvSpPr>
        <p:spPr>
          <a:xfrm>
            <a:off x="2687209" y="6121866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4C25FD22-0A61-9072-F321-E3A1678C7958}"/>
              </a:ext>
            </a:extLst>
          </p:cNvPr>
          <p:cNvSpPr/>
          <p:nvPr/>
        </p:nvSpPr>
        <p:spPr>
          <a:xfrm rot="2288190">
            <a:off x="2361344" y="2597626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C2E05B-5530-7772-28DC-BDD22B6B9A0D}"/>
              </a:ext>
            </a:extLst>
          </p:cNvPr>
          <p:cNvCxnSpPr>
            <a:cxnSpLocks/>
          </p:cNvCxnSpPr>
          <p:nvPr/>
        </p:nvCxnSpPr>
        <p:spPr>
          <a:xfrm flipH="1">
            <a:off x="3078976" y="2140305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5F3FC5-27C7-8E02-10AF-D4EB7870D4BA}"/>
              </a:ext>
            </a:extLst>
          </p:cNvPr>
          <p:cNvCxnSpPr>
            <a:cxnSpLocks/>
          </p:cNvCxnSpPr>
          <p:nvPr/>
        </p:nvCxnSpPr>
        <p:spPr>
          <a:xfrm flipH="1">
            <a:off x="3755182" y="2370841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207EE2-88D4-21D5-2E43-AD70434E3A2D}"/>
              </a:ext>
            </a:extLst>
          </p:cNvPr>
          <p:cNvCxnSpPr>
            <a:cxnSpLocks/>
          </p:cNvCxnSpPr>
          <p:nvPr/>
        </p:nvCxnSpPr>
        <p:spPr>
          <a:xfrm flipH="1">
            <a:off x="4455006" y="2900516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FECEA2-3E24-54B6-9B0F-8BDCA2A4692B}"/>
              </a:ext>
            </a:extLst>
          </p:cNvPr>
          <p:cNvCxnSpPr>
            <a:cxnSpLocks/>
          </p:cNvCxnSpPr>
          <p:nvPr/>
        </p:nvCxnSpPr>
        <p:spPr>
          <a:xfrm flipH="1">
            <a:off x="5044564" y="3341534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2FB3C1-827D-179C-1DF5-1984F2E8D35C}"/>
              </a:ext>
            </a:extLst>
          </p:cNvPr>
          <p:cNvCxnSpPr>
            <a:cxnSpLocks/>
          </p:cNvCxnSpPr>
          <p:nvPr/>
        </p:nvCxnSpPr>
        <p:spPr>
          <a:xfrm flipH="1">
            <a:off x="5965374" y="3782699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DE4968-A4CB-16F3-B178-CE6992E2B310}"/>
              </a:ext>
            </a:extLst>
          </p:cNvPr>
          <p:cNvCxnSpPr>
            <a:cxnSpLocks/>
          </p:cNvCxnSpPr>
          <p:nvPr/>
        </p:nvCxnSpPr>
        <p:spPr>
          <a:xfrm flipH="1" flipV="1">
            <a:off x="4184578" y="2908642"/>
            <a:ext cx="1327643" cy="97360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570D42C-EA43-CEE2-D1CD-4E8A357E277D}"/>
              </a:ext>
            </a:extLst>
          </p:cNvPr>
          <p:cNvSpPr/>
          <p:nvPr/>
        </p:nvSpPr>
        <p:spPr>
          <a:xfrm>
            <a:off x="5882755" y="4566443"/>
            <a:ext cx="502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B46B82-1A6F-26D3-BE81-82403ACC90E8}"/>
              </a:ext>
            </a:extLst>
          </p:cNvPr>
          <p:cNvSpPr/>
          <p:nvPr/>
        </p:nvSpPr>
        <p:spPr>
          <a:xfrm>
            <a:off x="4052819" y="3000107"/>
            <a:ext cx="502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32A6A7-1F3B-1D62-754A-B3983FD76EE5}"/>
              </a:ext>
            </a:extLst>
          </p:cNvPr>
          <p:cNvSpPr/>
          <p:nvPr/>
        </p:nvSpPr>
        <p:spPr>
          <a:xfrm>
            <a:off x="5105643" y="4001333"/>
            <a:ext cx="4347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F0FBB4-5A1B-8032-2BB7-A2E8FF55D769}"/>
              </a:ext>
            </a:extLst>
          </p:cNvPr>
          <p:cNvCxnSpPr>
            <a:cxnSpLocks/>
          </p:cNvCxnSpPr>
          <p:nvPr/>
        </p:nvCxnSpPr>
        <p:spPr>
          <a:xfrm>
            <a:off x="5502493" y="3872523"/>
            <a:ext cx="453153" cy="110668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E5E13-276D-5DD7-F939-5F4490134CE8}"/>
              </a:ext>
            </a:extLst>
          </p:cNvPr>
          <p:cNvCxnSpPr>
            <a:cxnSpLocks/>
          </p:cNvCxnSpPr>
          <p:nvPr/>
        </p:nvCxnSpPr>
        <p:spPr>
          <a:xfrm flipV="1">
            <a:off x="4516415" y="3876125"/>
            <a:ext cx="1008896" cy="619748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54824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646547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3338646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341727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46547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2800957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35E4B-5CA2-A886-8E5B-8C6E830C7893}"/>
              </a:ext>
            </a:extLst>
          </p:cNvPr>
          <p:cNvSpPr/>
          <p:nvPr/>
        </p:nvSpPr>
        <p:spPr>
          <a:xfrm>
            <a:off x="268824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FD7B41-A63A-AAF4-4929-AD99C7EEA570}"/>
              </a:ext>
            </a:extLst>
          </p:cNvPr>
          <p:cNvCxnSpPr>
            <a:cxnSpLocks/>
          </p:cNvCxnSpPr>
          <p:nvPr/>
        </p:nvCxnSpPr>
        <p:spPr>
          <a:xfrm flipV="1">
            <a:off x="646546" y="3246721"/>
            <a:ext cx="1229251" cy="699564"/>
          </a:xfrm>
          <a:prstGeom prst="line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45BEAB-3F4C-1AC2-1AB7-A161E57DC406}"/>
              </a:ext>
            </a:extLst>
          </p:cNvPr>
          <p:cNvSpPr/>
          <p:nvPr/>
        </p:nvSpPr>
        <p:spPr>
          <a:xfrm>
            <a:off x="1553053" y="331035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F1A748-3D73-E2B6-5319-646BD84A7EC2}"/>
              </a:ext>
            </a:extLst>
          </p:cNvPr>
          <p:cNvSpPr/>
          <p:nvPr/>
        </p:nvSpPr>
        <p:spPr>
          <a:xfrm>
            <a:off x="920392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4FB0F7-5AC1-7484-C6BB-46A412C25A46}"/>
              </a:ext>
            </a:extLst>
          </p:cNvPr>
          <p:cNvCxnSpPr>
            <a:cxnSpLocks/>
          </p:cNvCxnSpPr>
          <p:nvPr/>
        </p:nvCxnSpPr>
        <p:spPr>
          <a:xfrm>
            <a:off x="4538128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F15116-422F-FB1B-E851-3F92D6D3E07E}"/>
              </a:ext>
            </a:extLst>
          </p:cNvPr>
          <p:cNvCxnSpPr>
            <a:cxnSpLocks/>
          </p:cNvCxnSpPr>
          <p:nvPr/>
        </p:nvCxnSpPr>
        <p:spPr>
          <a:xfrm flipV="1">
            <a:off x="4829851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39F4CA-4405-8169-E7C3-CA364DE5BDFE}"/>
              </a:ext>
            </a:extLst>
          </p:cNvPr>
          <p:cNvSpPr/>
          <p:nvPr/>
        </p:nvSpPr>
        <p:spPr>
          <a:xfrm>
            <a:off x="7521950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80049C-0B73-4E67-F551-1FA4D9DAA9FE}"/>
              </a:ext>
            </a:extLst>
          </p:cNvPr>
          <p:cNvSpPr/>
          <p:nvPr/>
        </p:nvSpPr>
        <p:spPr>
          <a:xfrm>
            <a:off x="4525031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30EF49-260A-B0BA-EB76-0364A2666A7E}"/>
              </a:ext>
            </a:extLst>
          </p:cNvPr>
          <p:cNvCxnSpPr>
            <a:cxnSpLocks/>
          </p:cNvCxnSpPr>
          <p:nvPr/>
        </p:nvCxnSpPr>
        <p:spPr>
          <a:xfrm flipV="1">
            <a:off x="4829851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3DA6D7B-572A-576E-12AD-3D3D07A9BE09}"/>
              </a:ext>
            </a:extLst>
          </p:cNvPr>
          <p:cNvSpPr/>
          <p:nvPr/>
        </p:nvSpPr>
        <p:spPr>
          <a:xfrm>
            <a:off x="6984261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280DAF4-FDFC-0F58-2402-207377095D41}"/>
              </a:ext>
            </a:extLst>
          </p:cNvPr>
          <p:cNvSpPr/>
          <p:nvPr/>
        </p:nvSpPr>
        <p:spPr>
          <a:xfrm>
            <a:off x="4452128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213458-C660-27B4-CC28-3387E04C6724}"/>
              </a:ext>
            </a:extLst>
          </p:cNvPr>
          <p:cNvSpPr/>
          <p:nvPr/>
        </p:nvSpPr>
        <p:spPr>
          <a:xfrm>
            <a:off x="4298126" y="3357233"/>
            <a:ext cx="10005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altLang="zh-CN" sz="2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</a:t>
            </a:r>
            <a:endParaRPr lang="zh-CN" altLang="en-US" sz="24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67BD1-E27C-A577-FD98-E2239B0AB72B}"/>
              </a:ext>
            </a:extLst>
          </p:cNvPr>
          <p:cNvSpPr/>
          <p:nvPr/>
        </p:nvSpPr>
        <p:spPr>
          <a:xfrm>
            <a:off x="5127334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3EE64-1A25-E00E-A41C-85DA6FC94886}"/>
              </a:ext>
            </a:extLst>
          </p:cNvPr>
          <p:cNvCxnSpPr>
            <a:cxnSpLocks/>
          </p:cNvCxnSpPr>
          <p:nvPr/>
        </p:nvCxnSpPr>
        <p:spPr>
          <a:xfrm>
            <a:off x="8600799" y="3916084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C610A-8804-C955-471B-F1CE1271AC0A}"/>
              </a:ext>
            </a:extLst>
          </p:cNvPr>
          <p:cNvCxnSpPr>
            <a:cxnSpLocks/>
          </p:cNvCxnSpPr>
          <p:nvPr/>
        </p:nvCxnSpPr>
        <p:spPr>
          <a:xfrm flipV="1">
            <a:off x="8892522" y="2341808"/>
            <a:ext cx="0" cy="2399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6020DFD-4B00-BEB2-3A75-F7FC43A947E4}"/>
              </a:ext>
            </a:extLst>
          </p:cNvPr>
          <p:cNvSpPr/>
          <p:nvPr/>
        </p:nvSpPr>
        <p:spPr>
          <a:xfrm>
            <a:off x="11584621" y="391608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55ABB0-8E78-33FB-FA88-08CE62C8D202}"/>
              </a:ext>
            </a:extLst>
          </p:cNvPr>
          <p:cNvSpPr/>
          <p:nvPr/>
        </p:nvSpPr>
        <p:spPr>
          <a:xfrm>
            <a:off x="8587702" y="2190328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BC663B-959F-37D1-19EC-E449513451BB}"/>
              </a:ext>
            </a:extLst>
          </p:cNvPr>
          <p:cNvCxnSpPr>
            <a:cxnSpLocks/>
          </p:cNvCxnSpPr>
          <p:nvPr/>
        </p:nvCxnSpPr>
        <p:spPr>
          <a:xfrm flipV="1">
            <a:off x="8892522" y="2516955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DAC7F7-491A-FF40-E244-2080D6705354}"/>
              </a:ext>
            </a:extLst>
          </p:cNvPr>
          <p:cNvSpPr/>
          <p:nvPr/>
        </p:nvSpPr>
        <p:spPr>
          <a:xfrm>
            <a:off x="11046932" y="2541470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8F322-C58E-23AD-38B6-225CBE19C97C}"/>
              </a:ext>
            </a:extLst>
          </p:cNvPr>
          <p:cNvSpPr/>
          <p:nvPr/>
        </p:nvSpPr>
        <p:spPr>
          <a:xfrm>
            <a:off x="8514799" y="385952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4381ED-D07A-C036-AB39-361B8280C2B3}"/>
              </a:ext>
            </a:extLst>
          </p:cNvPr>
          <p:cNvSpPr/>
          <p:nvPr/>
        </p:nvSpPr>
        <p:spPr>
          <a:xfrm>
            <a:off x="9171420" y="2645167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42D09-7077-0987-4CE0-C54C1BC88E70}"/>
              </a:ext>
            </a:extLst>
          </p:cNvPr>
          <p:cNvSpPr/>
          <p:nvPr/>
        </p:nvSpPr>
        <p:spPr>
          <a:xfrm>
            <a:off x="9210631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15F6C3-BAFB-3CD7-665B-85A0E6295B8A}"/>
              </a:ext>
            </a:extLst>
          </p:cNvPr>
          <p:cNvCxnSpPr>
            <a:cxnSpLocks/>
          </p:cNvCxnSpPr>
          <p:nvPr/>
        </p:nvCxnSpPr>
        <p:spPr>
          <a:xfrm flipV="1">
            <a:off x="8892521" y="2772302"/>
            <a:ext cx="795809" cy="1143782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CFBC0-D476-1872-B7AC-970FD574FDE6}"/>
              </a:ext>
            </a:extLst>
          </p:cNvPr>
          <p:cNvCxnSpPr>
            <a:cxnSpLocks/>
          </p:cNvCxnSpPr>
          <p:nvPr/>
        </p:nvCxnSpPr>
        <p:spPr>
          <a:xfrm>
            <a:off x="8912211" y="3916084"/>
            <a:ext cx="1553662" cy="43049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0B1658-29BB-C6CE-1A85-3837CA69CC09}"/>
              </a:ext>
            </a:extLst>
          </p:cNvPr>
          <p:cNvSpPr/>
          <p:nvPr/>
        </p:nvSpPr>
        <p:spPr>
          <a:xfrm>
            <a:off x="10368159" y="3998415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2088350"/>
            <a:ext cx="1353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99802" y="4205268"/>
            <a:ext cx="134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220309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28416" y="4304840"/>
            <a:ext cx="1856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3C8C91-97C0-9045-0B8C-5165DD311624}"/>
              </a:ext>
            </a:extLst>
          </p:cNvPr>
          <p:cNvSpPr/>
          <p:nvPr/>
        </p:nvSpPr>
        <p:spPr>
          <a:xfrm>
            <a:off x="753412" y="5835940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行空间与零空间正交。</a:t>
            </a:r>
            <a:endParaRPr lang="en-US" altLang="zh-C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行空间与零空间只会有一个交点，那就是零向量。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DC653209-C4C1-9EC7-884C-28F10BD4301F}"/>
              </a:ext>
            </a:extLst>
          </p:cNvPr>
          <p:cNvSpPr/>
          <p:nvPr/>
        </p:nvSpPr>
        <p:spPr>
          <a:xfrm rot="15373600">
            <a:off x="2541214" y="2535962"/>
            <a:ext cx="3929974" cy="5231376"/>
          </a:xfrm>
          <a:prstGeom prst="arc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5C6136-6CBF-44B4-C4E1-8C57AF281775}"/>
              </a:ext>
            </a:extLst>
          </p:cNvPr>
          <p:cNvGrpSpPr/>
          <p:nvPr/>
        </p:nvGrpSpPr>
        <p:grpSpPr>
          <a:xfrm>
            <a:off x="8921455" y="369932"/>
            <a:ext cx="870519" cy="953945"/>
            <a:chOff x="6576474" y="2943690"/>
            <a:chExt cx="870519" cy="9539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DF6602-2B18-FD80-0936-9E34790BEF3E}"/>
                </a:ext>
              </a:extLst>
            </p:cNvPr>
            <p:cNvSpPr/>
            <p:nvPr/>
          </p:nvSpPr>
          <p:spPr>
            <a:xfrm>
              <a:off x="6989817" y="2943690"/>
              <a:ext cx="45717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5A6C3C-6EB0-201B-F2F5-31EE9CCEC0DF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383CA1-0D71-047C-978C-364539488FEF}"/>
              </a:ext>
            </a:extLst>
          </p:cNvPr>
          <p:cNvGrpSpPr/>
          <p:nvPr/>
        </p:nvGrpSpPr>
        <p:grpSpPr>
          <a:xfrm>
            <a:off x="3796578" y="369932"/>
            <a:ext cx="824032" cy="953945"/>
            <a:chOff x="6576474" y="2943690"/>
            <a:chExt cx="824032" cy="9539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FB348C-A1AE-16D0-649C-CA92B2C87CF2}"/>
                </a:ext>
              </a:extLst>
            </p:cNvPr>
            <p:cNvSpPr/>
            <p:nvPr/>
          </p:nvSpPr>
          <p:spPr>
            <a:xfrm>
              <a:off x="7036303" y="2943690"/>
              <a:ext cx="3642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B61DA5-CE2E-E1DF-C2BB-60DE16A1B2E5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8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1956373"/>
            <a:ext cx="13532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24386" y="4158133"/>
            <a:ext cx="13436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126039"/>
            <a:ext cx="17780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57270" y="4267132"/>
            <a:ext cx="17988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A8081F-ACEE-4A71-4C27-D26B392A9A88}"/>
              </a:ext>
            </a:extLst>
          </p:cNvPr>
          <p:cNvSpPr/>
          <p:nvPr/>
        </p:nvSpPr>
        <p:spPr>
          <a:xfrm>
            <a:off x="9697702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3883AA-20A5-97F9-BCFD-42B450F62D50}"/>
              </a:ext>
            </a:extLst>
          </p:cNvPr>
          <p:cNvSpPr/>
          <p:nvPr/>
        </p:nvSpPr>
        <p:spPr>
          <a:xfrm rot="19764368">
            <a:off x="6219154" y="2521493"/>
            <a:ext cx="14879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orthogonal</a:t>
            </a:r>
            <a:endParaRPr lang="zh-CN" altLang="en-US" sz="2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07BBD2F-5622-FD0D-6E54-BD429A44C5B4}"/>
              </a:ext>
            </a:extLst>
          </p:cNvPr>
          <p:cNvSpPr/>
          <p:nvPr/>
        </p:nvSpPr>
        <p:spPr>
          <a:xfrm rot="18932027">
            <a:off x="3430639" y="2701147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719CDB23-2B7C-BC4C-A4D8-D66064505188}"/>
              </a:ext>
            </a:extLst>
          </p:cNvPr>
          <p:cNvSpPr/>
          <p:nvPr/>
        </p:nvSpPr>
        <p:spPr>
          <a:xfrm rot="9751555">
            <a:off x="7403712" y="763926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1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280</Words>
  <Application>Microsoft Office PowerPoint</Application>
  <PresentationFormat>宽屏</PresentationFormat>
  <Paragraphs>141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63</cp:revision>
  <dcterms:created xsi:type="dcterms:W3CDTF">2023-09-17T14:24:15Z</dcterms:created>
  <dcterms:modified xsi:type="dcterms:W3CDTF">2023-10-01T00:44:23Z</dcterms:modified>
</cp:coreProperties>
</file>