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191DC79-BE74-6CFD-00B8-33E8DD86CA20}"/>
              </a:ext>
            </a:extLst>
          </p:cNvPr>
          <p:cNvSpPr/>
          <p:nvPr/>
        </p:nvSpPr>
        <p:spPr>
          <a:xfrm rot="8168551">
            <a:off x="202877" y="1904558"/>
            <a:ext cx="3000415" cy="1240374"/>
          </a:xfrm>
          <a:prstGeom prst="parallelogram">
            <a:avLst>
              <a:gd name="adj" fmla="val 94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5D2339F-1A0F-8A68-CA16-11EF67792149}"/>
              </a:ext>
            </a:extLst>
          </p:cNvPr>
          <p:cNvSpPr/>
          <p:nvPr/>
        </p:nvSpPr>
        <p:spPr>
          <a:xfrm rot="10800000">
            <a:off x="1046374" y="2752626"/>
            <a:ext cx="3242819" cy="1268186"/>
          </a:xfrm>
          <a:prstGeom prst="parallelogram">
            <a:avLst>
              <a:gd name="adj" fmla="val 10383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37488-70D1-B4B8-94E0-ABB001F2E6B2}"/>
              </a:ext>
            </a:extLst>
          </p:cNvPr>
          <p:cNvSpPr/>
          <p:nvPr/>
        </p:nvSpPr>
        <p:spPr>
          <a:xfrm>
            <a:off x="4634768" y="2460238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orthogonal !</a:t>
            </a:r>
            <a:endParaRPr lang="zh-CN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5392132" y="3157979"/>
            <a:ext cx="3463281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75297" y="3228983"/>
            <a:ext cx="344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146197" y="3044858"/>
            <a:ext cx="1023705" cy="1582376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>
            <a:off x="7179630" y="3054586"/>
            <a:ext cx="412516" cy="791188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658049" y="2927146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7311141" y="3044858"/>
            <a:ext cx="1087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V="1">
            <a:off x="6146197" y="3836046"/>
            <a:ext cx="1480288" cy="791188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7255871" y="3944464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19793194">
            <a:off x="7555813" y="3646633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26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FCAB8A-316C-DD33-720F-A8A9770E85AC}"/>
              </a:ext>
            </a:extLst>
          </p:cNvPr>
          <p:cNvCxnSpPr>
            <a:cxnSpLocks/>
          </p:cNvCxnSpPr>
          <p:nvPr/>
        </p:nvCxnSpPr>
        <p:spPr>
          <a:xfrm flipH="1">
            <a:off x="4834385" y="2822694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62144" y="4027351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171872" y="778213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541062" y="1878147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43200" y="4027351"/>
            <a:ext cx="2418944" cy="14395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AA77F0-26B5-D01B-13B6-581FC3CB22E5}"/>
              </a:ext>
            </a:extLst>
          </p:cNvPr>
          <p:cNvCxnSpPr>
            <a:cxnSpLocks/>
          </p:cNvCxnSpPr>
          <p:nvPr/>
        </p:nvCxnSpPr>
        <p:spPr>
          <a:xfrm flipH="1">
            <a:off x="3458355" y="2062483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69CC49-61EB-945E-3F82-E4CD89ED0780}"/>
              </a:ext>
            </a:extLst>
          </p:cNvPr>
          <p:cNvCxnSpPr>
            <a:cxnSpLocks/>
          </p:cNvCxnSpPr>
          <p:nvPr/>
        </p:nvCxnSpPr>
        <p:spPr>
          <a:xfrm flipH="1">
            <a:off x="4134561" y="2293019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F179B8-C984-3F72-00F2-1913511A796A}"/>
              </a:ext>
            </a:extLst>
          </p:cNvPr>
          <p:cNvCxnSpPr>
            <a:cxnSpLocks/>
          </p:cNvCxnSpPr>
          <p:nvPr/>
        </p:nvCxnSpPr>
        <p:spPr>
          <a:xfrm flipH="1">
            <a:off x="5423943" y="3263712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E6FCFF5-6269-205F-506B-4E1DCA222375}"/>
              </a:ext>
            </a:extLst>
          </p:cNvPr>
          <p:cNvCxnSpPr>
            <a:cxnSpLocks/>
          </p:cNvCxnSpPr>
          <p:nvPr/>
        </p:nvCxnSpPr>
        <p:spPr>
          <a:xfrm flipH="1">
            <a:off x="6344753" y="3704877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541489-9BA5-D68C-D1DB-A94232DC1BD6}"/>
              </a:ext>
            </a:extLst>
          </p:cNvPr>
          <p:cNvCxnSpPr>
            <a:cxnSpLocks/>
          </p:cNvCxnSpPr>
          <p:nvPr/>
        </p:nvCxnSpPr>
        <p:spPr>
          <a:xfrm flipH="1" flipV="1">
            <a:off x="4416357" y="3093396"/>
            <a:ext cx="745787" cy="933955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41B7CA-0CDD-2998-28AC-581580FD74E8}"/>
              </a:ext>
            </a:extLst>
          </p:cNvPr>
          <p:cNvSpPr/>
          <p:nvPr/>
        </p:nvSpPr>
        <p:spPr>
          <a:xfrm>
            <a:off x="5197187" y="4654493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6CFB39-E062-6742-7FB7-64EDEB65924D}"/>
              </a:ext>
            </a:extLst>
          </p:cNvPr>
          <p:cNvSpPr/>
          <p:nvPr/>
        </p:nvSpPr>
        <p:spPr>
          <a:xfrm>
            <a:off x="4495517" y="2922285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9B9FC3-133E-B416-D577-DEC7F6488957}"/>
              </a:ext>
            </a:extLst>
          </p:cNvPr>
          <p:cNvCxnSpPr>
            <a:cxnSpLocks/>
          </p:cNvCxnSpPr>
          <p:nvPr/>
        </p:nvCxnSpPr>
        <p:spPr>
          <a:xfrm flipH="1">
            <a:off x="5162144" y="4017623"/>
            <a:ext cx="9728" cy="9772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1CDF416-1488-3631-3F51-2D562E34B42B}"/>
              </a:ext>
            </a:extLst>
          </p:cNvPr>
          <p:cNvSpPr/>
          <p:nvPr/>
        </p:nvSpPr>
        <p:spPr>
          <a:xfrm rot="2288190">
            <a:off x="2740723" y="2519804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187459" y="2108087"/>
            <a:ext cx="1832670" cy="190763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0EF36-B496-9C91-610E-C36F7804BB6C}"/>
              </a:ext>
            </a:extLst>
          </p:cNvPr>
          <p:cNvCxnSpPr>
            <a:cxnSpLocks/>
          </p:cNvCxnSpPr>
          <p:nvPr/>
        </p:nvCxnSpPr>
        <p:spPr>
          <a:xfrm flipV="1">
            <a:off x="5206915" y="3780405"/>
            <a:ext cx="1808834" cy="23532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6986843" y="2059447"/>
            <a:ext cx="28906" cy="1758314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6904F77-FBBA-A581-363B-2F2D0020D7EE}"/>
              </a:ext>
            </a:extLst>
          </p:cNvPr>
          <p:cNvSpPr/>
          <p:nvPr/>
        </p:nvSpPr>
        <p:spPr>
          <a:xfrm>
            <a:off x="6975852" y="2691458"/>
            <a:ext cx="1082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F3E255-C896-08E4-429C-290EAC15C490}"/>
              </a:ext>
            </a:extLst>
          </p:cNvPr>
          <p:cNvSpPr/>
          <p:nvPr/>
        </p:nvSpPr>
        <p:spPr>
          <a:xfrm>
            <a:off x="6602059" y="3705769"/>
            <a:ext cx="3348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9AB485-B6F0-13D9-5B48-4E24638595A9}"/>
              </a:ext>
            </a:extLst>
          </p:cNvPr>
          <p:cNvGrpSpPr/>
          <p:nvPr/>
        </p:nvGrpSpPr>
        <p:grpSpPr>
          <a:xfrm rot="15871661">
            <a:off x="6825646" y="3619067"/>
            <a:ext cx="165370" cy="165370"/>
            <a:chOff x="2830749" y="1896894"/>
            <a:chExt cx="165370" cy="16537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BB56FD6-9ED0-06D0-ABAA-F88B84002EBD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A8E412-A432-80CC-A52C-76ADD0DA22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3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1956373"/>
            <a:ext cx="1353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24386" y="4158133"/>
            <a:ext cx="1343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126039"/>
            <a:ext cx="1778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57270" y="4267132"/>
            <a:ext cx="1798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A8081F-ACEE-4A71-4C27-D26B392A9A88}"/>
              </a:ext>
            </a:extLst>
          </p:cNvPr>
          <p:cNvSpPr/>
          <p:nvPr/>
        </p:nvSpPr>
        <p:spPr>
          <a:xfrm>
            <a:off x="9697702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883AA-20A5-97F9-BCFD-42B450F62D50}"/>
              </a:ext>
            </a:extLst>
          </p:cNvPr>
          <p:cNvSpPr/>
          <p:nvPr/>
        </p:nvSpPr>
        <p:spPr>
          <a:xfrm rot="19764368">
            <a:off x="6219154" y="2521493"/>
            <a:ext cx="1487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orthogonal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07BBD2F-5622-FD0D-6E54-BD429A44C5B4}"/>
              </a:ext>
            </a:extLst>
          </p:cNvPr>
          <p:cNvSpPr/>
          <p:nvPr/>
        </p:nvSpPr>
        <p:spPr>
          <a:xfrm rot="18932027">
            <a:off x="3430639" y="2701147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19CDB23-2B7C-BC4C-A4D8-D66064505188}"/>
              </a:ext>
            </a:extLst>
          </p:cNvPr>
          <p:cNvSpPr/>
          <p:nvPr/>
        </p:nvSpPr>
        <p:spPr>
          <a:xfrm rot="9751555">
            <a:off x="7403712" y="763926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147</Words>
  <Application>Microsoft Office PowerPoint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35</cp:revision>
  <dcterms:created xsi:type="dcterms:W3CDTF">2023-09-17T14:24:15Z</dcterms:created>
  <dcterms:modified xsi:type="dcterms:W3CDTF">2023-09-29T12:47:37Z</dcterms:modified>
</cp:coreProperties>
</file>