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2EB9D-9320-74E2-17A6-C9E3E2E59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2A6A18-E064-33AF-061E-56533A958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10463-FC16-4950-7E17-F8706A0A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569901-B414-2A1D-DDBE-7FBA2684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1CB89-C855-F2E2-0EE1-E62D6FD5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27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E3291-8A79-72E4-56BA-694229F6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309F68-BFE3-1611-2D74-4D3B867EF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9AD9C9-B1AB-BE65-BCD6-4F3214B0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40BF2E-DE84-CA2B-8420-B39AE6C1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B49D6-1332-6C80-3775-3069C792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07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C4DD5C-1353-7E5B-9669-9C1F18AAD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FCDB08-09B8-88B9-4EE4-78871F158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0CBDCE-0E68-546C-26C1-53CD310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D24E2-73BC-AB50-0008-ED61C4F35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1BA53A-22B6-886D-5F5F-EECA4F7F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38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41A67-9882-58D0-F48A-6FA45A8A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43CFF-8406-51E3-FE43-E334FCE47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E949D-F361-2913-80D5-B9465F0B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BCFB5E-FE73-BF62-973C-D5F8F4FC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9AA90F-ECC1-9F26-6AEC-B40AE792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33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8EF1E-EF4F-E5DC-E7E4-B5CABD4C1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D4C16C-211B-4A45-719A-FF8FB96D1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DCED13-953F-8F5F-09B2-85F28D8B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8CAC2-DDF3-382C-46C4-63D6208B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6C17C-D0A4-F7B7-FBE5-48C730F5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14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6983B-4E5D-8A2A-8DDE-247C7EF7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565ED-7F5D-CC8C-B704-99569ADBD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2FBD1A-3804-FF1D-1963-76A1616B0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A293C0-58B7-BD9D-ECF8-DDCC01EE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7D8B9B-99B1-648F-C631-4BA7E789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2B0BAB-0D12-8A58-AC4C-6DA48E39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48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D25BF-01B0-ABD0-5CB4-F900099B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C9F851-5324-AB51-261E-1452CD5DF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6FD841-1C9A-0A60-0E46-787F0E068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448B94-439C-E9E4-7FA7-0AFAB5808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F78329-A284-19E7-0F2B-18E7952D2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FCB904-F7F1-3B88-B9A3-892FA718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2023/10/1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3C3274-9A07-B502-9651-D65EDC54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E8287A-4E47-5012-5F07-98208C2D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62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3BF03-92A3-92AD-F617-0BAAC510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54CED2-315F-62B9-3330-20DB3678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2023/10/1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A98062-8CF0-D374-14A7-503B8743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6A7986-E2EA-EEFA-59E7-A1EC5A95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80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1530B5-78EF-C31B-EBCE-4B6E1A53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2023/10/1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452972-ED12-57B4-856B-9580A8B0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3596FB-8237-1CEA-62B4-946E4A1C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64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140EE-CAC8-FA69-867E-9F355FF4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29EDBC-C0D0-88E0-17FE-14EA78A85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645E9A-9ED4-4DE4-8C10-89C243149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EF6EBF-67AF-2F44-F668-4179F57B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620684-D0A2-411D-CBD1-55DAA50AC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8B0A81-E05E-1831-5267-5D1CF9E3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66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A71F1-04ED-7E23-0AD3-B994EDEC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8C3BC6-313D-70B7-D727-5DA1E484C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00E97-0843-B055-5825-1720F9CEE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D9DCF1-852C-B6C0-DAF5-310F3B4D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BA2040-A2AB-D27D-ACFC-34D8CF6B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15AB9D-4ADA-EA1D-1F6B-9675EEBE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55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EF3E6C-5040-30DF-625F-E0E66409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F41BD0-D36C-75FD-A319-6DE05E370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B490EF-1D61-81FA-AA84-959D93FFF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14340-6DC8-4F03-8B80-799B88CEBCA0}" type="datetimeFigureOut">
              <a:rPr lang="zh-CN" altLang="en-US" smtClean="0"/>
              <a:t>2023/10/1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E9A30-B71E-4996-80D1-76F2C7392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65A5D9-4A89-F523-CC72-30CAF42EB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82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326860" y="3959258"/>
            <a:ext cx="559340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V="1">
            <a:off x="5950085" y="1118681"/>
            <a:ext cx="0" cy="44941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642184" y="3959258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5526189" y="968302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5449811" y="3959257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4B779B2-B067-FCE3-4D36-9852C0144568}"/>
              </a:ext>
            </a:extLst>
          </p:cNvPr>
          <p:cNvCxnSpPr>
            <a:cxnSpLocks/>
          </p:cNvCxnSpPr>
          <p:nvPr/>
        </p:nvCxnSpPr>
        <p:spPr>
          <a:xfrm>
            <a:off x="6488349" y="2924833"/>
            <a:ext cx="0" cy="103442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58E3F9E-CF82-4B7D-53C1-CFD9A6A97ADB}"/>
              </a:ext>
            </a:extLst>
          </p:cNvPr>
          <p:cNvCxnSpPr>
            <a:cxnSpLocks/>
          </p:cNvCxnSpPr>
          <p:nvPr/>
        </p:nvCxnSpPr>
        <p:spPr>
          <a:xfrm>
            <a:off x="5950085" y="2874673"/>
            <a:ext cx="538264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7CF8891-8FB5-7978-E789-70F56AF108AE}"/>
              </a:ext>
            </a:extLst>
          </p:cNvPr>
          <p:cNvSpPr/>
          <p:nvPr/>
        </p:nvSpPr>
        <p:spPr>
          <a:xfrm>
            <a:off x="6331896" y="4051590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9A5DE3-EC7E-0BB3-3A3E-43BC55588F53}"/>
              </a:ext>
            </a:extLst>
          </p:cNvPr>
          <p:cNvSpPr/>
          <p:nvPr/>
        </p:nvSpPr>
        <p:spPr>
          <a:xfrm>
            <a:off x="5516461" y="2690007"/>
            <a:ext cx="3385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F9B7BBA-E60C-C2E7-73B0-FDE3C688D6C2}"/>
              </a:ext>
            </a:extLst>
          </p:cNvPr>
          <p:cNvCxnSpPr>
            <a:cxnSpLocks/>
          </p:cNvCxnSpPr>
          <p:nvPr/>
        </p:nvCxnSpPr>
        <p:spPr>
          <a:xfrm flipV="1">
            <a:off x="5312230" y="1614789"/>
            <a:ext cx="1808419" cy="3626577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682BA53-A52D-90E5-61B3-8E09BD3B8744}"/>
              </a:ext>
            </a:extLst>
          </p:cNvPr>
          <p:cNvCxnSpPr>
            <a:cxnSpLocks/>
          </p:cNvCxnSpPr>
          <p:nvPr/>
        </p:nvCxnSpPr>
        <p:spPr>
          <a:xfrm flipV="1">
            <a:off x="3655523" y="2178996"/>
            <a:ext cx="4364933" cy="204769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5778AA66-C3E2-7E40-2221-033B1B546A51}"/>
              </a:ext>
            </a:extLst>
          </p:cNvPr>
          <p:cNvSpPr/>
          <p:nvPr/>
        </p:nvSpPr>
        <p:spPr>
          <a:xfrm>
            <a:off x="7071157" y="1417584"/>
            <a:ext cx="94929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2x-y=0</a:t>
            </a:r>
            <a:endParaRPr lang="zh-CN" altLang="en-US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84E064A-0220-2FFD-AFD0-E4C266489E96}"/>
              </a:ext>
            </a:extLst>
          </p:cNvPr>
          <p:cNvCxnSpPr>
            <a:cxnSpLocks/>
          </p:cNvCxnSpPr>
          <p:nvPr/>
        </p:nvCxnSpPr>
        <p:spPr>
          <a:xfrm>
            <a:off x="4243582" y="3852153"/>
            <a:ext cx="0" cy="13952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AAECA3C1-FB72-7ECC-F218-E6E4A0060C6B}"/>
              </a:ext>
            </a:extLst>
          </p:cNvPr>
          <p:cNvSpPr/>
          <p:nvPr/>
        </p:nvSpPr>
        <p:spPr>
          <a:xfrm>
            <a:off x="4029420" y="4005423"/>
            <a:ext cx="42832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-3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1582028-5381-9F43-4597-817F8E7CD31A}"/>
              </a:ext>
            </a:extLst>
          </p:cNvPr>
          <p:cNvSpPr/>
          <p:nvPr/>
        </p:nvSpPr>
        <p:spPr>
          <a:xfrm>
            <a:off x="7776521" y="2181712"/>
            <a:ext cx="110959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-x+2y=3</a:t>
            </a:r>
            <a:endParaRPr lang="zh-CN" altLang="en-US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9226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>
            <a:extLst>
              <a:ext uri="{FF2B5EF4-FFF2-40B4-BE49-F238E27FC236}">
                <a16:creationId xmlns:a16="http://schemas.microsoft.com/office/drawing/2014/main" id="{6191DC79-BE74-6CFD-00B8-33E8DD86CA20}"/>
              </a:ext>
            </a:extLst>
          </p:cNvPr>
          <p:cNvSpPr/>
          <p:nvPr/>
        </p:nvSpPr>
        <p:spPr>
          <a:xfrm rot="8168551">
            <a:off x="202877" y="1904558"/>
            <a:ext cx="3000415" cy="1240374"/>
          </a:xfrm>
          <a:prstGeom prst="parallelogram">
            <a:avLst>
              <a:gd name="adj" fmla="val 9491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>
            <a:extLst>
              <a:ext uri="{FF2B5EF4-FFF2-40B4-BE49-F238E27FC236}">
                <a16:creationId xmlns:a16="http://schemas.microsoft.com/office/drawing/2014/main" id="{85D2339F-1A0F-8A68-CA16-11EF67792149}"/>
              </a:ext>
            </a:extLst>
          </p:cNvPr>
          <p:cNvSpPr/>
          <p:nvPr/>
        </p:nvSpPr>
        <p:spPr>
          <a:xfrm rot="10800000">
            <a:off x="1046374" y="2752626"/>
            <a:ext cx="3242819" cy="1268186"/>
          </a:xfrm>
          <a:prstGeom prst="parallelogram">
            <a:avLst>
              <a:gd name="adj" fmla="val 103835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137488-70D1-B4B8-94E0-ABB001F2E6B2}"/>
              </a:ext>
            </a:extLst>
          </p:cNvPr>
          <p:cNvSpPr/>
          <p:nvPr/>
        </p:nvSpPr>
        <p:spPr>
          <a:xfrm>
            <a:off x="4634768" y="2460238"/>
            <a:ext cx="346921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orthogonal !</a:t>
            </a:r>
            <a:endParaRPr lang="zh-CN" altLang="en-US" sz="3200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9468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 flipV="1">
            <a:off x="5392132" y="3157979"/>
            <a:ext cx="3463281" cy="18759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575297" y="3228983"/>
            <a:ext cx="3449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92C623-99A1-9C27-33EE-FD5782615971}"/>
              </a:ext>
            </a:extLst>
          </p:cNvPr>
          <p:cNvCxnSpPr>
            <a:cxnSpLocks/>
          </p:cNvCxnSpPr>
          <p:nvPr/>
        </p:nvCxnSpPr>
        <p:spPr>
          <a:xfrm flipV="1">
            <a:off x="6146197" y="3044858"/>
            <a:ext cx="1023705" cy="1582376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1B52BA6-759F-D695-AF68-04F858C9D075}"/>
              </a:ext>
            </a:extLst>
          </p:cNvPr>
          <p:cNvCxnSpPr>
            <a:cxnSpLocks/>
          </p:cNvCxnSpPr>
          <p:nvPr/>
        </p:nvCxnSpPr>
        <p:spPr>
          <a:xfrm>
            <a:off x="7179630" y="3054586"/>
            <a:ext cx="412516" cy="791188"/>
          </a:xfrm>
          <a:prstGeom prst="line">
            <a:avLst/>
          </a:prstGeom>
          <a:ln w="25400">
            <a:solidFill>
              <a:srgbClr val="7030A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148B290-B7C5-05E6-7799-62F80F0F7B66}"/>
              </a:ext>
            </a:extLst>
          </p:cNvPr>
          <p:cNvSpPr/>
          <p:nvPr/>
        </p:nvSpPr>
        <p:spPr>
          <a:xfrm>
            <a:off x="6658049" y="2927146"/>
            <a:ext cx="37061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zh-CN" altLang="en-US" sz="2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E2D542C-BE97-3A0C-A357-E8CC772BD444}"/>
              </a:ext>
            </a:extLst>
          </p:cNvPr>
          <p:cNvSpPr/>
          <p:nvPr/>
        </p:nvSpPr>
        <p:spPr>
          <a:xfrm>
            <a:off x="7311141" y="3044858"/>
            <a:ext cx="1087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e=b-p</a:t>
            </a:r>
            <a:endParaRPr lang="zh-CN" altLang="en-US" sz="2400" b="1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12B3AA8-F7C8-171A-F725-18FF3F1E94E8}"/>
              </a:ext>
            </a:extLst>
          </p:cNvPr>
          <p:cNvCxnSpPr>
            <a:cxnSpLocks/>
          </p:cNvCxnSpPr>
          <p:nvPr/>
        </p:nvCxnSpPr>
        <p:spPr>
          <a:xfrm flipV="1">
            <a:off x="6146197" y="3836046"/>
            <a:ext cx="1480288" cy="791188"/>
          </a:xfrm>
          <a:prstGeom prst="line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DA26B362-087E-B3DF-1754-690D068B1666}"/>
              </a:ext>
            </a:extLst>
          </p:cNvPr>
          <p:cNvSpPr/>
          <p:nvPr/>
        </p:nvSpPr>
        <p:spPr>
          <a:xfrm>
            <a:off x="7255871" y="3944464"/>
            <a:ext cx="37061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endParaRPr lang="zh-CN" altLang="en-US" sz="2400" b="1" cap="none" spc="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DF2460A-4516-B5BF-715D-DB6A16DC14C9}"/>
              </a:ext>
            </a:extLst>
          </p:cNvPr>
          <p:cNvGrpSpPr/>
          <p:nvPr/>
        </p:nvGrpSpPr>
        <p:grpSpPr>
          <a:xfrm rot="19793194">
            <a:off x="7555813" y="3646633"/>
            <a:ext cx="165370" cy="165370"/>
            <a:chOff x="2830749" y="1896894"/>
            <a:chExt cx="165370" cy="165370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47557D9-1FD9-EC41-49A4-66407C34AFE0}"/>
                </a:ext>
              </a:extLst>
            </p:cNvPr>
            <p:cNvCxnSpPr/>
            <p:nvPr/>
          </p:nvCxnSpPr>
          <p:spPr>
            <a:xfrm>
              <a:off x="2830749" y="1896894"/>
              <a:ext cx="16537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356B6C4-B763-8FAF-CE58-535F4CB2B95F}"/>
                </a:ext>
              </a:extLst>
            </p:cNvPr>
            <p:cNvCxnSpPr>
              <a:cxnSpLocks/>
            </p:cNvCxnSpPr>
            <p:nvPr/>
          </p:nvCxnSpPr>
          <p:spPr>
            <a:xfrm>
              <a:off x="2986391" y="1896894"/>
              <a:ext cx="0" cy="1653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0265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2FCAB8A-316C-DD33-720F-A8A9770E85AC}"/>
              </a:ext>
            </a:extLst>
          </p:cNvPr>
          <p:cNvCxnSpPr>
            <a:cxnSpLocks/>
          </p:cNvCxnSpPr>
          <p:nvPr/>
        </p:nvCxnSpPr>
        <p:spPr>
          <a:xfrm flipH="1">
            <a:off x="4834385" y="2822694"/>
            <a:ext cx="1350461" cy="23860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5162144" y="4027351"/>
            <a:ext cx="489625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V="1">
            <a:off x="5171872" y="778213"/>
            <a:ext cx="0" cy="3249138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148B290-B7C5-05E6-7799-62F80F0F7B66}"/>
              </a:ext>
            </a:extLst>
          </p:cNvPr>
          <p:cNvSpPr/>
          <p:nvPr/>
        </p:nvSpPr>
        <p:spPr>
          <a:xfrm>
            <a:off x="6541062" y="1878147"/>
            <a:ext cx="37061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zh-CN" altLang="en-US" sz="2400" b="1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3598971-1709-6738-14B6-2796A3F83A9B}"/>
              </a:ext>
            </a:extLst>
          </p:cNvPr>
          <p:cNvCxnSpPr>
            <a:cxnSpLocks/>
          </p:cNvCxnSpPr>
          <p:nvPr/>
        </p:nvCxnSpPr>
        <p:spPr>
          <a:xfrm flipH="1">
            <a:off x="2743200" y="4027351"/>
            <a:ext cx="2418944" cy="143959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2AA77F0-26B5-D01B-13B6-581FC3CB22E5}"/>
              </a:ext>
            </a:extLst>
          </p:cNvPr>
          <p:cNvCxnSpPr>
            <a:cxnSpLocks/>
          </p:cNvCxnSpPr>
          <p:nvPr/>
        </p:nvCxnSpPr>
        <p:spPr>
          <a:xfrm flipH="1">
            <a:off x="3458355" y="2062483"/>
            <a:ext cx="1149784" cy="20771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A69CC49-61EB-945E-3F82-E4CD89ED0780}"/>
              </a:ext>
            </a:extLst>
          </p:cNvPr>
          <p:cNvCxnSpPr>
            <a:cxnSpLocks/>
          </p:cNvCxnSpPr>
          <p:nvPr/>
        </p:nvCxnSpPr>
        <p:spPr>
          <a:xfrm flipH="1">
            <a:off x="4134561" y="2293019"/>
            <a:ext cx="1350461" cy="23860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4F179B8-C984-3F72-00F2-1913511A796A}"/>
              </a:ext>
            </a:extLst>
          </p:cNvPr>
          <p:cNvCxnSpPr>
            <a:cxnSpLocks/>
          </p:cNvCxnSpPr>
          <p:nvPr/>
        </p:nvCxnSpPr>
        <p:spPr>
          <a:xfrm flipH="1">
            <a:off x="5423943" y="3263712"/>
            <a:ext cx="1302426" cy="23872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E6FCFF5-6269-205F-506B-4E1DCA222375}"/>
              </a:ext>
            </a:extLst>
          </p:cNvPr>
          <p:cNvCxnSpPr>
            <a:cxnSpLocks/>
          </p:cNvCxnSpPr>
          <p:nvPr/>
        </p:nvCxnSpPr>
        <p:spPr>
          <a:xfrm flipH="1">
            <a:off x="6344753" y="3704877"/>
            <a:ext cx="959329" cy="184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E541489-9BA5-D68C-D1DB-A94232DC1BD6}"/>
              </a:ext>
            </a:extLst>
          </p:cNvPr>
          <p:cNvCxnSpPr>
            <a:cxnSpLocks/>
          </p:cNvCxnSpPr>
          <p:nvPr/>
        </p:nvCxnSpPr>
        <p:spPr>
          <a:xfrm flipH="1" flipV="1">
            <a:off x="4416357" y="3093396"/>
            <a:ext cx="745787" cy="933955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541B7CA-0CDD-2998-28AC-581580FD74E8}"/>
              </a:ext>
            </a:extLst>
          </p:cNvPr>
          <p:cNvSpPr/>
          <p:nvPr/>
        </p:nvSpPr>
        <p:spPr>
          <a:xfrm>
            <a:off x="5197187" y="4654493"/>
            <a:ext cx="37542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altLang="zh-CN" sz="10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1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6CFB39-E062-6742-7FB7-64EDEB65924D}"/>
              </a:ext>
            </a:extLst>
          </p:cNvPr>
          <p:cNvSpPr/>
          <p:nvPr/>
        </p:nvSpPr>
        <p:spPr>
          <a:xfrm>
            <a:off x="4495517" y="2922285"/>
            <a:ext cx="37542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altLang="zh-CN" sz="10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1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B9B9FC3-133E-B416-D577-DEC7F6488957}"/>
              </a:ext>
            </a:extLst>
          </p:cNvPr>
          <p:cNvCxnSpPr>
            <a:cxnSpLocks/>
          </p:cNvCxnSpPr>
          <p:nvPr/>
        </p:nvCxnSpPr>
        <p:spPr>
          <a:xfrm flipH="1">
            <a:off x="5162144" y="4017623"/>
            <a:ext cx="9728" cy="977280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数据 18">
            <a:extLst>
              <a:ext uri="{FF2B5EF4-FFF2-40B4-BE49-F238E27FC236}">
                <a16:creationId xmlns:a16="http://schemas.microsoft.com/office/drawing/2014/main" id="{21CDF416-1488-3631-3F51-2D562E34B42B}"/>
              </a:ext>
            </a:extLst>
          </p:cNvPr>
          <p:cNvSpPr/>
          <p:nvPr/>
        </p:nvSpPr>
        <p:spPr>
          <a:xfrm rot="2288190">
            <a:off x="2740723" y="2519804"/>
            <a:ext cx="5207669" cy="2739479"/>
          </a:xfrm>
          <a:prstGeom prst="flowChartInputOutput">
            <a:avLst/>
          </a:prstGeom>
          <a:solidFill>
            <a:srgbClr val="00B0F0">
              <a:alpha val="56000"/>
            </a:srgbClr>
          </a:solidFill>
          <a:ln>
            <a:solidFill>
              <a:srgbClr val="00B0F0">
                <a:alpha val="27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92C623-99A1-9C27-33EE-FD5782615971}"/>
              </a:ext>
            </a:extLst>
          </p:cNvPr>
          <p:cNvCxnSpPr>
            <a:cxnSpLocks/>
          </p:cNvCxnSpPr>
          <p:nvPr/>
        </p:nvCxnSpPr>
        <p:spPr>
          <a:xfrm flipV="1">
            <a:off x="5187459" y="2108087"/>
            <a:ext cx="1832670" cy="1907638"/>
          </a:xfrm>
          <a:prstGeom prst="line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330EF36-B496-9C91-610E-C36F7804BB6C}"/>
              </a:ext>
            </a:extLst>
          </p:cNvPr>
          <p:cNvCxnSpPr>
            <a:cxnSpLocks/>
          </p:cNvCxnSpPr>
          <p:nvPr/>
        </p:nvCxnSpPr>
        <p:spPr>
          <a:xfrm flipV="1">
            <a:off x="5206915" y="3780405"/>
            <a:ext cx="1808834" cy="235320"/>
          </a:xfrm>
          <a:prstGeom prst="line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1B52BA6-759F-D695-AF68-04F858C9D075}"/>
              </a:ext>
            </a:extLst>
          </p:cNvPr>
          <p:cNvCxnSpPr>
            <a:cxnSpLocks/>
          </p:cNvCxnSpPr>
          <p:nvPr/>
        </p:nvCxnSpPr>
        <p:spPr>
          <a:xfrm flipV="1">
            <a:off x="6986843" y="2059447"/>
            <a:ext cx="28906" cy="1758314"/>
          </a:xfrm>
          <a:prstGeom prst="line">
            <a:avLst/>
          </a:prstGeom>
          <a:ln w="25400">
            <a:solidFill>
              <a:srgbClr val="7030A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06904F77-FBBA-A581-363B-2F2D0020D7EE}"/>
              </a:ext>
            </a:extLst>
          </p:cNvPr>
          <p:cNvSpPr/>
          <p:nvPr/>
        </p:nvSpPr>
        <p:spPr>
          <a:xfrm>
            <a:off x="6975852" y="2691458"/>
            <a:ext cx="10823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e=b-p</a:t>
            </a:r>
            <a:endParaRPr lang="zh-CN" altLang="en-US" sz="2400" b="1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0F3E255-C896-08E4-429C-290EAC15C490}"/>
              </a:ext>
            </a:extLst>
          </p:cNvPr>
          <p:cNvSpPr/>
          <p:nvPr/>
        </p:nvSpPr>
        <p:spPr>
          <a:xfrm>
            <a:off x="6602059" y="3705769"/>
            <a:ext cx="33488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endParaRPr lang="zh-CN" altLang="en-US" sz="2400" b="1" cap="none" spc="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19AB485-B6F0-13D9-5B48-4E24638595A9}"/>
              </a:ext>
            </a:extLst>
          </p:cNvPr>
          <p:cNvGrpSpPr/>
          <p:nvPr/>
        </p:nvGrpSpPr>
        <p:grpSpPr>
          <a:xfrm rot="15871661">
            <a:off x="6825646" y="3619067"/>
            <a:ext cx="165370" cy="165370"/>
            <a:chOff x="2830749" y="1896894"/>
            <a:chExt cx="165370" cy="165370"/>
          </a:xfrm>
        </p:grpSpPr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3BB56FD6-9ED0-06D0-ABAA-F88B84002EBD}"/>
                </a:ext>
              </a:extLst>
            </p:cNvPr>
            <p:cNvCxnSpPr/>
            <p:nvPr/>
          </p:nvCxnSpPr>
          <p:spPr>
            <a:xfrm>
              <a:off x="2830749" y="1896894"/>
              <a:ext cx="16537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A6A8E412-A432-80CC-A52C-76ADD0DA2249}"/>
                </a:ext>
              </a:extLst>
            </p:cNvPr>
            <p:cNvCxnSpPr>
              <a:cxnSpLocks/>
            </p:cNvCxnSpPr>
            <p:nvPr/>
          </p:nvCxnSpPr>
          <p:spPr>
            <a:xfrm>
              <a:off x="2986391" y="1896894"/>
              <a:ext cx="0" cy="1653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2933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5185386" y="3959258"/>
            <a:ext cx="333644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H="1" flipV="1">
            <a:off x="5950084" y="2089301"/>
            <a:ext cx="12160" cy="26088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234464" y="3852253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5633400" y="1961384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5595729" y="3900889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4B779B2-B067-FCE3-4D36-9852C0144568}"/>
              </a:ext>
            </a:extLst>
          </p:cNvPr>
          <p:cNvCxnSpPr>
            <a:cxnSpLocks/>
          </p:cNvCxnSpPr>
          <p:nvPr/>
        </p:nvCxnSpPr>
        <p:spPr>
          <a:xfrm>
            <a:off x="6488349" y="3842426"/>
            <a:ext cx="0" cy="11683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58E3F9E-CF82-4B7D-53C1-CFD9A6A97ADB}"/>
              </a:ext>
            </a:extLst>
          </p:cNvPr>
          <p:cNvCxnSpPr>
            <a:cxnSpLocks/>
          </p:cNvCxnSpPr>
          <p:nvPr/>
        </p:nvCxnSpPr>
        <p:spPr>
          <a:xfrm>
            <a:off x="5950085" y="2874673"/>
            <a:ext cx="17347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7CF8891-8FB5-7978-E789-70F56AF108AE}"/>
              </a:ext>
            </a:extLst>
          </p:cNvPr>
          <p:cNvSpPr/>
          <p:nvPr/>
        </p:nvSpPr>
        <p:spPr>
          <a:xfrm>
            <a:off x="6331896" y="3944587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9A5DE3-EC7E-0BB3-3A3E-43BC55588F53}"/>
              </a:ext>
            </a:extLst>
          </p:cNvPr>
          <p:cNvSpPr/>
          <p:nvPr/>
        </p:nvSpPr>
        <p:spPr>
          <a:xfrm>
            <a:off x="5652651" y="2690007"/>
            <a:ext cx="3385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51CF55F1-E30F-3AA5-54DF-18F29D406632}"/>
              </a:ext>
            </a:extLst>
          </p:cNvPr>
          <p:cNvCxnSpPr>
            <a:cxnSpLocks/>
          </p:cNvCxnSpPr>
          <p:nvPr/>
        </p:nvCxnSpPr>
        <p:spPr>
          <a:xfrm>
            <a:off x="7068766" y="3842426"/>
            <a:ext cx="0" cy="1037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268D8EE-89E3-A76D-A0DB-C51E3D4C0084}"/>
              </a:ext>
            </a:extLst>
          </p:cNvPr>
          <p:cNvSpPr/>
          <p:nvPr/>
        </p:nvSpPr>
        <p:spPr>
          <a:xfrm>
            <a:off x="6912313" y="3944586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7740508-A45E-52C4-B0E0-80AB925B67B8}"/>
              </a:ext>
            </a:extLst>
          </p:cNvPr>
          <p:cNvCxnSpPr>
            <a:cxnSpLocks/>
          </p:cNvCxnSpPr>
          <p:nvPr/>
        </p:nvCxnSpPr>
        <p:spPr>
          <a:xfrm>
            <a:off x="7631443" y="3848260"/>
            <a:ext cx="0" cy="1037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B6177FA9-4A5A-9CB4-663D-7D62CCEC62A1}"/>
              </a:ext>
            </a:extLst>
          </p:cNvPr>
          <p:cNvSpPr/>
          <p:nvPr/>
        </p:nvSpPr>
        <p:spPr>
          <a:xfrm>
            <a:off x="7474989" y="3944586"/>
            <a:ext cx="31290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86411BB-9AB2-4948-BE80-0B64137E0576}"/>
              </a:ext>
            </a:extLst>
          </p:cNvPr>
          <p:cNvCxnSpPr>
            <a:cxnSpLocks/>
          </p:cNvCxnSpPr>
          <p:nvPr/>
        </p:nvCxnSpPr>
        <p:spPr>
          <a:xfrm>
            <a:off x="5950084" y="3419150"/>
            <a:ext cx="17347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74BA64B-3132-3775-1BF1-1806B3A365EE}"/>
              </a:ext>
            </a:extLst>
          </p:cNvPr>
          <p:cNvSpPr/>
          <p:nvPr/>
        </p:nvSpPr>
        <p:spPr>
          <a:xfrm>
            <a:off x="5655010" y="3242319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乘号 21">
            <a:extLst>
              <a:ext uri="{FF2B5EF4-FFF2-40B4-BE49-F238E27FC236}">
                <a16:creationId xmlns:a16="http://schemas.microsoft.com/office/drawing/2014/main" id="{0EAD3258-515D-814D-D5BC-F0A3EED1F82A}"/>
              </a:ext>
            </a:extLst>
          </p:cNvPr>
          <p:cNvSpPr/>
          <p:nvPr/>
        </p:nvSpPr>
        <p:spPr>
          <a:xfrm>
            <a:off x="7552065" y="2799851"/>
            <a:ext cx="158754" cy="149644"/>
          </a:xfrm>
          <a:prstGeom prst="mathMultiply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乘号 24">
            <a:extLst>
              <a:ext uri="{FF2B5EF4-FFF2-40B4-BE49-F238E27FC236}">
                <a16:creationId xmlns:a16="http://schemas.microsoft.com/office/drawing/2014/main" id="{3F8FF56A-A639-2515-5FF9-6B4EFE537B55}"/>
              </a:ext>
            </a:extLst>
          </p:cNvPr>
          <p:cNvSpPr/>
          <p:nvPr/>
        </p:nvSpPr>
        <p:spPr>
          <a:xfrm>
            <a:off x="6989389" y="2799851"/>
            <a:ext cx="158754" cy="149644"/>
          </a:xfrm>
          <a:prstGeom prst="mathMultiply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乘号 33">
            <a:extLst>
              <a:ext uri="{FF2B5EF4-FFF2-40B4-BE49-F238E27FC236}">
                <a16:creationId xmlns:a16="http://schemas.microsoft.com/office/drawing/2014/main" id="{E22EA049-BFF9-8286-9209-EFD2B86E8D71}"/>
              </a:ext>
            </a:extLst>
          </p:cNvPr>
          <p:cNvSpPr/>
          <p:nvPr/>
        </p:nvSpPr>
        <p:spPr>
          <a:xfrm>
            <a:off x="6408972" y="3341903"/>
            <a:ext cx="158754" cy="149644"/>
          </a:xfrm>
          <a:prstGeom prst="mathMultiply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425946E-CD8F-B292-464E-956DC3B908FE}"/>
              </a:ext>
            </a:extLst>
          </p:cNvPr>
          <p:cNvCxnSpPr>
            <a:cxnSpLocks/>
          </p:cNvCxnSpPr>
          <p:nvPr/>
        </p:nvCxnSpPr>
        <p:spPr>
          <a:xfrm flipV="1">
            <a:off x="5448693" y="2571484"/>
            <a:ext cx="2518260" cy="12709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136277C1-C51E-C400-597D-33EAD869463F}"/>
              </a:ext>
            </a:extLst>
          </p:cNvPr>
          <p:cNvSpPr/>
          <p:nvPr/>
        </p:nvSpPr>
        <p:spPr>
          <a:xfrm>
            <a:off x="7098044" y="2188934"/>
            <a:ext cx="14237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</a:t>
            </a:r>
            <a:r>
              <a:rPr lang="en-US" altLang="zh-CN" sz="20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= C + Dx</a:t>
            </a:r>
            <a:endParaRPr lang="zh-CN" altLang="en-US" sz="2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9084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1483217-F141-82C7-09F0-08508310EC36}"/>
              </a:ext>
            </a:extLst>
          </p:cNvPr>
          <p:cNvSpPr/>
          <p:nvPr/>
        </p:nvSpPr>
        <p:spPr>
          <a:xfrm rot="13265096">
            <a:off x="5188950" y="3676260"/>
            <a:ext cx="1494525" cy="203677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rgbClr val="00B050">
                <a:alpha val="50000"/>
              </a:srgb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1FA68F9-9D51-5F69-0649-F7EBFFEFC138}"/>
              </a:ext>
            </a:extLst>
          </p:cNvPr>
          <p:cNvCxnSpPr>
            <a:cxnSpLocks/>
          </p:cNvCxnSpPr>
          <p:nvPr/>
        </p:nvCxnSpPr>
        <p:spPr>
          <a:xfrm flipH="1">
            <a:off x="5758885" y="3422998"/>
            <a:ext cx="272997" cy="763972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69C0193E-E37C-638D-0EBC-A5FE106EE41A}"/>
              </a:ext>
            </a:extLst>
          </p:cNvPr>
          <p:cNvSpPr/>
          <p:nvPr/>
        </p:nvSpPr>
        <p:spPr>
          <a:xfrm rot="18662037">
            <a:off x="4647613" y="368290"/>
            <a:ext cx="1497420" cy="3010173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9CA1D43-51F7-2E17-D59C-9BF66CA748B7}"/>
              </a:ext>
            </a:extLst>
          </p:cNvPr>
          <p:cNvCxnSpPr>
            <a:cxnSpLocks/>
          </p:cNvCxnSpPr>
          <p:nvPr/>
        </p:nvCxnSpPr>
        <p:spPr>
          <a:xfrm flipH="1" flipV="1">
            <a:off x="5264781" y="2353456"/>
            <a:ext cx="774423" cy="107927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6B2D0B9-2A42-42E1-92BB-7A72A12997D6}"/>
              </a:ext>
            </a:extLst>
          </p:cNvPr>
          <p:cNvCxnSpPr>
            <a:cxnSpLocks/>
          </p:cNvCxnSpPr>
          <p:nvPr/>
        </p:nvCxnSpPr>
        <p:spPr>
          <a:xfrm flipH="1" flipV="1">
            <a:off x="4498884" y="3107700"/>
            <a:ext cx="1531795" cy="323823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9582DBA1-D652-C06A-D4D5-E46A886C54FD}"/>
              </a:ext>
            </a:extLst>
          </p:cNvPr>
          <p:cNvSpPr/>
          <p:nvPr/>
        </p:nvSpPr>
        <p:spPr>
          <a:xfrm>
            <a:off x="4498884" y="1567756"/>
            <a:ext cx="177805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column space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F3632F-BF8A-3525-B6D2-C1AF2B640C95}"/>
              </a:ext>
            </a:extLst>
          </p:cNvPr>
          <p:cNvSpPr/>
          <p:nvPr/>
        </p:nvSpPr>
        <p:spPr>
          <a:xfrm>
            <a:off x="5003060" y="4527565"/>
            <a:ext cx="17988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left null space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B624980-7EF1-C050-25CE-4E18FB9EE651}"/>
              </a:ext>
            </a:extLst>
          </p:cNvPr>
          <p:cNvSpPr/>
          <p:nvPr/>
        </p:nvSpPr>
        <p:spPr>
          <a:xfrm>
            <a:off x="5992970" y="3395017"/>
            <a:ext cx="75418" cy="754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C518B66-AAFE-58CC-02C1-6B2F1176C98D}"/>
              </a:ext>
            </a:extLst>
          </p:cNvPr>
          <p:cNvSpPr/>
          <p:nvPr/>
        </p:nvSpPr>
        <p:spPr>
          <a:xfrm>
            <a:off x="4164855" y="2912577"/>
            <a:ext cx="3385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2000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47CD140-8A7B-2368-FCA5-66D594DEF43F}"/>
              </a:ext>
            </a:extLst>
          </p:cNvPr>
          <p:cNvSpPr/>
          <p:nvPr/>
        </p:nvSpPr>
        <p:spPr>
          <a:xfrm>
            <a:off x="5830191" y="3903612"/>
            <a:ext cx="3209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CN" altLang="en-US" sz="2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B094686-CA47-22FA-A033-6C6DD848E750}"/>
              </a:ext>
            </a:extLst>
          </p:cNvPr>
          <p:cNvSpPr/>
          <p:nvPr/>
        </p:nvSpPr>
        <p:spPr>
          <a:xfrm>
            <a:off x="5411193" y="2172995"/>
            <a:ext cx="3385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zh-CN" altLang="en-US" sz="2000" b="1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D2BDDEC-07AD-954B-F09B-A22AB336529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503409" y="3112632"/>
            <a:ext cx="1255476" cy="106785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BBC7A8D-A068-8FDA-2387-3048330B8A8B}"/>
              </a:ext>
            </a:extLst>
          </p:cNvPr>
          <p:cNvGrpSpPr/>
          <p:nvPr/>
        </p:nvGrpSpPr>
        <p:grpSpPr>
          <a:xfrm rot="18334820">
            <a:off x="5677580" y="4020199"/>
            <a:ext cx="89595" cy="104994"/>
            <a:chOff x="2830749" y="1896894"/>
            <a:chExt cx="165370" cy="165370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0AD71F3D-0AC8-20F9-6DF6-8CB212BECE90}"/>
                </a:ext>
              </a:extLst>
            </p:cNvPr>
            <p:cNvCxnSpPr/>
            <p:nvPr/>
          </p:nvCxnSpPr>
          <p:spPr>
            <a:xfrm>
              <a:off x="2830749" y="1896894"/>
              <a:ext cx="16537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D86DB8AD-6DC0-11E1-9E2F-D4BC5D991E74}"/>
                </a:ext>
              </a:extLst>
            </p:cNvPr>
            <p:cNvCxnSpPr>
              <a:cxnSpLocks/>
            </p:cNvCxnSpPr>
            <p:nvPr/>
          </p:nvCxnSpPr>
          <p:spPr>
            <a:xfrm>
              <a:off x="2986391" y="1896894"/>
              <a:ext cx="0" cy="1653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E3E80E4-6328-6D0D-40F3-05D08FB92D15}"/>
              </a:ext>
            </a:extLst>
          </p:cNvPr>
          <p:cNvCxnSpPr>
            <a:cxnSpLocks/>
          </p:cNvCxnSpPr>
          <p:nvPr/>
        </p:nvCxnSpPr>
        <p:spPr>
          <a:xfrm flipH="1">
            <a:off x="4493681" y="2382778"/>
            <a:ext cx="761372" cy="73958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8EAB8EC-52B3-3E94-65CF-49D1531AC4BA}"/>
              </a:ext>
            </a:extLst>
          </p:cNvPr>
          <p:cNvGrpSpPr/>
          <p:nvPr/>
        </p:nvGrpSpPr>
        <p:grpSpPr>
          <a:xfrm rot="8452988">
            <a:off x="5207151" y="2441775"/>
            <a:ext cx="124986" cy="138289"/>
            <a:chOff x="2830749" y="1896894"/>
            <a:chExt cx="165370" cy="165370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15DD1DE-8558-B9AB-7AA8-D2F3BEF62532}"/>
                </a:ext>
              </a:extLst>
            </p:cNvPr>
            <p:cNvCxnSpPr/>
            <p:nvPr/>
          </p:nvCxnSpPr>
          <p:spPr>
            <a:xfrm>
              <a:off x="2830749" y="1896894"/>
              <a:ext cx="16537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633C74E-696B-AE39-6031-387963A07770}"/>
                </a:ext>
              </a:extLst>
            </p:cNvPr>
            <p:cNvCxnSpPr>
              <a:cxnSpLocks/>
            </p:cNvCxnSpPr>
            <p:nvPr/>
          </p:nvCxnSpPr>
          <p:spPr>
            <a:xfrm>
              <a:off x="2986391" y="1896894"/>
              <a:ext cx="0" cy="1653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0587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5185386" y="3959258"/>
            <a:ext cx="333644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H="1" flipV="1">
            <a:off x="5950084" y="2089301"/>
            <a:ext cx="12160" cy="26088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234464" y="3852253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5633400" y="1961384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5595729" y="3900889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4B779B2-B067-FCE3-4D36-9852C0144568}"/>
              </a:ext>
            </a:extLst>
          </p:cNvPr>
          <p:cNvCxnSpPr>
            <a:cxnSpLocks/>
          </p:cNvCxnSpPr>
          <p:nvPr/>
        </p:nvCxnSpPr>
        <p:spPr>
          <a:xfrm>
            <a:off x="6488349" y="3842426"/>
            <a:ext cx="0" cy="11683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58E3F9E-CF82-4B7D-53C1-CFD9A6A97ADB}"/>
              </a:ext>
            </a:extLst>
          </p:cNvPr>
          <p:cNvCxnSpPr>
            <a:cxnSpLocks/>
          </p:cNvCxnSpPr>
          <p:nvPr/>
        </p:nvCxnSpPr>
        <p:spPr>
          <a:xfrm>
            <a:off x="5950085" y="2874673"/>
            <a:ext cx="17347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7CF8891-8FB5-7978-E789-70F56AF108AE}"/>
              </a:ext>
            </a:extLst>
          </p:cNvPr>
          <p:cNvSpPr/>
          <p:nvPr/>
        </p:nvSpPr>
        <p:spPr>
          <a:xfrm>
            <a:off x="6331896" y="3944587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9A5DE3-EC7E-0BB3-3A3E-43BC55588F53}"/>
              </a:ext>
            </a:extLst>
          </p:cNvPr>
          <p:cNvSpPr/>
          <p:nvPr/>
        </p:nvSpPr>
        <p:spPr>
          <a:xfrm>
            <a:off x="5652651" y="2690007"/>
            <a:ext cx="3385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51CF55F1-E30F-3AA5-54DF-18F29D406632}"/>
              </a:ext>
            </a:extLst>
          </p:cNvPr>
          <p:cNvCxnSpPr>
            <a:cxnSpLocks/>
          </p:cNvCxnSpPr>
          <p:nvPr/>
        </p:nvCxnSpPr>
        <p:spPr>
          <a:xfrm>
            <a:off x="7068766" y="3842426"/>
            <a:ext cx="0" cy="1037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268D8EE-89E3-A76D-A0DB-C51E3D4C0084}"/>
              </a:ext>
            </a:extLst>
          </p:cNvPr>
          <p:cNvSpPr/>
          <p:nvPr/>
        </p:nvSpPr>
        <p:spPr>
          <a:xfrm>
            <a:off x="6912313" y="3944586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7740508-A45E-52C4-B0E0-80AB925B67B8}"/>
              </a:ext>
            </a:extLst>
          </p:cNvPr>
          <p:cNvCxnSpPr>
            <a:cxnSpLocks/>
          </p:cNvCxnSpPr>
          <p:nvPr/>
        </p:nvCxnSpPr>
        <p:spPr>
          <a:xfrm>
            <a:off x="7631443" y="3848260"/>
            <a:ext cx="0" cy="1037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B6177FA9-4A5A-9CB4-663D-7D62CCEC62A1}"/>
              </a:ext>
            </a:extLst>
          </p:cNvPr>
          <p:cNvSpPr/>
          <p:nvPr/>
        </p:nvSpPr>
        <p:spPr>
          <a:xfrm>
            <a:off x="7474989" y="3944586"/>
            <a:ext cx="31290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86411BB-9AB2-4948-BE80-0B64137E0576}"/>
              </a:ext>
            </a:extLst>
          </p:cNvPr>
          <p:cNvCxnSpPr>
            <a:cxnSpLocks/>
          </p:cNvCxnSpPr>
          <p:nvPr/>
        </p:nvCxnSpPr>
        <p:spPr>
          <a:xfrm>
            <a:off x="5950084" y="3419150"/>
            <a:ext cx="17347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74BA64B-3132-3775-1BF1-1806B3A365EE}"/>
              </a:ext>
            </a:extLst>
          </p:cNvPr>
          <p:cNvSpPr/>
          <p:nvPr/>
        </p:nvSpPr>
        <p:spPr>
          <a:xfrm>
            <a:off x="5655010" y="3242319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乘号 21">
            <a:extLst>
              <a:ext uri="{FF2B5EF4-FFF2-40B4-BE49-F238E27FC236}">
                <a16:creationId xmlns:a16="http://schemas.microsoft.com/office/drawing/2014/main" id="{0EAD3258-515D-814D-D5BC-F0A3EED1F82A}"/>
              </a:ext>
            </a:extLst>
          </p:cNvPr>
          <p:cNvSpPr/>
          <p:nvPr/>
        </p:nvSpPr>
        <p:spPr>
          <a:xfrm>
            <a:off x="7552065" y="2799851"/>
            <a:ext cx="158754" cy="149644"/>
          </a:xfrm>
          <a:prstGeom prst="mathMultiply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乘号 24">
            <a:extLst>
              <a:ext uri="{FF2B5EF4-FFF2-40B4-BE49-F238E27FC236}">
                <a16:creationId xmlns:a16="http://schemas.microsoft.com/office/drawing/2014/main" id="{3F8FF56A-A639-2515-5FF9-6B4EFE537B55}"/>
              </a:ext>
            </a:extLst>
          </p:cNvPr>
          <p:cNvSpPr/>
          <p:nvPr/>
        </p:nvSpPr>
        <p:spPr>
          <a:xfrm>
            <a:off x="6989389" y="2799851"/>
            <a:ext cx="158754" cy="149644"/>
          </a:xfrm>
          <a:prstGeom prst="mathMultiply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乘号 33">
            <a:extLst>
              <a:ext uri="{FF2B5EF4-FFF2-40B4-BE49-F238E27FC236}">
                <a16:creationId xmlns:a16="http://schemas.microsoft.com/office/drawing/2014/main" id="{E22EA049-BFF9-8286-9209-EFD2B86E8D71}"/>
              </a:ext>
            </a:extLst>
          </p:cNvPr>
          <p:cNvSpPr/>
          <p:nvPr/>
        </p:nvSpPr>
        <p:spPr>
          <a:xfrm>
            <a:off x="6408972" y="3341903"/>
            <a:ext cx="158754" cy="149644"/>
          </a:xfrm>
          <a:prstGeom prst="mathMultiply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425946E-CD8F-B292-464E-956DC3B908FE}"/>
              </a:ext>
            </a:extLst>
          </p:cNvPr>
          <p:cNvCxnSpPr>
            <a:cxnSpLocks/>
          </p:cNvCxnSpPr>
          <p:nvPr/>
        </p:nvCxnSpPr>
        <p:spPr>
          <a:xfrm flipV="1">
            <a:off x="5448693" y="2571484"/>
            <a:ext cx="2518260" cy="12709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136277C1-C51E-C400-597D-33EAD869463F}"/>
              </a:ext>
            </a:extLst>
          </p:cNvPr>
          <p:cNvSpPr/>
          <p:nvPr/>
        </p:nvSpPr>
        <p:spPr>
          <a:xfrm>
            <a:off x="7098044" y="2188934"/>
            <a:ext cx="14237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</a:t>
            </a:r>
            <a:r>
              <a:rPr lang="en-US" altLang="zh-CN" sz="20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= C + Dx</a:t>
            </a:r>
            <a:endParaRPr lang="zh-CN" altLang="en-US" sz="2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乘号 4">
            <a:extLst>
              <a:ext uri="{FF2B5EF4-FFF2-40B4-BE49-F238E27FC236}">
                <a16:creationId xmlns:a16="http://schemas.microsoft.com/office/drawing/2014/main" id="{71A0C54B-AFA4-927B-91B6-747471FCDBB1}"/>
              </a:ext>
            </a:extLst>
          </p:cNvPr>
          <p:cNvSpPr/>
          <p:nvPr/>
        </p:nvSpPr>
        <p:spPr>
          <a:xfrm>
            <a:off x="5873533" y="2316757"/>
            <a:ext cx="158754" cy="149644"/>
          </a:xfrm>
          <a:prstGeom prst="mathMultiply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9DF27E-F916-8CCE-E8EA-AA1DE8A0503B}"/>
              </a:ext>
            </a:extLst>
          </p:cNvPr>
          <p:cNvSpPr/>
          <p:nvPr/>
        </p:nvSpPr>
        <p:spPr>
          <a:xfrm>
            <a:off x="4071840" y="3206955"/>
            <a:ext cx="162736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outlier </a:t>
            </a:r>
            <a:r>
              <a:rPr lang="zh-CN" altLang="en-US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离群值</a:t>
            </a:r>
            <a:endParaRPr lang="zh-CN" altLang="en-US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78EEA7A0-4316-788F-F1DB-39B49D64F59C}"/>
              </a:ext>
            </a:extLst>
          </p:cNvPr>
          <p:cNvSpPr/>
          <p:nvPr/>
        </p:nvSpPr>
        <p:spPr>
          <a:xfrm rot="17305394">
            <a:off x="4366978" y="2847834"/>
            <a:ext cx="2332206" cy="1324976"/>
          </a:xfrm>
          <a:prstGeom prst="arc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642A2EB-B2D9-CA3C-F3C9-34F9FFDE2F80}"/>
              </a:ext>
            </a:extLst>
          </p:cNvPr>
          <p:cNvCxnSpPr>
            <a:cxnSpLocks/>
          </p:cNvCxnSpPr>
          <p:nvPr/>
        </p:nvCxnSpPr>
        <p:spPr>
          <a:xfrm flipH="1">
            <a:off x="7068766" y="2874642"/>
            <a:ext cx="2336" cy="13322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12B4833-9032-6EFF-EE71-5B92C1C9DEA9}"/>
              </a:ext>
            </a:extLst>
          </p:cNvPr>
          <p:cNvCxnSpPr>
            <a:cxnSpLocks/>
          </p:cNvCxnSpPr>
          <p:nvPr/>
        </p:nvCxnSpPr>
        <p:spPr>
          <a:xfrm>
            <a:off x="7637927" y="2728919"/>
            <a:ext cx="3243" cy="14400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321DC1A-F8D8-00A5-17BF-04506BADA374}"/>
              </a:ext>
            </a:extLst>
          </p:cNvPr>
          <p:cNvCxnSpPr>
            <a:cxnSpLocks/>
          </p:cNvCxnSpPr>
          <p:nvPr/>
        </p:nvCxnSpPr>
        <p:spPr>
          <a:xfrm>
            <a:off x="6488349" y="3310398"/>
            <a:ext cx="0" cy="120295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A4E1527C-EF1C-7545-15A0-5538D69479E0}"/>
              </a:ext>
            </a:extLst>
          </p:cNvPr>
          <p:cNvSpPr/>
          <p:nvPr/>
        </p:nvSpPr>
        <p:spPr>
          <a:xfrm>
            <a:off x="7637086" y="2612485"/>
            <a:ext cx="38023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e3</a:t>
            </a:r>
            <a:endParaRPr lang="zh-CN" altLang="en-US" sz="14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91CE184-EEC4-F8BD-4323-1FCA5B88051C}"/>
              </a:ext>
            </a:extLst>
          </p:cNvPr>
          <p:cNvSpPr/>
          <p:nvPr/>
        </p:nvSpPr>
        <p:spPr>
          <a:xfrm>
            <a:off x="6504415" y="3207952"/>
            <a:ext cx="38023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e1</a:t>
            </a:r>
            <a:endParaRPr lang="zh-CN" altLang="en-US" sz="14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0ED40F3-BBFD-0C53-6388-F3E64851C44D}"/>
              </a:ext>
            </a:extLst>
          </p:cNvPr>
          <p:cNvSpPr/>
          <p:nvPr/>
        </p:nvSpPr>
        <p:spPr>
          <a:xfrm>
            <a:off x="6707823" y="2790919"/>
            <a:ext cx="38023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e2</a:t>
            </a:r>
            <a:endParaRPr lang="zh-CN" altLang="en-US" sz="14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7343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 flipV="1">
            <a:off x="6287678" y="4369244"/>
            <a:ext cx="3205114" cy="462953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595706" y="4435336"/>
            <a:ext cx="93487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= </a:t>
            </a:r>
            <a:r>
              <a:rPr lang="en-US" altLang="zh-CN" sz="2400" b="1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2400" b="1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92C623-99A1-9C27-33EE-FD5782615971}"/>
              </a:ext>
            </a:extLst>
          </p:cNvPr>
          <p:cNvCxnSpPr>
            <a:cxnSpLocks/>
          </p:cNvCxnSpPr>
          <p:nvPr/>
        </p:nvCxnSpPr>
        <p:spPr>
          <a:xfrm flipV="1">
            <a:off x="6287678" y="3429000"/>
            <a:ext cx="1725106" cy="1403197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1B52BA6-759F-D695-AF68-04F858C9D075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8012784" y="3437458"/>
            <a:ext cx="137326" cy="1163262"/>
          </a:xfrm>
          <a:prstGeom prst="line">
            <a:avLst/>
          </a:prstGeom>
          <a:ln w="25400">
            <a:solidFill>
              <a:srgbClr val="7030A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148B290-B7C5-05E6-7799-62F80F0F7B66}"/>
              </a:ext>
            </a:extLst>
          </p:cNvPr>
          <p:cNvSpPr/>
          <p:nvPr/>
        </p:nvSpPr>
        <p:spPr>
          <a:xfrm>
            <a:off x="8012784" y="3206625"/>
            <a:ext cx="3706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zh-CN" altLang="en-US" sz="24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12B3AA8-F7C8-171A-F725-18FF3F1E94E8}"/>
              </a:ext>
            </a:extLst>
          </p:cNvPr>
          <p:cNvCxnSpPr>
            <a:cxnSpLocks/>
          </p:cNvCxnSpPr>
          <p:nvPr/>
        </p:nvCxnSpPr>
        <p:spPr>
          <a:xfrm flipH="1" flipV="1">
            <a:off x="6143261" y="3736075"/>
            <a:ext cx="144417" cy="1100061"/>
          </a:xfrm>
          <a:prstGeom prst="line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DA26B362-087E-B3DF-1754-690D068B1666}"/>
              </a:ext>
            </a:extLst>
          </p:cNvPr>
          <p:cNvSpPr/>
          <p:nvPr/>
        </p:nvSpPr>
        <p:spPr>
          <a:xfrm>
            <a:off x="5425739" y="3768561"/>
            <a:ext cx="7473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r>
              <a:rPr lang="en-US" altLang="zh-CN" sz="24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=e</a:t>
            </a:r>
            <a:endParaRPr lang="zh-CN" altLang="en-US" sz="24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DF2460A-4516-B5BF-715D-DB6A16DC14C9}"/>
              </a:ext>
            </a:extLst>
          </p:cNvPr>
          <p:cNvGrpSpPr/>
          <p:nvPr/>
        </p:nvGrpSpPr>
        <p:grpSpPr>
          <a:xfrm rot="4881318">
            <a:off x="6170567" y="3698304"/>
            <a:ext cx="165370" cy="165370"/>
            <a:chOff x="2830749" y="1896894"/>
            <a:chExt cx="165370" cy="165370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47557D9-1FD9-EC41-49A4-66407C34AFE0}"/>
                </a:ext>
              </a:extLst>
            </p:cNvPr>
            <p:cNvCxnSpPr/>
            <p:nvPr/>
          </p:nvCxnSpPr>
          <p:spPr>
            <a:xfrm>
              <a:off x="2830749" y="1896894"/>
              <a:ext cx="16537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356B6C4-B763-8FAF-CE58-535F4CB2B95F}"/>
                </a:ext>
              </a:extLst>
            </p:cNvPr>
            <p:cNvCxnSpPr>
              <a:cxnSpLocks/>
            </p:cNvCxnSpPr>
            <p:nvPr/>
          </p:nvCxnSpPr>
          <p:spPr>
            <a:xfrm>
              <a:off x="2986391" y="1896894"/>
              <a:ext cx="0" cy="16537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DC95A87-4E51-C06B-81E3-C5D7B243DCDA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43261" y="3437458"/>
            <a:ext cx="1869523" cy="278393"/>
          </a:xfrm>
          <a:prstGeom prst="line">
            <a:avLst/>
          </a:prstGeom>
          <a:ln w="25400">
            <a:solidFill>
              <a:srgbClr val="7030A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3249BBF-A8E8-6446-50F4-8A895EDB2C18}"/>
              </a:ext>
            </a:extLst>
          </p:cNvPr>
          <p:cNvGrpSpPr/>
          <p:nvPr/>
        </p:nvGrpSpPr>
        <p:grpSpPr>
          <a:xfrm rot="21233138">
            <a:off x="8158415" y="4377059"/>
            <a:ext cx="165370" cy="165370"/>
            <a:chOff x="2830749" y="1896894"/>
            <a:chExt cx="165370" cy="165370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ABB97CD-6399-94A8-9CB5-FF4CA0378DC6}"/>
                </a:ext>
              </a:extLst>
            </p:cNvPr>
            <p:cNvCxnSpPr/>
            <p:nvPr/>
          </p:nvCxnSpPr>
          <p:spPr>
            <a:xfrm>
              <a:off x="2830749" y="1896894"/>
              <a:ext cx="16537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F3E81936-9421-4B92-E83F-0CEBBC68CE3A}"/>
                </a:ext>
              </a:extLst>
            </p:cNvPr>
            <p:cNvCxnSpPr>
              <a:cxnSpLocks/>
            </p:cNvCxnSpPr>
            <p:nvPr/>
          </p:nvCxnSpPr>
          <p:spPr>
            <a:xfrm>
              <a:off x="2986391" y="1896894"/>
              <a:ext cx="0" cy="16537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AA55905-3FFE-9114-D7E4-5FAE1AD82968}"/>
              </a:ext>
            </a:extLst>
          </p:cNvPr>
          <p:cNvGrpSpPr/>
          <p:nvPr/>
        </p:nvGrpSpPr>
        <p:grpSpPr>
          <a:xfrm rot="21233138">
            <a:off x="6272555" y="4657897"/>
            <a:ext cx="165370" cy="165370"/>
            <a:chOff x="2830749" y="1896894"/>
            <a:chExt cx="165370" cy="165370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8A348BBF-1CE2-4109-352A-E0C447639297}"/>
                </a:ext>
              </a:extLst>
            </p:cNvPr>
            <p:cNvCxnSpPr/>
            <p:nvPr/>
          </p:nvCxnSpPr>
          <p:spPr>
            <a:xfrm>
              <a:off x="2830749" y="1896894"/>
              <a:ext cx="16537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F7850BD2-97CF-1D2D-F338-4863F12700AE}"/>
                </a:ext>
              </a:extLst>
            </p:cNvPr>
            <p:cNvCxnSpPr>
              <a:cxnSpLocks/>
            </p:cNvCxnSpPr>
            <p:nvPr/>
          </p:nvCxnSpPr>
          <p:spPr>
            <a:xfrm>
              <a:off x="2986391" y="1896894"/>
              <a:ext cx="0" cy="16537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0512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372252" y="5525415"/>
            <a:ext cx="489625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V="1">
            <a:off x="3381980" y="2276277"/>
            <a:ext cx="0" cy="32491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3598971-1709-6738-14B6-2796A3F83A9B}"/>
              </a:ext>
            </a:extLst>
          </p:cNvPr>
          <p:cNvCxnSpPr>
            <a:cxnSpLocks/>
          </p:cNvCxnSpPr>
          <p:nvPr/>
        </p:nvCxnSpPr>
        <p:spPr>
          <a:xfrm flipH="1">
            <a:off x="2331691" y="5525415"/>
            <a:ext cx="1040561" cy="71974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023FAB28-19DB-12BB-6EE3-5ED27E27D7F2}"/>
              </a:ext>
            </a:extLst>
          </p:cNvPr>
          <p:cNvSpPr/>
          <p:nvPr/>
        </p:nvSpPr>
        <p:spPr>
          <a:xfrm>
            <a:off x="2299185" y="5654455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5B9816-F356-A763-927B-8AC3CBA8CD19}"/>
              </a:ext>
            </a:extLst>
          </p:cNvPr>
          <p:cNvSpPr/>
          <p:nvPr/>
        </p:nvSpPr>
        <p:spPr>
          <a:xfrm>
            <a:off x="3173429" y="5525414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633541B-8A14-4FEF-E80A-370D1B5FB22C}"/>
              </a:ext>
            </a:extLst>
          </p:cNvPr>
          <p:cNvSpPr/>
          <p:nvPr/>
        </p:nvSpPr>
        <p:spPr>
          <a:xfrm>
            <a:off x="3426864" y="2181020"/>
            <a:ext cx="32733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DFCF64-A321-2F97-6540-93E155792050}"/>
              </a:ext>
            </a:extLst>
          </p:cNvPr>
          <p:cNvSpPr/>
          <p:nvPr/>
        </p:nvSpPr>
        <p:spPr>
          <a:xfrm>
            <a:off x="7936476" y="5525414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364F8A7-BC07-1E68-A8C3-CB6986645CC6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381980" y="5063752"/>
            <a:ext cx="2714020" cy="461662"/>
          </a:xfrm>
          <a:prstGeom prst="line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17836B1-87C3-FBC9-247C-0F0D97BABC29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381980" y="4747098"/>
            <a:ext cx="941375" cy="778316"/>
          </a:xfrm>
          <a:prstGeom prst="line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E0021B0-94C1-E7AB-4324-DDCEE2F32DC3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381980" y="4027251"/>
            <a:ext cx="417102" cy="1498163"/>
          </a:xfrm>
          <a:prstGeom prst="line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A617A45-D3D2-A793-351A-A0A067C23489}"/>
              </a:ext>
            </a:extLst>
          </p:cNvPr>
          <p:cNvCxnSpPr>
            <a:cxnSpLocks/>
          </p:cNvCxnSpPr>
          <p:nvPr/>
        </p:nvCxnSpPr>
        <p:spPr>
          <a:xfrm flipV="1">
            <a:off x="3799081" y="3570255"/>
            <a:ext cx="2653826" cy="461663"/>
          </a:xfrm>
          <a:prstGeom prst="line">
            <a:avLst/>
          </a:prstGeom>
          <a:ln w="2540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3E6B3BD-D064-F183-A9AE-3A2C22A07CA3}"/>
              </a:ext>
            </a:extLst>
          </p:cNvPr>
          <p:cNvCxnSpPr>
            <a:cxnSpLocks/>
          </p:cNvCxnSpPr>
          <p:nvPr/>
        </p:nvCxnSpPr>
        <p:spPr>
          <a:xfrm flipV="1">
            <a:off x="4309064" y="3252410"/>
            <a:ext cx="429822" cy="1494688"/>
          </a:xfrm>
          <a:prstGeom prst="line">
            <a:avLst/>
          </a:prstGeom>
          <a:ln w="2540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50632238-D6A9-9C1B-F07C-075F3B2A8AF0}"/>
              </a:ext>
            </a:extLst>
          </p:cNvPr>
          <p:cNvCxnSpPr>
            <a:cxnSpLocks/>
          </p:cNvCxnSpPr>
          <p:nvPr/>
        </p:nvCxnSpPr>
        <p:spPr>
          <a:xfrm flipV="1">
            <a:off x="3799082" y="3282398"/>
            <a:ext cx="913167" cy="749082"/>
          </a:xfrm>
          <a:prstGeom prst="line">
            <a:avLst/>
          </a:prstGeom>
          <a:ln w="2540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CE9F5799-572C-2FBA-84CF-CFCC6C8FE552}"/>
              </a:ext>
            </a:extLst>
          </p:cNvPr>
          <p:cNvGrpSpPr/>
          <p:nvPr/>
        </p:nvGrpSpPr>
        <p:grpSpPr>
          <a:xfrm>
            <a:off x="4712248" y="2820735"/>
            <a:ext cx="2653826" cy="749520"/>
            <a:chOff x="4712248" y="2820735"/>
            <a:chExt cx="2653826" cy="749520"/>
          </a:xfrm>
        </p:grpSpPr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B60FC464-C3C1-CC26-5902-A7579027C7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2907" y="2821173"/>
              <a:ext cx="913167" cy="749082"/>
            </a:xfrm>
            <a:prstGeom prst="line">
              <a:avLst/>
            </a:prstGeom>
            <a:ln w="25400">
              <a:solidFill>
                <a:srgbClr val="0070C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52C2B2E9-7F97-35C4-8A26-1E884FEB00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2248" y="2820735"/>
              <a:ext cx="2653826" cy="461663"/>
            </a:xfrm>
            <a:prstGeom prst="line">
              <a:avLst/>
            </a:prstGeom>
            <a:ln w="25400">
              <a:solidFill>
                <a:srgbClr val="0070C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8143B2E-1803-D214-C87A-770A4BFB0D44}"/>
              </a:ext>
            </a:extLst>
          </p:cNvPr>
          <p:cNvGrpSpPr/>
          <p:nvPr/>
        </p:nvGrpSpPr>
        <p:grpSpPr>
          <a:xfrm>
            <a:off x="4328497" y="4310528"/>
            <a:ext cx="2653826" cy="749520"/>
            <a:chOff x="4712248" y="2820735"/>
            <a:chExt cx="2653826" cy="749520"/>
          </a:xfrm>
        </p:grpSpPr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1A3B3DF8-8A2F-C59F-5D6C-9F84A32914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2907" y="2821173"/>
              <a:ext cx="913167" cy="749082"/>
            </a:xfrm>
            <a:prstGeom prst="line">
              <a:avLst/>
            </a:prstGeom>
            <a:ln w="25400">
              <a:solidFill>
                <a:srgbClr val="0070C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84F558AC-B8B4-7A5B-456F-81F244CCB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2248" y="2820735"/>
              <a:ext cx="2653826" cy="461663"/>
            </a:xfrm>
            <a:prstGeom prst="line">
              <a:avLst/>
            </a:prstGeom>
            <a:ln w="25400">
              <a:solidFill>
                <a:srgbClr val="0070C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83410C0C-D859-DD3A-EA0D-ADB510CE913C}"/>
              </a:ext>
            </a:extLst>
          </p:cNvPr>
          <p:cNvCxnSpPr>
            <a:cxnSpLocks/>
          </p:cNvCxnSpPr>
          <p:nvPr/>
        </p:nvCxnSpPr>
        <p:spPr>
          <a:xfrm flipV="1">
            <a:off x="6999367" y="2820735"/>
            <a:ext cx="380623" cy="1482864"/>
          </a:xfrm>
          <a:prstGeom prst="line">
            <a:avLst/>
          </a:prstGeom>
          <a:ln w="2540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1AE1B29B-1ABA-68DF-F33E-964ED919DFBE}"/>
              </a:ext>
            </a:extLst>
          </p:cNvPr>
          <p:cNvCxnSpPr>
            <a:cxnSpLocks/>
          </p:cNvCxnSpPr>
          <p:nvPr/>
        </p:nvCxnSpPr>
        <p:spPr>
          <a:xfrm flipV="1">
            <a:off x="6049723" y="3599052"/>
            <a:ext cx="376547" cy="1455554"/>
          </a:xfrm>
          <a:prstGeom prst="line">
            <a:avLst/>
          </a:prstGeom>
          <a:ln w="2540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CD2F2D81-F89B-16F7-19BD-467C3584EF45}"/>
              </a:ext>
            </a:extLst>
          </p:cNvPr>
          <p:cNvSpPr/>
          <p:nvPr/>
        </p:nvSpPr>
        <p:spPr>
          <a:xfrm>
            <a:off x="6069156" y="5006725"/>
            <a:ext cx="16594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</a:t>
            </a:r>
            <a:r>
              <a:rPr lang="en-US" altLang="zh-CN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a</a:t>
            </a:r>
            <a:r>
              <a:rPr lang="en-US" altLang="zh-CN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a</a:t>
            </a:r>
            <a:r>
              <a:rPr lang="en-US" altLang="zh-CN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DE29C81C-CD13-256A-AB4A-D7EF9CBBDC89}"/>
              </a:ext>
            </a:extLst>
          </p:cNvPr>
          <p:cNvSpPr/>
          <p:nvPr/>
        </p:nvSpPr>
        <p:spPr>
          <a:xfrm>
            <a:off x="2093582" y="3698856"/>
            <a:ext cx="16594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</a:t>
            </a:r>
            <a:r>
              <a:rPr lang="en-US" altLang="zh-CN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31</a:t>
            </a:r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a</a:t>
            </a:r>
            <a:r>
              <a:rPr lang="en-US" altLang="zh-CN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</a:t>
            </a:r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a</a:t>
            </a:r>
            <a:r>
              <a:rPr lang="en-US" altLang="zh-CN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</a:t>
            </a:r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58ECC54-A7ED-88FA-C84A-A22F8640D2D9}"/>
              </a:ext>
            </a:extLst>
          </p:cNvPr>
          <p:cNvSpPr/>
          <p:nvPr/>
        </p:nvSpPr>
        <p:spPr>
          <a:xfrm>
            <a:off x="4280204" y="4662046"/>
            <a:ext cx="16594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</a:t>
            </a:r>
            <a:r>
              <a:rPr lang="en-US" altLang="zh-CN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</a:t>
            </a:r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a</a:t>
            </a:r>
            <a:r>
              <a:rPr lang="en-US" altLang="zh-CN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a</a:t>
            </a:r>
            <a:r>
              <a:rPr lang="en-US" altLang="zh-CN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3284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H="1" flipV="1">
            <a:off x="4763308" y="2538919"/>
            <a:ext cx="9728" cy="22763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E0021B0-94C1-E7AB-4324-DDCEE2F32DC3}"/>
              </a:ext>
            </a:extLst>
          </p:cNvPr>
          <p:cNvCxnSpPr>
            <a:cxnSpLocks/>
          </p:cNvCxnSpPr>
          <p:nvPr/>
        </p:nvCxnSpPr>
        <p:spPr>
          <a:xfrm flipH="1" flipV="1">
            <a:off x="4777622" y="3351348"/>
            <a:ext cx="5142" cy="1463946"/>
          </a:xfrm>
          <a:prstGeom prst="line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 flipV="1">
            <a:off x="4763308" y="4807581"/>
            <a:ext cx="2581075" cy="77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3598971-1709-6738-14B6-2796A3F83A9B}"/>
              </a:ext>
            </a:extLst>
          </p:cNvPr>
          <p:cNvCxnSpPr>
            <a:cxnSpLocks/>
          </p:cNvCxnSpPr>
          <p:nvPr/>
        </p:nvCxnSpPr>
        <p:spPr>
          <a:xfrm flipH="1">
            <a:off x="2772383" y="4815295"/>
            <a:ext cx="1990925" cy="13812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023FAB28-19DB-12BB-6EE3-5ED27E27D7F2}"/>
              </a:ext>
            </a:extLst>
          </p:cNvPr>
          <p:cNvSpPr/>
          <p:nvPr/>
        </p:nvSpPr>
        <p:spPr>
          <a:xfrm>
            <a:off x="2772383" y="5505907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5B9816-F356-A763-927B-8AC3CBA8CD19}"/>
              </a:ext>
            </a:extLst>
          </p:cNvPr>
          <p:cNvSpPr/>
          <p:nvPr/>
        </p:nvSpPr>
        <p:spPr>
          <a:xfrm>
            <a:off x="4564485" y="4815294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633541B-8A14-4FEF-E80A-370D1B5FB22C}"/>
              </a:ext>
            </a:extLst>
          </p:cNvPr>
          <p:cNvSpPr/>
          <p:nvPr/>
        </p:nvSpPr>
        <p:spPr>
          <a:xfrm>
            <a:off x="4828212" y="2392684"/>
            <a:ext cx="32733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DFCF64-A321-2F97-6540-93E155792050}"/>
              </a:ext>
            </a:extLst>
          </p:cNvPr>
          <p:cNvSpPr/>
          <p:nvPr/>
        </p:nvSpPr>
        <p:spPr>
          <a:xfrm>
            <a:off x="7033940" y="4790764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17836B1-87C3-FBC9-247C-0F0D97BABC29}"/>
              </a:ext>
            </a:extLst>
          </p:cNvPr>
          <p:cNvCxnSpPr>
            <a:cxnSpLocks/>
            <a:stCxn id="5" idx="0"/>
          </p:cNvCxnSpPr>
          <p:nvPr/>
        </p:nvCxnSpPr>
        <p:spPr>
          <a:xfrm flipH="1">
            <a:off x="3767845" y="4815294"/>
            <a:ext cx="1005191" cy="690613"/>
          </a:xfrm>
          <a:prstGeom prst="line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83410C0C-D859-DD3A-EA0D-ADB510CE913C}"/>
              </a:ext>
            </a:extLst>
          </p:cNvPr>
          <p:cNvCxnSpPr>
            <a:cxnSpLocks/>
          </p:cNvCxnSpPr>
          <p:nvPr/>
        </p:nvCxnSpPr>
        <p:spPr>
          <a:xfrm flipV="1">
            <a:off x="6231061" y="3426428"/>
            <a:ext cx="14313" cy="1386295"/>
          </a:xfrm>
          <a:prstGeom prst="line">
            <a:avLst/>
          </a:prstGeom>
          <a:ln w="2540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CD2F2D81-F89B-16F7-19BD-467C3584EF45}"/>
              </a:ext>
            </a:extLst>
          </p:cNvPr>
          <p:cNvSpPr/>
          <p:nvPr/>
        </p:nvSpPr>
        <p:spPr>
          <a:xfrm>
            <a:off x="3597049" y="5504022"/>
            <a:ext cx="122180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(1, 0, 0)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DE29C81C-CD13-256A-AB4A-D7EF9CBBDC89}"/>
              </a:ext>
            </a:extLst>
          </p:cNvPr>
          <p:cNvSpPr/>
          <p:nvPr/>
        </p:nvSpPr>
        <p:spPr>
          <a:xfrm>
            <a:off x="3442769" y="3198167"/>
            <a:ext cx="12218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(0, 0, 1)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58ECC54-A7ED-88FA-C84A-A22F8640D2D9}"/>
              </a:ext>
            </a:extLst>
          </p:cNvPr>
          <p:cNvSpPr/>
          <p:nvPr/>
        </p:nvSpPr>
        <p:spPr>
          <a:xfrm>
            <a:off x="5547299" y="4836331"/>
            <a:ext cx="12218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(0, 1, 0)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DC77725-6DDB-8492-D5F4-E24ED914F0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03674" y="4078179"/>
            <a:ext cx="5142" cy="1463946"/>
          </a:xfrm>
          <a:prstGeom prst="line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5AE4798-36EA-0E50-6C46-648541B2A0C7}"/>
              </a:ext>
            </a:extLst>
          </p:cNvPr>
          <p:cNvCxnSpPr>
            <a:cxnSpLocks/>
          </p:cNvCxnSpPr>
          <p:nvPr/>
        </p:nvCxnSpPr>
        <p:spPr>
          <a:xfrm flipH="1">
            <a:off x="3807106" y="3414332"/>
            <a:ext cx="937610" cy="669576"/>
          </a:xfrm>
          <a:prstGeom prst="line">
            <a:avLst/>
          </a:prstGeom>
          <a:ln w="2540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04EC7F7-77EE-E1F0-4EA2-D8C373602CD5}"/>
              </a:ext>
            </a:extLst>
          </p:cNvPr>
          <p:cNvCxnSpPr>
            <a:cxnSpLocks/>
          </p:cNvCxnSpPr>
          <p:nvPr/>
        </p:nvCxnSpPr>
        <p:spPr>
          <a:xfrm flipV="1">
            <a:off x="3783065" y="4102777"/>
            <a:ext cx="14313" cy="1386295"/>
          </a:xfrm>
          <a:prstGeom prst="line">
            <a:avLst/>
          </a:prstGeom>
          <a:ln w="2540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854FA85-B1C9-57A9-7107-24874C059F23}"/>
              </a:ext>
            </a:extLst>
          </p:cNvPr>
          <p:cNvCxnSpPr>
            <a:cxnSpLocks/>
          </p:cNvCxnSpPr>
          <p:nvPr/>
        </p:nvCxnSpPr>
        <p:spPr>
          <a:xfrm flipH="1">
            <a:off x="4763308" y="3364813"/>
            <a:ext cx="1482066" cy="13466"/>
          </a:xfrm>
          <a:prstGeom prst="line">
            <a:avLst/>
          </a:prstGeom>
          <a:ln w="2540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C631462-B829-3296-A6C5-AB4E04052D91}"/>
              </a:ext>
            </a:extLst>
          </p:cNvPr>
          <p:cNvCxnSpPr>
            <a:cxnSpLocks/>
          </p:cNvCxnSpPr>
          <p:nvPr/>
        </p:nvCxnSpPr>
        <p:spPr>
          <a:xfrm flipH="1" flipV="1">
            <a:off x="3760086" y="5493287"/>
            <a:ext cx="1385167" cy="21037"/>
          </a:xfrm>
          <a:prstGeom prst="line">
            <a:avLst/>
          </a:prstGeom>
          <a:ln w="2540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CAA4F14-63A9-11DC-FECA-9AF9C18FE3FC}"/>
              </a:ext>
            </a:extLst>
          </p:cNvPr>
          <p:cNvCxnSpPr>
            <a:cxnSpLocks/>
          </p:cNvCxnSpPr>
          <p:nvPr/>
        </p:nvCxnSpPr>
        <p:spPr>
          <a:xfrm flipH="1" flipV="1">
            <a:off x="3770378" y="4119575"/>
            <a:ext cx="1385167" cy="21037"/>
          </a:xfrm>
          <a:prstGeom prst="line">
            <a:avLst/>
          </a:prstGeom>
          <a:ln w="2540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51562F9-1FF7-01B8-ABE3-FB5557CB1EAA}"/>
              </a:ext>
            </a:extLst>
          </p:cNvPr>
          <p:cNvCxnSpPr>
            <a:cxnSpLocks/>
          </p:cNvCxnSpPr>
          <p:nvPr/>
        </p:nvCxnSpPr>
        <p:spPr>
          <a:xfrm flipV="1">
            <a:off x="5166097" y="4102777"/>
            <a:ext cx="14313" cy="1386295"/>
          </a:xfrm>
          <a:prstGeom prst="line">
            <a:avLst/>
          </a:prstGeom>
          <a:ln w="2540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00446DC-26FF-50E1-A212-D6CCC9BFC922}"/>
              </a:ext>
            </a:extLst>
          </p:cNvPr>
          <p:cNvCxnSpPr>
            <a:cxnSpLocks/>
          </p:cNvCxnSpPr>
          <p:nvPr/>
        </p:nvCxnSpPr>
        <p:spPr>
          <a:xfrm flipH="1">
            <a:off x="5190962" y="4828582"/>
            <a:ext cx="996067" cy="685742"/>
          </a:xfrm>
          <a:prstGeom prst="line">
            <a:avLst/>
          </a:prstGeom>
          <a:ln w="2540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727F4AF-54F4-5B7B-C6CF-7291395F6021}"/>
              </a:ext>
            </a:extLst>
          </p:cNvPr>
          <p:cNvCxnSpPr>
            <a:cxnSpLocks/>
          </p:cNvCxnSpPr>
          <p:nvPr/>
        </p:nvCxnSpPr>
        <p:spPr>
          <a:xfrm flipH="1">
            <a:off x="5239369" y="3447429"/>
            <a:ext cx="937610" cy="669576"/>
          </a:xfrm>
          <a:prstGeom prst="line">
            <a:avLst/>
          </a:prstGeom>
          <a:ln w="2540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965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V="1">
            <a:off x="4763308" y="2538919"/>
            <a:ext cx="0" cy="28891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 flipV="1">
            <a:off x="4095345" y="4782702"/>
            <a:ext cx="4065895" cy="5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3E5B9816-F356-A763-927B-8AC3CBA8CD19}"/>
              </a:ext>
            </a:extLst>
          </p:cNvPr>
          <p:cNvSpPr/>
          <p:nvPr/>
        </p:nvSpPr>
        <p:spPr>
          <a:xfrm>
            <a:off x="4336955" y="4807581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633541B-8A14-4FEF-E80A-370D1B5FB22C}"/>
              </a:ext>
            </a:extLst>
          </p:cNvPr>
          <p:cNvSpPr/>
          <p:nvPr/>
        </p:nvSpPr>
        <p:spPr>
          <a:xfrm>
            <a:off x="4820999" y="2392684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DFCF64-A321-2F97-6540-93E155792050}"/>
              </a:ext>
            </a:extLst>
          </p:cNvPr>
          <p:cNvSpPr/>
          <p:nvPr/>
        </p:nvSpPr>
        <p:spPr>
          <a:xfrm>
            <a:off x="7832476" y="4763959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DE29C81C-CD13-256A-AB4A-D7EF9CBBDC89}"/>
              </a:ext>
            </a:extLst>
          </p:cNvPr>
          <p:cNvSpPr/>
          <p:nvPr/>
        </p:nvSpPr>
        <p:spPr>
          <a:xfrm>
            <a:off x="4708994" y="3262008"/>
            <a:ext cx="8787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(c, d)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58ECC54-A7ED-88FA-C84A-A22F8640D2D9}"/>
              </a:ext>
            </a:extLst>
          </p:cNvPr>
          <p:cNvSpPr/>
          <p:nvPr/>
        </p:nvSpPr>
        <p:spPr>
          <a:xfrm>
            <a:off x="6174316" y="4349772"/>
            <a:ext cx="894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(a, b)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BEC74F2-61DF-419C-B864-08F47A5194C0}"/>
              </a:ext>
            </a:extLst>
          </p:cNvPr>
          <p:cNvCxnSpPr>
            <a:cxnSpLocks/>
          </p:cNvCxnSpPr>
          <p:nvPr/>
        </p:nvCxnSpPr>
        <p:spPr>
          <a:xfrm flipH="1">
            <a:off x="6257380" y="3342268"/>
            <a:ext cx="728668" cy="1091621"/>
          </a:xfrm>
          <a:prstGeom prst="line">
            <a:avLst/>
          </a:prstGeom>
          <a:ln w="2540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D629F71-A849-1C17-DEC7-043364B28D2B}"/>
              </a:ext>
            </a:extLst>
          </p:cNvPr>
          <p:cNvCxnSpPr>
            <a:cxnSpLocks/>
          </p:cNvCxnSpPr>
          <p:nvPr/>
        </p:nvCxnSpPr>
        <p:spPr>
          <a:xfrm flipV="1">
            <a:off x="4754057" y="4442298"/>
            <a:ext cx="1494343" cy="372996"/>
          </a:xfrm>
          <a:prstGeom prst="line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6C9979-FE31-0E52-666E-EBD9916FD451}"/>
              </a:ext>
            </a:extLst>
          </p:cNvPr>
          <p:cNvCxnSpPr>
            <a:cxnSpLocks/>
          </p:cNvCxnSpPr>
          <p:nvPr/>
        </p:nvCxnSpPr>
        <p:spPr>
          <a:xfrm flipV="1">
            <a:off x="4780467" y="3659832"/>
            <a:ext cx="768382" cy="1147749"/>
          </a:xfrm>
          <a:prstGeom prst="line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8329415-4153-A140-30F2-0B07F2B34E55}"/>
              </a:ext>
            </a:extLst>
          </p:cNvPr>
          <p:cNvCxnSpPr>
            <a:cxnSpLocks/>
          </p:cNvCxnSpPr>
          <p:nvPr/>
        </p:nvCxnSpPr>
        <p:spPr>
          <a:xfrm flipH="1">
            <a:off x="5529393" y="3306342"/>
            <a:ext cx="1486436" cy="372996"/>
          </a:xfrm>
          <a:prstGeom prst="line">
            <a:avLst/>
          </a:prstGeom>
          <a:ln w="2540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4E18BFB4-1FB0-5CED-955E-B9957D4020AE}"/>
              </a:ext>
            </a:extLst>
          </p:cNvPr>
          <p:cNvSpPr/>
          <p:nvPr/>
        </p:nvSpPr>
        <p:spPr>
          <a:xfrm>
            <a:off x="6276329" y="2869207"/>
            <a:ext cx="165141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(a+c, b+d)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78480DE-07B0-39F8-6281-42A15C0307C8}"/>
              </a:ext>
            </a:extLst>
          </p:cNvPr>
          <p:cNvCxnSpPr>
            <a:cxnSpLocks/>
          </p:cNvCxnSpPr>
          <p:nvPr/>
        </p:nvCxnSpPr>
        <p:spPr>
          <a:xfrm flipH="1" flipV="1">
            <a:off x="5956942" y="2336604"/>
            <a:ext cx="543428" cy="1084584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326860" y="3959258"/>
            <a:ext cx="464009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H="1" flipV="1">
            <a:off x="5947652" y="1741251"/>
            <a:ext cx="2433" cy="38716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7706624" y="3867114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5620484" y="1568781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5595729" y="3900889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4B779B2-B067-FCE3-4D36-9852C0144568}"/>
              </a:ext>
            </a:extLst>
          </p:cNvPr>
          <p:cNvCxnSpPr>
            <a:cxnSpLocks/>
          </p:cNvCxnSpPr>
          <p:nvPr/>
        </p:nvCxnSpPr>
        <p:spPr>
          <a:xfrm>
            <a:off x="6488349" y="3842426"/>
            <a:ext cx="0" cy="11683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58E3F9E-CF82-4B7D-53C1-CFD9A6A97ADB}"/>
              </a:ext>
            </a:extLst>
          </p:cNvPr>
          <p:cNvCxnSpPr>
            <a:cxnSpLocks/>
          </p:cNvCxnSpPr>
          <p:nvPr/>
        </p:nvCxnSpPr>
        <p:spPr>
          <a:xfrm>
            <a:off x="5950085" y="2874673"/>
            <a:ext cx="17347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7CF8891-8FB5-7978-E789-70F56AF108AE}"/>
              </a:ext>
            </a:extLst>
          </p:cNvPr>
          <p:cNvSpPr/>
          <p:nvPr/>
        </p:nvSpPr>
        <p:spPr>
          <a:xfrm>
            <a:off x="6331896" y="3944587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9A5DE3-EC7E-0BB3-3A3E-43BC55588F53}"/>
              </a:ext>
            </a:extLst>
          </p:cNvPr>
          <p:cNvSpPr/>
          <p:nvPr/>
        </p:nvSpPr>
        <p:spPr>
          <a:xfrm>
            <a:off x="5652651" y="2690007"/>
            <a:ext cx="3385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F9B7BBA-E60C-C2E7-73B0-FDE3C688D6C2}"/>
              </a:ext>
            </a:extLst>
          </p:cNvPr>
          <p:cNvCxnSpPr>
            <a:cxnSpLocks/>
          </p:cNvCxnSpPr>
          <p:nvPr/>
        </p:nvCxnSpPr>
        <p:spPr>
          <a:xfrm>
            <a:off x="5947652" y="3959257"/>
            <a:ext cx="1121114" cy="539327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682BA53-A52D-90E5-61B3-8E09BD3B8744}"/>
              </a:ext>
            </a:extLst>
          </p:cNvPr>
          <p:cNvCxnSpPr>
            <a:cxnSpLocks/>
          </p:cNvCxnSpPr>
          <p:nvPr/>
        </p:nvCxnSpPr>
        <p:spPr>
          <a:xfrm flipH="1" flipV="1">
            <a:off x="5418816" y="2874673"/>
            <a:ext cx="543428" cy="1084584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51CF55F1-E30F-3AA5-54DF-18F29D406632}"/>
              </a:ext>
            </a:extLst>
          </p:cNvPr>
          <p:cNvCxnSpPr>
            <a:cxnSpLocks/>
          </p:cNvCxnSpPr>
          <p:nvPr/>
        </p:nvCxnSpPr>
        <p:spPr>
          <a:xfrm>
            <a:off x="7068766" y="3842426"/>
            <a:ext cx="0" cy="1037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268D8EE-89E3-A76D-A0DB-C51E3D4C0084}"/>
              </a:ext>
            </a:extLst>
          </p:cNvPr>
          <p:cNvSpPr/>
          <p:nvPr/>
        </p:nvSpPr>
        <p:spPr>
          <a:xfrm>
            <a:off x="6912313" y="3944586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4AFE46F-E57D-FE2B-E852-68E8DEE1084A}"/>
              </a:ext>
            </a:extLst>
          </p:cNvPr>
          <p:cNvCxnSpPr>
            <a:cxnSpLocks/>
          </p:cNvCxnSpPr>
          <p:nvPr/>
        </p:nvCxnSpPr>
        <p:spPr>
          <a:xfrm>
            <a:off x="5962244" y="4513445"/>
            <a:ext cx="17347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97157C3-FA07-ECD2-DF61-D5C921BA12A4}"/>
              </a:ext>
            </a:extLst>
          </p:cNvPr>
          <p:cNvSpPr/>
          <p:nvPr/>
        </p:nvSpPr>
        <p:spPr>
          <a:xfrm>
            <a:off x="5548922" y="4328779"/>
            <a:ext cx="46686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2C51B9D-D993-BFC2-4926-B249D9A4C1F9}"/>
              </a:ext>
            </a:extLst>
          </p:cNvPr>
          <p:cNvCxnSpPr>
            <a:cxnSpLocks/>
          </p:cNvCxnSpPr>
          <p:nvPr/>
        </p:nvCxnSpPr>
        <p:spPr>
          <a:xfrm>
            <a:off x="5421546" y="3848908"/>
            <a:ext cx="0" cy="1037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11AC9028-D0FF-2056-BF02-335DBD87E0D8}"/>
              </a:ext>
            </a:extLst>
          </p:cNvPr>
          <p:cNvSpPr/>
          <p:nvPr/>
        </p:nvSpPr>
        <p:spPr>
          <a:xfrm>
            <a:off x="5185386" y="3944586"/>
            <a:ext cx="46686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2D2A4C9-6FD1-D0B9-6F3E-3C51619C53C9}"/>
              </a:ext>
            </a:extLst>
          </p:cNvPr>
          <p:cNvCxnSpPr>
            <a:cxnSpLocks/>
          </p:cNvCxnSpPr>
          <p:nvPr/>
        </p:nvCxnSpPr>
        <p:spPr>
          <a:xfrm flipH="1" flipV="1">
            <a:off x="6495205" y="3400162"/>
            <a:ext cx="543428" cy="1084584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67135B77-0231-CFF4-B719-B38C99842BB8}"/>
              </a:ext>
            </a:extLst>
          </p:cNvPr>
          <p:cNvSpPr/>
          <p:nvPr/>
        </p:nvSpPr>
        <p:spPr>
          <a:xfrm>
            <a:off x="6972580" y="4300080"/>
            <a:ext cx="51549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c1</a:t>
            </a:r>
            <a:endParaRPr lang="zh-CN" altLang="en-US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7F5F372-02B9-B5E6-B9B6-0BB91359483D}"/>
              </a:ext>
            </a:extLst>
          </p:cNvPr>
          <p:cNvSpPr/>
          <p:nvPr/>
        </p:nvSpPr>
        <p:spPr>
          <a:xfrm>
            <a:off x="4987506" y="2866726"/>
            <a:ext cx="51549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c2</a:t>
            </a:r>
            <a:endParaRPr lang="zh-CN" altLang="en-US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E46B8D5-942F-B219-6871-41172B18AF13}"/>
              </a:ext>
            </a:extLst>
          </p:cNvPr>
          <p:cNvCxnSpPr>
            <a:cxnSpLocks/>
          </p:cNvCxnSpPr>
          <p:nvPr/>
        </p:nvCxnSpPr>
        <p:spPr>
          <a:xfrm>
            <a:off x="5952517" y="2355863"/>
            <a:ext cx="17347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F14BDE80-437C-7E1E-DB53-12FDC7A51099}"/>
              </a:ext>
            </a:extLst>
          </p:cNvPr>
          <p:cNvSpPr/>
          <p:nvPr/>
        </p:nvSpPr>
        <p:spPr>
          <a:xfrm>
            <a:off x="5648338" y="2150682"/>
            <a:ext cx="3385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8904B22-7E31-AB40-FCB6-4EB09DB41257}"/>
              </a:ext>
            </a:extLst>
          </p:cNvPr>
          <p:cNvCxnSpPr>
            <a:cxnSpLocks/>
          </p:cNvCxnSpPr>
          <p:nvPr/>
        </p:nvCxnSpPr>
        <p:spPr>
          <a:xfrm>
            <a:off x="5450255" y="2894907"/>
            <a:ext cx="1121114" cy="539327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768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V="1">
            <a:off x="3706238" y="3579779"/>
            <a:ext cx="2178996" cy="27237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B58ECC54-A7ED-88FA-C84A-A22F8640D2D9}"/>
              </a:ext>
            </a:extLst>
          </p:cNvPr>
          <p:cNvSpPr/>
          <p:nvPr/>
        </p:nvSpPr>
        <p:spPr>
          <a:xfrm>
            <a:off x="3194719" y="3774330"/>
            <a:ext cx="102303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(x</a:t>
            </a:r>
            <a:r>
              <a:rPr lang="en-US" altLang="zh-CN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y</a:t>
            </a:r>
            <a:r>
              <a:rPr lang="en-US" altLang="zh-CN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B5770B-8DAB-3705-B76F-02900582912F}"/>
              </a:ext>
            </a:extLst>
          </p:cNvPr>
          <p:cNvSpPr/>
          <p:nvPr/>
        </p:nvSpPr>
        <p:spPr>
          <a:xfrm>
            <a:off x="5428034" y="3555346"/>
            <a:ext cx="10294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(x</a:t>
            </a:r>
            <a:r>
              <a:rPr lang="en-US" altLang="zh-CN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y</a:t>
            </a:r>
            <a:r>
              <a:rPr lang="en-US" altLang="zh-CN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113AF5-33C4-F73A-6B69-9B25B5EA8371}"/>
              </a:ext>
            </a:extLst>
          </p:cNvPr>
          <p:cNvSpPr/>
          <p:nvPr/>
        </p:nvSpPr>
        <p:spPr>
          <a:xfrm>
            <a:off x="4456109" y="2106437"/>
            <a:ext cx="10294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(x</a:t>
            </a:r>
            <a:r>
              <a:rPr lang="en-US" altLang="zh-CN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y</a:t>
            </a:r>
            <a:r>
              <a:rPr lang="en-US" altLang="zh-CN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8486AF7-FB28-DA4B-D03A-C6F6DDD20FE8}"/>
              </a:ext>
            </a:extLst>
          </p:cNvPr>
          <p:cNvCxnSpPr>
            <a:cxnSpLocks/>
          </p:cNvCxnSpPr>
          <p:nvPr/>
        </p:nvCxnSpPr>
        <p:spPr>
          <a:xfrm flipH="1" flipV="1">
            <a:off x="4970834" y="2568102"/>
            <a:ext cx="914400" cy="1011677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F3A9A58-8BD2-4A1D-322A-4E4625B6A8BC}"/>
              </a:ext>
            </a:extLst>
          </p:cNvPr>
          <p:cNvCxnSpPr>
            <a:cxnSpLocks/>
          </p:cNvCxnSpPr>
          <p:nvPr/>
        </p:nvCxnSpPr>
        <p:spPr>
          <a:xfrm flipV="1">
            <a:off x="3706238" y="2568102"/>
            <a:ext cx="1274324" cy="1284051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64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3598971-1709-6738-14B6-2796A3F83A9B}"/>
              </a:ext>
            </a:extLst>
          </p:cNvPr>
          <p:cNvCxnSpPr>
            <a:cxnSpLocks/>
          </p:cNvCxnSpPr>
          <p:nvPr/>
        </p:nvCxnSpPr>
        <p:spPr>
          <a:xfrm flipH="1">
            <a:off x="2743200" y="4027351"/>
            <a:ext cx="2418944" cy="143959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V="1">
            <a:off x="5171872" y="778213"/>
            <a:ext cx="0" cy="3249138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 flipV="1">
            <a:off x="5162144" y="4015725"/>
            <a:ext cx="3972429" cy="1162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数据 18">
            <a:extLst>
              <a:ext uri="{FF2B5EF4-FFF2-40B4-BE49-F238E27FC236}">
                <a16:creationId xmlns:a16="http://schemas.microsoft.com/office/drawing/2014/main" id="{21CDF416-1488-3631-3F51-2D562E34B42B}"/>
              </a:ext>
            </a:extLst>
          </p:cNvPr>
          <p:cNvSpPr/>
          <p:nvPr/>
        </p:nvSpPr>
        <p:spPr>
          <a:xfrm rot="2288190">
            <a:off x="2740723" y="2519804"/>
            <a:ext cx="5207669" cy="2739479"/>
          </a:xfrm>
          <a:prstGeom prst="flowChartInputOutput">
            <a:avLst/>
          </a:prstGeom>
          <a:solidFill>
            <a:srgbClr val="00B0F0">
              <a:alpha val="56000"/>
            </a:srgbClr>
          </a:solidFill>
          <a:ln>
            <a:solidFill>
              <a:srgbClr val="00B0F0">
                <a:alpha val="27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2FCAB8A-316C-DD33-720F-A8A9770E85AC}"/>
              </a:ext>
            </a:extLst>
          </p:cNvPr>
          <p:cNvCxnSpPr>
            <a:cxnSpLocks/>
          </p:cNvCxnSpPr>
          <p:nvPr/>
        </p:nvCxnSpPr>
        <p:spPr>
          <a:xfrm flipH="1">
            <a:off x="4834385" y="2822694"/>
            <a:ext cx="1350461" cy="23860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148B290-B7C5-05E6-7799-62F80F0F7B66}"/>
              </a:ext>
            </a:extLst>
          </p:cNvPr>
          <p:cNvSpPr/>
          <p:nvPr/>
        </p:nvSpPr>
        <p:spPr>
          <a:xfrm>
            <a:off x="6541062" y="1878147"/>
            <a:ext cx="37061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zh-CN" altLang="en-US" sz="2400" b="1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2AA77F0-26B5-D01B-13B6-581FC3CB22E5}"/>
              </a:ext>
            </a:extLst>
          </p:cNvPr>
          <p:cNvCxnSpPr>
            <a:cxnSpLocks/>
          </p:cNvCxnSpPr>
          <p:nvPr/>
        </p:nvCxnSpPr>
        <p:spPr>
          <a:xfrm flipH="1">
            <a:off x="3458355" y="2062483"/>
            <a:ext cx="1149784" cy="20771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A69CC49-61EB-945E-3F82-E4CD89ED0780}"/>
              </a:ext>
            </a:extLst>
          </p:cNvPr>
          <p:cNvCxnSpPr>
            <a:cxnSpLocks/>
          </p:cNvCxnSpPr>
          <p:nvPr/>
        </p:nvCxnSpPr>
        <p:spPr>
          <a:xfrm flipH="1">
            <a:off x="4134561" y="2293019"/>
            <a:ext cx="1350461" cy="23860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4F179B8-C984-3F72-00F2-1913511A796A}"/>
              </a:ext>
            </a:extLst>
          </p:cNvPr>
          <p:cNvCxnSpPr>
            <a:cxnSpLocks/>
          </p:cNvCxnSpPr>
          <p:nvPr/>
        </p:nvCxnSpPr>
        <p:spPr>
          <a:xfrm flipH="1">
            <a:off x="5423943" y="3263712"/>
            <a:ext cx="1302426" cy="23872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E6FCFF5-6269-205F-506B-4E1DCA222375}"/>
              </a:ext>
            </a:extLst>
          </p:cNvPr>
          <p:cNvCxnSpPr>
            <a:cxnSpLocks/>
          </p:cNvCxnSpPr>
          <p:nvPr/>
        </p:nvCxnSpPr>
        <p:spPr>
          <a:xfrm flipH="1">
            <a:off x="6344753" y="3704877"/>
            <a:ext cx="959329" cy="184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AB7FD11A-EC3D-9867-41E4-FC6160AE54DE}"/>
              </a:ext>
            </a:extLst>
          </p:cNvPr>
          <p:cNvSpPr/>
          <p:nvPr/>
        </p:nvSpPr>
        <p:spPr>
          <a:xfrm>
            <a:off x="2743199" y="4892897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C66782-7E75-005C-E571-68955BA8E603}"/>
              </a:ext>
            </a:extLst>
          </p:cNvPr>
          <p:cNvSpPr/>
          <p:nvPr/>
        </p:nvSpPr>
        <p:spPr>
          <a:xfrm>
            <a:off x="8802181" y="3908759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A1CEDB-ACC1-CC3D-A230-12CD2A33D915}"/>
              </a:ext>
            </a:extLst>
          </p:cNvPr>
          <p:cNvSpPr/>
          <p:nvPr/>
        </p:nvSpPr>
        <p:spPr>
          <a:xfrm>
            <a:off x="5167008" y="767513"/>
            <a:ext cx="32733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4D5E184-4CE6-D9AA-6169-88F72E57FADF}"/>
              </a:ext>
            </a:extLst>
          </p:cNvPr>
          <p:cNvSpPr/>
          <p:nvPr/>
        </p:nvSpPr>
        <p:spPr>
          <a:xfrm>
            <a:off x="5141235" y="3982311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0F3E255-C896-08E4-429C-290EAC15C490}"/>
              </a:ext>
            </a:extLst>
          </p:cNvPr>
          <p:cNvSpPr/>
          <p:nvPr/>
        </p:nvSpPr>
        <p:spPr>
          <a:xfrm>
            <a:off x="6410371" y="3794233"/>
            <a:ext cx="7238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r>
              <a:rPr lang="en-US" altLang="zh-CN" sz="2800" b="1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zh-CN" altLang="en-US" sz="2800" b="1" cap="none" spc="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92C623-99A1-9C27-33EE-FD5782615971}"/>
              </a:ext>
            </a:extLst>
          </p:cNvPr>
          <p:cNvCxnSpPr>
            <a:cxnSpLocks/>
          </p:cNvCxnSpPr>
          <p:nvPr/>
        </p:nvCxnSpPr>
        <p:spPr>
          <a:xfrm flipV="1">
            <a:off x="5187459" y="2108087"/>
            <a:ext cx="1832670" cy="1907638"/>
          </a:xfrm>
          <a:prstGeom prst="line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1B52BA6-759F-D695-AF68-04F858C9D075}"/>
              </a:ext>
            </a:extLst>
          </p:cNvPr>
          <p:cNvCxnSpPr>
            <a:cxnSpLocks/>
          </p:cNvCxnSpPr>
          <p:nvPr/>
        </p:nvCxnSpPr>
        <p:spPr>
          <a:xfrm flipV="1">
            <a:off x="6986843" y="2059447"/>
            <a:ext cx="28906" cy="1758314"/>
          </a:xfrm>
          <a:prstGeom prst="line">
            <a:avLst/>
          </a:prstGeom>
          <a:ln w="25400">
            <a:solidFill>
              <a:srgbClr val="7030A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19AB485-B6F0-13D9-5B48-4E24638595A9}"/>
              </a:ext>
            </a:extLst>
          </p:cNvPr>
          <p:cNvGrpSpPr/>
          <p:nvPr/>
        </p:nvGrpSpPr>
        <p:grpSpPr>
          <a:xfrm rot="15871661">
            <a:off x="6825646" y="3619067"/>
            <a:ext cx="165370" cy="165370"/>
            <a:chOff x="2830749" y="1896894"/>
            <a:chExt cx="165370" cy="165370"/>
          </a:xfrm>
        </p:grpSpPr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3BB56FD6-9ED0-06D0-ABAA-F88B84002EBD}"/>
                </a:ext>
              </a:extLst>
            </p:cNvPr>
            <p:cNvCxnSpPr/>
            <p:nvPr/>
          </p:nvCxnSpPr>
          <p:spPr>
            <a:xfrm>
              <a:off x="2830749" y="1896894"/>
              <a:ext cx="16537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A6A8E412-A432-80CC-A52C-76ADD0DA2249}"/>
                </a:ext>
              </a:extLst>
            </p:cNvPr>
            <p:cNvCxnSpPr>
              <a:cxnSpLocks/>
            </p:cNvCxnSpPr>
            <p:nvPr/>
          </p:nvCxnSpPr>
          <p:spPr>
            <a:xfrm>
              <a:off x="2986391" y="1896894"/>
              <a:ext cx="0" cy="1653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330EF36-B496-9C91-610E-C36F7804BB6C}"/>
              </a:ext>
            </a:extLst>
          </p:cNvPr>
          <p:cNvCxnSpPr>
            <a:cxnSpLocks/>
          </p:cNvCxnSpPr>
          <p:nvPr/>
        </p:nvCxnSpPr>
        <p:spPr>
          <a:xfrm flipV="1">
            <a:off x="5206915" y="3780405"/>
            <a:ext cx="1808834" cy="235320"/>
          </a:xfrm>
          <a:prstGeom prst="line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10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C70BA0D-EC63-BEAC-DBAF-75B4CC72C0A6}"/>
              </a:ext>
            </a:extLst>
          </p:cNvPr>
          <p:cNvCxnSpPr>
            <a:cxnSpLocks/>
          </p:cNvCxnSpPr>
          <p:nvPr/>
        </p:nvCxnSpPr>
        <p:spPr>
          <a:xfrm>
            <a:off x="1291472" y="942680"/>
            <a:ext cx="0" cy="204371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3503F02-A173-6BF8-47E6-0FF5AD67A113}"/>
              </a:ext>
            </a:extLst>
          </p:cNvPr>
          <p:cNvCxnSpPr>
            <a:cxnSpLocks/>
          </p:cNvCxnSpPr>
          <p:nvPr/>
        </p:nvCxnSpPr>
        <p:spPr>
          <a:xfrm>
            <a:off x="5931581" y="929709"/>
            <a:ext cx="0" cy="205668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FC167E6-4B25-E72E-B159-872931A0AF69}"/>
              </a:ext>
            </a:extLst>
          </p:cNvPr>
          <p:cNvCxnSpPr>
            <a:cxnSpLocks/>
          </p:cNvCxnSpPr>
          <p:nvPr/>
        </p:nvCxnSpPr>
        <p:spPr>
          <a:xfrm flipH="1">
            <a:off x="1281744" y="942680"/>
            <a:ext cx="300622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2938EF7-C504-A5AE-7F6E-A17278217E4C}"/>
              </a:ext>
            </a:extLst>
          </p:cNvPr>
          <p:cNvCxnSpPr>
            <a:cxnSpLocks/>
          </p:cNvCxnSpPr>
          <p:nvPr/>
        </p:nvCxnSpPr>
        <p:spPr>
          <a:xfrm flipH="1">
            <a:off x="1291472" y="2976663"/>
            <a:ext cx="300622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8C36D25-B761-90AD-84E8-6ADF5BEFD500}"/>
              </a:ext>
            </a:extLst>
          </p:cNvPr>
          <p:cNvCxnSpPr>
            <a:cxnSpLocks/>
          </p:cNvCxnSpPr>
          <p:nvPr/>
        </p:nvCxnSpPr>
        <p:spPr>
          <a:xfrm>
            <a:off x="2912753" y="1367454"/>
            <a:ext cx="0" cy="120064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C13765F-9A6C-C73C-C72F-62F7298BDE66}"/>
              </a:ext>
            </a:extLst>
          </p:cNvPr>
          <p:cNvCxnSpPr>
            <a:cxnSpLocks/>
          </p:cNvCxnSpPr>
          <p:nvPr/>
        </p:nvCxnSpPr>
        <p:spPr>
          <a:xfrm flipH="1">
            <a:off x="2903025" y="1367454"/>
            <a:ext cx="180643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D1EDA8E-95E2-59E6-E367-094952CC0F2E}"/>
              </a:ext>
            </a:extLst>
          </p:cNvPr>
          <p:cNvCxnSpPr>
            <a:cxnSpLocks/>
          </p:cNvCxnSpPr>
          <p:nvPr/>
        </p:nvCxnSpPr>
        <p:spPr>
          <a:xfrm flipH="1">
            <a:off x="2912753" y="2558374"/>
            <a:ext cx="17091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5D1954A-3764-C8E3-25B4-38245AB5D0F4}"/>
              </a:ext>
            </a:extLst>
          </p:cNvPr>
          <p:cNvCxnSpPr>
            <a:cxnSpLocks/>
          </p:cNvCxnSpPr>
          <p:nvPr/>
        </p:nvCxnSpPr>
        <p:spPr>
          <a:xfrm>
            <a:off x="2679286" y="929709"/>
            <a:ext cx="0" cy="204371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565D437-C63B-582A-9051-D50350D1E1E4}"/>
              </a:ext>
            </a:extLst>
          </p:cNvPr>
          <p:cNvCxnSpPr>
            <a:cxnSpLocks/>
          </p:cNvCxnSpPr>
          <p:nvPr/>
        </p:nvCxnSpPr>
        <p:spPr>
          <a:xfrm flipH="1">
            <a:off x="2387453" y="929709"/>
            <a:ext cx="300622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3E867F9-C7B2-A709-BCEC-2BF6B90CD4B6}"/>
              </a:ext>
            </a:extLst>
          </p:cNvPr>
          <p:cNvCxnSpPr>
            <a:cxnSpLocks/>
          </p:cNvCxnSpPr>
          <p:nvPr/>
        </p:nvCxnSpPr>
        <p:spPr>
          <a:xfrm flipH="1">
            <a:off x="2378664" y="2973420"/>
            <a:ext cx="300622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5B0B56B-5561-FDC9-4984-B7CD731147B6}"/>
              </a:ext>
            </a:extLst>
          </p:cNvPr>
          <p:cNvCxnSpPr>
            <a:cxnSpLocks/>
          </p:cNvCxnSpPr>
          <p:nvPr/>
        </p:nvCxnSpPr>
        <p:spPr>
          <a:xfrm>
            <a:off x="4952322" y="1364209"/>
            <a:ext cx="0" cy="120064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2D6C992-12FB-CE14-95FF-F52D3C6CB710}"/>
              </a:ext>
            </a:extLst>
          </p:cNvPr>
          <p:cNvCxnSpPr>
            <a:cxnSpLocks/>
          </p:cNvCxnSpPr>
          <p:nvPr/>
        </p:nvCxnSpPr>
        <p:spPr>
          <a:xfrm flipH="1">
            <a:off x="4787892" y="1356817"/>
            <a:ext cx="180643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F2F4D8F-E4BC-66E0-8AA7-1F80F6FFA5C3}"/>
              </a:ext>
            </a:extLst>
          </p:cNvPr>
          <p:cNvCxnSpPr>
            <a:cxnSpLocks/>
          </p:cNvCxnSpPr>
          <p:nvPr/>
        </p:nvCxnSpPr>
        <p:spPr>
          <a:xfrm flipH="1">
            <a:off x="4791135" y="2548646"/>
            <a:ext cx="17091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5F40167-49CC-6441-B370-F9D704A04682}"/>
              </a:ext>
            </a:extLst>
          </p:cNvPr>
          <p:cNvSpPr/>
          <p:nvPr/>
        </p:nvSpPr>
        <p:spPr>
          <a:xfrm>
            <a:off x="5185789" y="1597621"/>
            <a:ext cx="5405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zh-CN" alt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8575B0B-9A65-CF71-0C56-17044F2A8A12}"/>
              </a:ext>
            </a:extLst>
          </p:cNvPr>
          <p:cNvCxnSpPr>
            <a:cxnSpLocks/>
          </p:cNvCxnSpPr>
          <p:nvPr/>
        </p:nvCxnSpPr>
        <p:spPr>
          <a:xfrm>
            <a:off x="8943916" y="936192"/>
            <a:ext cx="0" cy="205668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E2D8367-441B-D025-4B6B-DA6B82D59C7D}"/>
              </a:ext>
            </a:extLst>
          </p:cNvPr>
          <p:cNvCxnSpPr>
            <a:cxnSpLocks/>
          </p:cNvCxnSpPr>
          <p:nvPr/>
        </p:nvCxnSpPr>
        <p:spPr>
          <a:xfrm>
            <a:off x="8704906" y="932952"/>
            <a:ext cx="248737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1C5CF0B-54D3-540A-DE91-228F07063BD9}"/>
              </a:ext>
            </a:extLst>
          </p:cNvPr>
          <p:cNvCxnSpPr>
            <a:cxnSpLocks/>
          </p:cNvCxnSpPr>
          <p:nvPr/>
        </p:nvCxnSpPr>
        <p:spPr>
          <a:xfrm>
            <a:off x="8695179" y="2973418"/>
            <a:ext cx="248737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47A0CA0-210E-E96F-245F-2197015A83AC}"/>
              </a:ext>
            </a:extLst>
          </p:cNvPr>
          <p:cNvCxnSpPr>
            <a:cxnSpLocks/>
          </p:cNvCxnSpPr>
          <p:nvPr/>
        </p:nvCxnSpPr>
        <p:spPr>
          <a:xfrm>
            <a:off x="5931581" y="2973418"/>
            <a:ext cx="248737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4AE45D7-D4BD-52F5-2C94-EF2FB0281FE5}"/>
              </a:ext>
            </a:extLst>
          </p:cNvPr>
          <p:cNvCxnSpPr>
            <a:cxnSpLocks/>
          </p:cNvCxnSpPr>
          <p:nvPr/>
        </p:nvCxnSpPr>
        <p:spPr>
          <a:xfrm>
            <a:off x="5931581" y="945919"/>
            <a:ext cx="248737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A52A46B-CDBB-CAF5-38B9-067F765D7D35}"/>
              </a:ext>
            </a:extLst>
          </p:cNvPr>
          <p:cNvCxnSpPr/>
          <p:nvPr/>
        </p:nvCxnSpPr>
        <p:spPr>
          <a:xfrm>
            <a:off x="6985406" y="1069588"/>
            <a:ext cx="0" cy="1789890"/>
          </a:xfrm>
          <a:prstGeom prst="line">
            <a:avLst/>
          </a:prstGeom>
          <a:ln w="254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FF4BE72-674F-E50B-D0D5-6801F83495E3}"/>
              </a:ext>
            </a:extLst>
          </p:cNvPr>
          <p:cNvCxnSpPr/>
          <p:nvPr/>
        </p:nvCxnSpPr>
        <p:spPr>
          <a:xfrm>
            <a:off x="8081389" y="1069588"/>
            <a:ext cx="0" cy="178989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14A2697-8C1E-7976-6F33-2DBFE6674944}"/>
              </a:ext>
            </a:extLst>
          </p:cNvPr>
          <p:cNvCxnSpPr>
            <a:cxnSpLocks/>
          </p:cNvCxnSpPr>
          <p:nvPr/>
        </p:nvCxnSpPr>
        <p:spPr>
          <a:xfrm>
            <a:off x="4352452" y="1449421"/>
            <a:ext cx="0" cy="1021405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291D1A3-8D81-4FC7-2DCB-8D0698399CF2}"/>
              </a:ext>
            </a:extLst>
          </p:cNvPr>
          <p:cNvCxnSpPr>
            <a:cxnSpLocks/>
          </p:cNvCxnSpPr>
          <p:nvPr/>
        </p:nvCxnSpPr>
        <p:spPr>
          <a:xfrm>
            <a:off x="3545056" y="1449421"/>
            <a:ext cx="0" cy="1021405"/>
          </a:xfrm>
          <a:prstGeom prst="line">
            <a:avLst/>
          </a:prstGeom>
          <a:ln w="254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0FC15345-4BD5-0FC9-378A-AA014F911B6B}"/>
              </a:ext>
            </a:extLst>
          </p:cNvPr>
          <p:cNvSpPr/>
          <p:nvPr/>
        </p:nvSpPr>
        <p:spPr>
          <a:xfrm>
            <a:off x="1706815" y="2973418"/>
            <a:ext cx="5293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4000" b="1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A0FFAC8-9170-501D-90B3-5C7016242040}"/>
              </a:ext>
            </a:extLst>
          </p:cNvPr>
          <p:cNvSpPr/>
          <p:nvPr/>
        </p:nvSpPr>
        <p:spPr>
          <a:xfrm>
            <a:off x="3721081" y="2973418"/>
            <a:ext cx="4940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4000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409A5F7-5C14-878F-7964-3B0A022BC8DD}"/>
              </a:ext>
            </a:extLst>
          </p:cNvPr>
          <p:cNvSpPr/>
          <p:nvPr/>
        </p:nvSpPr>
        <p:spPr>
          <a:xfrm>
            <a:off x="7280560" y="2973418"/>
            <a:ext cx="5036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CN" altLang="en-US" sz="4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0FE1ED78-643B-0073-47B1-59CFF32DCA04}"/>
              </a:ext>
            </a:extLst>
          </p:cNvPr>
          <p:cNvSpPr/>
          <p:nvPr/>
        </p:nvSpPr>
        <p:spPr>
          <a:xfrm>
            <a:off x="3540868" y="752608"/>
            <a:ext cx="3453319" cy="842728"/>
          </a:xfrm>
          <a:custGeom>
            <a:avLst/>
            <a:gdLst>
              <a:gd name="connsiteX0" fmla="*/ 0 w 3453319"/>
              <a:gd name="connsiteY0" fmla="*/ 842728 h 842728"/>
              <a:gd name="connsiteX1" fmla="*/ 389106 w 3453319"/>
              <a:gd name="connsiteY1" fmla="*/ 502260 h 842728"/>
              <a:gd name="connsiteX2" fmla="*/ 943583 w 3453319"/>
              <a:gd name="connsiteY2" fmla="*/ 239613 h 842728"/>
              <a:gd name="connsiteX3" fmla="*/ 1828800 w 3453319"/>
              <a:gd name="connsiteY3" fmla="*/ 45060 h 842728"/>
              <a:gd name="connsiteX4" fmla="*/ 2704289 w 3453319"/>
              <a:gd name="connsiteY4" fmla="*/ 45060 h 842728"/>
              <a:gd name="connsiteX5" fmla="*/ 3453319 w 3453319"/>
              <a:gd name="connsiteY5" fmla="*/ 541171 h 84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53319" h="842728">
                <a:moveTo>
                  <a:pt x="0" y="842728"/>
                </a:moveTo>
                <a:cubicBezTo>
                  <a:pt x="115921" y="722753"/>
                  <a:pt x="231842" y="602779"/>
                  <a:pt x="389106" y="502260"/>
                </a:cubicBezTo>
                <a:cubicBezTo>
                  <a:pt x="546370" y="401741"/>
                  <a:pt x="703634" y="315813"/>
                  <a:pt x="943583" y="239613"/>
                </a:cubicBezTo>
                <a:cubicBezTo>
                  <a:pt x="1183532" y="163413"/>
                  <a:pt x="1535349" y="77485"/>
                  <a:pt x="1828800" y="45060"/>
                </a:cubicBezTo>
                <a:cubicBezTo>
                  <a:pt x="2122251" y="12635"/>
                  <a:pt x="2433536" y="-37625"/>
                  <a:pt x="2704289" y="45060"/>
                </a:cubicBezTo>
                <a:cubicBezTo>
                  <a:pt x="2975042" y="127745"/>
                  <a:pt x="3214180" y="334458"/>
                  <a:pt x="3453319" y="541171"/>
                </a:cubicBezTo>
              </a:path>
            </a:pathLst>
          </a:custGeom>
          <a:noFill/>
          <a:ln w="25400"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2C663A3D-FA61-19BB-B359-30995D100FA4}"/>
              </a:ext>
            </a:extLst>
          </p:cNvPr>
          <p:cNvSpPr/>
          <p:nvPr/>
        </p:nvSpPr>
        <p:spPr>
          <a:xfrm>
            <a:off x="4348264" y="2217906"/>
            <a:ext cx="3745149" cy="1211706"/>
          </a:xfrm>
          <a:custGeom>
            <a:avLst/>
            <a:gdLst>
              <a:gd name="connsiteX0" fmla="*/ 0 w 3745149"/>
              <a:gd name="connsiteY0" fmla="*/ 136188 h 1211706"/>
              <a:gd name="connsiteX1" fmla="*/ 214008 w 3745149"/>
              <a:gd name="connsiteY1" fmla="*/ 535022 h 1211706"/>
              <a:gd name="connsiteX2" fmla="*/ 496110 w 3745149"/>
              <a:gd name="connsiteY2" fmla="*/ 846307 h 1211706"/>
              <a:gd name="connsiteX3" fmla="*/ 856034 w 3745149"/>
              <a:gd name="connsiteY3" fmla="*/ 992222 h 1211706"/>
              <a:gd name="connsiteX4" fmla="*/ 1361872 w 3745149"/>
              <a:gd name="connsiteY4" fmla="*/ 1186775 h 1211706"/>
              <a:gd name="connsiteX5" fmla="*/ 2315183 w 3745149"/>
              <a:gd name="connsiteY5" fmla="*/ 1186775 h 1211706"/>
              <a:gd name="connsiteX6" fmla="*/ 2811293 w 3745149"/>
              <a:gd name="connsiteY6" fmla="*/ 982494 h 1211706"/>
              <a:gd name="connsiteX7" fmla="*/ 3161489 w 3745149"/>
              <a:gd name="connsiteY7" fmla="*/ 700392 h 1211706"/>
              <a:gd name="connsiteX8" fmla="*/ 3501957 w 3745149"/>
              <a:gd name="connsiteY8" fmla="*/ 359924 h 1211706"/>
              <a:gd name="connsiteX9" fmla="*/ 3745149 w 3745149"/>
              <a:gd name="connsiteY9" fmla="*/ 0 h 1211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45149" h="1211706">
                <a:moveTo>
                  <a:pt x="0" y="136188"/>
                </a:moveTo>
                <a:cubicBezTo>
                  <a:pt x="65661" y="276428"/>
                  <a:pt x="131323" y="416669"/>
                  <a:pt x="214008" y="535022"/>
                </a:cubicBezTo>
                <a:cubicBezTo>
                  <a:pt x="296693" y="653375"/>
                  <a:pt x="389106" y="770107"/>
                  <a:pt x="496110" y="846307"/>
                </a:cubicBezTo>
                <a:cubicBezTo>
                  <a:pt x="603114" y="922507"/>
                  <a:pt x="856034" y="992222"/>
                  <a:pt x="856034" y="992222"/>
                </a:cubicBezTo>
                <a:cubicBezTo>
                  <a:pt x="1000328" y="1048967"/>
                  <a:pt x="1118681" y="1154350"/>
                  <a:pt x="1361872" y="1186775"/>
                </a:cubicBezTo>
                <a:cubicBezTo>
                  <a:pt x="1605064" y="1219201"/>
                  <a:pt x="2073613" y="1220822"/>
                  <a:pt x="2315183" y="1186775"/>
                </a:cubicBezTo>
                <a:cubicBezTo>
                  <a:pt x="2556753" y="1152728"/>
                  <a:pt x="2670242" y="1063558"/>
                  <a:pt x="2811293" y="982494"/>
                </a:cubicBezTo>
                <a:cubicBezTo>
                  <a:pt x="2952344" y="901430"/>
                  <a:pt x="3046378" y="804154"/>
                  <a:pt x="3161489" y="700392"/>
                </a:cubicBezTo>
                <a:cubicBezTo>
                  <a:pt x="3276600" y="596630"/>
                  <a:pt x="3404680" y="476656"/>
                  <a:pt x="3501957" y="359924"/>
                </a:cubicBezTo>
                <a:cubicBezTo>
                  <a:pt x="3599234" y="243192"/>
                  <a:pt x="3672191" y="121596"/>
                  <a:pt x="3745149" y="0"/>
                </a:cubicBezTo>
              </a:path>
            </a:pathLst>
          </a:custGeom>
          <a:noFill/>
          <a:ln w="254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92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326860" y="3959258"/>
            <a:ext cx="559340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V="1">
            <a:off x="5950085" y="1118681"/>
            <a:ext cx="0" cy="44941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642184" y="3959258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5526189" y="968302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5449811" y="3959257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6CB3A61-E09E-873A-72D5-152572ECF2BA}"/>
              </a:ext>
            </a:extLst>
          </p:cNvPr>
          <p:cNvCxnSpPr/>
          <p:nvPr/>
        </p:nvCxnSpPr>
        <p:spPr>
          <a:xfrm flipV="1">
            <a:off x="5950085" y="1197204"/>
            <a:ext cx="592117" cy="556182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D8F7344-E42A-5EDC-9E3D-6A2370E8F547}"/>
              </a:ext>
            </a:extLst>
          </p:cNvPr>
          <p:cNvCxnSpPr>
            <a:cxnSpLocks/>
          </p:cNvCxnSpPr>
          <p:nvPr/>
        </p:nvCxnSpPr>
        <p:spPr>
          <a:xfrm flipV="1">
            <a:off x="5976095" y="1291722"/>
            <a:ext cx="1278453" cy="113044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E67F7C9-6729-6002-6A97-2CCFA650EC99}"/>
              </a:ext>
            </a:extLst>
          </p:cNvPr>
          <p:cNvCxnSpPr>
            <a:cxnSpLocks/>
          </p:cNvCxnSpPr>
          <p:nvPr/>
        </p:nvCxnSpPr>
        <p:spPr>
          <a:xfrm flipV="1">
            <a:off x="5933871" y="1197204"/>
            <a:ext cx="2422189" cy="200319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92C623-99A1-9C27-33EE-FD5782615971}"/>
              </a:ext>
            </a:extLst>
          </p:cNvPr>
          <p:cNvCxnSpPr>
            <a:cxnSpLocks/>
          </p:cNvCxnSpPr>
          <p:nvPr/>
        </p:nvCxnSpPr>
        <p:spPr>
          <a:xfrm flipV="1">
            <a:off x="5950085" y="1753386"/>
            <a:ext cx="2608926" cy="220587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1222FA6-168B-6681-AF10-A2060CA83C86}"/>
              </a:ext>
            </a:extLst>
          </p:cNvPr>
          <p:cNvCxnSpPr>
            <a:cxnSpLocks/>
          </p:cNvCxnSpPr>
          <p:nvPr/>
        </p:nvCxnSpPr>
        <p:spPr>
          <a:xfrm flipV="1">
            <a:off x="6812604" y="2427428"/>
            <a:ext cx="1829580" cy="153182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33C2434-B62B-36F9-28E9-3F115EA59B79}"/>
              </a:ext>
            </a:extLst>
          </p:cNvPr>
          <p:cNvCxnSpPr>
            <a:cxnSpLocks/>
          </p:cNvCxnSpPr>
          <p:nvPr/>
        </p:nvCxnSpPr>
        <p:spPr>
          <a:xfrm flipV="1">
            <a:off x="7731630" y="3200400"/>
            <a:ext cx="910554" cy="757354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30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326860" y="3959258"/>
            <a:ext cx="559340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V="1">
            <a:off x="5950085" y="1118681"/>
            <a:ext cx="0" cy="44941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642184" y="3959258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5526189" y="968302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5449811" y="3959257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92C623-99A1-9C27-33EE-FD5782615971}"/>
              </a:ext>
            </a:extLst>
          </p:cNvPr>
          <p:cNvCxnSpPr>
            <a:cxnSpLocks/>
          </p:cNvCxnSpPr>
          <p:nvPr/>
        </p:nvCxnSpPr>
        <p:spPr>
          <a:xfrm flipV="1">
            <a:off x="5950085" y="2791838"/>
            <a:ext cx="1452664" cy="1167419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1B52BA6-759F-D695-AF68-04F858C9D075}"/>
              </a:ext>
            </a:extLst>
          </p:cNvPr>
          <p:cNvCxnSpPr>
            <a:cxnSpLocks/>
          </p:cNvCxnSpPr>
          <p:nvPr/>
        </p:nvCxnSpPr>
        <p:spPr>
          <a:xfrm flipV="1">
            <a:off x="7402749" y="1624419"/>
            <a:ext cx="1452664" cy="1167419"/>
          </a:xfrm>
          <a:prstGeom prst="line">
            <a:avLst/>
          </a:prstGeom>
          <a:ln w="25400">
            <a:solidFill>
              <a:srgbClr val="00B0F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172BC38-E17C-1741-1FA0-D2F0D2F39D2C}"/>
              </a:ext>
            </a:extLst>
          </p:cNvPr>
          <p:cNvCxnSpPr>
            <a:cxnSpLocks/>
          </p:cNvCxnSpPr>
          <p:nvPr/>
        </p:nvCxnSpPr>
        <p:spPr>
          <a:xfrm flipV="1">
            <a:off x="4497420" y="3959257"/>
            <a:ext cx="1452664" cy="1167419"/>
          </a:xfrm>
          <a:prstGeom prst="line">
            <a:avLst/>
          </a:prstGeom>
          <a:ln w="25400">
            <a:solidFill>
              <a:srgbClr val="00B0F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148B290-B7C5-05E6-7799-62F80F0F7B66}"/>
              </a:ext>
            </a:extLst>
          </p:cNvPr>
          <p:cNvSpPr/>
          <p:nvPr/>
        </p:nvSpPr>
        <p:spPr>
          <a:xfrm>
            <a:off x="7126056" y="2898742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endParaRPr lang="zh-CN" altLang="en-US" sz="2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E2D542C-BE97-3A0C-A357-E8CC772BD444}"/>
              </a:ext>
            </a:extLst>
          </p:cNvPr>
          <p:cNvSpPr/>
          <p:nvPr/>
        </p:nvSpPr>
        <p:spPr>
          <a:xfrm>
            <a:off x="8408585" y="1843993"/>
            <a:ext cx="5116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2v</a:t>
            </a:r>
            <a:endParaRPr lang="zh-CN" altLang="en-US" sz="2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7EBC200-1C0E-2828-D0DD-9C4E2DA5CA98}"/>
              </a:ext>
            </a:extLst>
          </p:cNvPr>
          <p:cNvSpPr/>
          <p:nvPr/>
        </p:nvSpPr>
        <p:spPr>
          <a:xfrm>
            <a:off x="4391450" y="4480237"/>
            <a:ext cx="49404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-v</a:t>
            </a:r>
            <a:endParaRPr lang="zh-CN" altLang="en-US" sz="2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626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 flipV="1">
            <a:off x="4487159" y="3735421"/>
            <a:ext cx="4296918" cy="7517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H="1" flipV="1">
            <a:off x="2837468" y="1282045"/>
            <a:ext cx="1660889" cy="32051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328503" y="3782699"/>
            <a:ext cx="4555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X4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4398022" y="4025494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8BDC9DB-FE9B-229C-8D80-314B6F8B54E8}"/>
              </a:ext>
            </a:extLst>
          </p:cNvPr>
          <p:cNvCxnSpPr>
            <a:cxnSpLocks/>
          </p:cNvCxnSpPr>
          <p:nvPr/>
        </p:nvCxnSpPr>
        <p:spPr>
          <a:xfrm flipH="1">
            <a:off x="2520701" y="4487159"/>
            <a:ext cx="1977656" cy="181937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257E589-F0BF-87C7-3151-7F757BE8F13B}"/>
              </a:ext>
            </a:extLst>
          </p:cNvPr>
          <p:cNvCxnSpPr>
            <a:cxnSpLocks/>
          </p:cNvCxnSpPr>
          <p:nvPr/>
        </p:nvCxnSpPr>
        <p:spPr>
          <a:xfrm>
            <a:off x="4498357" y="4487159"/>
            <a:ext cx="2364356" cy="12914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7D59627-32F6-587D-FCC7-A0209DF61788}"/>
              </a:ext>
            </a:extLst>
          </p:cNvPr>
          <p:cNvSpPr/>
          <p:nvPr/>
        </p:nvSpPr>
        <p:spPr>
          <a:xfrm>
            <a:off x="2609681" y="1556994"/>
            <a:ext cx="4555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X3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8523127-89E3-1C99-DF98-A39298B144FB}"/>
              </a:ext>
            </a:extLst>
          </p:cNvPr>
          <p:cNvSpPr/>
          <p:nvPr/>
        </p:nvSpPr>
        <p:spPr>
          <a:xfrm>
            <a:off x="6388800" y="5752534"/>
            <a:ext cx="4555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1D44C1E-CE17-6185-5811-EAE6F0D54206}"/>
              </a:ext>
            </a:extLst>
          </p:cNvPr>
          <p:cNvSpPr/>
          <p:nvPr/>
        </p:nvSpPr>
        <p:spPr>
          <a:xfrm>
            <a:off x="2687209" y="6121866"/>
            <a:ext cx="4555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流程图: 数据 25">
            <a:extLst>
              <a:ext uri="{FF2B5EF4-FFF2-40B4-BE49-F238E27FC236}">
                <a16:creationId xmlns:a16="http://schemas.microsoft.com/office/drawing/2014/main" id="{4C25FD22-0A61-9072-F321-E3A1678C7958}"/>
              </a:ext>
            </a:extLst>
          </p:cNvPr>
          <p:cNvSpPr/>
          <p:nvPr/>
        </p:nvSpPr>
        <p:spPr>
          <a:xfrm rot="2288190">
            <a:off x="2361344" y="2597626"/>
            <a:ext cx="5207669" cy="2739479"/>
          </a:xfrm>
          <a:prstGeom prst="flowChartInputOutput">
            <a:avLst/>
          </a:prstGeom>
          <a:solidFill>
            <a:srgbClr val="00B0F0">
              <a:alpha val="56000"/>
            </a:srgbClr>
          </a:solidFill>
          <a:ln>
            <a:solidFill>
              <a:srgbClr val="00B0F0">
                <a:alpha val="27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8C2E05B-5530-7772-28DC-BDD22B6B9A0D}"/>
              </a:ext>
            </a:extLst>
          </p:cNvPr>
          <p:cNvCxnSpPr>
            <a:cxnSpLocks/>
          </p:cNvCxnSpPr>
          <p:nvPr/>
        </p:nvCxnSpPr>
        <p:spPr>
          <a:xfrm flipH="1">
            <a:off x="3078976" y="2140305"/>
            <a:ext cx="1149784" cy="20771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25F3FC5-27C7-8E02-10AF-D4EB7870D4BA}"/>
              </a:ext>
            </a:extLst>
          </p:cNvPr>
          <p:cNvCxnSpPr>
            <a:cxnSpLocks/>
          </p:cNvCxnSpPr>
          <p:nvPr/>
        </p:nvCxnSpPr>
        <p:spPr>
          <a:xfrm flipH="1">
            <a:off x="3755182" y="2370841"/>
            <a:ext cx="1350461" cy="23860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C207EE2-88D4-21D5-2E43-AD70434E3A2D}"/>
              </a:ext>
            </a:extLst>
          </p:cNvPr>
          <p:cNvCxnSpPr>
            <a:cxnSpLocks/>
          </p:cNvCxnSpPr>
          <p:nvPr/>
        </p:nvCxnSpPr>
        <p:spPr>
          <a:xfrm flipH="1">
            <a:off x="4455006" y="2900516"/>
            <a:ext cx="1350461" cy="23860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FFECEA2-3E24-54B6-9B0F-8BDCA2A4692B}"/>
              </a:ext>
            </a:extLst>
          </p:cNvPr>
          <p:cNvCxnSpPr>
            <a:cxnSpLocks/>
          </p:cNvCxnSpPr>
          <p:nvPr/>
        </p:nvCxnSpPr>
        <p:spPr>
          <a:xfrm flipH="1">
            <a:off x="5044564" y="3341534"/>
            <a:ext cx="1302426" cy="23872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E2FB3C1-827D-179C-1DF5-1984F2E8D35C}"/>
              </a:ext>
            </a:extLst>
          </p:cNvPr>
          <p:cNvCxnSpPr>
            <a:cxnSpLocks/>
          </p:cNvCxnSpPr>
          <p:nvPr/>
        </p:nvCxnSpPr>
        <p:spPr>
          <a:xfrm flipH="1">
            <a:off x="5965374" y="3782699"/>
            <a:ext cx="959329" cy="184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9DE4968-A4CB-16F3-B178-CE6992E2B310}"/>
              </a:ext>
            </a:extLst>
          </p:cNvPr>
          <p:cNvCxnSpPr>
            <a:cxnSpLocks/>
          </p:cNvCxnSpPr>
          <p:nvPr/>
        </p:nvCxnSpPr>
        <p:spPr>
          <a:xfrm flipH="1" flipV="1">
            <a:off x="4184578" y="2908642"/>
            <a:ext cx="1327643" cy="973609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1570D42C-EA43-CEE2-D1CD-4E8A357E277D}"/>
              </a:ext>
            </a:extLst>
          </p:cNvPr>
          <p:cNvSpPr/>
          <p:nvPr/>
        </p:nvSpPr>
        <p:spPr>
          <a:xfrm>
            <a:off x="5882755" y="4566443"/>
            <a:ext cx="50206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altLang="zh-CN" sz="1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US" altLang="zh-CN" sz="10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1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7B46B82-1A6F-26D3-BE81-82403ACC90E8}"/>
              </a:ext>
            </a:extLst>
          </p:cNvPr>
          <p:cNvSpPr/>
          <p:nvPr/>
        </p:nvSpPr>
        <p:spPr>
          <a:xfrm>
            <a:off x="4052819" y="3000107"/>
            <a:ext cx="50206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altLang="zh-CN" sz="1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US" altLang="zh-CN" sz="10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1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C32A6A7-1F3B-1D62-754A-B3983FD76EE5}"/>
              </a:ext>
            </a:extLst>
          </p:cNvPr>
          <p:cNvSpPr/>
          <p:nvPr/>
        </p:nvSpPr>
        <p:spPr>
          <a:xfrm>
            <a:off x="5105643" y="4001333"/>
            <a:ext cx="43473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altLang="zh-CN" sz="14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zh-CN" altLang="en-US" sz="1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9F0FBB4-5A1B-8032-2BB7-A2E8FF55D769}"/>
              </a:ext>
            </a:extLst>
          </p:cNvPr>
          <p:cNvCxnSpPr>
            <a:cxnSpLocks/>
          </p:cNvCxnSpPr>
          <p:nvPr/>
        </p:nvCxnSpPr>
        <p:spPr>
          <a:xfrm>
            <a:off x="5502493" y="3872523"/>
            <a:ext cx="453153" cy="1106689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A6E5E13-276D-5DD7-F939-5F4490134CE8}"/>
              </a:ext>
            </a:extLst>
          </p:cNvPr>
          <p:cNvCxnSpPr>
            <a:cxnSpLocks/>
          </p:cNvCxnSpPr>
          <p:nvPr/>
        </p:nvCxnSpPr>
        <p:spPr>
          <a:xfrm flipV="1">
            <a:off x="4516415" y="3876125"/>
            <a:ext cx="1008896" cy="619748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8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54824" y="3946286"/>
            <a:ext cx="3261902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V="1">
            <a:off x="646547" y="2372010"/>
            <a:ext cx="0" cy="18759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3338646" y="3946287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341727" y="2220530"/>
            <a:ext cx="2712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92C623-99A1-9C27-33EE-FD5782615971}"/>
              </a:ext>
            </a:extLst>
          </p:cNvPr>
          <p:cNvCxnSpPr>
            <a:cxnSpLocks/>
          </p:cNvCxnSpPr>
          <p:nvPr/>
        </p:nvCxnSpPr>
        <p:spPr>
          <a:xfrm flipV="1">
            <a:off x="646547" y="2547157"/>
            <a:ext cx="2458500" cy="1399129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148B290-B7C5-05E6-7799-62F80F0F7B66}"/>
              </a:ext>
            </a:extLst>
          </p:cNvPr>
          <p:cNvSpPr/>
          <p:nvPr/>
        </p:nvSpPr>
        <p:spPr>
          <a:xfrm>
            <a:off x="2800957" y="2571672"/>
            <a:ext cx="439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1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535E4B-5CA2-A886-8E5B-8C6E830C7893}"/>
              </a:ext>
            </a:extLst>
          </p:cNvPr>
          <p:cNvSpPr/>
          <p:nvPr/>
        </p:nvSpPr>
        <p:spPr>
          <a:xfrm>
            <a:off x="268824" y="3889723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FFD7B41-A63A-AAF4-4929-AD99C7EEA570}"/>
              </a:ext>
            </a:extLst>
          </p:cNvPr>
          <p:cNvCxnSpPr>
            <a:cxnSpLocks/>
          </p:cNvCxnSpPr>
          <p:nvPr/>
        </p:nvCxnSpPr>
        <p:spPr>
          <a:xfrm flipV="1">
            <a:off x="646546" y="3246721"/>
            <a:ext cx="1229251" cy="699564"/>
          </a:xfrm>
          <a:prstGeom prst="line">
            <a:avLst/>
          </a:prstGeom>
          <a:ln w="508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9F45BEAB-3F4C-1AC2-1AB7-A161E57DC406}"/>
              </a:ext>
            </a:extLst>
          </p:cNvPr>
          <p:cNvSpPr/>
          <p:nvPr/>
        </p:nvSpPr>
        <p:spPr>
          <a:xfrm>
            <a:off x="1553053" y="3310352"/>
            <a:ext cx="439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CN" altLang="en-US" sz="1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5F1A748-3D73-E2B6-5319-646BD84A7EC2}"/>
              </a:ext>
            </a:extLst>
          </p:cNvPr>
          <p:cNvSpPr/>
          <p:nvPr/>
        </p:nvSpPr>
        <p:spPr>
          <a:xfrm>
            <a:off x="920392" y="4585390"/>
            <a:ext cx="23150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dependent</a:t>
            </a:r>
            <a:r>
              <a:rPr lang="zh-CN" altLang="en-US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！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54FB0F7-5AC1-7484-C6BB-46A412C25A46}"/>
              </a:ext>
            </a:extLst>
          </p:cNvPr>
          <p:cNvCxnSpPr>
            <a:cxnSpLocks/>
          </p:cNvCxnSpPr>
          <p:nvPr/>
        </p:nvCxnSpPr>
        <p:spPr>
          <a:xfrm>
            <a:off x="4538128" y="3946286"/>
            <a:ext cx="3261902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2F15116-422F-FB1B-E851-3F92D6D3E07E}"/>
              </a:ext>
            </a:extLst>
          </p:cNvPr>
          <p:cNvCxnSpPr>
            <a:cxnSpLocks/>
          </p:cNvCxnSpPr>
          <p:nvPr/>
        </p:nvCxnSpPr>
        <p:spPr>
          <a:xfrm flipV="1">
            <a:off x="4829851" y="2372010"/>
            <a:ext cx="0" cy="18759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839F4CA-4405-8169-E7C3-CA364DE5BDFE}"/>
              </a:ext>
            </a:extLst>
          </p:cNvPr>
          <p:cNvSpPr/>
          <p:nvPr/>
        </p:nvSpPr>
        <p:spPr>
          <a:xfrm>
            <a:off x="7521950" y="3946287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680049C-0B73-4E67-F551-1FA4D9DAA9FE}"/>
              </a:ext>
            </a:extLst>
          </p:cNvPr>
          <p:cNvSpPr/>
          <p:nvPr/>
        </p:nvSpPr>
        <p:spPr>
          <a:xfrm>
            <a:off x="4525031" y="2220530"/>
            <a:ext cx="2712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830EF49-260A-B0BA-EB76-0364A2666A7E}"/>
              </a:ext>
            </a:extLst>
          </p:cNvPr>
          <p:cNvCxnSpPr>
            <a:cxnSpLocks/>
          </p:cNvCxnSpPr>
          <p:nvPr/>
        </p:nvCxnSpPr>
        <p:spPr>
          <a:xfrm flipV="1">
            <a:off x="4829851" y="2547157"/>
            <a:ext cx="2458500" cy="1399129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73DA6D7B-572A-576E-12AD-3D3D07A9BE09}"/>
              </a:ext>
            </a:extLst>
          </p:cNvPr>
          <p:cNvSpPr/>
          <p:nvPr/>
        </p:nvSpPr>
        <p:spPr>
          <a:xfrm>
            <a:off x="6984261" y="2571672"/>
            <a:ext cx="439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1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280DAF4-FDFC-0F58-2402-207377095D41}"/>
              </a:ext>
            </a:extLst>
          </p:cNvPr>
          <p:cNvSpPr/>
          <p:nvPr/>
        </p:nvSpPr>
        <p:spPr>
          <a:xfrm>
            <a:off x="4452128" y="3889723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F213458-C660-27B4-CC28-3387E04C6724}"/>
              </a:ext>
            </a:extLst>
          </p:cNvPr>
          <p:cNvSpPr/>
          <p:nvPr/>
        </p:nvSpPr>
        <p:spPr>
          <a:xfrm>
            <a:off x="4298126" y="3357233"/>
            <a:ext cx="100059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 </a:t>
            </a:r>
            <a:r>
              <a:rPr lang="en-US" altLang="zh-CN" sz="24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 0</a:t>
            </a:r>
            <a:endParaRPr lang="zh-CN" altLang="en-US" sz="2400" b="1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1E67BD1-E27C-A577-FD98-E2239B0AB72B}"/>
              </a:ext>
            </a:extLst>
          </p:cNvPr>
          <p:cNvSpPr/>
          <p:nvPr/>
        </p:nvSpPr>
        <p:spPr>
          <a:xfrm>
            <a:off x="5127334" y="4585390"/>
            <a:ext cx="23150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dependent</a:t>
            </a:r>
            <a:r>
              <a:rPr lang="zh-CN" altLang="en-US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！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F53EE64-1A25-E00E-A41C-85DA6FC94886}"/>
              </a:ext>
            </a:extLst>
          </p:cNvPr>
          <p:cNvCxnSpPr>
            <a:cxnSpLocks/>
          </p:cNvCxnSpPr>
          <p:nvPr/>
        </p:nvCxnSpPr>
        <p:spPr>
          <a:xfrm>
            <a:off x="8600799" y="3916084"/>
            <a:ext cx="3261902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0DC610A-8804-C955-471B-F1CE1271AC0A}"/>
              </a:ext>
            </a:extLst>
          </p:cNvPr>
          <p:cNvCxnSpPr>
            <a:cxnSpLocks/>
          </p:cNvCxnSpPr>
          <p:nvPr/>
        </p:nvCxnSpPr>
        <p:spPr>
          <a:xfrm flipV="1">
            <a:off x="8892522" y="2341808"/>
            <a:ext cx="0" cy="23991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16020DFD-4B00-BEB2-3A75-F7FC43A947E4}"/>
              </a:ext>
            </a:extLst>
          </p:cNvPr>
          <p:cNvSpPr/>
          <p:nvPr/>
        </p:nvSpPr>
        <p:spPr>
          <a:xfrm>
            <a:off x="11584621" y="3916085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55ABB0-8E78-33FB-FA88-08CE62C8D202}"/>
              </a:ext>
            </a:extLst>
          </p:cNvPr>
          <p:cNvSpPr/>
          <p:nvPr/>
        </p:nvSpPr>
        <p:spPr>
          <a:xfrm>
            <a:off x="8587702" y="2190328"/>
            <a:ext cx="2712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4BC663B-959F-37D1-19EC-E449513451BB}"/>
              </a:ext>
            </a:extLst>
          </p:cNvPr>
          <p:cNvCxnSpPr>
            <a:cxnSpLocks/>
          </p:cNvCxnSpPr>
          <p:nvPr/>
        </p:nvCxnSpPr>
        <p:spPr>
          <a:xfrm flipV="1">
            <a:off x="8892522" y="2516955"/>
            <a:ext cx="2458500" cy="1399129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BDAC7F7-491A-FF40-E244-2080D6705354}"/>
              </a:ext>
            </a:extLst>
          </p:cNvPr>
          <p:cNvSpPr/>
          <p:nvPr/>
        </p:nvSpPr>
        <p:spPr>
          <a:xfrm>
            <a:off x="11046932" y="2541470"/>
            <a:ext cx="439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1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D98F322-C58E-23AD-38B6-225CBE19C97C}"/>
              </a:ext>
            </a:extLst>
          </p:cNvPr>
          <p:cNvSpPr/>
          <p:nvPr/>
        </p:nvSpPr>
        <p:spPr>
          <a:xfrm>
            <a:off x="8514799" y="3859521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B4381ED-D07A-C036-AB39-361B8280C2B3}"/>
              </a:ext>
            </a:extLst>
          </p:cNvPr>
          <p:cNvSpPr/>
          <p:nvPr/>
        </p:nvSpPr>
        <p:spPr>
          <a:xfrm>
            <a:off x="9171420" y="2645167"/>
            <a:ext cx="439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CN" altLang="en-US" sz="1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1842D09-7077-0987-4CE0-C54C1BC88E70}"/>
              </a:ext>
            </a:extLst>
          </p:cNvPr>
          <p:cNvSpPr/>
          <p:nvPr/>
        </p:nvSpPr>
        <p:spPr>
          <a:xfrm>
            <a:off x="9210631" y="4585390"/>
            <a:ext cx="23150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dependent</a:t>
            </a:r>
            <a:r>
              <a:rPr lang="zh-CN" altLang="en-US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！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C15F6C3-BAFB-3CD7-665B-85A0E6295B8A}"/>
              </a:ext>
            </a:extLst>
          </p:cNvPr>
          <p:cNvCxnSpPr>
            <a:cxnSpLocks/>
          </p:cNvCxnSpPr>
          <p:nvPr/>
        </p:nvCxnSpPr>
        <p:spPr>
          <a:xfrm flipV="1">
            <a:off x="8892521" y="2772302"/>
            <a:ext cx="795809" cy="1143782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F4CFBC0-D476-1872-B7AC-970FD574FDE6}"/>
              </a:ext>
            </a:extLst>
          </p:cNvPr>
          <p:cNvCxnSpPr>
            <a:cxnSpLocks/>
          </p:cNvCxnSpPr>
          <p:nvPr/>
        </p:nvCxnSpPr>
        <p:spPr>
          <a:xfrm>
            <a:off x="8912211" y="3916084"/>
            <a:ext cx="1553662" cy="430494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A60B1658-29BB-C6CE-1A85-3837CA69CC09}"/>
              </a:ext>
            </a:extLst>
          </p:cNvPr>
          <p:cNvSpPr/>
          <p:nvPr/>
        </p:nvSpPr>
        <p:spPr>
          <a:xfrm>
            <a:off x="10368159" y="3998415"/>
            <a:ext cx="439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zh-CN" altLang="en-US" sz="1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0016A35-2B04-2D7A-8E9F-E9FAF56E65E9}"/>
              </a:ext>
            </a:extLst>
          </p:cNvPr>
          <p:cNvSpPr/>
          <p:nvPr/>
        </p:nvSpPr>
        <p:spPr>
          <a:xfrm rot="16585253">
            <a:off x="2335841" y="1074957"/>
            <a:ext cx="1489435" cy="2375554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rgbClr val="7030A0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D9E4D2-19A9-1F4C-E066-DB11DE859EEF}"/>
              </a:ext>
            </a:extLst>
          </p:cNvPr>
          <p:cNvSpPr/>
          <p:nvPr/>
        </p:nvSpPr>
        <p:spPr>
          <a:xfrm rot="364855">
            <a:off x="4056041" y="3217546"/>
            <a:ext cx="1489435" cy="2375554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accent4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F0DB3C-9BB4-716B-0811-41DB4D766776}"/>
              </a:ext>
            </a:extLst>
          </p:cNvPr>
          <p:cNvSpPr/>
          <p:nvPr/>
        </p:nvSpPr>
        <p:spPr>
          <a:xfrm rot="18662037">
            <a:off x="8804345" y="1360892"/>
            <a:ext cx="822800" cy="211894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980FEC-D786-B530-C0DC-B5235403891D}"/>
              </a:ext>
            </a:extLst>
          </p:cNvPr>
          <p:cNvSpPr/>
          <p:nvPr/>
        </p:nvSpPr>
        <p:spPr>
          <a:xfrm rot="13265096">
            <a:off x="8949394" y="3445423"/>
            <a:ext cx="822800" cy="211894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rgbClr val="00B050">
                <a:alpha val="50000"/>
              </a:srgb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92AEF1-0B14-E20D-5F99-67410738669A}"/>
              </a:ext>
            </a:extLst>
          </p:cNvPr>
          <p:cNvSpPr/>
          <p:nvPr/>
        </p:nvSpPr>
        <p:spPr>
          <a:xfrm>
            <a:off x="2403930" y="2088350"/>
            <a:ext cx="135325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row space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3E2146-D1E2-F86D-0C2A-BB2060FF8E4F}"/>
              </a:ext>
            </a:extLst>
          </p:cNvPr>
          <p:cNvSpPr/>
          <p:nvPr/>
        </p:nvSpPr>
        <p:spPr>
          <a:xfrm>
            <a:off x="4199802" y="4205268"/>
            <a:ext cx="13436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 space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49B4021-5FB5-1DF6-F609-9A420B775C88}"/>
              </a:ext>
            </a:extLst>
          </p:cNvPr>
          <p:cNvSpPr/>
          <p:nvPr/>
        </p:nvSpPr>
        <p:spPr>
          <a:xfrm>
            <a:off x="8354445" y="2220309"/>
            <a:ext cx="177805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column space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42D078-5743-D2D0-43A4-D106A8FD0205}"/>
              </a:ext>
            </a:extLst>
          </p:cNvPr>
          <p:cNvSpPr/>
          <p:nvPr/>
        </p:nvSpPr>
        <p:spPr>
          <a:xfrm>
            <a:off x="8428416" y="4304840"/>
            <a:ext cx="185659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left null space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F27956B-882A-606C-ECE7-E29A2B87FDCC}"/>
              </a:ext>
            </a:extLst>
          </p:cNvPr>
          <p:cNvSpPr/>
          <p:nvPr/>
        </p:nvSpPr>
        <p:spPr>
          <a:xfrm>
            <a:off x="4134112" y="3099105"/>
            <a:ext cx="75418" cy="754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63C8C91-97C0-9045-0B8C-5165DD311624}"/>
              </a:ext>
            </a:extLst>
          </p:cNvPr>
          <p:cNvSpPr/>
          <p:nvPr/>
        </p:nvSpPr>
        <p:spPr>
          <a:xfrm>
            <a:off x="753412" y="5835940"/>
            <a:ext cx="58272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行空间与零空间正交。</a:t>
            </a:r>
            <a:endParaRPr lang="en-US" altLang="zh-CN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行空间与零空间只会有一个交点，那就是零向量。</a:t>
            </a:r>
          </a:p>
        </p:txBody>
      </p:sp>
      <p:sp>
        <p:nvSpPr>
          <p:cNvPr id="14" name="弧形 13">
            <a:extLst>
              <a:ext uri="{FF2B5EF4-FFF2-40B4-BE49-F238E27FC236}">
                <a16:creationId xmlns:a16="http://schemas.microsoft.com/office/drawing/2014/main" id="{DC653209-C4C1-9EC7-884C-28F10BD4301F}"/>
              </a:ext>
            </a:extLst>
          </p:cNvPr>
          <p:cNvSpPr/>
          <p:nvPr/>
        </p:nvSpPr>
        <p:spPr>
          <a:xfrm rot="15373600">
            <a:off x="2541214" y="2535962"/>
            <a:ext cx="3929974" cy="5231376"/>
          </a:xfrm>
          <a:prstGeom prst="arc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B5C6136-6CBF-44B4-C4E1-8C57AF281775}"/>
              </a:ext>
            </a:extLst>
          </p:cNvPr>
          <p:cNvGrpSpPr/>
          <p:nvPr/>
        </p:nvGrpSpPr>
        <p:grpSpPr>
          <a:xfrm>
            <a:off x="8921455" y="369932"/>
            <a:ext cx="870519" cy="953945"/>
            <a:chOff x="6576474" y="2943690"/>
            <a:chExt cx="870519" cy="953945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EDF6602-2B18-FD80-0936-9E34790BEF3E}"/>
                </a:ext>
              </a:extLst>
            </p:cNvPr>
            <p:cNvSpPr/>
            <p:nvPr/>
          </p:nvSpPr>
          <p:spPr>
            <a:xfrm>
              <a:off x="6989817" y="2943690"/>
              <a:ext cx="45717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</a:t>
              </a:r>
              <a:endParaRPr lang="zh-CN" alt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05A6C3C-6EB0-201B-F2F5-31EE9CCEC0DF}"/>
                </a:ext>
              </a:extLst>
            </p:cNvPr>
            <p:cNvSpPr/>
            <p:nvPr/>
          </p:nvSpPr>
          <p:spPr>
            <a:xfrm>
              <a:off x="6576474" y="2974305"/>
              <a:ext cx="61587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</a:t>
              </a:r>
              <a:endParaRPr lang="zh-CN" alt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7383CA1-0D71-047C-978C-364539488FEF}"/>
              </a:ext>
            </a:extLst>
          </p:cNvPr>
          <p:cNvGrpSpPr/>
          <p:nvPr/>
        </p:nvGrpSpPr>
        <p:grpSpPr>
          <a:xfrm>
            <a:off x="3796578" y="369932"/>
            <a:ext cx="824032" cy="953945"/>
            <a:chOff x="6576474" y="2943690"/>
            <a:chExt cx="824032" cy="953945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FFB348C-A1AE-16D0-649C-CA92B2C87CF2}"/>
                </a:ext>
              </a:extLst>
            </p:cNvPr>
            <p:cNvSpPr/>
            <p:nvPr/>
          </p:nvSpPr>
          <p:spPr>
            <a:xfrm>
              <a:off x="7036303" y="2943690"/>
              <a:ext cx="36420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</a:t>
              </a:r>
              <a:endParaRPr lang="zh-CN" alt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CB61DA5-CE2E-E1DF-C2BB-60DE16A1B2E5}"/>
                </a:ext>
              </a:extLst>
            </p:cNvPr>
            <p:cNvSpPr/>
            <p:nvPr/>
          </p:nvSpPr>
          <p:spPr>
            <a:xfrm>
              <a:off x="6576474" y="2974305"/>
              <a:ext cx="61587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</a:t>
              </a:r>
              <a:endParaRPr lang="zh-CN" alt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8883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0016A35-2B04-2D7A-8E9F-E9FAF56E65E9}"/>
              </a:ext>
            </a:extLst>
          </p:cNvPr>
          <p:cNvSpPr/>
          <p:nvPr/>
        </p:nvSpPr>
        <p:spPr>
          <a:xfrm rot="16585253">
            <a:off x="2335841" y="1074957"/>
            <a:ext cx="1489435" cy="2375554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rgbClr val="7030A0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D9E4D2-19A9-1F4C-E066-DB11DE859EEF}"/>
              </a:ext>
            </a:extLst>
          </p:cNvPr>
          <p:cNvSpPr/>
          <p:nvPr/>
        </p:nvSpPr>
        <p:spPr>
          <a:xfrm rot="364855">
            <a:off x="4056041" y="3217546"/>
            <a:ext cx="1489435" cy="2375554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accent4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F0DB3C-9BB4-716B-0811-41DB4D766776}"/>
              </a:ext>
            </a:extLst>
          </p:cNvPr>
          <p:cNvSpPr/>
          <p:nvPr/>
        </p:nvSpPr>
        <p:spPr>
          <a:xfrm rot="18662037">
            <a:off x="8804345" y="1360892"/>
            <a:ext cx="822800" cy="211894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980FEC-D786-B530-C0DC-B5235403891D}"/>
              </a:ext>
            </a:extLst>
          </p:cNvPr>
          <p:cNvSpPr/>
          <p:nvPr/>
        </p:nvSpPr>
        <p:spPr>
          <a:xfrm rot="13265096">
            <a:off x="8949394" y="3445423"/>
            <a:ext cx="822800" cy="211894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rgbClr val="00B050">
                <a:alpha val="50000"/>
              </a:srgb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92AEF1-0B14-E20D-5F99-67410738669A}"/>
              </a:ext>
            </a:extLst>
          </p:cNvPr>
          <p:cNvSpPr/>
          <p:nvPr/>
        </p:nvSpPr>
        <p:spPr>
          <a:xfrm>
            <a:off x="2403930" y="1956373"/>
            <a:ext cx="135325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row space</a:t>
            </a:r>
          </a:p>
          <a:p>
            <a:pPr algn="ctr"/>
            <a:r>
              <a:rPr lang="en-US" altLang="zh-CN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(r)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3E2146-D1E2-F86D-0C2A-BB2060FF8E4F}"/>
              </a:ext>
            </a:extLst>
          </p:cNvPr>
          <p:cNvSpPr/>
          <p:nvPr/>
        </p:nvSpPr>
        <p:spPr>
          <a:xfrm>
            <a:off x="4124386" y="4158133"/>
            <a:ext cx="134363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 space</a:t>
            </a:r>
          </a:p>
          <a:p>
            <a:pPr algn="ctr"/>
            <a:r>
              <a:rPr lang="en-US" altLang="zh-CN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(n-r)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49B4021-5FB5-1DF6-F609-9A420B775C88}"/>
              </a:ext>
            </a:extLst>
          </p:cNvPr>
          <p:cNvSpPr/>
          <p:nvPr/>
        </p:nvSpPr>
        <p:spPr>
          <a:xfrm>
            <a:off x="8354445" y="2126039"/>
            <a:ext cx="177805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column space</a:t>
            </a:r>
          </a:p>
          <a:p>
            <a:pPr algn="ctr"/>
            <a:r>
              <a:rPr lang="en-US" altLang="zh-CN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(r)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42D078-5743-D2D0-43A4-D106A8FD0205}"/>
              </a:ext>
            </a:extLst>
          </p:cNvPr>
          <p:cNvSpPr/>
          <p:nvPr/>
        </p:nvSpPr>
        <p:spPr>
          <a:xfrm>
            <a:off x="8457270" y="4267132"/>
            <a:ext cx="17988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left null space</a:t>
            </a:r>
          </a:p>
          <a:p>
            <a:pPr algn="ctr"/>
            <a:r>
              <a:rPr lang="en-US" altLang="zh-CN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(m-r)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F27956B-882A-606C-ECE7-E29A2B87FDCC}"/>
              </a:ext>
            </a:extLst>
          </p:cNvPr>
          <p:cNvSpPr/>
          <p:nvPr/>
        </p:nvSpPr>
        <p:spPr>
          <a:xfrm>
            <a:off x="4134112" y="3099105"/>
            <a:ext cx="75418" cy="754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3A8081F-ACEE-4A71-4C27-D26B392A9A88}"/>
              </a:ext>
            </a:extLst>
          </p:cNvPr>
          <p:cNvSpPr/>
          <p:nvPr/>
        </p:nvSpPr>
        <p:spPr>
          <a:xfrm>
            <a:off x="9697702" y="3395017"/>
            <a:ext cx="75418" cy="754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3883AA-20A5-97F9-BCFD-42B450F62D50}"/>
              </a:ext>
            </a:extLst>
          </p:cNvPr>
          <p:cNvSpPr/>
          <p:nvPr/>
        </p:nvSpPr>
        <p:spPr>
          <a:xfrm rot="19764368">
            <a:off x="6219154" y="2521493"/>
            <a:ext cx="148790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orthogonal</a:t>
            </a:r>
            <a:endParaRPr lang="zh-CN" altLang="en-US" sz="20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弧形 14">
            <a:extLst>
              <a:ext uri="{FF2B5EF4-FFF2-40B4-BE49-F238E27FC236}">
                <a16:creationId xmlns:a16="http://schemas.microsoft.com/office/drawing/2014/main" id="{E07BBD2F-5622-FD0D-6E54-BD429A44C5B4}"/>
              </a:ext>
            </a:extLst>
          </p:cNvPr>
          <p:cNvSpPr/>
          <p:nvPr/>
        </p:nvSpPr>
        <p:spPr>
          <a:xfrm rot="18932027">
            <a:off x="3430639" y="2701147"/>
            <a:ext cx="3594385" cy="2724226"/>
          </a:xfrm>
          <a:prstGeom prst="arc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弧形 15">
            <a:extLst>
              <a:ext uri="{FF2B5EF4-FFF2-40B4-BE49-F238E27FC236}">
                <a16:creationId xmlns:a16="http://schemas.microsoft.com/office/drawing/2014/main" id="{719CDB23-2B7C-BC4C-A4D8-D66064505188}"/>
              </a:ext>
            </a:extLst>
          </p:cNvPr>
          <p:cNvSpPr/>
          <p:nvPr/>
        </p:nvSpPr>
        <p:spPr>
          <a:xfrm rot="9751555">
            <a:off x="7403712" y="763926"/>
            <a:ext cx="3594385" cy="2724226"/>
          </a:xfrm>
          <a:prstGeom prst="arc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812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286</Words>
  <Application>Microsoft Office PowerPoint</Application>
  <PresentationFormat>宽屏</PresentationFormat>
  <Paragraphs>147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Anhao</dc:creator>
  <cp:lastModifiedBy>Anhao Chen</cp:lastModifiedBy>
  <cp:revision>67</cp:revision>
  <dcterms:created xsi:type="dcterms:W3CDTF">2023-09-17T14:24:15Z</dcterms:created>
  <dcterms:modified xsi:type="dcterms:W3CDTF">2023-10-01T07:26:30Z</dcterms:modified>
</cp:coreProperties>
</file>