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2EB9D-9320-74E2-17A6-C9E3E2E59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2A6A18-E064-33AF-061E-56533A958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10463-FC16-4950-7E17-F8706A0A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569901-B414-2A1D-DDBE-7FBA2684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1CB89-C855-F2E2-0EE1-E62D6FD5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27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E3291-8A79-72E4-56BA-694229F6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309F68-BFE3-1611-2D74-4D3B867EF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9AD9C9-B1AB-BE65-BCD6-4F3214B09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40BF2E-DE84-CA2B-8420-B39AE6C1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1B49D6-1332-6C80-3775-3069C792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07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C4DD5C-1353-7E5B-9669-9C1F18AAD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FCDB08-09B8-88B9-4EE4-78871F158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0CBDCE-0E68-546C-26C1-53CD310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D24E2-73BC-AB50-0008-ED61C4F35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1BA53A-22B6-886D-5F5F-EECA4F7F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38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41A67-9882-58D0-F48A-6FA45A8A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43CFF-8406-51E3-FE43-E334FCE47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E949D-F361-2913-80D5-B9465F0B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BCFB5E-FE73-BF62-973C-D5F8F4FC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9AA90F-ECC1-9F26-6AEC-B40AE792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33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8EF1E-EF4F-E5DC-E7E4-B5CABD4C1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D4C16C-211B-4A45-719A-FF8FB96D1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DCED13-953F-8F5F-09B2-85F28D8B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8CAC2-DDF3-382C-46C4-63D6208B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6C17C-D0A4-F7B7-FBE5-48C730F5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14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6983B-4E5D-8A2A-8DDE-247C7EF7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F565ED-7F5D-CC8C-B704-99569ADBD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2FBD1A-3804-FF1D-1963-76A1616B0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A293C0-58B7-BD9D-ECF8-DDCC01EE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7D8B9B-99B1-648F-C631-4BA7E789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2B0BAB-0D12-8A58-AC4C-6DA48E39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48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D25BF-01B0-ABD0-5CB4-F900099BF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C9F851-5324-AB51-261E-1452CD5DF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6FD841-1C9A-0A60-0E46-787F0E068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448B94-439C-E9E4-7FA7-0AFAB5808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F78329-A284-19E7-0F2B-18E7952D2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FCB904-F7F1-3B88-B9A3-892FA718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3C3274-9A07-B502-9651-D65EDC54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E8287A-4E47-5012-5F07-98208C2D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62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3BF03-92A3-92AD-F617-0BAAC510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54CED2-315F-62B9-3330-20DB3678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A98062-8CF0-D374-14A7-503B87435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6A7986-E2EA-EEFA-59E7-A1EC5A95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80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1530B5-78EF-C31B-EBCE-4B6E1A53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452972-ED12-57B4-856B-9580A8B0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3596FB-8237-1CEA-62B4-946E4A1C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64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140EE-CAC8-FA69-867E-9F355FF4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29EDBC-C0D0-88E0-17FE-14EA78A85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645E9A-9ED4-4DE4-8C10-89C243149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EF6EBF-67AF-2F44-F668-4179F57B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620684-D0A2-411D-CBD1-55DAA50AC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8B0A81-E05E-1831-5267-5D1CF9E3E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66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A71F1-04ED-7E23-0AD3-B994EDEC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8C3BC6-313D-70B7-D727-5DA1E484C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B00E97-0843-B055-5825-1720F9CEE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D9DCF1-852C-B6C0-DAF5-310F3B4D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BA2040-A2AB-D27D-ACFC-34D8CF6B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15AB9D-4ADA-EA1D-1F6B-9675EEBE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55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EF3E6C-5040-30DF-625F-E0E66409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F41BD0-D36C-75FD-A319-6DE05E370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B490EF-1D61-81FA-AA84-959D93FFF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14340-6DC8-4F03-8B80-799B88CEBCA0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E9A30-B71E-4996-80D1-76F2C7392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65A5D9-4A89-F523-CC72-30CAF42EB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82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3326860" y="3959258"/>
            <a:ext cx="559340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V="1">
            <a:off x="5950085" y="1118681"/>
            <a:ext cx="0" cy="44941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8642184" y="3959258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5526189" y="968302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5449811" y="3959257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4B779B2-B067-FCE3-4D36-9852C0144568}"/>
              </a:ext>
            </a:extLst>
          </p:cNvPr>
          <p:cNvCxnSpPr>
            <a:cxnSpLocks/>
          </p:cNvCxnSpPr>
          <p:nvPr/>
        </p:nvCxnSpPr>
        <p:spPr>
          <a:xfrm>
            <a:off x="6488349" y="2924833"/>
            <a:ext cx="0" cy="103442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58E3F9E-CF82-4B7D-53C1-CFD9A6A97ADB}"/>
              </a:ext>
            </a:extLst>
          </p:cNvPr>
          <p:cNvCxnSpPr>
            <a:cxnSpLocks/>
          </p:cNvCxnSpPr>
          <p:nvPr/>
        </p:nvCxnSpPr>
        <p:spPr>
          <a:xfrm>
            <a:off x="5950085" y="2874673"/>
            <a:ext cx="538264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7CF8891-8FB5-7978-E789-70F56AF108AE}"/>
              </a:ext>
            </a:extLst>
          </p:cNvPr>
          <p:cNvSpPr/>
          <p:nvPr/>
        </p:nvSpPr>
        <p:spPr>
          <a:xfrm>
            <a:off x="6331896" y="4051590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19A5DE3-EC7E-0BB3-3A3E-43BC55588F53}"/>
              </a:ext>
            </a:extLst>
          </p:cNvPr>
          <p:cNvSpPr/>
          <p:nvPr/>
        </p:nvSpPr>
        <p:spPr>
          <a:xfrm>
            <a:off x="5516461" y="2690007"/>
            <a:ext cx="33855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F9B7BBA-E60C-C2E7-73B0-FDE3C688D6C2}"/>
              </a:ext>
            </a:extLst>
          </p:cNvPr>
          <p:cNvCxnSpPr>
            <a:cxnSpLocks/>
          </p:cNvCxnSpPr>
          <p:nvPr/>
        </p:nvCxnSpPr>
        <p:spPr>
          <a:xfrm flipV="1">
            <a:off x="5312230" y="1614789"/>
            <a:ext cx="1808419" cy="3626577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682BA53-A52D-90E5-61B3-8E09BD3B8744}"/>
              </a:ext>
            </a:extLst>
          </p:cNvPr>
          <p:cNvCxnSpPr>
            <a:cxnSpLocks/>
          </p:cNvCxnSpPr>
          <p:nvPr/>
        </p:nvCxnSpPr>
        <p:spPr>
          <a:xfrm flipV="1">
            <a:off x="3655523" y="2178996"/>
            <a:ext cx="4364933" cy="204769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5778AA66-C3E2-7E40-2221-033B1B546A51}"/>
              </a:ext>
            </a:extLst>
          </p:cNvPr>
          <p:cNvSpPr/>
          <p:nvPr/>
        </p:nvSpPr>
        <p:spPr>
          <a:xfrm>
            <a:off x="7071157" y="1417584"/>
            <a:ext cx="94929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2x-y=0</a:t>
            </a:r>
            <a:endParaRPr lang="zh-CN" altLang="en-US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84E064A-0220-2FFD-AFD0-E4C266489E96}"/>
              </a:ext>
            </a:extLst>
          </p:cNvPr>
          <p:cNvCxnSpPr>
            <a:cxnSpLocks/>
          </p:cNvCxnSpPr>
          <p:nvPr/>
        </p:nvCxnSpPr>
        <p:spPr>
          <a:xfrm>
            <a:off x="4243582" y="3852153"/>
            <a:ext cx="0" cy="13952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AAECA3C1-FB72-7ECC-F218-E6E4A0060C6B}"/>
              </a:ext>
            </a:extLst>
          </p:cNvPr>
          <p:cNvSpPr/>
          <p:nvPr/>
        </p:nvSpPr>
        <p:spPr>
          <a:xfrm>
            <a:off x="4029420" y="4005423"/>
            <a:ext cx="42832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-3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1582028-5381-9F43-4597-817F8E7CD31A}"/>
              </a:ext>
            </a:extLst>
          </p:cNvPr>
          <p:cNvSpPr/>
          <p:nvPr/>
        </p:nvSpPr>
        <p:spPr>
          <a:xfrm>
            <a:off x="7776521" y="2181712"/>
            <a:ext cx="110959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-x+2y=3</a:t>
            </a:r>
            <a:endParaRPr lang="zh-CN" altLang="en-US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922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78480DE-07B0-39F8-6281-42A15C0307C8}"/>
              </a:ext>
            </a:extLst>
          </p:cNvPr>
          <p:cNvCxnSpPr>
            <a:cxnSpLocks/>
          </p:cNvCxnSpPr>
          <p:nvPr/>
        </p:nvCxnSpPr>
        <p:spPr>
          <a:xfrm flipH="1" flipV="1">
            <a:off x="5956942" y="2336604"/>
            <a:ext cx="543428" cy="1084584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3326860" y="3959258"/>
            <a:ext cx="464009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H="1" flipV="1">
            <a:off x="5947652" y="1741251"/>
            <a:ext cx="2433" cy="38716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7706624" y="3867114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5620484" y="1568781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5595729" y="3900889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4B779B2-B067-FCE3-4D36-9852C0144568}"/>
              </a:ext>
            </a:extLst>
          </p:cNvPr>
          <p:cNvCxnSpPr>
            <a:cxnSpLocks/>
          </p:cNvCxnSpPr>
          <p:nvPr/>
        </p:nvCxnSpPr>
        <p:spPr>
          <a:xfrm>
            <a:off x="6488349" y="3842426"/>
            <a:ext cx="0" cy="11683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58E3F9E-CF82-4B7D-53C1-CFD9A6A97ADB}"/>
              </a:ext>
            </a:extLst>
          </p:cNvPr>
          <p:cNvCxnSpPr>
            <a:cxnSpLocks/>
          </p:cNvCxnSpPr>
          <p:nvPr/>
        </p:nvCxnSpPr>
        <p:spPr>
          <a:xfrm>
            <a:off x="5950085" y="2874673"/>
            <a:ext cx="17347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7CF8891-8FB5-7978-E789-70F56AF108AE}"/>
              </a:ext>
            </a:extLst>
          </p:cNvPr>
          <p:cNvSpPr/>
          <p:nvPr/>
        </p:nvSpPr>
        <p:spPr>
          <a:xfrm>
            <a:off x="6331896" y="3944587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19A5DE3-EC7E-0BB3-3A3E-43BC55588F53}"/>
              </a:ext>
            </a:extLst>
          </p:cNvPr>
          <p:cNvSpPr/>
          <p:nvPr/>
        </p:nvSpPr>
        <p:spPr>
          <a:xfrm>
            <a:off x="5652651" y="2690007"/>
            <a:ext cx="33855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F9B7BBA-E60C-C2E7-73B0-FDE3C688D6C2}"/>
              </a:ext>
            </a:extLst>
          </p:cNvPr>
          <p:cNvCxnSpPr>
            <a:cxnSpLocks/>
          </p:cNvCxnSpPr>
          <p:nvPr/>
        </p:nvCxnSpPr>
        <p:spPr>
          <a:xfrm>
            <a:off x="5947652" y="3959257"/>
            <a:ext cx="1121114" cy="539327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682BA53-A52D-90E5-61B3-8E09BD3B8744}"/>
              </a:ext>
            </a:extLst>
          </p:cNvPr>
          <p:cNvCxnSpPr>
            <a:cxnSpLocks/>
          </p:cNvCxnSpPr>
          <p:nvPr/>
        </p:nvCxnSpPr>
        <p:spPr>
          <a:xfrm flipH="1" flipV="1">
            <a:off x="5418816" y="2874673"/>
            <a:ext cx="543428" cy="1084584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51CF55F1-E30F-3AA5-54DF-18F29D406632}"/>
              </a:ext>
            </a:extLst>
          </p:cNvPr>
          <p:cNvCxnSpPr>
            <a:cxnSpLocks/>
          </p:cNvCxnSpPr>
          <p:nvPr/>
        </p:nvCxnSpPr>
        <p:spPr>
          <a:xfrm>
            <a:off x="7068766" y="3842426"/>
            <a:ext cx="0" cy="10378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7268D8EE-89E3-A76D-A0DB-C51E3D4C0084}"/>
              </a:ext>
            </a:extLst>
          </p:cNvPr>
          <p:cNvSpPr/>
          <p:nvPr/>
        </p:nvSpPr>
        <p:spPr>
          <a:xfrm>
            <a:off x="6912313" y="3944586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4AFE46F-E57D-FE2B-E852-68E8DEE1084A}"/>
              </a:ext>
            </a:extLst>
          </p:cNvPr>
          <p:cNvCxnSpPr>
            <a:cxnSpLocks/>
          </p:cNvCxnSpPr>
          <p:nvPr/>
        </p:nvCxnSpPr>
        <p:spPr>
          <a:xfrm>
            <a:off x="5962244" y="4513445"/>
            <a:ext cx="17347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97157C3-FA07-ECD2-DF61-D5C921BA12A4}"/>
              </a:ext>
            </a:extLst>
          </p:cNvPr>
          <p:cNvSpPr/>
          <p:nvPr/>
        </p:nvSpPr>
        <p:spPr>
          <a:xfrm>
            <a:off x="5548922" y="4328779"/>
            <a:ext cx="46686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2C51B9D-D993-BFC2-4926-B249D9A4C1F9}"/>
              </a:ext>
            </a:extLst>
          </p:cNvPr>
          <p:cNvCxnSpPr>
            <a:cxnSpLocks/>
          </p:cNvCxnSpPr>
          <p:nvPr/>
        </p:nvCxnSpPr>
        <p:spPr>
          <a:xfrm>
            <a:off x="5421546" y="3848908"/>
            <a:ext cx="0" cy="10378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11AC9028-D0FF-2056-BF02-335DBD87E0D8}"/>
              </a:ext>
            </a:extLst>
          </p:cNvPr>
          <p:cNvSpPr/>
          <p:nvPr/>
        </p:nvSpPr>
        <p:spPr>
          <a:xfrm>
            <a:off x="5185386" y="3944586"/>
            <a:ext cx="46686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2D2A4C9-6FD1-D0B9-6F3E-3C51619C53C9}"/>
              </a:ext>
            </a:extLst>
          </p:cNvPr>
          <p:cNvCxnSpPr>
            <a:cxnSpLocks/>
          </p:cNvCxnSpPr>
          <p:nvPr/>
        </p:nvCxnSpPr>
        <p:spPr>
          <a:xfrm flipH="1" flipV="1">
            <a:off x="6495205" y="3400162"/>
            <a:ext cx="543428" cy="1084584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67135B77-0231-CFF4-B719-B38C99842BB8}"/>
              </a:ext>
            </a:extLst>
          </p:cNvPr>
          <p:cNvSpPr/>
          <p:nvPr/>
        </p:nvSpPr>
        <p:spPr>
          <a:xfrm>
            <a:off x="6972580" y="4300080"/>
            <a:ext cx="51549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c1</a:t>
            </a:r>
            <a:endParaRPr lang="zh-CN" altLang="en-US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7F5F372-02B9-B5E6-B9B6-0BB91359483D}"/>
              </a:ext>
            </a:extLst>
          </p:cNvPr>
          <p:cNvSpPr/>
          <p:nvPr/>
        </p:nvSpPr>
        <p:spPr>
          <a:xfrm>
            <a:off x="4987506" y="2866726"/>
            <a:ext cx="51549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c2</a:t>
            </a:r>
            <a:endParaRPr lang="zh-CN" altLang="en-US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E46B8D5-942F-B219-6871-41172B18AF13}"/>
              </a:ext>
            </a:extLst>
          </p:cNvPr>
          <p:cNvCxnSpPr>
            <a:cxnSpLocks/>
          </p:cNvCxnSpPr>
          <p:nvPr/>
        </p:nvCxnSpPr>
        <p:spPr>
          <a:xfrm>
            <a:off x="5952517" y="2355863"/>
            <a:ext cx="17347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F14BDE80-437C-7E1E-DB53-12FDC7A51099}"/>
              </a:ext>
            </a:extLst>
          </p:cNvPr>
          <p:cNvSpPr/>
          <p:nvPr/>
        </p:nvSpPr>
        <p:spPr>
          <a:xfrm>
            <a:off x="5648338" y="2150682"/>
            <a:ext cx="33855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8904B22-7E31-AB40-FCB6-4EB09DB41257}"/>
              </a:ext>
            </a:extLst>
          </p:cNvPr>
          <p:cNvCxnSpPr>
            <a:cxnSpLocks/>
          </p:cNvCxnSpPr>
          <p:nvPr/>
        </p:nvCxnSpPr>
        <p:spPr>
          <a:xfrm>
            <a:off x="5450255" y="2894907"/>
            <a:ext cx="1121114" cy="539327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768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C70BA0D-EC63-BEAC-DBAF-75B4CC72C0A6}"/>
              </a:ext>
            </a:extLst>
          </p:cNvPr>
          <p:cNvCxnSpPr>
            <a:cxnSpLocks/>
          </p:cNvCxnSpPr>
          <p:nvPr/>
        </p:nvCxnSpPr>
        <p:spPr>
          <a:xfrm>
            <a:off x="1291472" y="942680"/>
            <a:ext cx="0" cy="204371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3503F02-A173-6BF8-47E6-0FF5AD67A113}"/>
              </a:ext>
            </a:extLst>
          </p:cNvPr>
          <p:cNvCxnSpPr>
            <a:cxnSpLocks/>
          </p:cNvCxnSpPr>
          <p:nvPr/>
        </p:nvCxnSpPr>
        <p:spPr>
          <a:xfrm>
            <a:off x="5931581" y="929709"/>
            <a:ext cx="0" cy="205668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FC167E6-4B25-E72E-B159-872931A0AF69}"/>
              </a:ext>
            </a:extLst>
          </p:cNvPr>
          <p:cNvCxnSpPr>
            <a:cxnSpLocks/>
          </p:cNvCxnSpPr>
          <p:nvPr/>
        </p:nvCxnSpPr>
        <p:spPr>
          <a:xfrm flipH="1">
            <a:off x="1281744" y="942680"/>
            <a:ext cx="300622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2938EF7-C504-A5AE-7F6E-A17278217E4C}"/>
              </a:ext>
            </a:extLst>
          </p:cNvPr>
          <p:cNvCxnSpPr>
            <a:cxnSpLocks/>
          </p:cNvCxnSpPr>
          <p:nvPr/>
        </p:nvCxnSpPr>
        <p:spPr>
          <a:xfrm flipH="1">
            <a:off x="1291472" y="2976663"/>
            <a:ext cx="300622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8C36D25-B761-90AD-84E8-6ADF5BEFD500}"/>
              </a:ext>
            </a:extLst>
          </p:cNvPr>
          <p:cNvCxnSpPr>
            <a:cxnSpLocks/>
          </p:cNvCxnSpPr>
          <p:nvPr/>
        </p:nvCxnSpPr>
        <p:spPr>
          <a:xfrm>
            <a:off x="2912753" y="1367454"/>
            <a:ext cx="0" cy="120064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C13765F-9A6C-C73C-C72F-62F7298BDE66}"/>
              </a:ext>
            </a:extLst>
          </p:cNvPr>
          <p:cNvCxnSpPr>
            <a:cxnSpLocks/>
          </p:cNvCxnSpPr>
          <p:nvPr/>
        </p:nvCxnSpPr>
        <p:spPr>
          <a:xfrm flipH="1">
            <a:off x="2903025" y="1367454"/>
            <a:ext cx="180643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D1EDA8E-95E2-59E6-E367-094952CC0F2E}"/>
              </a:ext>
            </a:extLst>
          </p:cNvPr>
          <p:cNvCxnSpPr>
            <a:cxnSpLocks/>
          </p:cNvCxnSpPr>
          <p:nvPr/>
        </p:nvCxnSpPr>
        <p:spPr>
          <a:xfrm flipH="1">
            <a:off x="2912753" y="2558374"/>
            <a:ext cx="17091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5D1954A-3764-C8E3-25B4-38245AB5D0F4}"/>
              </a:ext>
            </a:extLst>
          </p:cNvPr>
          <p:cNvCxnSpPr>
            <a:cxnSpLocks/>
          </p:cNvCxnSpPr>
          <p:nvPr/>
        </p:nvCxnSpPr>
        <p:spPr>
          <a:xfrm>
            <a:off x="2679286" y="929709"/>
            <a:ext cx="0" cy="204371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565D437-C63B-582A-9051-D50350D1E1E4}"/>
              </a:ext>
            </a:extLst>
          </p:cNvPr>
          <p:cNvCxnSpPr>
            <a:cxnSpLocks/>
          </p:cNvCxnSpPr>
          <p:nvPr/>
        </p:nvCxnSpPr>
        <p:spPr>
          <a:xfrm flipH="1">
            <a:off x="2387453" y="929709"/>
            <a:ext cx="300622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3E867F9-C7B2-A709-BCEC-2BF6B90CD4B6}"/>
              </a:ext>
            </a:extLst>
          </p:cNvPr>
          <p:cNvCxnSpPr>
            <a:cxnSpLocks/>
          </p:cNvCxnSpPr>
          <p:nvPr/>
        </p:nvCxnSpPr>
        <p:spPr>
          <a:xfrm flipH="1">
            <a:off x="2378664" y="2973420"/>
            <a:ext cx="300622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5B0B56B-5561-FDC9-4984-B7CD731147B6}"/>
              </a:ext>
            </a:extLst>
          </p:cNvPr>
          <p:cNvCxnSpPr>
            <a:cxnSpLocks/>
          </p:cNvCxnSpPr>
          <p:nvPr/>
        </p:nvCxnSpPr>
        <p:spPr>
          <a:xfrm>
            <a:off x="4952322" y="1364209"/>
            <a:ext cx="0" cy="120064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2D6C992-12FB-CE14-95FF-F52D3C6CB710}"/>
              </a:ext>
            </a:extLst>
          </p:cNvPr>
          <p:cNvCxnSpPr>
            <a:cxnSpLocks/>
          </p:cNvCxnSpPr>
          <p:nvPr/>
        </p:nvCxnSpPr>
        <p:spPr>
          <a:xfrm flipH="1">
            <a:off x="4787892" y="1356817"/>
            <a:ext cx="180643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F2F4D8F-E4BC-66E0-8AA7-1F80F6FFA5C3}"/>
              </a:ext>
            </a:extLst>
          </p:cNvPr>
          <p:cNvCxnSpPr>
            <a:cxnSpLocks/>
          </p:cNvCxnSpPr>
          <p:nvPr/>
        </p:nvCxnSpPr>
        <p:spPr>
          <a:xfrm flipH="1">
            <a:off x="4791135" y="2548646"/>
            <a:ext cx="17091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D5F40167-49CC-6441-B370-F9D704A04682}"/>
              </a:ext>
            </a:extLst>
          </p:cNvPr>
          <p:cNvSpPr/>
          <p:nvPr/>
        </p:nvSpPr>
        <p:spPr>
          <a:xfrm>
            <a:off x="5185789" y="1597621"/>
            <a:ext cx="5405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zh-CN" alt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8575B0B-9A65-CF71-0C56-17044F2A8A12}"/>
              </a:ext>
            </a:extLst>
          </p:cNvPr>
          <p:cNvCxnSpPr>
            <a:cxnSpLocks/>
          </p:cNvCxnSpPr>
          <p:nvPr/>
        </p:nvCxnSpPr>
        <p:spPr>
          <a:xfrm>
            <a:off x="8943916" y="936192"/>
            <a:ext cx="0" cy="205668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E2D8367-441B-D025-4B6B-DA6B82D59C7D}"/>
              </a:ext>
            </a:extLst>
          </p:cNvPr>
          <p:cNvCxnSpPr>
            <a:cxnSpLocks/>
          </p:cNvCxnSpPr>
          <p:nvPr/>
        </p:nvCxnSpPr>
        <p:spPr>
          <a:xfrm>
            <a:off x="8704906" y="932952"/>
            <a:ext cx="248737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1C5CF0B-54D3-540A-DE91-228F07063BD9}"/>
              </a:ext>
            </a:extLst>
          </p:cNvPr>
          <p:cNvCxnSpPr>
            <a:cxnSpLocks/>
          </p:cNvCxnSpPr>
          <p:nvPr/>
        </p:nvCxnSpPr>
        <p:spPr>
          <a:xfrm>
            <a:off x="8695179" y="2973418"/>
            <a:ext cx="248737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47A0CA0-210E-E96F-245F-2197015A83AC}"/>
              </a:ext>
            </a:extLst>
          </p:cNvPr>
          <p:cNvCxnSpPr>
            <a:cxnSpLocks/>
          </p:cNvCxnSpPr>
          <p:nvPr/>
        </p:nvCxnSpPr>
        <p:spPr>
          <a:xfrm>
            <a:off x="5931581" y="2973418"/>
            <a:ext cx="248737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4AE45D7-D4BD-52F5-2C94-EF2FB0281FE5}"/>
              </a:ext>
            </a:extLst>
          </p:cNvPr>
          <p:cNvCxnSpPr>
            <a:cxnSpLocks/>
          </p:cNvCxnSpPr>
          <p:nvPr/>
        </p:nvCxnSpPr>
        <p:spPr>
          <a:xfrm>
            <a:off x="5931581" y="945919"/>
            <a:ext cx="248737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A52A46B-CDBB-CAF5-38B9-067F765D7D35}"/>
              </a:ext>
            </a:extLst>
          </p:cNvPr>
          <p:cNvCxnSpPr/>
          <p:nvPr/>
        </p:nvCxnSpPr>
        <p:spPr>
          <a:xfrm>
            <a:off x="6985406" y="1069588"/>
            <a:ext cx="0" cy="1789890"/>
          </a:xfrm>
          <a:prstGeom prst="line">
            <a:avLst/>
          </a:prstGeom>
          <a:ln w="254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FF4BE72-674F-E50B-D0D5-6801F83495E3}"/>
              </a:ext>
            </a:extLst>
          </p:cNvPr>
          <p:cNvCxnSpPr/>
          <p:nvPr/>
        </p:nvCxnSpPr>
        <p:spPr>
          <a:xfrm>
            <a:off x="8081389" y="1069588"/>
            <a:ext cx="0" cy="178989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14A2697-8C1E-7976-6F33-2DBFE6674944}"/>
              </a:ext>
            </a:extLst>
          </p:cNvPr>
          <p:cNvCxnSpPr>
            <a:cxnSpLocks/>
          </p:cNvCxnSpPr>
          <p:nvPr/>
        </p:nvCxnSpPr>
        <p:spPr>
          <a:xfrm>
            <a:off x="4352452" y="1449421"/>
            <a:ext cx="0" cy="1021405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291D1A3-8D81-4FC7-2DCB-8D0698399CF2}"/>
              </a:ext>
            </a:extLst>
          </p:cNvPr>
          <p:cNvCxnSpPr>
            <a:cxnSpLocks/>
          </p:cNvCxnSpPr>
          <p:nvPr/>
        </p:nvCxnSpPr>
        <p:spPr>
          <a:xfrm>
            <a:off x="3545056" y="1449421"/>
            <a:ext cx="0" cy="1021405"/>
          </a:xfrm>
          <a:prstGeom prst="line">
            <a:avLst/>
          </a:prstGeom>
          <a:ln w="254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0FC15345-4BD5-0FC9-378A-AA014F911B6B}"/>
              </a:ext>
            </a:extLst>
          </p:cNvPr>
          <p:cNvSpPr/>
          <p:nvPr/>
        </p:nvSpPr>
        <p:spPr>
          <a:xfrm>
            <a:off x="1706815" y="2973418"/>
            <a:ext cx="5293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4000" b="1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A0FFAC8-9170-501D-90B3-5C7016242040}"/>
              </a:ext>
            </a:extLst>
          </p:cNvPr>
          <p:cNvSpPr/>
          <p:nvPr/>
        </p:nvSpPr>
        <p:spPr>
          <a:xfrm>
            <a:off x="3721081" y="2973418"/>
            <a:ext cx="49404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4000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409A5F7-5C14-878F-7964-3B0A022BC8DD}"/>
              </a:ext>
            </a:extLst>
          </p:cNvPr>
          <p:cNvSpPr/>
          <p:nvPr/>
        </p:nvSpPr>
        <p:spPr>
          <a:xfrm>
            <a:off x="7280560" y="2973418"/>
            <a:ext cx="5036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CN" altLang="en-US" sz="40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0FE1ED78-643B-0073-47B1-59CFF32DCA04}"/>
              </a:ext>
            </a:extLst>
          </p:cNvPr>
          <p:cNvSpPr/>
          <p:nvPr/>
        </p:nvSpPr>
        <p:spPr>
          <a:xfrm>
            <a:off x="3540868" y="752608"/>
            <a:ext cx="3453319" cy="842728"/>
          </a:xfrm>
          <a:custGeom>
            <a:avLst/>
            <a:gdLst>
              <a:gd name="connsiteX0" fmla="*/ 0 w 3453319"/>
              <a:gd name="connsiteY0" fmla="*/ 842728 h 842728"/>
              <a:gd name="connsiteX1" fmla="*/ 389106 w 3453319"/>
              <a:gd name="connsiteY1" fmla="*/ 502260 h 842728"/>
              <a:gd name="connsiteX2" fmla="*/ 943583 w 3453319"/>
              <a:gd name="connsiteY2" fmla="*/ 239613 h 842728"/>
              <a:gd name="connsiteX3" fmla="*/ 1828800 w 3453319"/>
              <a:gd name="connsiteY3" fmla="*/ 45060 h 842728"/>
              <a:gd name="connsiteX4" fmla="*/ 2704289 w 3453319"/>
              <a:gd name="connsiteY4" fmla="*/ 45060 h 842728"/>
              <a:gd name="connsiteX5" fmla="*/ 3453319 w 3453319"/>
              <a:gd name="connsiteY5" fmla="*/ 541171 h 84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53319" h="842728">
                <a:moveTo>
                  <a:pt x="0" y="842728"/>
                </a:moveTo>
                <a:cubicBezTo>
                  <a:pt x="115921" y="722753"/>
                  <a:pt x="231842" y="602779"/>
                  <a:pt x="389106" y="502260"/>
                </a:cubicBezTo>
                <a:cubicBezTo>
                  <a:pt x="546370" y="401741"/>
                  <a:pt x="703634" y="315813"/>
                  <a:pt x="943583" y="239613"/>
                </a:cubicBezTo>
                <a:cubicBezTo>
                  <a:pt x="1183532" y="163413"/>
                  <a:pt x="1535349" y="77485"/>
                  <a:pt x="1828800" y="45060"/>
                </a:cubicBezTo>
                <a:cubicBezTo>
                  <a:pt x="2122251" y="12635"/>
                  <a:pt x="2433536" y="-37625"/>
                  <a:pt x="2704289" y="45060"/>
                </a:cubicBezTo>
                <a:cubicBezTo>
                  <a:pt x="2975042" y="127745"/>
                  <a:pt x="3214180" y="334458"/>
                  <a:pt x="3453319" y="541171"/>
                </a:cubicBezTo>
              </a:path>
            </a:pathLst>
          </a:custGeom>
          <a:noFill/>
          <a:ln w="25400"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2C663A3D-FA61-19BB-B359-30995D100FA4}"/>
              </a:ext>
            </a:extLst>
          </p:cNvPr>
          <p:cNvSpPr/>
          <p:nvPr/>
        </p:nvSpPr>
        <p:spPr>
          <a:xfrm>
            <a:off x="4348264" y="2217906"/>
            <a:ext cx="3745149" cy="1211706"/>
          </a:xfrm>
          <a:custGeom>
            <a:avLst/>
            <a:gdLst>
              <a:gd name="connsiteX0" fmla="*/ 0 w 3745149"/>
              <a:gd name="connsiteY0" fmla="*/ 136188 h 1211706"/>
              <a:gd name="connsiteX1" fmla="*/ 214008 w 3745149"/>
              <a:gd name="connsiteY1" fmla="*/ 535022 h 1211706"/>
              <a:gd name="connsiteX2" fmla="*/ 496110 w 3745149"/>
              <a:gd name="connsiteY2" fmla="*/ 846307 h 1211706"/>
              <a:gd name="connsiteX3" fmla="*/ 856034 w 3745149"/>
              <a:gd name="connsiteY3" fmla="*/ 992222 h 1211706"/>
              <a:gd name="connsiteX4" fmla="*/ 1361872 w 3745149"/>
              <a:gd name="connsiteY4" fmla="*/ 1186775 h 1211706"/>
              <a:gd name="connsiteX5" fmla="*/ 2315183 w 3745149"/>
              <a:gd name="connsiteY5" fmla="*/ 1186775 h 1211706"/>
              <a:gd name="connsiteX6" fmla="*/ 2811293 w 3745149"/>
              <a:gd name="connsiteY6" fmla="*/ 982494 h 1211706"/>
              <a:gd name="connsiteX7" fmla="*/ 3161489 w 3745149"/>
              <a:gd name="connsiteY7" fmla="*/ 700392 h 1211706"/>
              <a:gd name="connsiteX8" fmla="*/ 3501957 w 3745149"/>
              <a:gd name="connsiteY8" fmla="*/ 359924 h 1211706"/>
              <a:gd name="connsiteX9" fmla="*/ 3745149 w 3745149"/>
              <a:gd name="connsiteY9" fmla="*/ 0 h 1211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45149" h="1211706">
                <a:moveTo>
                  <a:pt x="0" y="136188"/>
                </a:moveTo>
                <a:cubicBezTo>
                  <a:pt x="65661" y="276428"/>
                  <a:pt x="131323" y="416669"/>
                  <a:pt x="214008" y="535022"/>
                </a:cubicBezTo>
                <a:cubicBezTo>
                  <a:pt x="296693" y="653375"/>
                  <a:pt x="389106" y="770107"/>
                  <a:pt x="496110" y="846307"/>
                </a:cubicBezTo>
                <a:cubicBezTo>
                  <a:pt x="603114" y="922507"/>
                  <a:pt x="856034" y="992222"/>
                  <a:pt x="856034" y="992222"/>
                </a:cubicBezTo>
                <a:cubicBezTo>
                  <a:pt x="1000328" y="1048967"/>
                  <a:pt x="1118681" y="1154350"/>
                  <a:pt x="1361872" y="1186775"/>
                </a:cubicBezTo>
                <a:cubicBezTo>
                  <a:pt x="1605064" y="1219201"/>
                  <a:pt x="2073613" y="1220822"/>
                  <a:pt x="2315183" y="1186775"/>
                </a:cubicBezTo>
                <a:cubicBezTo>
                  <a:pt x="2556753" y="1152728"/>
                  <a:pt x="2670242" y="1063558"/>
                  <a:pt x="2811293" y="982494"/>
                </a:cubicBezTo>
                <a:cubicBezTo>
                  <a:pt x="2952344" y="901430"/>
                  <a:pt x="3046378" y="804154"/>
                  <a:pt x="3161489" y="700392"/>
                </a:cubicBezTo>
                <a:cubicBezTo>
                  <a:pt x="3276600" y="596630"/>
                  <a:pt x="3404680" y="476656"/>
                  <a:pt x="3501957" y="359924"/>
                </a:cubicBezTo>
                <a:cubicBezTo>
                  <a:pt x="3599234" y="243192"/>
                  <a:pt x="3672191" y="121596"/>
                  <a:pt x="3745149" y="0"/>
                </a:cubicBezTo>
              </a:path>
            </a:pathLst>
          </a:custGeom>
          <a:noFill/>
          <a:ln w="254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921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33</Words>
  <Application>Microsoft Office PowerPoint</Application>
  <PresentationFormat>宽屏</PresentationFormat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Anhao</dc:creator>
  <cp:lastModifiedBy>Chen Anhao</cp:lastModifiedBy>
  <cp:revision>12</cp:revision>
  <dcterms:created xsi:type="dcterms:W3CDTF">2023-09-17T14:24:15Z</dcterms:created>
  <dcterms:modified xsi:type="dcterms:W3CDTF">2023-09-19T01:15:55Z</dcterms:modified>
</cp:coreProperties>
</file>