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191DC79-BE74-6CFD-00B8-33E8DD86CA20}"/>
              </a:ext>
            </a:extLst>
          </p:cNvPr>
          <p:cNvSpPr/>
          <p:nvPr/>
        </p:nvSpPr>
        <p:spPr>
          <a:xfrm rot="8168551">
            <a:off x="202877" y="1904558"/>
            <a:ext cx="3000415" cy="1240374"/>
          </a:xfrm>
          <a:prstGeom prst="parallelogram">
            <a:avLst>
              <a:gd name="adj" fmla="val 94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5D2339F-1A0F-8A68-CA16-11EF67792149}"/>
              </a:ext>
            </a:extLst>
          </p:cNvPr>
          <p:cNvSpPr/>
          <p:nvPr/>
        </p:nvSpPr>
        <p:spPr>
          <a:xfrm rot="10800000">
            <a:off x="1046374" y="2752626"/>
            <a:ext cx="3242819" cy="1268186"/>
          </a:xfrm>
          <a:prstGeom prst="parallelogram">
            <a:avLst>
              <a:gd name="adj" fmla="val 10383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137488-70D1-B4B8-94E0-ABB001F2E6B2}"/>
              </a:ext>
            </a:extLst>
          </p:cNvPr>
          <p:cNvSpPr/>
          <p:nvPr/>
        </p:nvSpPr>
        <p:spPr>
          <a:xfrm>
            <a:off x="4634768" y="2460238"/>
            <a:ext cx="3469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orthogonal !</a:t>
            </a:r>
            <a:endParaRPr lang="zh-CN" altLang="en-US" sz="3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46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54824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646547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3338646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341727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46547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2800957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35E4B-5CA2-A886-8E5B-8C6E830C7893}"/>
              </a:ext>
            </a:extLst>
          </p:cNvPr>
          <p:cNvSpPr/>
          <p:nvPr/>
        </p:nvSpPr>
        <p:spPr>
          <a:xfrm>
            <a:off x="268824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FD7B41-A63A-AAF4-4929-AD99C7EEA570}"/>
              </a:ext>
            </a:extLst>
          </p:cNvPr>
          <p:cNvCxnSpPr>
            <a:cxnSpLocks/>
          </p:cNvCxnSpPr>
          <p:nvPr/>
        </p:nvCxnSpPr>
        <p:spPr>
          <a:xfrm flipV="1">
            <a:off x="646546" y="3246721"/>
            <a:ext cx="1229251" cy="699564"/>
          </a:xfrm>
          <a:prstGeom prst="line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45BEAB-3F4C-1AC2-1AB7-A161E57DC406}"/>
              </a:ext>
            </a:extLst>
          </p:cNvPr>
          <p:cNvSpPr/>
          <p:nvPr/>
        </p:nvSpPr>
        <p:spPr>
          <a:xfrm>
            <a:off x="1553053" y="331035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F1A748-3D73-E2B6-5319-646BD84A7EC2}"/>
              </a:ext>
            </a:extLst>
          </p:cNvPr>
          <p:cNvSpPr/>
          <p:nvPr/>
        </p:nvSpPr>
        <p:spPr>
          <a:xfrm>
            <a:off x="920392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4FB0F7-5AC1-7484-C6BB-46A412C25A46}"/>
              </a:ext>
            </a:extLst>
          </p:cNvPr>
          <p:cNvCxnSpPr>
            <a:cxnSpLocks/>
          </p:cNvCxnSpPr>
          <p:nvPr/>
        </p:nvCxnSpPr>
        <p:spPr>
          <a:xfrm>
            <a:off x="4538128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F15116-422F-FB1B-E851-3F92D6D3E07E}"/>
              </a:ext>
            </a:extLst>
          </p:cNvPr>
          <p:cNvCxnSpPr>
            <a:cxnSpLocks/>
          </p:cNvCxnSpPr>
          <p:nvPr/>
        </p:nvCxnSpPr>
        <p:spPr>
          <a:xfrm flipV="1">
            <a:off x="4829851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39F4CA-4405-8169-E7C3-CA364DE5BDFE}"/>
              </a:ext>
            </a:extLst>
          </p:cNvPr>
          <p:cNvSpPr/>
          <p:nvPr/>
        </p:nvSpPr>
        <p:spPr>
          <a:xfrm>
            <a:off x="7521950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80049C-0B73-4E67-F551-1FA4D9DAA9FE}"/>
              </a:ext>
            </a:extLst>
          </p:cNvPr>
          <p:cNvSpPr/>
          <p:nvPr/>
        </p:nvSpPr>
        <p:spPr>
          <a:xfrm>
            <a:off x="4525031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30EF49-260A-B0BA-EB76-0364A2666A7E}"/>
              </a:ext>
            </a:extLst>
          </p:cNvPr>
          <p:cNvCxnSpPr>
            <a:cxnSpLocks/>
          </p:cNvCxnSpPr>
          <p:nvPr/>
        </p:nvCxnSpPr>
        <p:spPr>
          <a:xfrm flipV="1">
            <a:off x="4829851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3DA6D7B-572A-576E-12AD-3D3D07A9BE09}"/>
              </a:ext>
            </a:extLst>
          </p:cNvPr>
          <p:cNvSpPr/>
          <p:nvPr/>
        </p:nvSpPr>
        <p:spPr>
          <a:xfrm>
            <a:off x="6984261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80DAF4-FDFC-0F58-2402-207377095D41}"/>
              </a:ext>
            </a:extLst>
          </p:cNvPr>
          <p:cNvSpPr/>
          <p:nvPr/>
        </p:nvSpPr>
        <p:spPr>
          <a:xfrm>
            <a:off x="4452128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213458-C660-27B4-CC28-3387E04C6724}"/>
              </a:ext>
            </a:extLst>
          </p:cNvPr>
          <p:cNvSpPr/>
          <p:nvPr/>
        </p:nvSpPr>
        <p:spPr>
          <a:xfrm>
            <a:off x="4298126" y="3357233"/>
            <a:ext cx="10005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altLang="zh-CN" sz="2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</a:t>
            </a:r>
            <a:endParaRPr lang="zh-CN" altLang="en-US" sz="2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67BD1-E27C-A577-FD98-E2239B0AB72B}"/>
              </a:ext>
            </a:extLst>
          </p:cNvPr>
          <p:cNvSpPr/>
          <p:nvPr/>
        </p:nvSpPr>
        <p:spPr>
          <a:xfrm>
            <a:off x="5127334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3EE64-1A25-E00E-A41C-85DA6FC94886}"/>
              </a:ext>
            </a:extLst>
          </p:cNvPr>
          <p:cNvCxnSpPr>
            <a:cxnSpLocks/>
          </p:cNvCxnSpPr>
          <p:nvPr/>
        </p:nvCxnSpPr>
        <p:spPr>
          <a:xfrm>
            <a:off x="8600799" y="3916084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C610A-8804-C955-471B-F1CE1271AC0A}"/>
              </a:ext>
            </a:extLst>
          </p:cNvPr>
          <p:cNvCxnSpPr>
            <a:cxnSpLocks/>
          </p:cNvCxnSpPr>
          <p:nvPr/>
        </p:nvCxnSpPr>
        <p:spPr>
          <a:xfrm flipV="1">
            <a:off x="8892522" y="2341808"/>
            <a:ext cx="0" cy="2399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6020DFD-4B00-BEB2-3A75-F7FC43A947E4}"/>
              </a:ext>
            </a:extLst>
          </p:cNvPr>
          <p:cNvSpPr/>
          <p:nvPr/>
        </p:nvSpPr>
        <p:spPr>
          <a:xfrm>
            <a:off x="11584621" y="391608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55ABB0-8E78-33FB-FA88-08CE62C8D202}"/>
              </a:ext>
            </a:extLst>
          </p:cNvPr>
          <p:cNvSpPr/>
          <p:nvPr/>
        </p:nvSpPr>
        <p:spPr>
          <a:xfrm>
            <a:off x="8587702" y="2190328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C663B-959F-37D1-19EC-E449513451BB}"/>
              </a:ext>
            </a:extLst>
          </p:cNvPr>
          <p:cNvCxnSpPr>
            <a:cxnSpLocks/>
          </p:cNvCxnSpPr>
          <p:nvPr/>
        </p:nvCxnSpPr>
        <p:spPr>
          <a:xfrm flipV="1">
            <a:off x="8892522" y="2516955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DAC7F7-491A-FF40-E244-2080D6705354}"/>
              </a:ext>
            </a:extLst>
          </p:cNvPr>
          <p:cNvSpPr/>
          <p:nvPr/>
        </p:nvSpPr>
        <p:spPr>
          <a:xfrm>
            <a:off x="11046932" y="2541470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8F322-C58E-23AD-38B6-225CBE19C97C}"/>
              </a:ext>
            </a:extLst>
          </p:cNvPr>
          <p:cNvSpPr/>
          <p:nvPr/>
        </p:nvSpPr>
        <p:spPr>
          <a:xfrm>
            <a:off x="8514799" y="385952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4381ED-D07A-C036-AB39-361B8280C2B3}"/>
              </a:ext>
            </a:extLst>
          </p:cNvPr>
          <p:cNvSpPr/>
          <p:nvPr/>
        </p:nvSpPr>
        <p:spPr>
          <a:xfrm>
            <a:off x="9171420" y="2645167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42D09-7077-0987-4CE0-C54C1BC88E70}"/>
              </a:ext>
            </a:extLst>
          </p:cNvPr>
          <p:cNvSpPr/>
          <p:nvPr/>
        </p:nvSpPr>
        <p:spPr>
          <a:xfrm>
            <a:off x="9210631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15F6C3-BAFB-3CD7-665B-85A0E6295B8A}"/>
              </a:ext>
            </a:extLst>
          </p:cNvPr>
          <p:cNvCxnSpPr>
            <a:cxnSpLocks/>
          </p:cNvCxnSpPr>
          <p:nvPr/>
        </p:nvCxnSpPr>
        <p:spPr>
          <a:xfrm flipV="1">
            <a:off x="8892521" y="2772302"/>
            <a:ext cx="795809" cy="1143782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CFBC0-D476-1872-B7AC-970FD574FDE6}"/>
              </a:ext>
            </a:extLst>
          </p:cNvPr>
          <p:cNvCxnSpPr>
            <a:cxnSpLocks/>
          </p:cNvCxnSpPr>
          <p:nvPr/>
        </p:nvCxnSpPr>
        <p:spPr>
          <a:xfrm>
            <a:off x="8912211" y="3916084"/>
            <a:ext cx="1553662" cy="43049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B1658-29BB-C6CE-1A85-3837CA69CC09}"/>
              </a:ext>
            </a:extLst>
          </p:cNvPr>
          <p:cNvSpPr/>
          <p:nvPr/>
        </p:nvSpPr>
        <p:spPr>
          <a:xfrm>
            <a:off x="10368159" y="3998415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2088350"/>
            <a:ext cx="1353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99802" y="4205268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220309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28416" y="4304840"/>
            <a:ext cx="1856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3C8C91-97C0-9045-0B8C-5165DD311624}"/>
              </a:ext>
            </a:extLst>
          </p:cNvPr>
          <p:cNvSpPr/>
          <p:nvPr/>
        </p:nvSpPr>
        <p:spPr>
          <a:xfrm>
            <a:off x="753412" y="5835940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行空间与零空间正交。</a:t>
            </a:r>
            <a:endParaRPr lang="en-US" altLang="zh-C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行空间与零空间只会有一个交点，那就是零向量。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DC653209-C4C1-9EC7-884C-28F10BD4301F}"/>
              </a:ext>
            </a:extLst>
          </p:cNvPr>
          <p:cNvSpPr/>
          <p:nvPr/>
        </p:nvSpPr>
        <p:spPr>
          <a:xfrm rot="15373600">
            <a:off x="2541214" y="2535962"/>
            <a:ext cx="3929974" cy="5231376"/>
          </a:xfrm>
          <a:prstGeom prst="arc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5C6136-6CBF-44B4-C4E1-8C57AF281775}"/>
              </a:ext>
            </a:extLst>
          </p:cNvPr>
          <p:cNvGrpSpPr/>
          <p:nvPr/>
        </p:nvGrpSpPr>
        <p:grpSpPr>
          <a:xfrm>
            <a:off x="8921455" y="369932"/>
            <a:ext cx="870519" cy="953945"/>
            <a:chOff x="6576474" y="2943690"/>
            <a:chExt cx="870519" cy="9539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DF6602-2B18-FD80-0936-9E34790BEF3E}"/>
                </a:ext>
              </a:extLst>
            </p:cNvPr>
            <p:cNvSpPr/>
            <p:nvPr/>
          </p:nvSpPr>
          <p:spPr>
            <a:xfrm>
              <a:off x="6989817" y="2943690"/>
              <a:ext cx="45717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5A6C3C-6EB0-201B-F2F5-31EE9CCEC0DF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383CA1-0D71-047C-978C-364539488FEF}"/>
              </a:ext>
            </a:extLst>
          </p:cNvPr>
          <p:cNvGrpSpPr/>
          <p:nvPr/>
        </p:nvGrpSpPr>
        <p:grpSpPr>
          <a:xfrm>
            <a:off x="3796578" y="369932"/>
            <a:ext cx="824032" cy="953945"/>
            <a:chOff x="6576474" y="2943690"/>
            <a:chExt cx="824032" cy="9539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FB348C-A1AE-16D0-649C-CA92B2C87CF2}"/>
                </a:ext>
              </a:extLst>
            </p:cNvPr>
            <p:cNvSpPr/>
            <p:nvPr/>
          </p:nvSpPr>
          <p:spPr>
            <a:xfrm>
              <a:off x="7036303" y="2943690"/>
              <a:ext cx="3642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B61DA5-CE2E-E1DF-C2BB-60DE16A1B2E5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8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1956373"/>
            <a:ext cx="13532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24386" y="4158133"/>
            <a:ext cx="1343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126039"/>
            <a:ext cx="17780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57270" y="4267132"/>
            <a:ext cx="17988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A8081F-ACEE-4A71-4C27-D26B392A9A88}"/>
              </a:ext>
            </a:extLst>
          </p:cNvPr>
          <p:cNvSpPr/>
          <p:nvPr/>
        </p:nvSpPr>
        <p:spPr>
          <a:xfrm>
            <a:off x="9697702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3883AA-20A5-97F9-BCFD-42B450F62D50}"/>
              </a:ext>
            </a:extLst>
          </p:cNvPr>
          <p:cNvSpPr/>
          <p:nvPr/>
        </p:nvSpPr>
        <p:spPr>
          <a:xfrm rot="19764368">
            <a:off x="6219154" y="2521493"/>
            <a:ext cx="1487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orthogonal</a:t>
            </a:r>
            <a:endParaRPr lang="zh-CN" altLang="en-US" sz="2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07BBD2F-5622-FD0D-6E54-BD429A44C5B4}"/>
              </a:ext>
            </a:extLst>
          </p:cNvPr>
          <p:cNvSpPr/>
          <p:nvPr/>
        </p:nvSpPr>
        <p:spPr>
          <a:xfrm rot="18932027">
            <a:off x="3430639" y="2701147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719CDB23-2B7C-BC4C-A4D8-D66064505188}"/>
              </a:ext>
            </a:extLst>
          </p:cNvPr>
          <p:cNvSpPr/>
          <p:nvPr/>
        </p:nvSpPr>
        <p:spPr>
          <a:xfrm rot="9751555">
            <a:off x="7403712" y="763926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134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29</cp:revision>
  <dcterms:created xsi:type="dcterms:W3CDTF">2023-09-17T14:24:15Z</dcterms:created>
  <dcterms:modified xsi:type="dcterms:W3CDTF">2023-09-29T03:01:25Z</dcterms:modified>
</cp:coreProperties>
</file>