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6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CCCDF-93C8-4E5C-BA3E-F00E74E92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8C7E9-0B35-49DD-A050-61592BE8E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1C5D2-0804-46B7-9D14-1398224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2F0D8-B0E5-413A-BDC2-1F0D9C45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0E2A8-F392-43C0-99FE-F7CF5013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51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10979-261C-41FD-9D9A-CC288A62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722A59-A7FD-4B1D-97EB-B075D968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1A30D-8253-41E6-B48D-1A621A3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83F01-8108-4BFA-99AD-416BB902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CDA66-D29E-4390-93AD-1CEDB031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94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B77B93-938B-4DF5-BEEF-73BEB62C9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DCAD88-D801-40BB-9046-E54B5D331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08506-4F9F-4259-9F1E-AC6EA8F8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48AF8-3AA5-4069-9F86-810A018D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A4F87-AA4F-4CE8-9BE3-8631968F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D7B20-492E-4084-B5AC-6EEF9700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5E2AF1-B692-40EE-8DC8-40F33F7A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1FC36B-615D-4DA9-AC39-79CBD7DB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52CC93-F54B-44A7-A219-03F2A5F7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07C62-DE25-4987-9655-AC180818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50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76EBA-CF83-4686-B5DF-DF9A4FE2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422457-C73B-419D-9D5A-55CA3DB1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936CA-36C2-4C50-B6A4-748156FA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870AF-C239-4CAD-A4B1-2AE772FA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4DEB8-F450-450C-9F1F-EE0DADEF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53F61-2502-4EBA-A1FC-A4D8C86D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0C88D-B8AB-4181-8C46-318D0A72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39269D-F27B-40B3-895E-618EBF803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A5B6F4-9B4C-4DEE-8ED0-CBE24835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4B6EE7-E31C-4FEF-BF9E-D14A47E9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77CEB8-648C-458F-A573-5CE3E6E0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8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16292-ED57-4EEB-809A-1F890F41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79BBB8-2869-4E05-B8B2-9DE06458E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5ED314-AF01-4684-B69F-D9190638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487D6F-8B20-44BA-87BD-F576C9C64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E0C875-BC6E-445F-B808-1B87EC993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D0098B-BE1B-41C2-8370-0A45EB42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2047A-7CE5-466F-A84D-929DC836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151891-3565-497F-86E8-70FE2903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13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D12E-9DBE-45A0-B12D-1205AE40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A1521-9130-4910-B0A5-46E92B1A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A5F110-C21C-46B4-B349-C3AD4DCB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5456BA-05A1-4FB1-8338-C8B14922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12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671F2D-3E71-4B95-B1DC-57B785B6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A6171-EC42-47A1-8141-F69D5DDF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B91A89-0A8F-46BD-B7B1-1716F759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9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E2A45-5CBD-4760-AD4D-890C3E0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4DB50-D997-4996-975D-B5484F42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EF87D3-2153-40EA-9769-6EDE7CFED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0DCDC2-6FC3-4D33-95AE-671597EA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158A50-C41B-4DD1-905D-CB38C432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0970D6-05A2-4F0A-8828-277A6C9D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47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6B67D-1DC0-4294-AE10-B518EE20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7D6971-87AA-49E4-8186-9D281A992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2C9BF6-A73E-4256-8AE2-49B4E1E3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EDD78E-ECE8-4B18-A79A-3EE880FD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11C055-F02D-4595-833D-E96E14D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05DC1B-F378-4787-911A-463E9629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73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073917-1C0F-4A10-B78F-CEFCE52A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95C4FA-6675-4A07-8696-47841D2AD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03B9E-9FA8-4133-8BB8-B814E18F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CDEE-C8DD-4C26-8E6A-D33F39AA2AF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59119-60C9-4C50-A7BF-7262E0693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09B8F-67EC-4CE7-9364-E358484D6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2EEE-3E15-4829-9B6D-A276E12F3C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14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4FAD4-91DD-4F2A-AAA0-3381040C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7357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Uml</a:t>
            </a:r>
            <a:r>
              <a:rPr lang="es-MX" dirty="0"/>
              <a:t>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5D80AD9-E492-4493-A45D-FDB52B1B0237}"/>
              </a:ext>
            </a:extLst>
          </p:cNvPr>
          <p:cNvGrpSpPr/>
          <p:nvPr/>
        </p:nvGrpSpPr>
        <p:grpSpPr>
          <a:xfrm>
            <a:off x="1376039" y="2569423"/>
            <a:ext cx="4456590" cy="2383044"/>
            <a:chOff x="1376039" y="2569423"/>
            <a:chExt cx="4456590" cy="238304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362711D-20E9-41A8-81FC-8FCED77CCA32}"/>
                </a:ext>
              </a:extLst>
            </p:cNvPr>
            <p:cNvSpPr/>
            <p:nvPr/>
          </p:nvSpPr>
          <p:spPr>
            <a:xfrm>
              <a:off x="1376039" y="2569423"/>
              <a:ext cx="4456590" cy="87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Restaurant()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E56F2D6-0A5B-4A3F-B89B-0393917714F2}"/>
                </a:ext>
              </a:extLst>
            </p:cNvPr>
            <p:cNvSpPr txBox="1"/>
            <p:nvPr/>
          </p:nvSpPr>
          <p:spPr>
            <a:xfrm>
              <a:off x="1376039" y="3426780"/>
              <a:ext cx="445659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s-MX" dirty="0"/>
                <a:t>_</a:t>
              </a:r>
              <a:r>
                <a:rPr lang="es-MX" dirty="0" err="1"/>
                <a:t>name</a:t>
              </a:r>
              <a:endParaRPr lang="es-MX" dirty="0"/>
            </a:p>
            <a:p>
              <a:pPr marL="285750" indent="-285750">
                <a:buFontTx/>
                <a:buChar char="-"/>
              </a:pPr>
              <a:r>
                <a:rPr lang="es-MX" dirty="0"/>
                <a:t>-</a:t>
              </a:r>
              <a:r>
                <a:rPr lang="es-MX" dirty="0" err="1"/>
                <a:t>cuisine_type</a:t>
              </a:r>
              <a:endParaRPr lang="es-MX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255908B-C2EE-404E-9BF2-FA6C80709427}"/>
                </a:ext>
              </a:extLst>
            </p:cNvPr>
            <p:cNvSpPr txBox="1"/>
            <p:nvPr/>
          </p:nvSpPr>
          <p:spPr>
            <a:xfrm>
              <a:off x="1376039" y="4029137"/>
              <a:ext cx="4456590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dirty="0"/>
                <a:t>+ </a:t>
              </a:r>
              <a:r>
                <a:rPr lang="en-US" dirty="0"/>
                <a:t>__</a:t>
              </a:r>
              <a:r>
                <a:rPr lang="en-US" dirty="0" err="1"/>
                <a:t>init</a:t>
              </a:r>
              <a:r>
                <a:rPr lang="en-US" dirty="0"/>
                <a:t>__(self,_</a:t>
              </a:r>
              <a:r>
                <a:rPr lang="en-US" dirty="0" err="1"/>
                <a:t>name,cuisine_type</a:t>
              </a:r>
              <a:r>
                <a:rPr lang="en-US" dirty="0"/>
                <a:t>)</a:t>
              </a:r>
            </a:p>
            <a:p>
              <a:r>
                <a:rPr lang="es-MX" dirty="0"/>
                <a:t>+ </a:t>
              </a:r>
              <a:r>
                <a:rPr lang="es-MX" dirty="0" err="1"/>
                <a:t>describe_restaurant</a:t>
              </a:r>
              <a:r>
                <a:rPr lang="es-MX" dirty="0"/>
                <a:t>(</a:t>
              </a:r>
              <a:r>
                <a:rPr lang="es-MX" dirty="0" err="1"/>
                <a:t>self</a:t>
              </a:r>
              <a:r>
                <a:rPr lang="es-MX" dirty="0"/>
                <a:t>)</a:t>
              </a:r>
            </a:p>
            <a:p>
              <a:r>
                <a:rPr lang="es-MX" dirty="0"/>
                <a:t>+ </a:t>
              </a:r>
              <a:r>
                <a:rPr lang="es-MX" dirty="0" err="1"/>
                <a:t>open_restaurant</a:t>
              </a:r>
              <a:r>
                <a:rPr lang="es-MX" dirty="0"/>
                <a:t>(</a:t>
              </a:r>
              <a:r>
                <a:rPr lang="es-MX" dirty="0" err="1"/>
                <a:t>self</a:t>
              </a:r>
              <a:r>
                <a:rPr lang="es-MX" dirty="0"/>
                <a:t>)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5B9E5AC-6D2E-4A56-8B56-F254AFE1F75F}"/>
              </a:ext>
            </a:extLst>
          </p:cNvPr>
          <p:cNvGrpSpPr/>
          <p:nvPr/>
        </p:nvGrpSpPr>
        <p:grpSpPr>
          <a:xfrm>
            <a:off x="6615343" y="2696922"/>
            <a:ext cx="4907871" cy="2106045"/>
            <a:chOff x="1376039" y="2569423"/>
            <a:chExt cx="4456590" cy="2106045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F2AA19D-B681-417F-8C2E-A566C081D527}"/>
                </a:ext>
              </a:extLst>
            </p:cNvPr>
            <p:cNvSpPr/>
            <p:nvPr/>
          </p:nvSpPr>
          <p:spPr>
            <a:xfrm>
              <a:off x="1376039" y="2569423"/>
              <a:ext cx="4456590" cy="87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IceCreamStand</a:t>
              </a:r>
              <a:r>
                <a:rPr lang="es-MX" dirty="0"/>
                <a:t>()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AE2B59C-502E-4DE6-B997-F0D77A19C772}"/>
                </a:ext>
              </a:extLst>
            </p:cNvPr>
            <p:cNvSpPr txBox="1"/>
            <p:nvPr/>
          </p:nvSpPr>
          <p:spPr>
            <a:xfrm>
              <a:off x="1376039" y="3426780"/>
              <a:ext cx="445659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s-MX" dirty="0" err="1"/>
                <a:t>flavors</a:t>
              </a:r>
              <a:r>
                <a:rPr lang="es-MX" dirty="0"/>
                <a:t>[]</a:t>
              </a:r>
            </a:p>
            <a:p>
              <a:pPr marL="285750" indent="-285750">
                <a:buFontTx/>
                <a:buChar char="-"/>
              </a:pPr>
              <a:endParaRPr lang="es-MX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8F01F1A-525C-478D-A87F-5F661923BDD0}"/>
                </a:ext>
              </a:extLst>
            </p:cNvPr>
            <p:cNvSpPr txBox="1"/>
            <p:nvPr/>
          </p:nvSpPr>
          <p:spPr>
            <a:xfrm>
              <a:off x="1376039" y="4029137"/>
              <a:ext cx="445659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dirty="0"/>
                <a:t>+ </a:t>
              </a:r>
              <a:r>
                <a:rPr lang="en-US" dirty="0"/>
                <a:t> __</a:t>
              </a:r>
              <a:r>
                <a:rPr lang="en-US" dirty="0" err="1"/>
                <a:t>init</a:t>
              </a:r>
              <a:r>
                <a:rPr lang="en-US" dirty="0"/>
                <a:t>__(self,_</a:t>
              </a:r>
              <a:r>
                <a:rPr lang="en-US" dirty="0" err="1"/>
                <a:t>name,cuisine_type</a:t>
              </a:r>
              <a:r>
                <a:rPr lang="en-US" dirty="0"/>
                <a:t>="</a:t>
              </a:r>
              <a:r>
                <a:rPr lang="en-US" dirty="0" err="1"/>
                <a:t>IceCream</a:t>
              </a:r>
              <a:r>
                <a:rPr lang="en-US" dirty="0"/>
                <a:t>")</a:t>
              </a:r>
            </a:p>
            <a:p>
              <a:r>
                <a:rPr lang="es-MX" dirty="0"/>
                <a:t>+ </a:t>
              </a:r>
              <a:r>
                <a:rPr lang="es-MX" dirty="0" err="1"/>
                <a:t>flavorsTip</a:t>
              </a:r>
              <a:r>
                <a:rPr lang="es-MX" dirty="0"/>
                <a:t>(</a:t>
              </a:r>
              <a:r>
                <a:rPr lang="es-MX" dirty="0" err="1"/>
                <a:t>self</a:t>
              </a:r>
              <a:r>
                <a:rPr lang="es-MX" dirty="0"/>
                <a:t>)</a:t>
              </a:r>
            </a:p>
          </p:txBody>
        </p:sp>
      </p:grp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9A2797E-8832-4EC2-BE6F-457C2073A97E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5832629" y="4479802"/>
            <a:ext cx="782714" cy="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82B5D6E-CFD9-4614-A250-EAE2ED84B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30222" r="52250" b="13333"/>
          <a:stretch/>
        </p:blipFill>
        <p:spPr>
          <a:xfrm>
            <a:off x="1005840" y="396240"/>
            <a:ext cx="5090160" cy="55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436F520-F669-4C4D-9727-74DE393D229D}"/>
              </a:ext>
            </a:extLst>
          </p:cNvPr>
          <p:cNvGrpSpPr/>
          <p:nvPr/>
        </p:nvGrpSpPr>
        <p:grpSpPr>
          <a:xfrm>
            <a:off x="848558" y="1200998"/>
            <a:ext cx="4907871" cy="5205545"/>
            <a:chOff x="1376039" y="2569423"/>
            <a:chExt cx="4456590" cy="224596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5B82F66-C1E6-4371-A767-5A20475337A8}"/>
                </a:ext>
              </a:extLst>
            </p:cNvPr>
            <p:cNvSpPr/>
            <p:nvPr/>
          </p:nvSpPr>
          <p:spPr>
            <a:xfrm>
              <a:off x="1376039" y="2569423"/>
              <a:ext cx="4456590" cy="87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User</a:t>
              </a:r>
              <a:r>
                <a:rPr lang="es-MX" dirty="0"/>
                <a:t>()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531330F-564F-4F19-8BF2-51887C0E2348}"/>
                </a:ext>
              </a:extLst>
            </p:cNvPr>
            <p:cNvSpPr txBox="1"/>
            <p:nvPr/>
          </p:nvSpPr>
          <p:spPr>
            <a:xfrm>
              <a:off x="1376039" y="3426780"/>
              <a:ext cx="4456590" cy="5193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s-MX" dirty="0"/>
                <a:t> </a:t>
              </a:r>
              <a:r>
                <a:rPr lang="es-MX" dirty="0" err="1"/>
                <a:t>keyUs</a:t>
              </a:r>
              <a:endParaRPr lang="es-MX" dirty="0"/>
            </a:p>
            <a:p>
              <a:pPr marL="285750" indent="-285750">
                <a:buFontTx/>
                <a:buChar char="-"/>
              </a:pPr>
              <a:r>
                <a:rPr lang="es-MX" dirty="0"/>
                <a:t>_</a:t>
              </a:r>
              <a:r>
                <a:rPr lang="es-MX" dirty="0" err="1"/>
                <a:t>name</a:t>
              </a:r>
              <a:endParaRPr lang="es-MX" dirty="0"/>
            </a:p>
            <a:p>
              <a:pPr marL="285750" indent="-285750">
                <a:buFontTx/>
                <a:buChar char="-"/>
              </a:pPr>
              <a:r>
                <a:rPr lang="es-MX" dirty="0"/>
                <a:t>_</a:t>
              </a:r>
              <a:r>
                <a:rPr lang="es-MX" dirty="0" err="1"/>
                <a:t>lastName</a:t>
              </a:r>
              <a:r>
                <a:rPr lang="es-MX" dirty="0"/>
                <a:t>,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_</a:t>
              </a:r>
              <a:r>
                <a:rPr lang="es-MX" dirty="0" err="1"/>
                <a:t>city</a:t>
              </a:r>
              <a:endParaRPr lang="es-MX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D8E1806-0E9E-4CD7-973C-DFB2FB2B6F37}"/>
                </a:ext>
              </a:extLst>
            </p:cNvPr>
            <p:cNvSpPr txBox="1"/>
            <p:nvPr/>
          </p:nvSpPr>
          <p:spPr>
            <a:xfrm>
              <a:off x="1376039" y="3946135"/>
              <a:ext cx="4456590" cy="8692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dirty="0"/>
                <a:t>+   </a:t>
              </a:r>
              <a:r>
                <a:rPr lang="en-US" dirty="0"/>
                <a:t>__</a:t>
              </a:r>
              <a:r>
                <a:rPr lang="en-US" dirty="0" err="1"/>
                <a:t>init</a:t>
              </a:r>
              <a:r>
                <a:rPr lang="en-US" dirty="0"/>
                <a:t>__(self,</a:t>
              </a:r>
              <a:r>
                <a:rPr lang="en-US" dirty="0" err="1"/>
                <a:t>keyUs</a:t>
              </a:r>
              <a:r>
                <a:rPr lang="en-US" dirty="0"/>
                <a:t>,_name,_</a:t>
              </a:r>
              <a:r>
                <a:rPr lang="en-US" dirty="0" err="1"/>
                <a:t>lastName</a:t>
              </a:r>
              <a:r>
                <a:rPr lang="en-US" dirty="0"/>
                <a:t>,_city)</a:t>
              </a:r>
            </a:p>
            <a:p>
              <a:r>
                <a:rPr lang="es-MX" dirty="0"/>
                <a:t>+   </a:t>
              </a:r>
              <a:r>
                <a:rPr lang="es-MX" dirty="0" err="1"/>
                <a:t>describe_user</a:t>
              </a:r>
              <a:r>
                <a:rPr lang="es-MX" dirty="0"/>
                <a:t>(</a:t>
              </a:r>
              <a:r>
                <a:rPr lang="es-MX" dirty="0" err="1"/>
                <a:t>self</a:t>
              </a:r>
              <a:r>
                <a:rPr lang="es-MX" dirty="0"/>
                <a:t>)</a:t>
              </a:r>
            </a:p>
            <a:p>
              <a:r>
                <a:rPr lang="es-MX" dirty="0"/>
                <a:t>+   </a:t>
              </a:r>
              <a:r>
                <a:rPr lang="es-MX" dirty="0" err="1"/>
                <a:t>greet_user</a:t>
              </a:r>
              <a:r>
                <a:rPr lang="es-MX" dirty="0"/>
                <a:t>(</a:t>
              </a:r>
              <a:r>
                <a:rPr lang="es-MX" dirty="0" err="1"/>
                <a:t>self</a:t>
              </a:r>
              <a:r>
                <a:rPr lang="es-MX" dirty="0"/>
                <a:t>)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109B39A-286B-4E75-A997-EB7785D1940F}"/>
              </a:ext>
            </a:extLst>
          </p:cNvPr>
          <p:cNvGrpSpPr/>
          <p:nvPr/>
        </p:nvGrpSpPr>
        <p:grpSpPr>
          <a:xfrm>
            <a:off x="6874423" y="2575002"/>
            <a:ext cx="4907871" cy="2106045"/>
            <a:chOff x="1376039" y="2569423"/>
            <a:chExt cx="4456590" cy="2106045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9A20B17-C7CF-44C8-AFC0-09259D416ED3}"/>
                </a:ext>
              </a:extLst>
            </p:cNvPr>
            <p:cNvSpPr/>
            <p:nvPr/>
          </p:nvSpPr>
          <p:spPr>
            <a:xfrm>
              <a:off x="1376039" y="2569423"/>
              <a:ext cx="4456590" cy="87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Admn</a:t>
              </a:r>
              <a:r>
                <a:rPr lang="es-MX" dirty="0"/>
                <a:t>()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F5325D0-704E-4B80-A208-364A000B060D}"/>
                </a:ext>
              </a:extLst>
            </p:cNvPr>
            <p:cNvSpPr txBox="1"/>
            <p:nvPr/>
          </p:nvSpPr>
          <p:spPr>
            <a:xfrm>
              <a:off x="1376039" y="3426780"/>
              <a:ext cx="445659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Privileges[]</a:t>
              </a:r>
              <a:endParaRPr lang="es-MX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9B2A5EC-DA1B-4D89-A37C-77D1AEACCD28}"/>
                </a:ext>
              </a:extLst>
            </p:cNvPr>
            <p:cNvSpPr txBox="1"/>
            <p:nvPr/>
          </p:nvSpPr>
          <p:spPr>
            <a:xfrm>
              <a:off x="1376039" y="4029137"/>
              <a:ext cx="445659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dirty="0"/>
                <a:t>+ </a:t>
              </a:r>
              <a:r>
                <a:rPr lang="en-US" dirty="0"/>
                <a:t>__</a:t>
              </a:r>
              <a:r>
                <a:rPr lang="en-US" dirty="0" err="1"/>
                <a:t>init</a:t>
              </a:r>
              <a:r>
                <a:rPr lang="en-US" dirty="0"/>
                <a:t>__(self,</a:t>
              </a:r>
              <a:r>
                <a:rPr lang="en-US" dirty="0" err="1"/>
                <a:t>keyUs</a:t>
              </a:r>
              <a:r>
                <a:rPr lang="en-US" dirty="0"/>
                <a:t>,_name,_</a:t>
              </a:r>
              <a:r>
                <a:rPr lang="en-US" dirty="0" err="1"/>
                <a:t>lastName</a:t>
              </a:r>
              <a:r>
                <a:rPr lang="en-US" dirty="0"/>
                <a:t>,_city)</a:t>
              </a:r>
            </a:p>
            <a:p>
              <a:r>
                <a:rPr lang="es-MX" dirty="0"/>
                <a:t>+ </a:t>
              </a:r>
              <a:r>
                <a:rPr lang="es-MX" dirty="0" err="1"/>
                <a:t>show_privileges</a:t>
              </a:r>
              <a:r>
                <a:rPr lang="es-MX" dirty="0"/>
                <a:t>(</a:t>
              </a:r>
              <a:r>
                <a:rPr lang="es-MX" dirty="0" err="1"/>
                <a:t>self</a:t>
              </a:r>
              <a:r>
                <a:rPr lang="es-MX" dirty="0"/>
                <a:t>)</a:t>
              </a:r>
            </a:p>
          </p:txBody>
        </p: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D87796-C5D8-4FAA-9CC4-30E1078A5C19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5756429" y="3617025"/>
            <a:ext cx="1117994" cy="17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06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8B3E0D-1524-4D29-AC20-E34C75050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8" t="32072" r="38784" b="17478"/>
          <a:stretch/>
        </p:blipFill>
        <p:spPr>
          <a:xfrm>
            <a:off x="3015050" y="855814"/>
            <a:ext cx="7315200" cy="51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DC1ECBA-0C9F-476A-B328-BD4FB44F7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7805"/>
              </p:ext>
            </p:extLst>
          </p:nvPr>
        </p:nvGraphicFramePr>
        <p:xfrm>
          <a:off x="416559" y="502920"/>
          <a:ext cx="488696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960">
                  <a:extLst>
                    <a:ext uri="{9D8B030D-6E8A-4147-A177-3AD203B41FA5}">
                      <a16:colId xmlns:a16="http://schemas.microsoft.com/office/drawing/2014/main" val="3126360263"/>
                    </a:ext>
                  </a:extLst>
                </a:gridCol>
              </a:tblGrid>
              <a:tr h="56613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 err="1"/>
                        <a:t>User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0200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/>
                        <a:t>- </a:t>
                      </a:r>
                      <a:r>
                        <a:rPr lang="es-MX" dirty="0" err="1"/>
                        <a:t>keyUs</a:t>
                      </a:r>
                      <a:endParaRPr lang="es-MX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/>
                        <a:t>_</a:t>
                      </a:r>
                      <a:r>
                        <a:rPr lang="es-MX" dirty="0" err="1"/>
                        <a:t>name</a:t>
                      </a:r>
                      <a:endParaRPr lang="es-MX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/>
                        <a:t>_</a:t>
                      </a:r>
                      <a:r>
                        <a:rPr lang="es-MX" dirty="0" err="1"/>
                        <a:t>lastName</a:t>
                      </a:r>
                      <a:r>
                        <a:rPr lang="es-MX" dirty="0"/>
                        <a:t>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/>
                        <a:t>_</a:t>
                      </a:r>
                      <a:r>
                        <a:rPr lang="es-MX" dirty="0" err="1"/>
                        <a:t>city</a:t>
                      </a:r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7529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r>
                        <a:rPr lang="es-MX" dirty="0"/>
                        <a:t>+   </a:t>
                      </a:r>
                      <a:r>
                        <a:rPr lang="en-US" dirty="0"/>
                        <a:t>__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__(self,</a:t>
                      </a:r>
                      <a:r>
                        <a:rPr lang="en-US" dirty="0" err="1"/>
                        <a:t>keyUs</a:t>
                      </a:r>
                      <a:r>
                        <a:rPr lang="en-US" dirty="0"/>
                        <a:t>,_name,_</a:t>
                      </a:r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,_city)</a:t>
                      </a:r>
                    </a:p>
                    <a:p>
                      <a:r>
                        <a:rPr lang="es-MX" dirty="0"/>
                        <a:t>+   </a:t>
                      </a:r>
                      <a:r>
                        <a:rPr lang="es-MX" dirty="0" err="1"/>
                        <a:t>describe_user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</a:t>
                      </a:r>
                      <a:r>
                        <a:rPr lang="es-MX" dirty="0"/>
                        <a:t>)</a:t>
                      </a:r>
                    </a:p>
                    <a:p>
                      <a:r>
                        <a:rPr lang="es-MX" dirty="0"/>
                        <a:t>+   </a:t>
                      </a:r>
                      <a:r>
                        <a:rPr lang="es-MX" dirty="0" err="1"/>
                        <a:t>greet_user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</a:t>
                      </a:r>
                      <a:r>
                        <a:rPr lang="es-MX" dirty="0"/>
                        <a:t>)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464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8E6B244-579B-4847-BC91-BFE134B46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75206"/>
              </p:ext>
            </p:extLst>
          </p:nvPr>
        </p:nvGraphicFramePr>
        <p:xfrm>
          <a:off x="6553201" y="688058"/>
          <a:ext cx="4886960" cy="274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960">
                  <a:extLst>
                    <a:ext uri="{9D8B030D-6E8A-4147-A177-3AD203B41FA5}">
                      <a16:colId xmlns:a16="http://schemas.microsoft.com/office/drawing/2014/main" val="3126360263"/>
                    </a:ext>
                  </a:extLst>
                </a:gridCol>
              </a:tblGrid>
              <a:tr h="47469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 err="1"/>
                        <a:t>Admn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0200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Privileges : []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7529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r>
                        <a:rPr lang="es-MX" dirty="0"/>
                        <a:t>+ </a:t>
                      </a:r>
                      <a:r>
                        <a:rPr lang="en-US" dirty="0"/>
                        <a:t>__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__(self,</a:t>
                      </a:r>
                      <a:r>
                        <a:rPr lang="en-US" dirty="0" err="1"/>
                        <a:t>keyUs</a:t>
                      </a:r>
                      <a:r>
                        <a:rPr lang="en-US" dirty="0"/>
                        <a:t>,_name,_</a:t>
                      </a:r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,_city)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show_privileges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</a:t>
                      </a:r>
                      <a:r>
                        <a:rPr lang="es-MX" dirty="0"/>
                        <a:t>)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464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A3C6EF7-CE76-4F30-AD9E-8E46864B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65312"/>
              </p:ext>
            </p:extLst>
          </p:nvPr>
        </p:nvGraphicFramePr>
        <p:xfrm>
          <a:off x="4648201" y="4462779"/>
          <a:ext cx="4886960" cy="192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960">
                  <a:extLst>
                    <a:ext uri="{9D8B030D-6E8A-4147-A177-3AD203B41FA5}">
                      <a16:colId xmlns:a16="http://schemas.microsoft.com/office/drawing/2014/main" val="3126360263"/>
                    </a:ext>
                  </a:extLst>
                </a:gridCol>
              </a:tblGrid>
              <a:tr h="671125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 err="1"/>
                        <a:t>priv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02007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Privileges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7529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s-MX" dirty="0"/>
                        <a:t>+ </a:t>
                      </a:r>
                      <a:r>
                        <a:rPr lang="en-US" dirty="0"/>
                        <a:t>def __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__(self,</a:t>
                      </a:r>
                      <a:r>
                        <a:rPr lang="en-US" dirty="0" err="1"/>
                        <a:t>keyUs</a:t>
                      </a:r>
                      <a:r>
                        <a:rPr lang="en-US" dirty="0"/>
                        <a:t>,_name,_</a:t>
                      </a:r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,_city)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4648"/>
                  </a:ext>
                </a:extLst>
              </a:tr>
            </a:tbl>
          </a:graphicData>
        </a:graphic>
      </p:graphicFrame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FCCA883-8D8A-4D18-A50B-27880187E1B9}"/>
              </a:ext>
            </a:extLst>
          </p:cNvPr>
          <p:cNvCxnSpPr/>
          <p:nvPr/>
        </p:nvCxnSpPr>
        <p:spPr>
          <a:xfrm flipV="1">
            <a:off x="8107680" y="3429000"/>
            <a:ext cx="0" cy="103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B7088AC-C4E1-42D0-AA62-EA050AE1B4DB}"/>
              </a:ext>
            </a:extLst>
          </p:cNvPr>
          <p:cNvCxnSpPr/>
          <p:nvPr/>
        </p:nvCxnSpPr>
        <p:spPr>
          <a:xfrm flipH="1">
            <a:off x="5303519" y="1737360"/>
            <a:ext cx="1249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5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7ECEB7C-06F2-458A-84B9-3A18AA766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7" t="30991" r="37973" b="11712"/>
          <a:stretch/>
        </p:blipFill>
        <p:spPr>
          <a:xfrm>
            <a:off x="3488724" y="1087394"/>
            <a:ext cx="6554436" cy="49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5B53D43-D2C3-4ED0-97C0-44724D979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88838"/>
              </p:ext>
            </p:extLst>
          </p:nvPr>
        </p:nvGraphicFramePr>
        <p:xfrm>
          <a:off x="716279" y="709454"/>
          <a:ext cx="4886960" cy="342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960">
                  <a:extLst>
                    <a:ext uri="{9D8B030D-6E8A-4147-A177-3AD203B41FA5}">
                      <a16:colId xmlns:a16="http://schemas.microsoft.com/office/drawing/2014/main" val="3126360263"/>
                    </a:ext>
                  </a:extLst>
                </a:gridCol>
              </a:tblGrid>
              <a:tr h="56613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/>
                        <a:t>car()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0200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Make</a:t>
                      </a:r>
                      <a:endParaRPr lang="es-MX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Model</a:t>
                      </a:r>
                      <a:endParaRPr lang="es-MX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year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7529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r>
                        <a:rPr lang="es-MX" dirty="0"/>
                        <a:t>+  </a:t>
                      </a:r>
                      <a:r>
                        <a:rPr lang="en-US" dirty="0"/>
                        <a:t>def __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__(</a:t>
                      </a:r>
                      <a:r>
                        <a:rPr lang="en-US" dirty="0" err="1"/>
                        <a:t>self,make,model,year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s-MX" dirty="0"/>
                        <a:t>+  </a:t>
                      </a:r>
                      <a:r>
                        <a:rPr lang="es-MX" dirty="0" err="1"/>
                        <a:t>get_descriptive_name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</a:t>
                      </a:r>
                      <a:r>
                        <a:rPr lang="es-MX" dirty="0"/>
                        <a:t>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read_odometer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</a:t>
                      </a:r>
                      <a:r>
                        <a:rPr lang="es-MX" dirty="0"/>
                        <a:t>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update_odometer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self,mileage</a:t>
                      </a:r>
                      <a:r>
                        <a:rPr lang="es-MX" dirty="0"/>
                        <a:t>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increment_odometer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self,miles</a:t>
                      </a:r>
                      <a:r>
                        <a:rPr lang="es-MX" dirty="0"/>
                        <a:t>)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464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8033A81-B5C9-4070-A30F-20D0D0CE9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23741"/>
              </p:ext>
            </p:extLst>
          </p:nvPr>
        </p:nvGraphicFramePr>
        <p:xfrm>
          <a:off x="6588761" y="297974"/>
          <a:ext cx="4886960" cy="315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960">
                  <a:extLst>
                    <a:ext uri="{9D8B030D-6E8A-4147-A177-3AD203B41FA5}">
                      <a16:colId xmlns:a16="http://schemas.microsoft.com/office/drawing/2014/main" val="3126360263"/>
                    </a:ext>
                  </a:extLst>
                </a:gridCol>
              </a:tblGrid>
              <a:tr h="56613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 err="1"/>
                        <a:t>Battery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0200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battery_size</a:t>
                      </a:r>
                      <a:r>
                        <a:rPr lang="es-MX" dirty="0"/>
                        <a:t>= 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7529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r>
                        <a:rPr lang="es-MX" dirty="0"/>
                        <a:t>+  </a:t>
                      </a:r>
                      <a:r>
                        <a:rPr lang="en-US" dirty="0"/>
                        <a:t> __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__(</a:t>
                      </a:r>
                      <a:r>
                        <a:rPr lang="en-US" dirty="0" err="1"/>
                        <a:t>self,battery_size</a:t>
                      </a:r>
                      <a:r>
                        <a:rPr lang="en-US" dirty="0"/>
                        <a:t>= 70)</a:t>
                      </a:r>
                    </a:p>
                    <a:p>
                      <a:r>
                        <a:rPr lang="es-MX" dirty="0"/>
                        <a:t>+  </a:t>
                      </a:r>
                      <a:r>
                        <a:rPr lang="es-MX" dirty="0" err="1"/>
                        <a:t>describe_battery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</a:t>
                      </a:r>
                      <a:r>
                        <a:rPr lang="es-MX" dirty="0"/>
                        <a:t>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get_range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</a:t>
                      </a:r>
                      <a:r>
                        <a:rPr lang="es-MX" dirty="0"/>
                        <a:t>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upgrade_battery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self</a:t>
                      </a:r>
                      <a:r>
                        <a:rPr lang="es-MX" dirty="0"/>
                        <a:t>)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464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A47D5D0-9F7B-4760-98DE-0092937F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64076"/>
              </p:ext>
            </p:extLst>
          </p:nvPr>
        </p:nvGraphicFramePr>
        <p:xfrm>
          <a:off x="6588761" y="3704449"/>
          <a:ext cx="4886960" cy="274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960">
                  <a:extLst>
                    <a:ext uri="{9D8B030D-6E8A-4147-A177-3AD203B41FA5}">
                      <a16:colId xmlns:a16="http://schemas.microsoft.com/office/drawing/2014/main" val="3126360263"/>
                    </a:ext>
                  </a:extLst>
                </a:gridCol>
              </a:tblGrid>
              <a:tr h="56613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  <a:p>
                      <a:pPr algn="ctr"/>
                      <a:r>
                        <a:rPr lang="es-MX" dirty="0" err="1"/>
                        <a:t>ElectricCar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0200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batteryy</a:t>
                      </a:r>
                      <a:r>
                        <a:rPr lang="es-MX" dirty="0"/>
                        <a:t> = </a:t>
                      </a:r>
                      <a:r>
                        <a:rPr lang="es-MX" dirty="0" err="1"/>
                        <a:t>Battery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75297"/>
                  </a:ext>
                </a:extLst>
              </a:tr>
              <a:tr h="1050431">
                <a:tc>
                  <a:txBody>
                    <a:bodyPr/>
                    <a:lstStyle/>
                    <a:p>
                      <a:r>
                        <a:rPr lang="es-MX" dirty="0"/>
                        <a:t>+  </a:t>
                      </a:r>
                      <a:r>
                        <a:rPr lang="en-US" dirty="0"/>
                        <a:t> def __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__(self, make, model, year)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4648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A356383-824E-4DE4-9284-53AD07092895}"/>
              </a:ext>
            </a:extLst>
          </p:cNvPr>
          <p:cNvCxnSpPr/>
          <p:nvPr/>
        </p:nvCxnSpPr>
        <p:spPr>
          <a:xfrm flipV="1">
            <a:off x="9494520" y="3429000"/>
            <a:ext cx="0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CE88C76-83E7-4101-8586-27DC6114A772}"/>
              </a:ext>
            </a:extLst>
          </p:cNvPr>
          <p:cNvCxnSpPr/>
          <p:nvPr/>
        </p:nvCxnSpPr>
        <p:spPr>
          <a:xfrm flipH="1">
            <a:off x="5603239" y="1463040"/>
            <a:ext cx="98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2D25B1-63B5-464C-9D75-FA3083AD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6" t="26620" r="30474" b="15676"/>
          <a:stretch/>
        </p:blipFill>
        <p:spPr>
          <a:xfrm>
            <a:off x="2347784" y="1825624"/>
            <a:ext cx="6128951" cy="39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29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316</Words>
  <Application>Microsoft Office PowerPoint</Application>
  <PresentationFormat>Panorámica</PresentationFormat>
  <Paragraphs>62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Uml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Estefania Sosa Garcia</dc:creator>
  <cp:lastModifiedBy>Estefania Sosa Garcia</cp:lastModifiedBy>
  <cp:revision>9</cp:revision>
  <dcterms:created xsi:type="dcterms:W3CDTF">2018-02-14T22:42:01Z</dcterms:created>
  <dcterms:modified xsi:type="dcterms:W3CDTF">2018-02-15T00:16:08Z</dcterms:modified>
</cp:coreProperties>
</file>