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Funducation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IDK YET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82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Funducation tries to help with Sustainable Development Goal #4: Quality Education, </a:t>
            </a:r>
            <a:r>
              <a:rPr lang="en"/>
              <a:t>specifically with its goal to upgrade the facilities of public schools in the Philippines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99" y="1152475"/>
            <a:ext cx="34163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Funducation</a:t>
            </a:r>
            <a:r>
              <a:rPr lang="en"/>
              <a:t> is a crowdfunding web app that helps schools get the resources they need to improve its facilities.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Through the app and with the help of government agencies if possible, principals of public schools will be given an account where they post about their school’s greatest needs.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crowdfunding project shows the allocation of funds.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People can sign up as donors to send money to the schools.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