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4" r:id="rId9"/>
    <p:sldId id="267" r:id="rId10"/>
    <p:sldId id="268" r:id="rId11"/>
    <p:sldId id="269"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248062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61957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543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29397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7644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3824050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723119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392706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315488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71A8-83AF-4C16-8EBB-14E6B384435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372184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C71A8-83AF-4C16-8EBB-14E6B384435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19734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C71A8-83AF-4C16-8EBB-14E6B3844350}"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256497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C71A8-83AF-4C16-8EBB-14E6B3844350}"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347865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C71A8-83AF-4C16-8EBB-14E6B3844350}"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64868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71A8-83AF-4C16-8EBB-14E6B384435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9015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C71A8-83AF-4C16-8EBB-14E6B384435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7B1E5-3897-4427-ACA3-08FD73CC22E7}" type="slidenum">
              <a:rPr lang="en-US" smtClean="0"/>
              <a:t>‹#›</a:t>
            </a:fld>
            <a:endParaRPr lang="en-US"/>
          </a:p>
        </p:txBody>
      </p:sp>
    </p:spTree>
    <p:extLst>
      <p:ext uri="{BB962C8B-B14F-4D97-AF65-F5344CB8AC3E}">
        <p14:creationId xmlns:p14="http://schemas.microsoft.com/office/powerpoint/2010/main" val="192413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4C71A8-83AF-4C16-8EBB-14E6B3844350}" type="datetimeFigureOut">
              <a:rPr lang="en-US" smtClean="0"/>
              <a:t>11/30/2021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07B1E5-3897-4427-ACA3-08FD73CC22E7}" type="slidenum">
              <a:rPr lang="en-US" smtClean="0"/>
              <a:t>‹#›</a:t>
            </a:fld>
            <a:endParaRPr lang="en-US"/>
          </a:p>
        </p:txBody>
      </p:sp>
    </p:spTree>
    <p:extLst>
      <p:ext uri="{BB962C8B-B14F-4D97-AF65-F5344CB8AC3E}">
        <p14:creationId xmlns:p14="http://schemas.microsoft.com/office/powerpoint/2010/main" val="16284607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xmlns="" id="{8540EEB0-3CDF-4039-8163-39EA1117321A}"/>
              </a:ext>
            </a:extLst>
          </p:cNvPr>
          <p:cNvSpPr txBox="1">
            <a:spLocks/>
          </p:cNvSpPr>
          <p:nvPr/>
        </p:nvSpPr>
        <p:spPr>
          <a:xfrm>
            <a:off x="1013460" y="89448"/>
            <a:ext cx="10058400" cy="1914979"/>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b="1">
                <a:latin typeface="Times New Roman" panose="02020603050405020304" pitchFamily="18" charset="0"/>
                <a:cs typeface="Times New Roman" panose="02020603050405020304" pitchFamily="18" charset="0"/>
              </a:rPr>
              <a:t>BỘ CÔNG THƯƠNG</a:t>
            </a:r>
            <a:br>
              <a:rPr lang="vi-V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TRƯỜNG </a:t>
            </a:r>
            <a:r>
              <a:rPr lang="en-US" b="1">
                <a:latin typeface="Times New Roman" panose="02020603050405020304" pitchFamily="18" charset="0"/>
                <a:cs typeface="Times New Roman" panose="02020603050405020304" pitchFamily="18" charset="0"/>
              </a:rPr>
              <a:t>KINH TẾ KỸ THUẬT CÔNG NGHIỆP</a:t>
            </a:r>
            <a:r>
              <a:rPr lang="vi-VN" b="1">
                <a:latin typeface="Times New Roman" panose="02020603050405020304" pitchFamily="18" charset="0"/>
                <a:cs typeface="Times New Roman" panose="02020603050405020304" pitchFamily="18" charset="0"/>
              </a:rPr>
              <a:t/>
            </a:r>
            <a:br>
              <a:rPr lang="vi-V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KHOA CNTT</a:t>
            </a:r>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a:t>
            </a:r>
            <a:r>
              <a:rPr lang="vi-VN" sz="2200">
                <a:latin typeface="Times New Roman" panose="02020603050405020304" pitchFamily="18" charset="0"/>
                <a:cs typeface="Times New Roman" panose="02020603050405020304" pitchFamily="18" charset="0"/>
              </a:rPr>
              <a:t>O</a:t>
            </a:r>
            <a:r>
              <a:rPr lang="vi-VN">
                <a:latin typeface="Times New Roman" panose="02020603050405020304" pitchFamily="18" charset="0"/>
                <a:cs typeface="Times New Roman" panose="02020603050405020304" pitchFamily="18" charset="0"/>
              </a:rPr>
              <a:t>0</a:t>
            </a:r>
            <a:r>
              <a:rPr lang="vi-VN" sz="2200">
                <a:latin typeface="Times New Roman" panose="02020603050405020304" pitchFamily="18" charset="0"/>
                <a:cs typeface="Times New Roman" panose="02020603050405020304" pitchFamily="18" charset="0"/>
              </a:rPr>
              <a:t>O</a:t>
            </a:r>
            <a:r>
              <a:rPr lang="vi-VN">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hỗ dành sẵn cho Nội dung 2">
            <a:extLst>
              <a:ext uri="{FF2B5EF4-FFF2-40B4-BE49-F238E27FC236}">
                <a16:creationId xmlns:a16="http://schemas.microsoft.com/office/drawing/2014/main" xmlns="" id="{694BD9FD-D6DD-4CFB-B65D-A99C78EA20B2}"/>
              </a:ext>
            </a:extLst>
          </p:cNvPr>
          <p:cNvSpPr txBox="1">
            <a:spLocks/>
          </p:cNvSpPr>
          <p:nvPr/>
        </p:nvSpPr>
        <p:spPr>
          <a:xfrm>
            <a:off x="1066800" y="2297752"/>
            <a:ext cx="10058400" cy="7842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800" b="1">
                <a:latin typeface="Times New Roman" panose="02020603050405020304" pitchFamily="18" charset="0"/>
                <a:cs typeface="Times New Roman" panose="02020603050405020304" pitchFamily="18" charset="0"/>
              </a:rPr>
              <a:t>KHÓA LUẬN TỐT NGHIỆP</a:t>
            </a:r>
            <a:endParaRPr lang="en-US" sz="2800" b="1" dirty="0">
              <a:latin typeface="Times New Roman" panose="02020603050405020304" pitchFamily="18" charset="0"/>
              <a:cs typeface="Times New Roman" panose="02020603050405020304" pitchFamily="18" charset="0"/>
            </a:endParaRPr>
          </a:p>
        </p:txBody>
      </p:sp>
      <p:sp>
        <p:nvSpPr>
          <p:cNvPr id="6" name="Chỗ dành sẵn cho Nội dung 2">
            <a:extLst>
              <a:ext uri="{FF2B5EF4-FFF2-40B4-BE49-F238E27FC236}">
                <a16:creationId xmlns:a16="http://schemas.microsoft.com/office/drawing/2014/main" xmlns="" id="{8AD4B21E-A994-4DF1-A155-67FEC0B04AD9}"/>
              </a:ext>
            </a:extLst>
          </p:cNvPr>
          <p:cNvSpPr txBox="1">
            <a:spLocks/>
          </p:cNvSpPr>
          <p:nvPr/>
        </p:nvSpPr>
        <p:spPr>
          <a:xfrm>
            <a:off x="1066800" y="2768836"/>
            <a:ext cx="10058400" cy="2794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5"/>
              </a:buClr>
              <a:buSzPct val="9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buClr>
                <a:schemeClr val="accent5"/>
              </a:buClr>
              <a:buSzPct val="9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accent5"/>
              </a:buClr>
              <a:buSzPct val="90000"/>
              <a:buFont typeface="Arial" pitchFamily="34" charset="0"/>
              <a:buChar char="•"/>
              <a:defRPr sz="1800" kern="1200">
                <a:solidFill>
                  <a:schemeClr val="tx1"/>
                </a:solidFill>
                <a:latin typeface="+mn-lt"/>
                <a:ea typeface="+mn-ea"/>
                <a:cs typeface="+mn-cs"/>
              </a:defRPr>
            </a:lvl3pPr>
            <a:lvl4pPr marL="1097280" indent="-182880" algn="l" defTabSz="914400" rtl="0" eaLnBrk="1" latinLnBrk="0" hangingPunct="1">
              <a:lnSpc>
                <a:spcPct val="90000"/>
              </a:lnSpc>
              <a:spcBef>
                <a:spcPts val="800"/>
              </a:spcBef>
              <a:buClr>
                <a:schemeClr val="accent5"/>
              </a:buClr>
              <a:buSzPct val="90000"/>
              <a:buFont typeface="Arial" pitchFamily="34" charset="0"/>
              <a:buChar char="•"/>
              <a:defRPr sz="1600" kern="1200">
                <a:solidFill>
                  <a:schemeClr val="tx1"/>
                </a:solidFill>
                <a:latin typeface="+mn-lt"/>
                <a:ea typeface="+mn-ea"/>
                <a:cs typeface="+mn-cs"/>
              </a:defRPr>
            </a:lvl4pPr>
            <a:lvl5pPr marL="13258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5pPr>
            <a:lvl6pPr marL="15544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6pPr>
            <a:lvl7pPr marL="17830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7pPr>
            <a:lvl8pPr marL="20116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8pPr>
            <a:lvl9pPr marL="22402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9pPr>
          </a:lstStyle>
          <a:p>
            <a:pPr marL="0" indent="538163">
              <a:buFont typeface="Arial" pitchFamily="34" charset="0"/>
              <a:buNone/>
            </a:pPr>
            <a:r>
              <a:rPr lang="vi-VN" b="1" i="1" u="sng" dirty="0">
                <a:latin typeface="Times New Roman" panose="02020603050405020304" pitchFamily="18" charset="0"/>
                <a:cs typeface="Times New Roman" panose="02020603050405020304" pitchFamily="18" charset="0"/>
              </a:rPr>
              <a:t>ĐỀ TÀI</a:t>
            </a:r>
            <a:r>
              <a:rPr lang="vi-VN" b="1" dirty="0">
                <a:latin typeface="Times New Roman" panose="02020603050405020304" pitchFamily="18" charset="0"/>
                <a:cs typeface="Times New Roman" panose="02020603050405020304" pitchFamily="18" charset="0"/>
              </a:rPr>
              <a:t>:</a:t>
            </a:r>
          </a:p>
          <a:p>
            <a:pPr marL="0" indent="0" algn="ctr">
              <a:buFont typeface="Arial" pitchFamily="34" charset="0"/>
              <a:buNone/>
            </a:pPr>
            <a:r>
              <a:rPr lang="vi-VN" b="1" dirty="0">
                <a:latin typeface="Times New Roman" panose="02020603050405020304" pitchFamily="18" charset="0"/>
                <a:cs typeface="Times New Roman" panose="02020603050405020304" pitchFamily="18" charset="0"/>
              </a:rPr>
              <a:t> “ </a:t>
            </a:r>
            <a:r>
              <a:rPr lang="vi-VN" b="1" dirty="0">
                <a:solidFill>
                  <a:srgbClr val="C00000"/>
                </a:solidFill>
                <a:latin typeface="Times New Roman" panose="02020603050405020304" pitchFamily="18" charset="0"/>
                <a:cs typeface="Times New Roman" panose="02020603050405020304" pitchFamily="18" charset="0"/>
              </a:rPr>
              <a:t>XÂY DỰNG WEBSITE BÁN SÁCH ONLINE</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t>
            </a:r>
          </a:p>
          <a:p>
            <a:pPr marL="0" indent="0">
              <a:buFont typeface="Arial" pitchFamily="34" charset="0"/>
              <a:buNone/>
            </a:pPr>
            <a:endParaRPr lang="vi-VN" b="1" dirty="0">
              <a:latin typeface="Times New Roman" panose="02020603050405020304" pitchFamily="18" charset="0"/>
              <a:cs typeface="Times New Roman" panose="02020603050405020304" pitchFamily="18" charset="0"/>
            </a:endParaRPr>
          </a:p>
          <a:p>
            <a:pPr marL="0" indent="0" algn="r">
              <a:buFont typeface="Arial" pitchFamily="34" charset="0"/>
              <a:buNone/>
            </a:pPr>
            <a:r>
              <a:rPr lang="vi-VN" b="1" dirty="0">
                <a:latin typeface="Times New Roman" panose="02020603050405020304" pitchFamily="18" charset="0"/>
                <a:cs typeface="Times New Roman" panose="02020603050405020304" pitchFamily="18" charset="0"/>
              </a:rPr>
              <a:t>	</a:t>
            </a:r>
          </a:p>
        </p:txBody>
      </p:sp>
      <p:sp>
        <p:nvSpPr>
          <p:cNvPr id="7" name="Chỗ dành sẵn cho Nội dung 2">
            <a:extLst>
              <a:ext uri="{FF2B5EF4-FFF2-40B4-BE49-F238E27FC236}">
                <a16:creationId xmlns:a16="http://schemas.microsoft.com/office/drawing/2014/main" xmlns="" id="{AE5742F3-4055-4B60-88C5-221617188CCB}"/>
              </a:ext>
            </a:extLst>
          </p:cNvPr>
          <p:cNvSpPr txBox="1">
            <a:spLocks/>
          </p:cNvSpPr>
          <p:nvPr/>
        </p:nvSpPr>
        <p:spPr>
          <a:xfrm>
            <a:off x="6727322" y="3905425"/>
            <a:ext cx="3780800" cy="212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5"/>
              </a:buClr>
              <a:buSzPct val="9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buClr>
                <a:schemeClr val="accent5"/>
              </a:buClr>
              <a:buSzPct val="9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accent5"/>
              </a:buClr>
              <a:buSzPct val="90000"/>
              <a:buFont typeface="Arial" pitchFamily="34" charset="0"/>
              <a:buChar char="•"/>
              <a:defRPr sz="1800" kern="1200">
                <a:solidFill>
                  <a:schemeClr val="tx1"/>
                </a:solidFill>
                <a:latin typeface="+mn-lt"/>
                <a:ea typeface="+mn-ea"/>
                <a:cs typeface="+mn-cs"/>
              </a:defRPr>
            </a:lvl3pPr>
            <a:lvl4pPr marL="1097280" indent="-182880" algn="l" defTabSz="914400" rtl="0" eaLnBrk="1" latinLnBrk="0" hangingPunct="1">
              <a:lnSpc>
                <a:spcPct val="90000"/>
              </a:lnSpc>
              <a:spcBef>
                <a:spcPts val="800"/>
              </a:spcBef>
              <a:buClr>
                <a:schemeClr val="accent5"/>
              </a:buClr>
              <a:buSzPct val="90000"/>
              <a:buFont typeface="Arial" pitchFamily="34" charset="0"/>
              <a:buChar char="•"/>
              <a:defRPr sz="1600" kern="1200">
                <a:solidFill>
                  <a:schemeClr val="tx1"/>
                </a:solidFill>
                <a:latin typeface="+mn-lt"/>
                <a:ea typeface="+mn-ea"/>
                <a:cs typeface="+mn-cs"/>
              </a:defRPr>
            </a:lvl4pPr>
            <a:lvl5pPr marL="13258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5pPr>
            <a:lvl6pPr marL="15544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6pPr>
            <a:lvl7pPr marL="17830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7pPr>
            <a:lvl8pPr marL="20116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8pPr>
            <a:lvl9pPr marL="22402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9pPr>
          </a:lstStyle>
          <a:p>
            <a:pPr marL="0" indent="0">
              <a:spcBef>
                <a:spcPts val="600"/>
              </a:spcBef>
              <a:buFont typeface="Arial" pitchFamily="34" charset="0"/>
              <a:buNone/>
            </a:pPr>
            <a:r>
              <a:rPr lang="vi-VN" sz="2000" b="1" i="1" dirty="0">
                <a:latin typeface="Times New Roman" panose="02020603050405020304" pitchFamily="18" charset="0"/>
                <a:cs typeface="Times New Roman" panose="02020603050405020304" pitchFamily="18" charset="0"/>
              </a:rPr>
              <a:t>S</a:t>
            </a:r>
            <a:r>
              <a:rPr lang="en-US" sz="2000" b="1" i="1" dirty="0" err="1">
                <a:latin typeface="Times New Roman" panose="02020603050405020304" pitchFamily="18" charset="0"/>
                <a:cs typeface="Times New Roman" panose="02020603050405020304" pitchFamily="18" charset="0"/>
              </a:rPr>
              <a:t>inh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viên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thực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hiện</a:t>
            </a:r>
            <a:r>
              <a:rPr lang="vi-VN" sz="2000" b="1" i="1" dirty="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a:p>
            <a:pPr marL="0" indent="0">
              <a:spcBef>
                <a:spcPts val="600"/>
              </a:spcBef>
              <a:buFont typeface="Arial" pitchFamily="34" charset="0"/>
              <a:buNone/>
            </a:pPr>
            <a:r>
              <a:rPr lang="en-US" sz="2000" b="1" i="1" dirty="0" err="1">
                <a:latin typeface="Times New Roman" panose="02020603050405020304" pitchFamily="18" charset="0"/>
                <a:cs typeface="Times New Roman" panose="02020603050405020304" pitchFamily="18" charset="0"/>
              </a:rPr>
              <a:t>Tô</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Đức</a:t>
            </a:r>
            <a:r>
              <a:rPr lang="en-US" sz="2000" b="1" i="1" dirty="0">
                <a:latin typeface="Times New Roman" panose="02020603050405020304" pitchFamily="18" charset="0"/>
                <a:cs typeface="Times New Roman" panose="02020603050405020304" pitchFamily="18" charset="0"/>
              </a:rPr>
              <a:t> Anh</a:t>
            </a:r>
          </a:p>
          <a:p>
            <a:pPr marL="0" indent="0">
              <a:spcBef>
                <a:spcPts val="600"/>
              </a:spcBef>
              <a:buFont typeface="Arial" pitchFamily="34" charset="0"/>
              <a:buNone/>
            </a:pPr>
            <a:r>
              <a:rPr lang="en-US" sz="2000" b="1" i="1" dirty="0" err="1">
                <a:latin typeface="Times New Roman" panose="02020603050405020304" pitchFamily="18" charset="0"/>
                <a:cs typeface="Times New Roman" panose="02020603050405020304" pitchFamily="18" charset="0"/>
              </a:rPr>
              <a:t>Bùi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Tiến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Mạnh</a:t>
            </a:r>
            <a:endParaRPr lang="en-US" sz="2000" b="1" i="1" dirty="0">
              <a:latin typeface="Times New Roman" panose="02020603050405020304" pitchFamily="18" charset="0"/>
              <a:cs typeface="Times New Roman" panose="02020603050405020304" pitchFamily="18" charset="0"/>
            </a:endParaRPr>
          </a:p>
          <a:p>
            <a:pPr marL="0" indent="0">
              <a:spcBef>
                <a:spcPts val="600"/>
              </a:spcBef>
              <a:buFont typeface="Arial" pitchFamily="34" charset="0"/>
              <a:buNone/>
            </a:pPr>
            <a:r>
              <a:rPr lang="en-US" sz="2000" b="1" i="1" dirty="0">
                <a:latin typeface="Times New Roman" panose="02020603050405020304" pitchFamily="18" charset="0"/>
                <a:cs typeface="Times New Roman" panose="02020603050405020304" pitchFamily="18" charset="0"/>
              </a:rPr>
              <a:t>Lê </a:t>
            </a:r>
            <a:r>
              <a:rPr lang="en-US" sz="2000" b="1" i="1" dirty="0" err="1">
                <a:latin typeface="Times New Roman" panose="02020603050405020304" pitchFamily="18" charset="0"/>
                <a:cs typeface="Times New Roman" panose="02020603050405020304" pitchFamily="18" charset="0"/>
              </a:rPr>
              <a:t>Huỳnh</a:t>
            </a:r>
            <a:r>
              <a:rPr lang="en-US" sz="2000" b="1" i="1" dirty="0">
                <a:latin typeface="Times New Roman" panose="02020603050405020304" pitchFamily="18" charset="0"/>
                <a:cs typeface="Times New Roman" panose="02020603050405020304" pitchFamily="18" charset="0"/>
              </a:rPr>
              <a:t> Sang</a:t>
            </a:r>
          </a:p>
          <a:p>
            <a:pPr marL="0" indent="0">
              <a:spcBef>
                <a:spcPts val="600"/>
              </a:spcBef>
              <a:buFont typeface="Arial" pitchFamily="34" charset="0"/>
              <a:buNone/>
            </a:pPr>
            <a:r>
              <a:rPr lang="en-US" sz="2000" b="1" i="1" dirty="0" err="1">
                <a:latin typeface="Times New Roman" panose="02020603050405020304" pitchFamily="18" charset="0"/>
                <a:cs typeface="Times New Roman" panose="02020603050405020304" pitchFamily="18" charset="0"/>
              </a:rPr>
              <a:t>Bùi</a:t>
            </a:r>
            <a:r>
              <a:rPr lang="en-US" sz="2000" b="1" i="1" dirty="0">
                <a:latin typeface="Times New Roman" panose="02020603050405020304" pitchFamily="18" charset="0"/>
                <a:cs typeface="Times New Roman" panose="02020603050405020304" pitchFamily="18" charset="0"/>
              </a:rPr>
              <a:t> Thanh </a:t>
            </a:r>
            <a:r>
              <a:rPr lang="en-US" sz="2000" b="1" i="1" dirty="0" err="1">
                <a:latin typeface="Times New Roman" panose="02020603050405020304" pitchFamily="18" charset="0"/>
                <a:cs typeface="Times New Roman" panose="02020603050405020304" pitchFamily="18" charset="0"/>
              </a:rPr>
              <a:t>Bình</a:t>
            </a:r>
            <a:endParaRPr lang="vi-VN" sz="2000" b="1" dirty="0">
              <a:latin typeface="Times New Roman" panose="02020603050405020304" pitchFamily="18" charset="0"/>
              <a:cs typeface="Times New Roman" panose="02020603050405020304" pitchFamily="18" charset="0"/>
            </a:endParaRPr>
          </a:p>
          <a:p>
            <a:pPr marL="0" indent="0">
              <a:spcBef>
                <a:spcPts val="600"/>
              </a:spcBef>
              <a:buFont typeface="Arial" pitchFamily="34" charset="0"/>
              <a:buNone/>
            </a:pPr>
            <a:endParaRPr lang="vi-VN" b="1" dirty="0">
              <a:latin typeface="Times New Roman" panose="02020603050405020304" pitchFamily="18" charset="0"/>
              <a:cs typeface="Times New Roman" panose="02020603050405020304" pitchFamily="18" charset="0"/>
            </a:endParaRPr>
          </a:p>
        </p:txBody>
      </p:sp>
      <p:sp>
        <p:nvSpPr>
          <p:cNvPr id="8" name="Chỗ dành sẵn cho Nội dung 2">
            <a:extLst>
              <a:ext uri="{FF2B5EF4-FFF2-40B4-BE49-F238E27FC236}">
                <a16:creationId xmlns:a16="http://schemas.microsoft.com/office/drawing/2014/main" xmlns="" id="{89DC9EE5-4D51-4448-9836-D2C686406D06}"/>
              </a:ext>
            </a:extLst>
          </p:cNvPr>
          <p:cNvSpPr txBox="1">
            <a:spLocks/>
          </p:cNvSpPr>
          <p:nvPr/>
        </p:nvSpPr>
        <p:spPr>
          <a:xfrm>
            <a:off x="1683878" y="4086394"/>
            <a:ext cx="3780800" cy="1285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5"/>
              </a:buClr>
              <a:buSzPct val="9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buClr>
                <a:schemeClr val="accent5"/>
              </a:buClr>
              <a:buSzPct val="9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accent5"/>
              </a:buClr>
              <a:buSzPct val="90000"/>
              <a:buFont typeface="Arial" pitchFamily="34" charset="0"/>
              <a:buChar char="•"/>
              <a:defRPr sz="1800" kern="1200">
                <a:solidFill>
                  <a:schemeClr val="tx1"/>
                </a:solidFill>
                <a:latin typeface="+mn-lt"/>
                <a:ea typeface="+mn-ea"/>
                <a:cs typeface="+mn-cs"/>
              </a:defRPr>
            </a:lvl3pPr>
            <a:lvl4pPr marL="1097280" indent="-182880" algn="l" defTabSz="914400" rtl="0" eaLnBrk="1" latinLnBrk="0" hangingPunct="1">
              <a:lnSpc>
                <a:spcPct val="90000"/>
              </a:lnSpc>
              <a:spcBef>
                <a:spcPts val="800"/>
              </a:spcBef>
              <a:buClr>
                <a:schemeClr val="accent5"/>
              </a:buClr>
              <a:buSzPct val="90000"/>
              <a:buFont typeface="Arial" pitchFamily="34" charset="0"/>
              <a:buChar char="•"/>
              <a:defRPr sz="1600" kern="1200">
                <a:solidFill>
                  <a:schemeClr val="tx1"/>
                </a:solidFill>
                <a:latin typeface="+mn-lt"/>
                <a:ea typeface="+mn-ea"/>
                <a:cs typeface="+mn-cs"/>
              </a:defRPr>
            </a:lvl4pPr>
            <a:lvl5pPr marL="13258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5pPr>
            <a:lvl6pPr marL="15544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6pPr>
            <a:lvl7pPr marL="17830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7pPr>
            <a:lvl8pPr marL="20116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8pPr>
            <a:lvl9pPr marL="22402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9pPr>
          </a:lstStyle>
          <a:p>
            <a:pPr marL="0" indent="0">
              <a:spcBef>
                <a:spcPts val="0"/>
              </a:spcBef>
              <a:buFont typeface="Arial" pitchFamily="34" charset="0"/>
              <a:buNone/>
            </a:pPr>
            <a:r>
              <a:rPr lang="en-US" sz="2000" b="1" i="1" dirty="0" err="1">
                <a:latin typeface="Times New Roman" panose="02020603050405020304" pitchFamily="18" charset="0"/>
                <a:cs typeface="Times New Roman" panose="02020603050405020304" pitchFamily="18" charset="0"/>
              </a:rPr>
              <a:t>Giáo</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viên</a:t>
            </a:r>
            <a:r>
              <a:rPr lang="en-US" sz="2000" b="1" i="1" dirty="0">
                <a:latin typeface="Times New Roman" panose="02020603050405020304" pitchFamily="18" charset="0"/>
                <a:cs typeface="Times New Roman" panose="02020603050405020304" pitchFamily="18" charset="0"/>
              </a:rPr>
              <a:t> h</a:t>
            </a:r>
            <a:r>
              <a:rPr lang="vi-VN" sz="2000" b="1" i="1" dirty="0">
                <a:latin typeface="Times New Roman" panose="02020603050405020304" pitchFamily="18" charset="0"/>
                <a:cs typeface="Times New Roman" panose="02020603050405020304" pitchFamily="18" charset="0"/>
              </a:rPr>
              <a:t>ư</a:t>
            </a:r>
            <a:r>
              <a:rPr lang="en-US" sz="2000" b="1" i="1" dirty="0" err="1">
                <a:latin typeface="Times New Roman" panose="02020603050405020304" pitchFamily="18" charset="0"/>
                <a:cs typeface="Times New Roman" panose="02020603050405020304" pitchFamily="18" charset="0"/>
              </a:rPr>
              <a:t>ớng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dẫn</a:t>
            </a:r>
            <a:r>
              <a:rPr lang="vi-VN" sz="2000" b="1" i="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spcBef>
                <a:spcPts val="0"/>
              </a:spcBef>
              <a:buFont typeface="Arial" pitchFamily="34" charset="0"/>
              <a:buNone/>
            </a:pPr>
            <a:r>
              <a:rPr lang="en-US" sz="2000" b="1" dirty="0" err="1">
                <a:latin typeface="Times New Roman" panose="02020603050405020304" pitchFamily="18" charset="0"/>
                <a:cs typeface="Times New Roman" panose="02020603050405020304" pitchFamily="18" charset="0"/>
              </a:rPr>
              <a:t>Trần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Hồng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Việt</a:t>
            </a:r>
            <a:endParaRPr lang="vi-VN" sz="2000" b="1" dirty="0">
              <a:latin typeface="Times New Roman" panose="02020603050405020304" pitchFamily="18" charset="0"/>
              <a:cs typeface="Times New Roman" panose="02020603050405020304" pitchFamily="18" charset="0"/>
            </a:endParaRPr>
          </a:p>
          <a:p>
            <a:pPr marL="0" indent="0">
              <a:spcBef>
                <a:spcPts val="600"/>
              </a:spcBef>
              <a:buFont typeface="Arial" pitchFamily="34" charset="0"/>
              <a:buNone/>
            </a:pPr>
            <a:r>
              <a:rPr lang="vi-VN"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91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par>
                          <p:cTn id="8" fill="hold">
                            <p:stCondLst>
                              <p:cond delay="2000"/>
                            </p:stCondLst>
                            <p:childTnLst>
                              <p:par>
                                <p:cTn id="9" presetID="13" presetClass="entr" presetSubtype="16"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plus(in)">
                                      <p:cBhvr>
                                        <p:cTn id="11" dur="20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checkerboard(across)">
                                      <p:cBhvr>
                                        <p:cTn id="16" dur="500"/>
                                        <p:tgtEl>
                                          <p:spTgt spid="8">
                                            <p:txEl>
                                              <p:pRg st="0" end="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checkerboard(across)">
                                      <p:cBhvr>
                                        <p:cTn id="19" dur="500"/>
                                        <p:tgtEl>
                                          <p:spTgt spid="8">
                                            <p:txEl>
                                              <p:pRg st="1" end="1"/>
                                            </p:txEl>
                                          </p:spTgt>
                                        </p:tgtEl>
                                      </p:cBhvr>
                                    </p:animEffect>
                                  </p:childTnLst>
                                </p:cTn>
                              </p:par>
                            </p:childTnLst>
                          </p:cTn>
                        </p:par>
                        <p:par>
                          <p:cTn id="20" fill="hold">
                            <p:stCondLst>
                              <p:cond delay="500"/>
                            </p:stCondLst>
                            <p:childTnLst>
                              <p:par>
                                <p:cTn id="21" presetID="5" presetClass="entr" presetSubtype="10" fill="hold"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checkerboard(across)">
                                      <p:cBhvr>
                                        <p:cTn id="23" dur="500"/>
                                        <p:tgtEl>
                                          <p:spTgt spid="7">
                                            <p:txEl>
                                              <p:pRg st="0" end="0"/>
                                            </p:txEl>
                                          </p:spTgt>
                                        </p:tgtEl>
                                      </p:cBhvr>
                                    </p:animEffect>
                                  </p:childTnLst>
                                </p:cTn>
                              </p:par>
                            </p:childTnLst>
                          </p:cTn>
                        </p:par>
                        <p:par>
                          <p:cTn id="24" fill="hold">
                            <p:stCondLst>
                              <p:cond delay="1000"/>
                            </p:stCondLst>
                            <p:childTnLst>
                              <p:par>
                                <p:cTn id="25" presetID="5" presetClass="entr" presetSubtype="10" fill="hold" nodeType="after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checkerboard(across)">
                                      <p:cBhvr>
                                        <p:cTn id="27" dur="500"/>
                                        <p:tgtEl>
                                          <p:spTgt spid="7">
                                            <p:txEl>
                                              <p:pRg st="1" end="1"/>
                                            </p:txEl>
                                          </p:spTgt>
                                        </p:tgtEl>
                                      </p:cBhvr>
                                    </p:animEffect>
                                  </p:childTnLst>
                                </p:cTn>
                              </p:par>
                            </p:childTnLst>
                          </p:cTn>
                        </p:par>
                        <p:par>
                          <p:cTn id="28" fill="hold">
                            <p:stCondLst>
                              <p:cond delay="1500"/>
                            </p:stCondLst>
                            <p:childTnLst>
                              <p:par>
                                <p:cTn id="29" presetID="5" presetClass="entr" presetSubtype="10" fill="hold" nodeType="after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checkerboard(across)">
                                      <p:cBhvr>
                                        <p:cTn id="31" dur="500"/>
                                        <p:tgtEl>
                                          <p:spTgt spid="7">
                                            <p:txEl>
                                              <p:pRg st="2" end="2"/>
                                            </p:txEl>
                                          </p:spTgt>
                                        </p:tgtEl>
                                      </p:cBhvr>
                                    </p:animEffect>
                                  </p:childTnLst>
                                </p:cTn>
                              </p:par>
                            </p:childTnLst>
                          </p:cTn>
                        </p:par>
                        <p:par>
                          <p:cTn id="32" fill="hold">
                            <p:stCondLst>
                              <p:cond delay="2000"/>
                            </p:stCondLst>
                            <p:childTnLst>
                              <p:par>
                                <p:cTn id="33" presetID="5" presetClass="entr" presetSubtype="10" fill="hold"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checkerboard(across)">
                                      <p:cBhvr>
                                        <p:cTn id="35" dur="500"/>
                                        <p:tgtEl>
                                          <p:spTgt spid="7">
                                            <p:txEl>
                                              <p:pRg st="3" end="3"/>
                                            </p:txEl>
                                          </p:spTgt>
                                        </p:tgtEl>
                                      </p:cBhvr>
                                    </p:animEffect>
                                  </p:childTnLst>
                                </p:cTn>
                              </p:par>
                            </p:childTnLst>
                          </p:cTn>
                        </p:par>
                        <p:par>
                          <p:cTn id="36" fill="hold">
                            <p:stCondLst>
                              <p:cond delay="2500"/>
                            </p:stCondLst>
                            <p:childTnLst>
                              <p:par>
                                <p:cTn id="37" presetID="5" presetClass="entr" presetSubtype="10" fill="hold" nodeType="after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checkerboard(across)">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checkerboard(across)">
                                      <p:cBhvr>
                                        <p:cTn id="44" dur="500"/>
                                        <p:tgtEl>
                                          <p:spTgt spid="6">
                                            <p:txEl>
                                              <p:pRg st="0" end="0"/>
                                            </p:txEl>
                                          </p:spTgt>
                                        </p:tgtEl>
                                      </p:cBhvr>
                                    </p:animEffect>
                                  </p:childTnLst>
                                </p:cTn>
                              </p:par>
                            </p:childTnLst>
                          </p:cTn>
                        </p:par>
                        <p:par>
                          <p:cTn id="45" fill="hold">
                            <p:stCondLst>
                              <p:cond delay="500"/>
                            </p:stCondLst>
                            <p:childTnLst>
                              <p:par>
                                <p:cTn id="46" presetID="5" presetClass="entr" presetSubtype="10" fill="hold" nodeType="after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checkerboard(across)">
                                      <p:cBhvr>
                                        <p:cTn id="4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B2A01C-06E2-4D51-AB6B-543D4F9EAB57}"/>
              </a:ext>
            </a:extLst>
          </p:cNvPr>
          <p:cNvSpPr txBox="1"/>
          <p:nvPr/>
        </p:nvSpPr>
        <p:spPr>
          <a:xfrm>
            <a:off x="787400" y="330921"/>
            <a:ext cx="8407400" cy="461665"/>
          </a:xfrm>
          <a:prstGeom prst="rect">
            <a:avLst/>
          </a:prstGeom>
          <a:noFill/>
        </p:spPr>
        <p:txBody>
          <a:bodyPr wrap="square" rtlCol="0">
            <a:spAutoFit/>
          </a:bodyPr>
          <a:lstStyle/>
          <a:p>
            <a:r>
              <a:rPr lang="vi-VN"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VÍ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DỤ</a:t>
            </a:r>
          </a:p>
        </p:txBody>
      </p:sp>
      <p:pic>
        <p:nvPicPr>
          <p:cNvPr id="5" name="Picture 4">
            <a:extLst>
              <a:ext uri="{FF2B5EF4-FFF2-40B4-BE49-F238E27FC236}">
                <a16:creationId xmlns:a16="http://schemas.microsoft.com/office/drawing/2014/main" xmlns="" id="{A1EB304B-BA26-4EBF-8937-9325694643BA}"/>
              </a:ext>
            </a:extLst>
          </p:cNvPr>
          <p:cNvPicPr>
            <a:picLocks noChangeAspect="1"/>
          </p:cNvPicPr>
          <p:nvPr/>
        </p:nvPicPr>
        <p:blipFill>
          <a:blip r:embed="rId2"/>
          <a:stretch>
            <a:fillRect/>
          </a:stretch>
        </p:blipFill>
        <p:spPr>
          <a:xfrm>
            <a:off x="787400" y="1023419"/>
            <a:ext cx="10121900" cy="5167970"/>
          </a:xfrm>
          <a:prstGeom prst="rect">
            <a:avLst/>
          </a:prstGeom>
        </p:spPr>
      </p:pic>
    </p:spTree>
    <p:extLst>
      <p:ext uri="{BB962C8B-B14F-4D97-AF65-F5344CB8AC3E}">
        <p14:creationId xmlns:p14="http://schemas.microsoft.com/office/powerpoint/2010/main" val="401096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D7AD6C-3E80-4E7B-AD45-A4190EF6B24B}"/>
              </a:ext>
            </a:extLst>
          </p:cNvPr>
          <p:cNvSpPr txBox="1"/>
          <p:nvPr/>
        </p:nvSpPr>
        <p:spPr>
          <a:xfrm>
            <a:off x="1441450" y="647184"/>
            <a:ext cx="7194550" cy="523220"/>
          </a:xfrm>
          <a:prstGeom prst="rect">
            <a:avLst/>
          </a:prstGeom>
          <a:noFill/>
        </p:spPr>
        <p:txBody>
          <a:bodyPr wrap="square">
            <a:spAutoFit/>
          </a:bodyPr>
          <a:lstStyle/>
          <a:p>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VÍ DỤ</a:t>
            </a:r>
          </a:p>
        </p:txBody>
      </p:sp>
      <p:pic>
        <p:nvPicPr>
          <p:cNvPr id="5" name="Picture 4">
            <a:extLst>
              <a:ext uri="{FF2B5EF4-FFF2-40B4-BE49-F238E27FC236}">
                <a16:creationId xmlns:a16="http://schemas.microsoft.com/office/drawing/2014/main" xmlns="" id="{C810EBAC-A35B-4CF5-B17B-6B6684E98C45}"/>
              </a:ext>
            </a:extLst>
          </p:cNvPr>
          <p:cNvPicPr>
            <a:picLocks noChangeAspect="1"/>
          </p:cNvPicPr>
          <p:nvPr/>
        </p:nvPicPr>
        <p:blipFill>
          <a:blip r:embed="rId2"/>
          <a:stretch>
            <a:fillRect/>
          </a:stretch>
        </p:blipFill>
        <p:spPr>
          <a:xfrm>
            <a:off x="720725" y="1416386"/>
            <a:ext cx="10315575" cy="4912503"/>
          </a:xfrm>
          <a:prstGeom prst="rect">
            <a:avLst/>
          </a:prstGeom>
        </p:spPr>
      </p:pic>
    </p:spTree>
    <p:extLst>
      <p:ext uri="{BB962C8B-B14F-4D97-AF65-F5344CB8AC3E}">
        <p14:creationId xmlns:p14="http://schemas.microsoft.com/office/powerpoint/2010/main" val="239123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7">
            <a:extLst>
              <a:ext uri="{FF2B5EF4-FFF2-40B4-BE49-F238E27FC236}">
                <a16:creationId xmlns:a16="http://schemas.microsoft.com/office/drawing/2014/main" xmlns="" id="{DF2604F2-85DE-4477-B11A-81B9F0BE72C8}"/>
              </a:ext>
            </a:extLst>
          </p:cNvPr>
          <p:cNvSpPr>
            <a:spLocks noChangeArrowheads="1"/>
          </p:cNvSpPr>
          <p:nvPr/>
        </p:nvSpPr>
        <p:spPr bwMode="gray">
          <a:xfrm rot="3419336">
            <a:off x="1005091" y="18301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 name="Tiêu đề 4">
            <a:extLst>
              <a:ext uri="{FF2B5EF4-FFF2-40B4-BE49-F238E27FC236}">
                <a16:creationId xmlns:a16="http://schemas.microsoft.com/office/drawing/2014/main" xmlns="" id="{9556DFC9-FE3F-48DE-B12E-7230DD973038}"/>
              </a:ext>
            </a:extLst>
          </p:cNvPr>
          <p:cNvSpPr txBox="1">
            <a:spLocks/>
          </p:cNvSpPr>
          <p:nvPr/>
        </p:nvSpPr>
        <p:spPr>
          <a:xfrm>
            <a:off x="1066800" y="149870"/>
            <a:ext cx="10058400" cy="61070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b="1">
                <a:solidFill>
                  <a:schemeClr val="bg1"/>
                </a:solidFill>
                <a:latin typeface="Times New Roman" panose="02020603050405020304" pitchFamily="18" charset="0"/>
                <a:cs typeface="Times New Roman" panose="02020603050405020304" pitchFamily="18" charset="0"/>
              </a:rPr>
              <a:t>4</a:t>
            </a:r>
            <a:r>
              <a:rPr lang="vi-VN" b="1">
                <a:latin typeface="Times New Roman" panose="02020603050405020304" pitchFamily="18" charset="0"/>
                <a:cs typeface="Times New Roman" panose="02020603050405020304" pitchFamily="18" charset="0"/>
              </a:rPr>
              <a:t>   KẾT LUẬN VÀ PHƯƠNG HƯỚNG</a:t>
            </a:r>
          </a:p>
        </p:txBody>
      </p:sp>
      <p:sp>
        <p:nvSpPr>
          <p:cNvPr id="4" name="AutoShape 7">
            <a:extLst>
              <a:ext uri="{FF2B5EF4-FFF2-40B4-BE49-F238E27FC236}">
                <a16:creationId xmlns:a16="http://schemas.microsoft.com/office/drawing/2014/main" xmlns="" id="{537C4944-72C8-4AA1-A0F9-525E3447CDA5}"/>
              </a:ext>
            </a:extLst>
          </p:cNvPr>
          <p:cNvSpPr>
            <a:spLocks noChangeArrowheads="1"/>
          </p:cNvSpPr>
          <p:nvPr/>
        </p:nvSpPr>
        <p:spPr bwMode="ltGray">
          <a:xfrm>
            <a:off x="1641153" y="1737054"/>
            <a:ext cx="2115507" cy="485118"/>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headEnd/>
            <a:tailEnd/>
          </a:ln>
          <a:effectLst>
            <a:outerShdw dist="56796" dir="3806097" algn="ctr" rotWithShape="0">
              <a:srgbClr val="808080">
                <a:alpha val="50000"/>
              </a:srgbClr>
            </a:outerShdw>
          </a:effectLst>
        </p:spPr>
        <p:txBody>
          <a:bodyPr wrap="none" anchor="ctr"/>
          <a:lstStyle/>
          <a:p>
            <a:endParaRPr lang="en-US"/>
          </a:p>
        </p:txBody>
      </p:sp>
      <p:sp>
        <p:nvSpPr>
          <p:cNvPr id="5" name="Rectangle 8">
            <a:extLst>
              <a:ext uri="{FF2B5EF4-FFF2-40B4-BE49-F238E27FC236}">
                <a16:creationId xmlns:a16="http://schemas.microsoft.com/office/drawing/2014/main" xmlns="" id="{24AAF549-0EF6-486B-B510-10995AB250F8}"/>
              </a:ext>
            </a:extLst>
          </p:cNvPr>
          <p:cNvSpPr>
            <a:spLocks noChangeArrowheads="1"/>
          </p:cNvSpPr>
          <p:nvPr/>
        </p:nvSpPr>
        <p:spPr bwMode="black">
          <a:xfrm>
            <a:off x="1593720" y="1698952"/>
            <a:ext cx="2048640" cy="523220"/>
          </a:xfrm>
          <a:prstGeom prst="rect">
            <a:avLst/>
          </a:prstGeom>
          <a:noFill/>
          <a:ln w="9525" algn="ctr">
            <a:noFill/>
            <a:miter lim="800000"/>
            <a:headEnd/>
            <a:tailEnd/>
          </a:ln>
          <a:effectLst/>
        </p:spPr>
        <p:txBody>
          <a:bodyPr wrap="square">
            <a:spAutoFit/>
          </a:bodyPr>
          <a:lstStyle/>
          <a:p>
            <a:r>
              <a:rPr lang="en-US" sz="2800" b="1">
                <a:solidFill>
                  <a:srgbClr val="FFFFFF"/>
                </a:solidFill>
                <a:latin typeface="Times New Roman" panose="02020603050405020304" pitchFamily="18" charset="0"/>
                <a:cs typeface="Times New Roman" panose="02020603050405020304" pitchFamily="18" charset="0"/>
              </a:rPr>
              <a:t>KẾT LUẬN</a:t>
            </a:r>
          </a:p>
        </p:txBody>
      </p:sp>
      <p:sp>
        <p:nvSpPr>
          <p:cNvPr id="6" name="Rectangle 10">
            <a:extLst>
              <a:ext uri="{FF2B5EF4-FFF2-40B4-BE49-F238E27FC236}">
                <a16:creationId xmlns:a16="http://schemas.microsoft.com/office/drawing/2014/main" xmlns="" id="{48D4E8AF-A4E5-42CF-A2FD-412226FCD611}"/>
              </a:ext>
            </a:extLst>
          </p:cNvPr>
          <p:cNvSpPr>
            <a:spLocks noChangeArrowheads="1"/>
          </p:cNvSpPr>
          <p:nvPr/>
        </p:nvSpPr>
        <p:spPr bwMode="auto">
          <a:xfrm>
            <a:off x="7022272" y="2745056"/>
            <a:ext cx="1670050" cy="307777"/>
          </a:xfrm>
          <a:prstGeom prst="rect">
            <a:avLst/>
          </a:prstGeom>
          <a:noFill/>
          <a:ln w="9525" algn="ctr">
            <a:noFill/>
            <a:miter lim="800000"/>
            <a:headEnd/>
            <a:tailEnd/>
          </a:ln>
          <a:effectLst/>
        </p:spPr>
        <p:txBody>
          <a:bodyPr>
            <a:spAutoFit/>
          </a:bodyPr>
          <a:lstStyle/>
          <a:p>
            <a:pPr indent="182563"/>
            <a:endParaRPr lang="vi-VN" sz="1400">
              <a:solidFill>
                <a:schemeClr val="tx2">
                  <a:lumMod val="95000"/>
                  <a:lumOff val="5000"/>
                </a:schemeClr>
              </a:solidFill>
            </a:endParaRPr>
          </a:p>
        </p:txBody>
      </p:sp>
      <p:sp>
        <p:nvSpPr>
          <p:cNvPr id="7" name="Rectangle 12">
            <a:extLst>
              <a:ext uri="{FF2B5EF4-FFF2-40B4-BE49-F238E27FC236}">
                <a16:creationId xmlns:a16="http://schemas.microsoft.com/office/drawing/2014/main" xmlns="" id="{E3E14109-904A-4B78-91EB-E5225DB0116C}"/>
              </a:ext>
            </a:extLst>
          </p:cNvPr>
          <p:cNvSpPr>
            <a:spLocks noChangeArrowheads="1"/>
          </p:cNvSpPr>
          <p:nvPr/>
        </p:nvSpPr>
        <p:spPr bwMode="auto">
          <a:xfrm>
            <a:off x="4152900" y="1606233"/>
            <a:ext cx="4539422" cy="1169551"/>
          </a:xfrm>
          <a:prstGeom prst="rect">
            <a:avLst/>
          </a:prstGeom>
          <a:noFill/>
          <a:ln w="9525" algn="ctr">
            <a:noFill/>
            <a:miter lim="800000"/>
            <a:headEnd/>
            <a:tailEnd/>
          </a:ln>
          <a:effectLst/>
        </p:spPr>
        <p:txBody>
          <a:bodyPr wrap="square">
            <a:spAutoFit/>
          </a:bodyPr>
          <a:lstStyle/>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Với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tốc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độ</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phát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triễn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ngày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càng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tăng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của</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mạng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máy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tính</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thì</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việc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thiết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kế</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và</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cài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đặt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cho</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khách</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hàng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là</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rất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cần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thiết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a:t>
            </a:r>
          </a:p>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Với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kiến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thức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nền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tảng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đã</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đ</a:t>
            </a:r>
            <a:r>
              <a:rPr lang="vi-VN" sz="1400" dirty="0">
                <a:solidFill>
                  <a:schemeClr val="tx2">
                    <a:lumMod val="95000"/>
                    <a:lumOff val="5000"/>
                  </a:schemeClr>
                </a:solidFill>
                <a:latin typeface="Times New Roman" panose="02020603050405020304" pitchFamily="18" charset="0"/>
                <a:cs typeface="Times New Roman" panose="02020603050405020304" pitchFamily="18" charset="0"/>
              </a:rPr>
              <a:t>ư</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ợc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học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ở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trường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và</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bằng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sự</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nổ</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lực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em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đã</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hoàn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thành</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đề</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tài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Xây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Website BÁN SÁCH ONLINE”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lần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này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a:t>
            </a:r>
            <a:endParaRPr lang="vi-VN" sz="1400" dirty="0">
              <a:solidFill>
                <a:schemeClr val="tx2">
                  <a:lumMod val="95000"/>
                  <a:lumOff val="5000"/>
                </a:schemeClr>
              </a:solidFill>
            </a:endParaRPr>
          </a:p>
        </p:txBody>
      </p:sp>
      <p:sp>
        <p:nvSpPr>
          <p:cNvPr id="8" name="AutoShape 7">
            <a:extLst>
              <a:ext uri="{FF2B5EF4-FFF2-40B4-BE49-F238E27FC236}">
                <a16:creationId xmlns:a16="http://schemas.microsoft.com/office/drawing/2014/main" xmlns="" id="{B92C0D9C-98D5-4C67-8A7B-70F897CAA264}"/>
              </a:ext>
            </a:extLst>
          </p:cNvPr>
          <p:cNvSpPr>
            <a:spLocks noChangeArrowheads="1"/>
          </p:cNvSpPr>
          <p:nvPr/>
        </p:nvSpPr>
        <p:spPr bwMode="ltGray">
          <a:xfrm>
            <a:off x="1688589" y="3309408"/>
            <a:ext cx="2068071" cy="916005"/>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headEnd/>
            <a:tailEnd/>
          </a:ln>
          <a:effectLst>
            <a:outerShdw dist="56796" dir="3806097" algn="ctr" rotWithShape="0">
              <a:srgbClr val="808080">
                <a:alpha val="50000"/>
              </a:srgbClr>
            </a:outerShdw>
          </a:effectLst>
        </p:spPr>
        <p:txBody>
          <a:bodyPr wrap="none" anchor="ctr"/>
          <a:lstStyle/>
          <a:p>
            <a:endParaRPr lang="en-US"/>
          </a:p>
        </p:txBody>
      </p:sp>
      <p:sp>
        <p:nvSpPr>
          <p:cNvPr id="9" name="Rectangle 8">
            <a:extLst>
              <a:ext uri="{FF2B5EF4-FFF2-40B4-BE49-F238E27FC236}">
                <a16:creationId xmlns:a16="http://schemas.microsoft.com/office/drawing/2014/main" xmlns="" id="{DEA0A2BA-7C76-48DE-957B-2C81B7FCE2C9}"/>
              </a:ext>
            </a:extLst>
          </p:cNvPr>
          <p:cNvSpPr>
            <a:spLocks noChangeArrowheads="1"/>
          </p:cNvSpPr>
          <p:nvPr/>
        </p:nvSpPr>
        <p:spPr bwMode="black">
          <a:xfrm>
            <a:off x="1641154" y="3271307"/>
            <a:ext cx="2115506" cy="954107"/>
          </a:xfrm>
          <a:prstGeom prst="rect">
            <a:avLst/>
          </a:prstGeom>
          <a:noFill/>
          <a:ln w="9525" algn="ctr">
            <a:noFill/>
            <a:miter lim="800000"/>
            <a:headEnd/>
            <a:tailEnd/>
          </a:ln>
          <a:effectLst/>
        </p:spPr>
        <p:txBody>
          <a:bodyPr wrap="square">
            <a:spAutoFit/>
          </a:bodyPr>
          <a:lstStyle/>
          <a:p>
            <a:r>
              <a:rPr lang="en-US" sz="2800" b="1" dirty="0">
                <a:solidFill>
                  <a:srgbClr val="FFFFFF"/>
                </a:solidFill>
                <a:latin typeface="Times New Roman" panose="02020603050405020304" pitchFamily="18" charset="0"/>
                <a:cs typeface="Times New Roman" panose="02020603050405020304" pitchFamily="18" charset="0"/>
              </a:rPr>
              <a:t>PH</a:t>
            </a:r>
            <a:r>
              <a:rPr lang="vi-VN" sz="2800" b="1" dirty="0">
                <a:solidFill>
                  <a:srgbClr val="FFFFFF"/>
                </a:solidFill>
                <a:latin typeface="Times New Roman" panose="02020603050405020304" pitchFamily="18" charset="0"/>
                <a:cs typeface="Times New Roman" panose="02020603050405020304" pitchFamily="18" charset="0"/>
              </a:rPr>
              <a:t>Ư</a:t>
            </a:r>
            <a:r>
              <a:rPr lang="en-US" sz="2800" b="1" dirty="0">
                <a:solidFill>
                  <a:srgbClr val="FFFFFF"/>
                </a:solidFill>
                <a:latin typeface="Times New Roman" panose="02020603050405020304" pitchFamily="18" charset="0"/>
                <a:cs typeface="Times New Roman" panose="02020603050405020304" pitchFamily="18" charset="0"/>
              </a:rPr>
              <a:t>ƠNG</a:t>
            </a:r>
          </a:p>
          <a:p>
            <a:r>
              <a:rPr lang="en-US" sz="2800" b="1" dirty="0">
                <a:solidFill>
                  <a:srgbClr val="FFFFFF"/>
                </a:solidFill>
                <a:latin typeface="Times New Roman" panose="02020603050405020304" pitchFamily="18" charset="0"/>
                <a:cs typeface="Times New Roman" panose="02020603050405020304" pitchFamily="18" charset="0"/>
              </a:rPr>
              <a:t>HƯỚNG</a:t>
            </a:r>
          </a:p>
        </p:txBody>
      </p:sp>
      <p:sp>
        <p:nvSpPr>
          <p:cNvPr id="10" name="Rectangle 10">
            <a:extLst>
              <a:ext uri="{FF2B5EF4-FFF2-40B4-BE49-F238E27FC236}">
                <a16:creationId xmlns:a16="http://schemas.microsoft.com/office/drawing/2014/main" xmlns="" id="{337CD813-E225-41D4-8265-F6DB7BA831DF}"/>
              </a:ext>
            </a:extLst>
          </p:cNvPr>
          <p:cNvSpPr>
            <a:spLocks noChangeArrowheads="1"/>
          </p:cNvSpPr>
          <p:nvPr/>
        </p:nvSpPr>
        <p:spPr bwMode="auto">
          <a:xfrm>
            <a:off x="7069707" y="4317411"/>
            <a:ext cx="1670050" cy="307777"/>
          </a:xfrm>
          <a:prstGeom prst="rect">
            <a:avLst/>
          </a:prstGeom>
          <a:noFill/>
          <a:ln w="9525" algn="ctr">
            <a:noFill/>
            <a:miter lim="800000"/>
            <a:headEnd/>
            <a:tailEnd/>
          </a:ln>
          <a:effectLst/>
        </p:spPr>
        <p:txBody>
          <a:bodyPr>
            <a:spAutoFit/>
          </a:bodyPr>
          <a:lstStyle/>
          <a:p>
            <a:pPr indent="182563"/>
            <a:endParaRPr lang="vi-VN" sz="1400">
              <a:solidFill>
                <a:schemeClr val="tx2">
                  <a:lumMod val="95000"/>
                  <a:lumOff val="5000"/>
                </a:schemeClr>
              </a:solidFill>
            </a:endParaRPr>
          </a:p>
        </p:txBody>
      </p:sp>
      <p:sp>
        <p:nvSpPr>
          <p:cNvPr id="11" name="Rectangle 12">
            <a:extLst>
              <a:ext uri="{FF2B5EF4-FFF2-40B4-BE49-F238E27FC236}">
                <a16:creationId xmlns:a16="http://schemas.microsoft.com/office/drawing/2014/main" xmlns="" id="{DC273CAF-C225-4B31-9D6E-2AE0ACE50BCE}"/>
              </a:ext>
            </a:extLst>
          </p:cNvPr>
          <p:cNvSpPr>
            <a:spLocks noChangeArrowheads="1"/>
          </p:cNvSpPr>
          <p:nvPr/>
        </p:nvSpPr>
        <p:spPr bwMode="auto">
          <a:xfrm>
            <a:off x="4152900" y="3178588"/>
            <a:ext cx="4539422" cy="1815882"/>
          </a:xfrm>
          <a:prstGeom prst="rect">
            <a:avLst/>
          </a:prstGeom>
          <a:noFill/>
          <a:ln w="9525" algn="ctr">
            <a:noFill/>
            <a:miter lim="800000"/>
            <a:headEnd/>
            <a:tailEnd/>
          </a:ln>
          <a:effectLst/>
        </p:spPr>
        <p:txBody>
          <a:bodyPr wrap="square">
            <a:spAutoFit/>
          </a:bodyPr>
          <a:lstStyle/>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Xây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thêm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nhiều</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tiêu</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chí</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tìm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kiếm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a:t>
            </a:r>
          </a:p>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Thêm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chức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năng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hỗ</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trợ</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ngôn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ngữ</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đ</a:t>
            </a:r>
            <a:r>
              <a:rPr lang="vi-VN" sz="1400" dirty="0">
                <a:solidFill>
                  <a:schemeClr val="tx2">
                    <a:lumMod val="95000"/>
                    <a:lumOff val="5000"/>
                  </a:schemeClr>
                </a:solidFill>
                <a:latin typeface="Times New Roman" panose="02020603050405020304" pitchFamily="18" charset="0"/>
                <a:cs typeface="Times New Roman" panose="02020603050405020304" pitchFamily="18" charset="0"/>
              </a:rPr>
              <a:t>ơ</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n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vị</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tiền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tề</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a:t>
            </a:r>
          </a:p>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Xây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giao</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diện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đẹp</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h</a:t>
            </a:r>
            <a:r>
              <a:rPr lang="vi-VN" sz="1400" dirty="0">
                <a:solidFill>
                  <a:schemeClr val="tx2">
                    <a:lumMod val="95000"/>
                    <a:lumOff val="5000"/>
                  </a:schemeClr>
                </a:solidFill>
                <a:latin typeface="Times New Roman" panose="02020603050405020304" pitchFamily="18" charset="0"/>
                <a:cs typeface="Times New Roman" panose="02020603050405020304" pitchFamily="18" charset="0"/>
              </a:rPr>
              <a:t>ơ</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n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với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công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cụ</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điều</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h</a:t>
            </a:r>
            <a:r>
              <a:rPr lang="vi-VN" sz="1400" dirty="0">
                <a:solidFill>
                  <a:schemeClr val="tx2">
                    <a:lumMod val="95000"/>
                    <a:lumOff val="5000"/>
                  </a:schemeClr>
                </a:solidFill>
                <a:latin typeface="Times New Roman" panose="02020603050405020304" pitchFamily="18" charset="0"/>
                <a:cs typeface="Times New Roman" panose="02020603050405020304" pitchFamily="18" charset="0"/>
              </a:rPr>
              <a:t>ư</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ớng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hợp</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lý</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thân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thiện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với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ng</a:t>
            </a:r>
            <a:r>
              <a:rPr lang="vi-VN" sz="1400" dirty="0">
                <a:solidFill>
                  <a:schemeClr val="tx2">
                    <a:lumMod val="95000"/>
                    <a:lumOff val="5000"/>
                  </a:schemeClr>
                </a:solidFill>
                <a:latin typeface="Times New Roman" panose="02020603050405020304" pitchFamily="18" charset="0"/>
                <a:cs typeface="Times New Roman" panose="02020603050405020304" pitchFamily="18" charset="0"/>
              </a:rPr>
              <a:t>ư</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ời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a:t>
            </a:r>
          </a:p>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Xây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chức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năng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thanh</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toán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thuận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tiện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nhất</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đối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với</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khách</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hang.</a:t>
            </a:r>
          </a:p>
          <a:p>
            <a:pPr lvl="0">
              <a:buClr>
                <a:srgbClr val="C00000"/>
              </a:buClr>
              <a:buFont typeface="Wingdings" panose="05000000000000000000" pitchFamily="2" charset="2"/>
              <a:buChar char="v"/>
            </a:pP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Về</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phía</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quản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trị</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thì</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sẽ</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gắn</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xây</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dựng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thêm</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nhiều</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chức</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400" dirty="0" err="1">
                <a:solidFill>
                  <a:schemeClr val="tx2">
                    <a:lumMod val="95000"/>
                    <a:lumOff val="5000"/>
                  </a:schemeClr>
                </a:solidFill>
                <a:latin typeface="Times New Roman" panose="02020603050405020304" pitchFamily="18" charset="0"/>
                <a:cs typeface="Times New Roman" panose="02020603050405020304" pitchFamily="18" charset="0"/>
              </a:rPr>
              <a:t>năng</a:t>
            </a:r>
            <a:r>
              <a:rPr lang="en-US" sz="1400" dirty="0">
                <a:solidFill>
                  <a:schemeClr val="tx2">
                    <a:lumMod val="95000"/>
                    <a:lumOff val="5000"/>
                  </a:schemeClr>
                </a:solidFill>
                <a:latin typeface="Times New Roman" panose="02020603050405020304" pitchFamily="18" charset="0"/>
                <a:cs typeface="Times New Roman" panose="02020603050405020304" pitchFamily="18" charset="0"/>
              </a:rPr>
              <a:t> … </a:t>
            </a:r>
            <a:endParaRPr lang="vi-VN" sz="1400" dirty="0">
              <a:solidFill>
                <a:schemeClr val="tx2">
                  <a:lumMod val="95000"/>
                  <a:lumOff val="5000"/>
                </a:schemeClr>
              </a:solidFill>
            </a:endParaRPr>
          </a:p>
        </p:txBody>
      </p:sp>
    </p:spTree>
    <p:extLst>
      <p:ext uri="{BB962C8B-B14F-4D97-AF65-F5344CB8AC3E}">
        <p14:creationId xmlns:p14="http://schemas.microsoft.com/office/powerpoint/2010/main" val="9269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down)">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checkerboard(across)">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par>
                          <p:cTn id="35" fill="hold">
                            <p:stCondLst>
                              <p:cond delay="500"/>
                            </p:stCondLst>
                            <p:childTnLst>
                              <p:par>
                                <p:cTn id="36" presetID="16" presetClass="entr" presetSubtype="2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checkerboard(across)">
                                      <p:cBhvr>
                                        <p:cTn id="43" dur="5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1">
                                            <p:txEl>
                                              <p:pRg st="1" end="1"/>
                                            </p:txEl>
                                          </p:spTgt>
                                        </p:tgtEl>
                                        <p:attrNameLst>
                                          <p:attrName>style.visibility</p:attrName>
                                        </p:attrNameLst>
                                      </p:cBhvr>
                                      <p:to>
                                        <p:strVal val="visible"/>
                                      </p:to>
                                    </p:set>
                                    <p:animEffect transition="in" filter="checkerboard(across)">
                                      <p:cBhvr>
                                        <p:cTn id="48" dur="500"/>
                                        <p:tgtEl>
                                          <p:spTgt spid="1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11">
                                            <p:txEl>
                                              <p:pRg st="2" end="2"/>
                                            </p:txEl>
                                          </p:spTgt>
                                        </p:tgtEl>
                                        <p:attrNameLst>
                                          <p:attrName>style.visibility</p:attrName>
                                        </p:attrNameLst>
                                      </p:cBhvr>
                                      <p:to>
                                        <p:strVal val="visible"/>
                                      </p:to>
                                    </p:set>
                                    <p:animEffect transition="in" filter="checkerboard(across)">
                                      <p:cBhvr>
                                        <p:cTn id="53" dur="500"/>
                                        <p:tgtEl>
                                          <p:spTgt spid="11">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1">
                                            <p:txEl>
                                              <p:pRg st="3" end="3"/>
                                            </p:txEl>
                                          </p:spTgt>
                                        </p:tgtEl>
                                        <p:attrNameLst>
                                          <p:attrName>style.visibility</p:attrName>
                                        </p:attrNameLst>
                                      </p:cBhvr>
                                      <p:to>
                                        <p:strVal val="visible"/>
                                      </p:to>
                                    </p:set>
                                    <p:animEffect transition="in" filter="checkerboard(across)">
                                      <p:cBhvr>
                                        <p:cTn id="58" dur="500"/>
                                        <p:tgtEl>
                                          <p:spTgt spid="1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animEffect transition="in" filter="checkerboard(across)">
                                      <p:cBhvr>
                                        <p:cTn id="63"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6">
            <a:extLst>
              <a:ext uri="{FF2B5EF4-FFF2-40B4-BE49-F238E27FC236}">
                <a16:creationId xmlns:a16="http://schemas.microsoft.com/office/drawing/2014/main" xmlns="" id="{AE8904A0-5075-45F5-B54E-7EF77EF80F4A}"/>
              </a:ext>
            </a:extLst>
          </p:cNvPr>
          <p:cNvSpPr txBox="1">
            <a:spLocks/>
          </p:cNvSpPr>
          <p:nvPr/>
        </p:nvSpPr>
        <p:spPr>
          <a:xfrm>
            <a:off x="1752600" y="5733288"/>
            <a:ext cx="8686800" cy="43891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US" b="1">
                <a:solidFill>
                  <a:srgbClr val="C00000"/>
                </a:solidFill>
                <a:latin typeface="Times New Roman" panose="02020603050405020304" pitchFamily="18" charset="0"/>
                <a:cs typeface="Times New Roman" panose="02020603050405020304" pitchFamily="18" charset="0"/>
              </a:rPr>
              <a:t>EM XIN HẾT!</a:t>
            </a:r>
            <a:endParaRPr lang="vi-VN" b="1">
              <a:solidFill>
                <a:srgbClr val="C00000"/>
              </a:solidFill>
              <a:latin typeface="Times New Roman" panose="02020603050405020304" pitchFamily="18" charset="0"/>
              <a:cs typeface="Times New Roman" panose="02020603050405020304" pitchFamily="18" charset="0"/>
            </a:endParaRPr>
          </a:p>
        </p:txBody>
      </p:sp>
      <p:sp>
        <p:nvSpPr>
          <p:cNvPr id="3" name="Tiêu đề 5">
            <a:extLst>
              <a:ext uri="{FF2B5EF4-FFF2-40B4-BE49-F238E27FC236}">
                <a16:creationId xmlns:a16="http://schemas.microsoft.com/office/drawing/2014/main" xmlns="" id="{EE1C6387-B164-468E-BC8F-E317A08C0514}"/>
              </a:ext>
            </a:extLst>
          </p:cNvPr>
          <p:cNvSpPr txBox="1">
            <a:spLocks/>
          </p:cNvSpPr>
          <p:nvPr/>
        </p:nvSpPr>
        <p:spPr>
          <a:xfrm>
            <a:off x="552449" y="973836"/>
            <a:ext cx="11334751" cy="146304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latin typeface="Times New Roman" panose="02020603050405020304" pitchFamily="18" charset="0"/>
                <a:cs typeface="Times New Roman" panose="02020603050405020304" pitchFamily="18" charset="0"/>
              </a:rPr>
              <a:t>MỘT LẦN NỮA EM XIN CHÂN THÀNH CÁM </a:t>
            </a:r>
            <a:r>
              <a:rPr lang="vi-VN" b="1">
                <a:latin typeface="Times New Roman" panose="02020603050405020304" pitchFamily="18" charset="0"/>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N!</a:t>
            </a:r>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7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repeatCount="500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xmlns="" id="{6D78C3B0-8EAF-4D6F-B1B2-57AABA930D42}"/>
              </a:ext>
            </a:extLst>
          </p:cNvPr>
          <p:cNvSpPr>
            <a:spLocks noGrp="1"/>
          </p:cNvSpPr>
          <p:nvPr>
            <p:ph type="title"/>
          </p:nvPr>
        </p:nvSpPr>
        <p:spPr>
          <a:xfrm>
            <a:off x="1066800" y="184053"/>
            <a:ext cx="7007352" cy="602161"/>
          </a:xfrm>
        </p:spPr>
        <p:txBody>
          <a:bodyPr rtlCol="0">
            <a:normAutofit fontScale="90000"/>
          </a:bodyPr>
          <a:lstStyle/>
          <a:p>
            <a:pPr rtl="0"/>
            <a:r>
              <a:rPr lang="vi-VN" b="1">
                <a:latin typeface="Times New Roman" panose="02020603050405020304" pitchFamily="18" charset="0"/>
                <a:cs typeface="Times New Roman" panose="02020603050405020304" pitchFamily="18" charset="0"/>
              </a:rPr>
              <a:t>LỢI ÍCH CỦA VIỆC ĐỌC SÁCH.</a:t>
            </a:r>
            <a:endParaRPr lang="vi" b="1">
              <a:latin typeface="Times New Roman" panose="02020603050405020304" pitchFamily="18" charset="0"/>
              <a:cs typeface="Times New Roman" panose="02020603050405020304" pitchFamily="18" charset="0"/>
            </a:endParaRPr>
          </a:p>
        </p:txBody>
      </p:sp>
      <p:grpSp>
        <p:nvGrpSpPr>
          <p:cNvPr id="5" name="Nhóm 3">
            <a:extLst>
              <a:ext uri="{FF2B5EF4-FFF2-40B4-BE49-F238E27FC236}">
                <a16:creationId xmlns:a16="http://schemas.microsoft.com/office/drawing/2014/main" xmlns="" id="{C9F72F6D-9C4A-451A-B44A-D51981AF38ED}"/>
              </a:ext>
            </a:extLst>
          </p:cNvPr>
          <p:cNvGrpSpPr/>
          <p:nvPr/>
        </p:nvGrpSpPr>
        <p:grpSpPr>
          <a:xfrm>
            <a:off x="2525753" y="1000876"/>
            <a:ext cx="1232452" cy="1232452"/>
            <a:chOff x="2722722" y="345741"/>
            <a:chExt cx="1232452" cy="1232452"/>
          </a:xfrm>
        </p:grpSpPr>
        <p:sp>
          <p:nvSpPr>
            <p:cNvPr id="6" name="Hình Bầu dục 5">
              <a:extLst>
                <a:ext uri="{FF2B5EF4-FFF2-40B4-BE49-F238E27FC236}">
                  <a16:creationId xmlns:a16="http://schemas.microsoft.com/office/drawing/2014/main" xmlns="" id="{85A0F734-B357-40E6-A207-AF78CF275622}"/>
                </a:ext>
              </a:extLst>
            </p:cNvPr>
            <p:cNvSpPr/>
            <p:nvPr/>
          </p:nvSpPr>
          <p:spPr>
            <a:xfrm>
              <a:off x="2722722" y="345741"/>
              <a:ext cx="1232452" cy="1232452"/>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Hình Bầu dục 4">
              <a:extLst>
                <a:ext uri="{FF2B5EF4-FFF2-40B4-BE49-F238E27FC236}">
                  <a16:creationId xmlns:a16="http://schemas.microsoft.com/office/drawing/2014/main" xmlns="" id="{3BF3524D-D219-4E3C-8EEC-10DEE785F822}"/>
                </a:ext>
              </a:extLst>
            </p:cNvPr>
            <p:cNvSpPr txBox="1"/>
            <p:nvPr/>
          </p:nvSpPr>
          <p:spPr>
            <a:xfrm>
              <a:off x="2903210" y="526229"/>
              <a:ext cx="871476" cy="8714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5400" tIns="25400" rIns="25400" bIns="25400" numCol="1" spcCol="1270" rtlCol="0" anchor="ctr" anchorCtr="0">
              <a:noAutofit/>
            </a:bodyPr>
            <a:lstStyle/>
            <a:p>
              <a:pPr marL="0" lvl="0" indent="0" algn="ctr" defTabSz="889000" rtl="0">
                <a:lnSpc>
                  <a:spcPct val="90000"/>
                </a:lnSpc>
                <a:spcBef>
                  <a:spcPct val="0"/>
                </a:spcBef>
                <a:spcAft>
                  <a:spcPct val="35000"/>
                </a:spcAft>
                <a:buNone/>
              </a:pPr>
              <a:r>
                <a:rPr lang="vi" sz="2000" kern="1200" dirty="0">
                  <a:latin typeface="Times New Roman" panose="02020603050405020304" pitchFamily="18" charset="0"/>
                  <a:cs typeface="Times New Roman" panose="02020603050405020304" pitchFamily="18" charset="0"/>
                </a:rPr>
                <a:t>Đào tạo não bộ</a:t>
              </a:r>
            </a:p>
          </p:txBody>
        </p:sp>
      </p:grpSp>
      <p:grpSp>
        <p:nvGrpSpPr>
          <p:cNvPr id="8" name="Nhóm 7">
            <a:extLst>
              <a:ext uri="{FF2B5EF4-FFF2-40B4-BE49-F238E27FC236}">
                <a16:creationId xmlns:a16="http://schemas.microsoft.com/office/drawing/2014/main" xmlns="" id="{88E9052D-8826-4AB6-A43F-C0DFBF0753C3}"/>
              </a:ext>
            </a:extLst>
          </p:cNvPr>
          <p:cNvGrpSpPr/>
          <p:nvPr/>
        </p:nvGrpSpPr>
        <p:grpSpPr>
          <a:xfrm>
            <a:off x="8372434" y="868152"/>
            <a:ext cx="1631102" cy="1664736"/>
            <a:chOff x="2495657" y="0"/>
            <a:chExt cx="1641391" cy="1641391"/>
          </a:xfrm>
        </p:grpSpPr>
        <p:sp>
          <p:nvSpPr>
            <p:cNvPr id="9" name="Hình Bầu dục 8">
              <a:extLst>
                <a:ext uri="{FF2B5EF4-FFF2-40B4-BE49-F238E27FC236}">
                  <a16:creationId xmlns:a16="http://schemas.microsoft.com/office/drawing/2014/main" xmlns="" id="{11ED9202-CFA1-469F-9C32-3922E4347FDA}"/>
                </a:ext>
              </a:extLst>
            </p:cNvPr>
            <p:cNvSpPr/>
            <p:nvPr/>
          </p:nvSpPr>
          <p:spPr>
            <a:xfrm>
              <a:off x="2495657" y="0"/>
              <a:ext cx="1641391" cy="1641391"/>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0" name="Hình Bầu dục 4">
              <a:extLst>
                <a:ext uri="{FF2B5EF4-FFF2-40B4-BE49-F238E27FC236}">
                  <a16:creationId xmlns:a16="http://schemas.microsoft.com/office/drawing/2014/main" xmlns="" id="{8666F2C0-B8CD-41E8-B9F5-01C2DF513F4C}"/>
                </a:ext>
              </a:extLst>
            </p:cNvPr>
            <p:cNvSpPr txBox="1"/>
            <p:nvPr/>
          </p:nvSpPr>
          <p:spPr>
            <a:xfrm>
              <a:off x="2736033" y="240376"/>
              <a:ext cx="1160639" cy="116063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7940" tIns="27940" rIns="27940" bIns="27940" numCol="1" spcCol="1270" rtlCol="0" anchor="ctr" anchorCtr="0">
              <a:noAutofit/>
            </a:bodyPr>
            <a:lstStyle/>
            <a:p>
              <a:pPr marL="0" lvl="0" indent="0" algn="ctr" defTabSz="977900" rtl="0">
                <a:lnSpc>
                  <a:spcPct val="90000"/>
                </a:lnSpc>
                <a:spcBef>
                  <a:spcPct val="0"/>
                </a:spcBef>
                <a:spcAft>
                  <a:spcPct val="35000"/>
                </a:spcAft>
                <a:buNone/>
              </a:pPr>
              <a:r>
                <a:rPr lang="vi" sz="2200" kern="1200">
                  <a:latin typeface="Times New Roman" panose="02020603050405020304" pitchFamily="18" charset="0"/>
                  <a:cs typeface="Times New Roman" panose="02020603050405020304" pitchFamily="18" charset="0"/>
                </a:rPr>
                <a:t>Giảm căng thẳng</a:t>
              </a:r>
            </a:p>
          </p:txBody>
        </p:sp>
      </p:grpSp>
      <p:grpSp>
        <p:nvGrpSpPr>
          <p:cNvPr id="11" name="Nhóm 10">
            <a:extLst>
              <a:ext uri="{FF2B5EF4-FFF2-40B4-BE49-F238E27FC236}">
                <a16:creationId xmlns:a16="http://schemas.microsoft.com/office/drawing/2014/main" xmlns="" id="{3A9227F3-8196-49DA-A375-D2C87F356A5C}"/>
              </a:ext>
            </a:extLst>
          </p:cNvPr>
          <p:cNvGrpSpPr/>
          <p:nvPr/>
        </p:nvGrpSpPr>
        <p:grpSpPr>
          <a:xfrm>
            <a:off x="9688531" y="3978239"/>
            <a:ext cx="2024934" cy="1956218"/>
            <a:chOff x="2390468" y="-119559"/>
            <a:chExt cx="1673985" cy="1673985"/>
          </a:xfrm>
        </p:grpSpPr>
        <p:sp>
          <p:nvSpPr>
            <p:cNvPr id="12" name="Hình Bầu dục 11">
              <a:extLst>
                <a:ext uri="{FF2B5EF4-FFF2-40B4-BE49-F238E27FC236}">
                  <a16:creationId xmlns:a16="http://schemas.microsoft.com/office/drawing/2014/main" xmlns="" id="{56424E10-5AD2-41F4-AB99-20BD763D5F7F}"/>
                </a:ext>
              </a:extLst>
            </p:cNvPr>
            <p:cNvSpPr/>
            <p:nvPr/>
          </p:nvSpPr>
          <p:spPr>
            <a:xfrm>
              <a:off x="2390468" y="-119559"/>
              <a:ext cx="1673985" cy="1673985"/>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Hình Bầu dục 4">
              <a:extLst>
                <a:ext uri="{FF2B5EF4-FFF2-40B4-BE49-F238E27FC236}">
                  <a16:creationId xmlns:a16="http://schemas.microsoft.com/office/drawing/2014/main" xmlns="" id="{3837B4D8-10F3-493C-836D-DFF370BD0BA0}"/>
                </a:ext>
              </a:extLst>
            </p:cNvPr>
            <p:cNvSpPr txBox="1"/>
            <p:nvPr/>
          </p:nvSpPr>
          <p:spPr>
            <a:xfrm>
              <a:off x="2635617" y="125590"/>
              <a:ext cx="1183687" cy="118368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5400" tIns="25400" rIns="25400" bIns="25400" numCol="1" spcCol="1270" rtlCol="0" anchor="ctr" anchorCtr="0">
              <a:noAutofit/>
            </a:bodyPr>
            <a:lstStyle/>
            <a:p>
              <a:pPr marL="0" lvl="0" indent="0" algn="ctr" defTabSz="889000" rtl="0">
                <a:lnSpc>
                  <a:spcPct val="90000"/>
                </a:lnSpc>
                <a:spcBef>
                  <a:spcPct val="0"/>
                </a:spcBef>
                <a:spcAft>
                  <a:spcPct val="35000"/>
                </a:spcAft>
                <a:buNone/>
              </a:pPr>
              <a:r>
                <a:rPr lang="vi" sz="2000" kern="1200"/>
                <a:t>Cho giấc ngủ lành mạnh</a:t>
              </a:r>
            </a:p>
          </p:txBody>
        </p:sp>
      </p:grpSp>
      <p:grpSp>
        <p:nvGrpSpPr>
          <p:cNvPr id="14" name="Nhóm 13">
            <a:extLst>
              <a:ext uri="{FF2B5EF4-FFF2-40B4-BE49-F238E27FC236}">
                <a16:creationId xmlns:a16="http://schemas.microsoft.com/office/drawing/2014/main" xmlns="" id="{BDAA2F06-463C-49A5-8B73-5509F5DDD2CC}"/>
              </a:ext>
            </a:extLst>
          </p:cNvPr>
          <p:cNvGrpSpPr/>
          <p:nvPr/>
        </p:nvGrpSpPr>
        <p:grpSpPr>
          <a:xfrm>
            <a:off x="761407" y="2980590"/>
            <a:ext cx="2567601" cy="2567601"/>
            <a:chOff x="3887321" y="1590380"/>
            <a:chExt cx="2567601" cy="2567601"/>
          </a:xfrm>
        </p:grpSpPr>
        <p:sp>
          <p:nvSpPr>
            <p:cNvPr id="15" name="Hình Bầu dục 14">
              <a:extLst>
                <a:ext uri="{FF2B5EF4-FFF2-40B4-BE49-F238E27FC236}">
                  <a16:creationId xmlns:a16="http://schemas.microsoft.com/office/drawing/2014/main" xmlns="" id="{708D3643-16F8-419B-95AE-DBCEBE56E297}"/>
                </a:ext>
              </a:extLst>
            </p:cNvPr>
            <p:cNvSpPr/>
            <p:nvPr/>
          </p:nvSpPr>
          <p:spPr>
            <a:xfrm>
              <a:off x="3887321" y="1590380"/>
              <a:ext cx="2567601" cy="2567601"/>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6" name="Hình Bầu dục 4">
              <a:extLst>
                <a:ext uri="{FF2B5EF4-FFF2-40B4-BE49-F238E27FC236}">
                  <a16:creationId xmlns:a16="http://schemas.microsoft.com/office/drawing/2014/main" xmlns="" id="{6B3DE66C-85E4-46E5-82C1-75A09695E512}"/>
                </a:ext>
              </a:extLst>
            </p:cNvPr>
            <p:cNvSpPr txBox="1"/>
            <p:nvPr/>
          </p:nvSpPr>
          <p:spPr>
            <a:xfrm>
              <a:off x="4263337" y="1966396"/>
              <a:ext cx="1815569" cy="181556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7940" tIns="27940" rIns="27940" bIns="27940" numCol="1" spcCol="1270" rtlCol="0" anchor="ctr" anchorCtr="0">
              <a:noAutofit/>
            </a:bodyPr>
            <a:lstStyle/>
            <a:p>
              <a:pPr marL="0" lvl="0" indent="0" algn="ctr" defTabSz="977900" rtl="0">
                <a:lnSpc>
                  <a:spcPct val="90000"/>
                </a:lnSpc>
                <a:spcBef>
                  <a:spcPct val="0"/>
                </a:spcBef>
                <a:spcAft>
                  <a:spcPct val="35000"/>
                </a:spcAft>
                <a:buNone/>
              </a:pPr>
              <a:r>
                <a:rPr lang="vi" sz="2200" kern="1200">
                  <a:latin typeface="Times New Roman" panose="02020603050405020304" pitchFamily="18" charset="0"/>
                  <a:cs typeface="Times New Roman" panose="02020603050405020304" pitchFamily="18" charset="0"/>
                </a:rPr>
                <a:t>Tăng sự tập trung của não bộ trong mọi hoàn cảnh</a:t>
              </a:r>
            </a:p>
          </p:txBody>
        </p:sp>
      </p:grpSp>
    </p:spTree>
    <p:extLst>
      <p:ext uri="{BB962C8B-B14F-4D97-AF65-F5344CB8AC3E}">
        <p14:creationId xmlns:p14="http://schemas.microsoft.com/office/powerpoint/2010/main" val="39580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4">
            <a:extLst>
              <a:ext uri="{FF2B5EF4-FFF2-40B4-BE49-F238E27FC236}">
                <a16:creationId xmlns:a16="http://schemas.microsoft.com/office/drawing/2014/main" xmlns="" id="{55C5A943-C8B5-4EFF-9765-731504E7F971}"/>
              </a:ext>
            </a:extLst>
          </p:cNvPr>
          <p:cNvSpPr>
            <a:spLocks noGrp="1"/>
          </p:cNvSpPr>
          <p:nvPr>
            <p:ph type="title"/>
          </p:nvPr>
        </p:nvSpPr>
        <p:spPr>
          <a:xfrm>
            <a:off x="1066800" y="149870"/>
            <a:ext cx="10058400" cy="610706"/>
          </a:xfrm>
        </p:spPr>
        <p:txBody>
          <a:bodyPr>
            <a:normAutofit fontScale="90000"/>
          </a:bodyPr>
          <a:lstStyle/>
          <a:p>
            <a:r>
              <a:rPr lang="vi-VN" b="1">
                <a:latin typeface="Times New Roman" panose="02020603050405020304" pitchFamily="18" charset="0"/>
                <a:cs typeface="Times New Roman" panose="02020603050405020304" pitchFamily="18" charset="0"/>
              </a:rPr>
              <a:t>LÝ DO CHỌN ĐỀ TÀI:</a:t>
            </a:r>
          </a:p>
        </p:txBody>
      </p:sp>
      <p:sp>
        <p:nvSpPr>
          <p:cNvPr id="5" name="Chỗ dành sẵn cho Nội dung 5">
            <a:extLst>
              <a:ext uri="{FF2B5EF4-FFF2-40B4-BE49-F238E27FC236}">
                <a16:creationId xmlns:a16="http://schemas.microsoft.com/office/drawing/2014/main" xmlns="" id="{A18F1FB7-E005-4A7D-97F1-F61D9D4442F8}"/>
              </a:ext>
            </a:extLst>
          </p:cNvPr>
          <p:cNvSpPr>
            <a:spLocks noGrp="1"/>
          </p:cNvSpPr>
          <p:nvPr>
            <p:ph idx="1"/>
          </p:nvPr>
        </p:nvSpPr>
        <p:spPr>
          <a:xfrm>
            <a:off x="1066800" y="1093862"/>
            <a:ext cx="10058400" cy="5078339"/>
          </a:xfrm>
        </p:spPr>
        <p:txBody>
          <a:bodyPr/>
          <a:lstStyle/>
          <a:p>
            <a:r>
              <a:rPr lang="vi-VN" sz="2400" dirty="0">
                <a:latin typeface="Times New Roman" panose="02020603050405020304" pitchFamily="18" charset="0"/>
                <a:cs typeface="Times New Roman" panose="02020603050405020304" pitchFamily="18" charset="0"/>
              </a:rPr>
              <a:t>Trước hết là do sự phát triễn nhanh chống của ngành CNTT đặc biệt trong nhiều lĩnh vực quản lý kinh tế, nhất là việc tin học hóa.</a:t>
            </a:r>
          </a:p>
          <a:p>
            <a:r>
              <a:rPr lang="vi-VN" sz="2400" dirty="0">
                <a:latin typeface="Times New Roman" panose="02020603050405020304" pitchFamily="18" charset="0"/>
                <a:cs typeface="Times New Roman" panose="02020603050405020304" pitchFamily="18" charset="0"/>
              </a:rPr>
              <a:t>Từ những phần mềm quản lý giúp việc bán hàng trở nên nhanh chóng và dễ dàng, cho đến việc Website ra đời không chỉ đáp ứng cho khách hàng đến trực tiếp cửa hàng mua sản phẩm, mà còn phục vụ cho những khách hàng ở xa.</a:t>
            </a:r>
          </a:p>
          <a:p>
            <a:r>
              <a:rPr lang="vi-VN" sz="2400" dirty="0">
                <a:latin typeface="Times New Roman" panose="02020603050405020304" pitchFamily="18" charset="0"/>
                <a:cs typeface="Times New Roman" panose="02020603050405020304" pitchFamily="18" charset="0"/>
              </a:rPr>
              <a:t>Việc đọc sách giúp ta mở mang tri thức, hòa giải mọi sự tò mò về thế giới quanh ta, mà chúng còn giúp tinh thần ta trở nên sản khoai hơn. Không cần đi đâu xa, chỉ cần một cú “Click”.</a:t>
            </a:r>
          </a:p>
          <a:p>
            <a:r>
              <a:rPr lang="vi-VN" sz="2400" dirty="0">
                <a:latin typeface="Times New Roman" panose="02020603050405020304" pitchFamily="18" charset="0"/>
                <a:cs typeface="Times New Roman" panose="02020603050405020304" pitchFamily="18" charset="0"/>
              </a:rPr>
              <a:t> Để tiếp cận và góp phần đẩy mạnh sự phổ biến của thương mại hóa ở nước ta hiện nay, nên em đã lựa chọn đề tài thiết kế Website Bán Sách Online nhằm đưa đến cho mọi người một địa điểm lý tưởng trong việc tìm mua sách cho mọi lứa tuổi.</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37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heckerboard(across)">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heckerboard(across)">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heckerboard(across)">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53">
            <a:extLst>
              <a:ext uri="{FF2B5EF4-FFF2-40B4-BE49-F238E27FC236}">
                <a16:creationId xmlns:a16="http://schemas.microsoft.com/office/drawing/2014/main" xmlns="" id="{DBBEAB65-B33D-4D49-9CA2-3140904B1DF3}"/>
              </a:ext>
            </a:extLst>
          </p:cNvPr>
          <p:cNvSpPr>
            <a:spLocks noChangeShapeType="1"/>
          </p:cNvSpPr>
          <p:nvPr/>
        </p:nvSpPr>
        <p:spPr bwMode="gray">
          <a:xfrm>
            <a:off x="2135285" y="4922940"/>
            <a:ext cx="6073363"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5" name="Rectangle 254">
            <a:extLst>
              <a:ext uri="{FF2B5EF4-FFF2-40B4-BE49-F238E27FC236}">
                <a16:creationId xmlns:a16="http://schemas.microsoft.com/office/drawing/2014/main" xmlns="" id="{07D6BFCF-F177-4825-A9F8-4A4D703312C1}"/>
              </a:ext>
            </a:extLst>
          </p:cNvPr>
          <p:cNvSpPr>
            <a:spLocks noChangeArrowheads="1"/>
          </p:cNvSpPr>
          <p:nvPr/>
        </p:nvSpPr>
        <p:spPr bwMode="gray">
          <a:xfrm rot="3419336">
            <a:off x="1851123" y="4346678"/>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en-US" dirty="0"/>
          </a:p>
        </p:txBody>
      </p:sp>
      <p:sp>
        <p:nvSpPr>
          <p:cNvPr id="6" name="Text Box 255">
            <a:extLst>
              <a:ext uri="{FF2B5EF4-FFF2-40B4-BE49-F238E27FC236}">
                <a16:creationId xmlns:a16="http://schemas.microsoft.com/office/drawing/2014/main" xmlns="" id="{0CAC0A14-4CCD-482E-85FA-C05274469413}"/>
              </a:ext>
            </a:extLst>
          </p:cNvPr>
          <p:cNvSpPr txBox="1">
            <a:spLocks noChangeArrowheads="1"/>
          </p:cNvSpPr>
          <p:nvPr/>
        </p:nvSpPr>
        <p:spPr bwMode="gray">
          <a:xfrm>
            <a:off x="1906686" y="4389540"/>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7" name="Line 256">
            <a:extLst>
              <a:ext uri="{FF2B5EF4-FFF2-40B4-BE49-F238E27FC236}">
                <a16:creationId xmlns:a16="http://schemas.microsoft.com/office/drawing/2014/main" xmlns="" id="{8C5AE824-F131-4280-8FE0-E3552A30A0CD}"/>
              </a:ext>
            </a:extLst>
          </p:cNvPr>
          <p:cNvSpPr>
            <a:spLocks noChangeShapeType="1"/>
          </p:cNvSpPr>
          <p:nvPr/>
        </p:nvSpPr>
        <p:spPr bwMode="gray">
          <a:xfrm>
            <a:off x="2135286" y="2408340"/>
            <a:ext cx="6073362"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8" name="Rectangle 257">
            <a:extLst>
              <a:ext uri="{FF2B5EF4-FFF2-40B4-BE49-F238E27FC236}">
                <a16:creationId xmlns:a16="http://schemas.microsoft.com/office/drawing/2014/main" xmlns="" id="{2B83CE0A-09C0-467B-8A48-3EF568BE5019}"/>
              </a:ext>
            </a:extLst>
          </p:cNvPr>
          <p:cNvSpPr>
            <a:spLocks noChangeArrowheads="1"/>
          </p:cNvSpPr>
          <p:nvPr/>
        </p:nvSpPr>
        <p:spPr bwMode="gray">
          <a:xfrm rot="3419336">
            <a:off x="1851123" y="1832078"/>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Text Box 258">
            <a:extLst>
              <a:ext uri="{FF2B5EF4-FFF2-40B4-BE49-F238E27FC236}">
                <a16:creationId xmlns:a16="http://schemas.microsoft.com/office/drawing/2014/main" xmlns="" id="{E198CA67-B9BC-4BDA-94C7-2350CF725E5D}"/>
              </a:ext>
            </a:extLst>
          </p:cNvPr>
          <p:cNvSpPr txBox="1">
            <a:spLocks noChangeArrowheads="1"/>
          </p:cNvSpPr>
          <p:nvPr/>
        </p:nvSpPr>
        <p:spPr bwMode="gray">
          <a:xfrm>
            <a:off x="3202086" y="1919390"/>
            <a:ext cx="2793650" cy="461665"/>
          </a:xfrm>
          <a:prstGeom prst="rect">
            <a:avLst/>
          </a:prstGeom>
          <a:noFill/>
          <a:ln w="9525" algn="ctr">
            <a:noFill/>
            <a:miter lim="800000"/>
            <a:headEnd/>
            <a:tailEnd/>
          </a:ln>
          <a:effectLst/>
        </p:spPr>
        <p:txBody>
          <a:bodyPr wrap="none">
            <a:spAutoFit/>
          </a:bodyPr>
          <a:lstStyle/>
          <a:p>
            <a:pPr eaLnBrk="0" hangingPunct="0"/>
            <a:r>
              <a:rPr lang="en-US" sz="2400" b="1">
                <a:latin typeface="Times New Roman" panose="02020603050405020304" pitchFamily="18" charset="0"/>
                <a:cs typeface="Times New Roman" panose="02020603050405020304" pitchFamily="18" charset="0"/>
              </a:rPr>
              <a:t>MÔ TẢ BÀI TOÁN</a:t>
            </a:r>
          </a:p>
        </p:txBody>
      </p:sp>
      <p:sp>
        <p:nvSpPr>
          <p:cNvPr id="10" name="Text Box 259">
            <a:extLst>
              <a:ext uri="{FF2B5EF4-FFF2-40B4-BE49-F238E27FC236}">
                <a16:creationId xmlns:a16="http://schemas.microsoft.com/office/drawing/2014/main" xmlns="" id="{7F96759B-38A2-4E53-80E5-5C5ABF352AB1}"/>
              </a:ext>
            </a:extLst>
          </p:cNvPr>
          <p:cNvSpPr txBox="1">
            <a:spLocks noChangeArrowheads="1"/>
          </p:cNvSpPr>
          <p:nvPr/>
        </p:nvSpPr>
        <p:spPr bwMode="gray">
          <a:xfrm>
            <a:off x="1906686" y="1874940"/>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11" name="Line 260">
            <a:extLst>
              <a:ext uri="{FF2B5EF4-FFF2-40B4-BE49-F238E27FC236}">
                <a16:creationId xmlns:a16="http://schemas.microsoft.com/office/drawing/2014/main" xmlns="" id="{89026EC7-69E6-4C4F-B331-938ECD5BEE5A}"/>
              </a:ext>
            </a:extLst>
          </p:cNvPr>
          <p:cNvSpPr>
            <a:spLocks noChangeShapeType="1"/>
          </p:cNvSpPr>
          <p:nvPr/>
        </p:nvSpPr>
        <p:spPr bwMode="gray">
          <a:xfrm>
            <a:off x="2135286" y="3246540"/>
            <a:ext cx="6073362"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2" name="Rectangle 261">
            <a:extLst>
              <a:ext uri="{FF2B5EF4-FFF2-40B4-BE49-F238E27FC236}">
                <a16:creationId xmlns:a16="http://schemas.microsoft.com/office/drawing/2014/main" xmlns="" id="{188B2000-245C-44D5-8C17-562E5DDDEE84}"/>
              </a:ext>
            </a:extLst>
          </p:cNvPr>
          <p:cNvSpPr>
            <a:spLocks noChangeArrowheads="1"/>
          </p:cNvSpPr>
          <p:nvPr/>
        </p:nvSpPr>
        <p:spPr bwMode="gray">
          <a:xfrm rot="3419336">
            <a:off x="1843980" y="2670279"/>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13" name="Text Box 262">
            <a:extLst>
              <a:ext uri="{FF2B5EF4-FFF2-40B4-BE49-F238E27FC236}">
                <a16:creationId xmlns:a16="http://schemas.microsoft.com/office/drawing/2014/main" xmlns="" id="{C50CB056-B73B-45C0-BD8A-739919E8AD2D}"/>
              </a:ext>
            </a:extLst>
          </p:cNvPr>
          <p:cNvSpPr txBox="1">
            <a:spLocks noChangeArrowheads="1"/>
          </p:cNvSpPr>
          <p:nvPr/>
        </p:nvSpPr>
        <p:spPr bwMode="gray">
          <a:xfrm>
            <a:off x="1959867" y="2732631"/>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2</a:t>
            </a:r>
          </a:p>
        </p:txBody>
      </p:sp>
      <p:sp>
        <p:nvSpPr>
          <p:cNvPr id="14" name="Line 263">
            <a:extLst>
              <a:ext uri="{FF2B5EF4-FFF2-40B4-BE49-F238E27FC236}">
                <a16:creationId xmlns:a16="http://schemas.microsoft.com/office/drawing/2014/main" xmlns="" id="{759B65C6-29CD-4278-A016-16634AB3C171}"/>
              </a:ext>
            </a:extLst>
          </p:cNvPr>
          <p:cNvSpPr>
            <a:spLocks noChangeShapeType="1"/>
          </p:cNvSpPr>
          <p:nvPr/>
        </p:nvSpPr>
        <p:spPr bwMode="gray">
          <a:xfrm>
            <a:off x="2136874" y="4083154"/>
            <a:ext cx="6071774"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5" name="Rectangle 264">
            <a:extLst>
              <a:ext uri="{FF2B5EF4-FFF2-40B4-BE49-F238E27FC236}">
                <a16:creationId xmlns:a16="http://schemas.microsoft.com/office/drawing/2014/main" xmlns="" id="{BD609BC9-5422-402D-932C-6F15E7A66B73}"/>
              </a:ext>
            </a:extLst>
          </p:cNvPr>
          <p:cNvSpPr>
            <a:spLocks noChangeArrowheads="1"/>
          </p:cNvSpPr>
          <p:nvPr/>
        </p:nvSpPr>
        <p:spPr bwMode="gray">
          <a:xfrm rot="3419336">
            <a:off x="1851123" y="3508478"/>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dirty="0"/>
          </a:p>
        </p:txBody>
      </p:sp>
      <p:sp>
        <p:nvSpPr>
          <p:cNvPr id="16" name="Text Box 265">
            <a:extLst>
              <a:ext uri="{FF2B5EF4-FFF2-40B4-BE49-F238E27FC236}">
                <a16:creationId xmlns:a16="http://schemas.microsoft.com/office/drawing/2014/main" xmlns="" id="{C06E8ADC-461C-4739-B7F9-0307942DBD6E}"/>
              </a:ext>
            </a:extLst>
          </p:cNvPr>
          <p:cNvSpPr txBox="1">
            <a:spLocks noChangeArrowheads="1"/>
          </p:cNvSpPr>
          <p:nvPr/>
        </p:nvSpPr>
        <p:spPr bwMode="gray">
          <a:xfrm>
            <a:off x="1906686" y="3551340"/>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3</a:t>
            </a:r>
          </a:p>
        </p:txBody>
      </p:sp>
      <p:sp>
        <p:nvSpPr>
          <p:cNvPr id="17" name="Text Box 269">
            <a:extLst>
              <a:ext uri="{FF2B5EF4-FFF2-40B4-BE49-F238E27FC236}">
                <a16:creationId xmlns:a16="http://schemas.microsoft.com/office/drawing/2014/main" xmlns="" id="{39268DC0-D490-4D80-8F9C-EC7D6A3215A2}"/>
              </a:ext>
            </a:extLst>
          </p:cNvPr>
          <p:cNvSpPr txBox="1">
            <a:spLocks noChangeArrowheads="1"/>
          </p:cNvSpPr>
          <p:nvPr/>
        </p:nvSpPr>
        <p:spPr bwMode="gray">
          <a:xfrm>
            <a:off x="3202086" y="2781403"/>
            <a:ext cx="3652025" cy="830997"/>
          </a:xfrm>
          <a:prstGeom prst="rect">
            <a:avLst/>
          </a:prstGeom>
          <a:noFill/>
          <a:ln w="9525" algn="ctr">
            <a:noFill/>
            <a:miter lim="800000"/>
            <a:headEnd/>
            <a:tailEnd/>
          </a:ln>
          <a:effectLst/>
        </p:spPr>
        <p:txBody>
          <a:bodyPr wrap="none">
            <a:spAutoFit/>
          </a:bodyPr>
          <a:lstStyle/>
          <a:p>
            <a:pPr eaLnBrk="0" hangingPunct="0"/>
            <a:r>
              <a:rPr lang="en-US" sz="2400" b="1" dirty="0">
                <a:latin typeface="Times New Roman" panose="02020603050405020304" pitchFamily="18" charset="0"/>
                <a:cs typeface="Times New Roman" panose="02020603050405020304" pitchFamily="18" charset="0"/>
              </a:rPr>
              <a:t>PHÂN TÍCH HỆ THỐNG</a:t>
            </a:r>
          </a:p>
          <a:p>
            <a:pPr eaLnBrk="0" hangingPunct="0"/>
            <a:endParaRPr lang="en-US" sz="2400" b="1" dirty="0">
              <a:latin typeface="Times New Roman" panose="02020603050405020304" pitchFamily="18" charset="0"/>
              <a:cs typeface="Times New Roman" panose="02020603050405020304" pitchFamily="18" charset="0"/>
            </a:endParaRPr>
          </a:p>
        </p:txBody>
      </p:sp>
      <p:sp>
        <p:nvSpPr>
          <p:cNvPr id="19" name="Text Box 271">
            <a:extLst>
              <a:ext uri="{FF2B5EF4-FFF2-40B4-BE49-F238E27FC236}">
                <a16:creationId xmlns:a16="http://schemas.microsoft.com/office/drawing/2014/main" xmlns="" id="{D96AD11B-52E4-496D-8475-CB21A8EF7A6E}"/>
              </a:ext>
            </a:extLst>
          </p:cNvPr>
          <p:cNvSpPr txBox="1">
            <a:spLocks noChangeArrowheads="1"/>
          </p:cNvSpPr>
          <p:nvPr/>
        </p:nvSpPr>
        <p:spPr bwMode="gray">
          <a:xfrm>
            <a:off x="3202086" y="4462565"/>
            <a:ext cx="5006563" cy="461665"/>
          </a:xfrm>
          <a:prstGeom prst="rect">
            <a:avLst/>
          </a:prstGeom>
          <a:noFill/>
          <a:ln w="9525" algn="ctr">
            <a:noFill/>
            <a:miter lim="800000"/>
            <a:headEnd/>
            <a:tailEnd/>
          </a:ln>
          <a:effectLst/>
        </p:spPr>
        <p:txBody>
          <a:bodyPr wrap="none">
            <a:spAutoFit/>
          </a:bodyPr>
          <a:lstStyle/>
          <a:p>
            <a:pPr eaLnBrk="0" hangingPunct="0"/>
            <a:r>
              <a:rPr lang="en-US" sz="2400" b="1" dirty="0">
                <a:latin typeface="Times New Roman" panose="02020603050405020304" pitchFamily="18" charset="0"/>
                <a:cs typeface="Times New Roman" panose="02020603050405020304" pitchFamily="18" charset="0"/>
              </a:rPr>
              <a:t>KẾT LUẬN VÀ PH</a:t>
            </a:r>
            <a:r>
              <a:rPr lang="vi-VN" sz="2400" b="1" dirty="0">
                <a:latin typeface="Times New Roman" panose="02020603050405020304" pitchFamily="18" charset="0"/>
                <a:cs typeface="Times New Roman" panose="02020603050405020304" pitchFamily="18" charset="0"/>
              </a:rPr>
              <a:t>Ư</a:t>
            </a:r>
            <a:r>
              <a:rPr lang="en-US" sz="2400" b="1" dirty="0">
                <a:latin typeface="Times New Roman" panose="02020603050405020304" pitchFamily="18" charset="0"/>
                <a:cs typeface="Times New Roman" panose="02020603050405020304" pitchFamily="18" charset="0"/>
              </a:rPr>
              <a:t>ƠNG H</a:t>
            </a:r>
            <a:r>
              <a:rPr lang="vi-VN" sz="2400" b="1" dirty="0">
                <a:latin typeface="Times New Roman" panose="02020603050405020304" pitchFamily="18" charset="0"/>
                <a:cs typeface="Times New Roman" panose="02020603050405020304" pitchFamily="18" charset="0"/>
              </a:rPr>
              <a:t>ƯỚNG</a:t>
            </a:r>
            <a:endParaRPr lang="en-US" sz="2400" b="1" dirty="0">
              <a:latin typeface="Times New Roman" panose="02020603050405020304" pitchFamily="18" charset="0"/>
              <a:cs typeface="Times New Roman" panose="02020603050405020304" pitchFamily="18" charset="0"/>
            </a:endParaRPr>
          </a:p>
        </p:txBody>
      </p:sp>
      <p:sp>
        <p:nvSpPr>
          <p:cNvPr id="20" name="Tiêu đề 4">
            <a:extLst>
              <a:ext uri="{FF2B5EF4-FFF2-40B4-BE49-F238E27FC236}">
                <a16:creationId xmlns:a16="http://schemas.microsoft.com/office/drawing/2014/main" xmlns="" id="{8352BFA7-3A35-4417-8B39-57551E9F25B4}"/>
              </a:ext>
            </a:extLst>
          </p:cNvPr>
          <p:cNvSpPr>
            <a:spLocks noGrp="1"/>
          </p:cNvSpPr>
          <p:nvPr>
            <p:ph type="title"/>
          </p:nvPr>
        </p:nvSpPr>
        <p:spPr>
          <a:xfrm>
            <a:off x="1066800" y="149870"/>
            <a:ext cx="10058400" cy="610706"/>
          </a:xfrm>
        </p:spPr>
        <p:txBody>
          <a:bodyPr>
            <a:normAutofit fontScale="90000"/>
          </a:bodyPr>
          <a:lstStyle/>
          <a:p>
            <a:r>
              <a:rPr lang="vi-VN" b="1">
                <a:latin typeface="Times New Roman" panose="02020603050405020304" pitchFamily="18" charset="0"/>
                <a:cs typeface="Times New Roman" panose="02020603050405020304" pitchFamily="18" charset="0"/>
              </a:rPr>
              <a:t>BỐ CỤC TỔNG QUÁT:</a:t>
            </a:r>
          </a:p>
        </p:txBody>
      </p:sp>
      <p:sp>
        <p:nvSpPr>
          <p:cNvPr id="2" name="TextBox 1"/>
          <p:cNvSpPr txBox="1"/>
          <p:nvPr/>
        </p:nvSpPr>
        <p:spPr>
          <a:xfrm>
            <a:off x="3202086" y="3658996"/>
            <a:ext cx="3360349" cy="461665"/>
          </a:xfrm>
          <a:prstGeom prst="rect">
            <a:avLst/>
          </a:prstGeom>
          <a:noFill/>
        </p:spPr>
        <p:txBody>
          <a:bodyPr wrap="square" rtlCol="0">
            <a:spAutoFit/>
          </a:bodyPr>
          <a:lstStyle/>
          <a:p>
            <a:pPr eaLnBrk="0" hangingPunct="0"/>
            <a:r>
              <a:rPr lang="vi-VN" sz="2400" b="1" dirty="0" smtClean="0">
                <a:latin typeface="Times New Roman" panose="02020603050405020304" pitchFamily="18" charset="0"/>
                <a:cs typeface="Times New Roman" panose="02020603050405020304" pitchFamily="18" charset="0"/>
              </a:rPr>
              <a:t>VÍ DỤ</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0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heckerboard(across)">
                                      <p:cBhvr>
                                        <p:cTn id="40" dur="500"/>
                                        <p:tgtEl>
                                          <p:spTgt spid="10"/>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heckerboard(across)">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heckerboard(across)">
                                      <p:cBhvr>
                                        <p:cTn id="48" dur="500"/>
                                        <p:tgtEl>
                                          <p:spTgt spid="13"/>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checkerboard(across)">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checkerboard(across)">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checkerboard(across)">
                                      <p:cBhvr>
                                        <p:cTn id="61" dur="500"/>
                                        <p:tgtEl>
                                          <p:spTgt spid="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checkerboard(across)">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p:bldP spid="10" grpId="0"/>
      <p:bldP spid="11" grpId="0" animBg="1"/>
      <p:bldP spid="12" grpId="0" animBg="1"/>
      <p:bldP spid="13" grpId="0"/>
      <p:bldP spid="14" grpId="0" animBg="1"/>
      <p:bldP spid="15" grpId="0" animBg="1"/>
      <p:bldP spid="16" grpId="0"/>
      <p:bldP spid="17"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7">
            <a:extLst>
              <a:ext uri="{FF2B5EF4-FFF2-40B4-BE49-F238E27FC236}">
                <a16:creationId xmlns:a16="http://schemas.microsoft.com/office/drawing/2014/main" xmlns="" id="{AF5AE0BD-F10E-46C5-B12E-54EE3E6CDE82}"/>
              </a:ext>
            </a:extLst>
          </p:cNvPr>
          <p:cNvSpPr>
            <a:spLocks noChangeArrowheads="1"/>
          </p:cNvSpPr>
          <p:nvPr/>
        </p:nvSpPr>
        <p:spPr bwMode="gray">
          <a:xfrm rot="3419336">
            <a:off x="1005091" y="18301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 name="Tiêu đề 4">
            <a:extLst>
              <a:ext uri="{FF2B5EF4-FFF2-40B4-BE49-F238E27FC236}">
                <a16:creationId xmlns:a16="http://schemas.microsoft.com/office/drawing/2014/main" xmlns="" id="{52B9F5C9-198D-47EB-B130-AA97CABEFF37}"/>
              </a:ext>
            </a:extLst>
          </p:cNvPr>
          <p:cNvSpPr>
            <a:spLocks noGrp="1"/>
          </p:cNvSpPr>
          <p:nvPr>
            <p:ph type="title"/>
          </p:nvPr>
        </p:nvSpPr>
        <p:spPr>
          <a:xfrm>
            <a:off x="1066800" y="149870"/>
            <a:ext cx="10058400" cy="610706"/>
          </a:xfrm>
        </p:spPr>
        <p:txBody>
          <a:bodyPr>
            <a:normAutofit fontScale="90000"/>
          </a:bodyPr>
          <a:lstStyle/>
          <a:p>
            <a:r>
              <a:rPr lang="vi-VN" b="1">
                <a:solidFill>
                  <a:schemeClr val="bg1"/>
                </a:solidFill>
                <a:latin typeface="Times New Roman" panose="02020603050405020304" pitchFamily="18" charset="0"/>
                <a:cs typeface="Times New Roman" panose="02020603050405020304" pitchFamily="18" charset="0"/>
              </a:rPr>
              <a:t>1</a:t>
            </a:r>
            <a:r>
              <a:rPr lang="vi-VN" b="1">
                <a:latin typeface="Times New Roman" panose="02020603050405020304" pitchFamily="18" charset="0"/>
                <a:cs typeface="Times New Roman" panose="02020603050405020304" pitchFamily="18" charset="0"/>
              </a:rPr>
              <a:t>   MÔ TẢ BÀI TOÁN</a:t>
            </a:r>
          </a:p>
        </p:txBody>
      </p:sp>
      <p:sp>
        <p:nvSpPr>
          <p:cNvPr id="6" name="Oval 2">
            <a:extLst>
              <a:ext uri="{FF2B5EF4-FFF2-40B4-BE49-F238E27FC236}">
                <a16:creationId xmlns:a16="http://schemas.microsoft.com/office/drawing/2014/main" xmlns="" id="{7228F283-2D49-453E-8948-CA6FE359EB79}"/>
              </a:ext>
            </a:extLst>
          </p:cNvPr>
          <p:cNvSpPr>
            <a:spLocks noChangeArrowheads="1"/>
          </p:cNvSpPr>
          <p:nvPr/>
        </p:nvSpPr>
        <p:spPr bwMode="gray">
          <a:xfrm>
            <a:off x="3873370" y="1923842"/>
            <a:ext cx="2743200" cy="2743200"/>
          </a:xfrm>
          <a:prstGeom prst="ellipse">
            <a:avLst/>
          </a:prstGeom>
          <a:solidFill>
            <a:schemeClr val="bg1">
              <a:alpha val="80000"/>
            </a:schemeClr>
          </a:solidFill>
          <a:ln w="9525" algn="ctr">
            <a:noFill/>
            <a:round/>
            <a:headEnd/>
            <a:tailEnd/>
          </a:ln>
          <a:effectLst/>
        </p:spPr>
        <p:txBody>
          <a:bodyPr wrap="none" anchor="ctr"/>
          <a:lstStyle/>
          <a:p>
            <a:endParaRPr lang="en-US"/>
          </a:p>
        </p:txBody>
      </p:sp>
      <p:sp>
        <p:nvSpPr>
          <p:cNvPr id="7" name="Oval 3">
            <a:extLst>
              <a:ext uri="{FF2B5EF4-FFF2-40B4-BE49-F238E27FC236}">
                <a16:creationId xmlns:a16="http://schemas.microsoft.com/office/drawing/2014/main" xmlns="" id="{D224C3F0-A6D7-493D-962E-BF18702700FA}"/>
              </a:ext>
            </a:extLst>
          </p:cNvPr>
          <p:cNvSpPr>
            <a:spLocks noChangeArrowheads="1"/>
          </p:cNvSpPr>
          <p:nvPr/>
        </p:nvSpPr>
        <p:spPr bwMode="gray">
          <a:xfrm>
            <a:off x="5016370" y="2438192"/>
            <a:ext cx="1619250" cy="1619250"/>
          </a:xfrm>
          <a:prstGeom prst="ellipse">
            <a:avLst/>
          </a:prstGeom>
          <a:solidFill>
            <a:srgbClr val="DCDCDC">
              <a:alpha val="50000"/>
            </a:srgbClr>
          </a:solidFill>
          <a:ln w="9525" algn="ctr">
            <a:noFill/>
            <a:round/>
            <a:headEnd/>
            <a:tailEnd/>
          </a:ln>
          <a:effectLst/>
        </p:spPr>
        <p:txBody>
          <a:bodyPr wrap="none" anchor="ctr"/>
          <a:lstStyle/>
          <a:p>
            <a:endParaRPr lang="en-US"/>
          </a:p>
        </p:txBody>
      </p:sp>
      <p:sp>
        <p:nvSpPr>
          <p:cNvPr id="8" name="Line 4">
            <a:extLst>
              <a:ext uri="{FF2B5EF4-FFF2-40B4-BE49-F238E27FC236}">
                <a16:creationId xmlns:a16="http://schemas.microsoft.com/office/drawing/2014/main" xmlns="" id="{9813CCCB-7EAE-4029-AFE6-379E51A572F8}"/>
              </a:ext>
            </a:extLst>
          </p:cNvPr>
          <p:cNvSpPr>
            <a:spLocks noChangeShapeType="1"/>
          </p:cNvSpPr>
          <p:nvPr/>
        </p:nvSpPr>
        <p:spPr bwMode="gray">
          <a:xfrm>
            <a:off x="4254370" y="3219242"/>
            <a:ext cx="1524000" cy="76200"/>
          </a:xfrm>
          <a:prstGeom prst="line">
            <a:avLst/>
          </a:prstGeom>
          <a:noFill/>
          <a:ln w="12700">
            <a:solidFill>
              <a:schemeClr val="tx1"/>
            </a:solidFill>
            <a:round/>
            <a:headEnd/>
            <a:tailEnd/>
          </a:ln>
          <a:effectLst/>
        </p:spPr>
        <p:txBody>
          <a:bodyPr wrap="none" anchor="ctr"/>
          <a:lstStyle/>
          <a:p>
            <a:endParaRPr lang="en-US"/>
          </a:p>
        </p:txBody>
      </p:sp>
      <p:sp>
        <p:nvSpPr>
          <p:cNvPr id="9" name="Line 5">
            <a:extLst>
              <a:ext uri="{FF2B5EF4-FFF2-40B4-BE49-F238E27FC236}">
                <a16:creationId xmlns:a16="http://schemas.microsoft.com/office/drawing/2014/main" xmlns="" id="{C161F5E4-531A-4D61-9D02-6C79F29B2BC7}"/>
              </a:ext>
            </a:extLst>
          </p:cNvPr>
          <p:cNvSpPr>
            <a:spLocks noChangeShapeType="1"/>
          </p:cNvSpPr>
          <p:nvPr/>
        </p:nvSpPr>
        <p:spPr bwMode="gray">
          <a:xfrm>
            <a:off x="5092570" y="2076242"/>
            <a:ext cx="914400" cy="914400"/>
          </a:xfrm>
          <a:prstGeom prst="line">
            <a:avLst/>
          </a:prstGeom>
          <a:noFill/>
          <a:ln w="12700">
            <a:solidFill>
              <a:schemeClr val="tx1"/>
            </a:solidFill>
            <a:round/>
            <a:headEnd/>
            <a:tailEnd/>
          </a:ln>
          <a:effectLst/>
        </p:spPr>
        <p:txBody>
          <a:bodyPr wrap="none" anchor="ctr"/>
          <a:lstStyle/>
          <a:p>
            <a:endParaRPr lang="en-US"/>
          </a:p>
        </p:txBody>
      </p:sp>
      <p:sp>
        <p:nvSpPr>
          <p:cNvPr id="10" name="Line 6">
            <a:extLst>
              <a:ext uri="{FF2B5EF4-FFF2-40B4-BE49-F238E27FC236}">
                <a16:creationId xmlns:a16="http://schemas.microsoft.com/office/drawing/2014/main" xmlns="" id="{E28837A2-6662-4C4D-81B1-93C4AEE8E0E5}"/>
              </a:ext>
            </a:extLst>
          </p:cNvPr>
          <p:cNvSpPr>
            <a:spLocks noChangeShapeType="1"/>
          </p:cNvSpPr>
          <p:nvPr/>
        </p:nvSpPr>
        <p:spPr bwMode="gray">
          <a:xfrm flipH="1">
            <a:off x="5187820" y="3600242"/>
            <a:ext cx="819150" cy="1409700"/>
          </a:xfrm>
          <a:prstGeom prst="line">
            <a:avLst/>
          </a:prstGeom>
          <a:noFill/>
          <a:ln w="12700">
            <a:solidFill>
              <a:schemeClr val="tx1"/>
            </a:solidFill>
            <a:round/>
            <a:headEnd/>
            <a:tailEnd/>
          </a:ln>
          <a:effectLst/>
        </p:spPr>
        <p:txBody>
          <a:bodyPr wrap="none" anchor="ctr"/>
          <a:lstStyle/>
          <a:p>
            <a:endParaRPr lang="en-US"/>
          </a:p>
        </p:txBody>
      </p:sp>
      <p:sp>
        <p:nvSpPr>
          <p:cNvPr id="11" name="Line 8">
            <a:extLst>
              <a:ext uri="{FF2B5EF4-FFF2-40B4-BE49-F238E27FC236}">
                <a16:creationId xmlns:a16="http://schemas.microsoft.com/office/drawing/2014/main" xmlns="" id="{66E4D277-7F3C-4D13-B23A-16EAD53B5F45}"/>
              </a:ext>
            </a:extLst>
          </p:cNvPr>
          <p:cNvSpPr>
            <a:spLocks noChangeShapeType="1"/>
          </p:cNvSpPr>
          <p:nvPr/>
        </p:nvSpPr>
        <p:spPr bwMode="gray">
          <a:xfrm flipV="1">
            <a:off x="6387970" y="2228642"/>
            <a:ext cx="533400" cy="838200"/>
          </a:xfrm>
          <a:prstGeom prst="line">
            <a:avLst/>
          </a:prstGeom>
          <a:noFill/>
          <a:ln w="12700">
            <a:solidFill>
              <a:schemeClr val="tx1"/>
            </a:solidFill>
            <a:round/>
            <a:headEnd/>
            <a:tailEnd/>
          </a:ln>
          <a:effectLst/>
        </p:spPr>
        <p:txBody>
          <a:bodyPr wrap="none" anchor="ctr"/>
          <a:lstStyle/>
          <a:p>
            <a:endParaRPr lang="en-US"/>
          </a:p>
        </p:txBody>
      </p:sp>
      <p:sp>
        <p:nvSpPr>
          <p:cNvPr id="12" name="Oval 9">
            <a:extLst>
              <a:ext uri="{FF2B5EF4-FFF2-40B4-BE49-F238E27FC236}">
                <a16:creationId xmlns:a16="http://schemas.microsoft.com/office/drawing/2014/main" xmlns="" id="{266BB0E9-9CF1-4319-B115-FA0CCCDCFF07}"/>
              </a:ext>
            </a:extLst>
          </p:cNvPr>
          <p:cNvSpPr>
            <a:spLocks noChangeArrowheads="1"/>
          </p:cNvSpPr>
          <p:nvPr/>
        </p:nvSpPr>
        <p:spPr bwMode="gray">
          <a:xfrm>
            <a:off x="5654545" y="2828717"/>
            <a:ext cx="895350" cy="895350"/>
          </a:xfrm>
          <a:prstGeom prst="ellipse">
            <a:avLst/>
          </a:prstGeom>
          <a:solidFill>
            <a:srgbClr val="C0C0C0">
              <a:alpha val="50000"/>
            </a:srgbClr>
          </a:solidFill>
          <a:ln w="9525" algn="ctr">
            <a:noFill/>
            <a:round/>
            <a:headEnd/>
            <a:tailEnd/>
          </a:ln>
          <a:effectLst/>
        </p:spPr>
        <p:txBody>
          <a:bodyPr wrap="none" anchor="ctr"/>
          <a:lstStyle/>
          <a:p>
            <a:endParaRPr lang="en-US"/>
          </a:p>
        </p:txBody>
      </p:sp>
      <p:grpSp>
        <p:nvGrpSpPr>
          <p:cNvPr id="13" name="Group 11">
            <a:extLst>
              <a:ext uri="{FF2B5EF4-FFF2-40B4-BE49-F238E27FC236}">
                <a16:creationId xmlns:a16="http://schemas.microsoft.com/office/drawing/2014/main" xmlns="" id="{86AD2C1C-21FA-421E-B1F0-EE56713A47B9}"/>
              </a:ext>
            </a:extLst>
          </p:cNvPr>
          <p:cNvGrpSpPr>
            <a:grpSpLocks/>
          </p:cNvGrpSpPr>
          <p:nvPr/>
        </p:nvGrpSpPr>
        <p:grpSpPr bwMode="auto">
          <a:xfrm>
            <a:off x="4178170" y="1085642"/>
            <a:ext cx="1146175" cy="1384300"/>
            <a:chOff x="2064" y="1008"/>
            <a:chExt cx="722" cy="872"/>
          </a:xfrm>
        </p:grpSpPr>
        <p:sp>
          <p:nvSpPr>
            <p:cNvPr id="14" name="Oval 12">
              <a:extLst>
                <a:ext uri="{FF2B5EF4-FFF2-40B4-BE49-F238E27FC236}">
                  <a16:creationId xmlns:a16="http://schemas.microsoft.com/office/drawing/2014/main" xmlns="" id="{A8D0B6EC-F800-4C7B-B7C0-BBF1D8D0862C}"/>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 name="Group 13">
              <a:extLst>
                <a:ext uri="{FF2B5EF4-FFF2-40B4-BE49-F238E27FC236}">
                  <a16:creationId xmlns:a16="http://schemas.microsoft.com/office/drawing/2014/main" xmlns="" id="{4DF7DE6C-F1B1-4CA2-80CB-A7CA30D653AB}"/>
                </a:ext>
              </a:extLst>
            </p:cNvPr>
            <p:cNvGrpSpPr>
              <a:grpSpLocks/>
            </p:cNvGrpSpPr>
            <p:nvPr/>
          </p:nvGrpSpPr>
          <p:grpSpPr bwMode="auto">
            <a:xfrm>
              <a:off x="2086" y="1031"/>
              <a:ext cx="680" cy="849"/>
              <a:chOff x="3975" y="1593"/>
              <a:chExt cx="931" cy="1163"/>
            </a:xfrm>
          </p:grpSpPr>
          <p:pic>
            <p:nvPicPr>
              <p:cNvPr id="27" name="Picture 14" descr="circuler_1">
                <a:extLst>
                  <a:ext uri="{FF2B5EF4-FFF2-40B4-BE49-F238E27FC236}">
                    <a16:creationId xmlns:a16="http://schemas.microsoft.com/office/drawing/2014/main" xmlns="" id="{F285019F-70E8-450D-89C4-ECAC6208FE62}"/>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28" name="Oval 15">
                <a:extLst>
                  <a:ext uri="{FF2B5EF4-FFF2-40B4-BE49-F238E27FC236}">
                    <a16:creationId xmlns:a16="http://schemas.microsoft.com/office/drawing/2014/main" xmlns="" id="{54446741-2689-4C9E-B185-A19948F30A53}"/>
                  </a:ext>
                </a:extLst>
              </p:cNvPr>
              <p:cNvSpPr>
                <a:spLocks noChangeArrowheads="1"/>
              </p:cNvSpPr>
              <p:nvPr/>
            </p:nvSpPr>
            <p:spPr bwMode="gray">
              <a:xfrm>
                <a:off x="3975" y="1593"/>
                <a:ext cx="931" cy="937"/>
              </a:xfrm>
              <a:prstGeom prst="ellipse">
                <a:avLst/>
              </a:prstGeom>
              <a:solidFill>
                <a:schemeClr val="hlink">
                  <a:alpha val="50000"/>
                </a:schemeClr>
              </a:solidFill>
              <a:ln w="9525" algn="ctr">
                <a:noFill/>
                <a:round/>
                <a:headEnd/>
                <a:tailEnd/>
              </a:ln>
              <a:effectLst/>
            </p:spPr>
            <p:txBody>
              <a:bodyPr wrap="none" anchor="ctr"/>
              <a:lstStyle/>
              <a:p>
                <a:endParaRPr lang="en-US"/>
              </a:p>
            </p:txBody>
          </p:sp>
          <p:pic>
            <p:nvPicPr>
              <p:cNvPr id="29" name="Picture 16" descr="light_shadow1">
                <a:extLst>
                  <a:ext uri="{FF2B5EF4-FFF2-40B4-BE49-F238E27FC236}">
                    <a16:creationId xmlns:a16="http://schemas.microsoft.com/office/drawing/2014/main" xmlns="" id="{BC65C70B-7982-4B9A-88C7-D9CDC2CC81F3}"/>
                  </a:ext>
                </a:extLst>
              </p:cNvPr>
              <p:cNvPicPr>
                <a:picLocks noChangeAspect="1" noChangeArrowheads="1"/>
              </p:cNvPicPr>
              <p:nvPr/>
            </p:nvPicPr>
            <p:blipFill>
              <a:blip r:embed="rId3" cstate="print"/>
              <a:srcRect t="14285"/>
              <a:stretch>
                <a:fillRect/>
              </a:stretch>
            </p:blipFill>
            <p:spPr bwMode="gray">
              <a:xfrm>
                <a:off x="3981" y="1632"/>
                <a:ext cx="682" cy="585"/>
              </a:xfrm>
              <a:prstGeom prst="rect">
                <a:avLst/>
              </a:prstGeom>
              <a:noFill/>
            </p:spPr>
          </p:pic>
          <p:grpSp>
            <p:nvGrpSpPr>
              <p:cNvPr id="30" name="Group 17">
                <a:extLst>
                  <a:ext uri="{FF2B5EF4-FFF2-40B4-BE49-F238E27FC236}">
                    <a16:creationId xmlns:a16="http://schemas.microsoft.com/office/drawing/2014/main" xmlns="" id="{5D9660F7-42E5-47F4-AC14-709DD7C851AE}"/>
                  </a:ext>
                </a:extLst>
              </p:cNvPr>
              <p:cNvGrpSpPr>
                <a:grpSpLocks/>
              </p:cNvGrpSpPr>
              <p:nvPr/>
            </p:nvGrpSpPr>
            <p:grpSpPr bwMode="auto">
              <a:xfrm rot="-3733502" flipH="1" flipV="1">
                <a:off x="4256" y="2247"/>
                <a:ext cx="820" cy="198"/>
                <a:chOff x="2532" y="1051"/>
                <a:chExt cx="893" cy="246"/>
              </a:xfrm>
            </p:grpSpPr>
            <p:grpSp>
              <p:nvGrpSpPr>
                <p:cNvPr id="31" name="Group 18">
                  <a:extLst>
                    <a:ext uri="{FF2B5EF4-FFF2-40B4-BE49-F238E27FC236}">
                      <a16:creationId xmlns:a16="http://schemas.microsoft.com/office/drawing/2014/main" xmlns="" id="{90DA9239-279C-49D7-B080-18514302D321}"/>
                    </a:ext>
                  </a:extLst>
                </p:cNvPr>
                <p:cNvGrpSpPr>
                  <a:grpSpLocks/>
                </p:cNvGrpSpPr>
                <p:nvPr/>
              </p:nvGrpSpPr>
              <p:grpSpPr bwMode="auto">
                <a:xfrm>
                  <a:off x="2532" y="1051"/>
                  <a:ext cx="743" cy="185"/>
                  <a:chOff x="1565" y="2568"/>
                  <a:chExt cx="1118" cy="279"/>
                </a:xfrm>
              </p:grpSpPr>
              <p:sp>
                <p:nvSpPr>
                  <p:cNvPr id="37" name="AutoShape 19">
                    <a:extLst>
                      <a:ext uri="{FF2B5EF4-FFF2-40B4-BE49-F238E27FC236}">
                        <a16:creationId xmlns:a16="http://schemas.microsoft.com/office/drawing/2014/main" xmlns="" id="{DCCC9DB3-C00A-4724-99DF-C891CF52FA2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8" name="AutoShape 20">
                    <a:extLst>
                      <a:ext uri="{FF2B5EF4-FFF2-40B4-BE49-F238E27FC236}">
                        <a16:creationId xmlns:a16="http://schemas.microsoft.com/office/drawing/2014/main" xmlns="" id="{C703E8F7-8E84-43D7-9A8F-5642D8F5CB01}"/>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9" name="AutoShape 21">
                    <a:extLst>
                      <a:ext uri="{FF2B5EF4-FFF2-40B4-BE49-F238E27FC236}">
                        <a16:creationId xmlns:a16="http://schemas.microsoft.com/office/drawing/2014/main" xmlns="" id="{718EA4A8-4ED5-4BBA-8DFD-7AFB5C6985CC}"/>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0" name="AutoShape 22">
                    <a:extLst>
                      <a:ext uri="{FF2B5EF4-FFF2-40B4-BE49-F238E27FC236}">
                        <a16:creationId xmlns:a16="http://schemas.microsoft.com/office/drawing/2014/main" xmlns="" id="{F4E4FBC4-A0DA-4C8E-9F25-EE4E142A214C}"/>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32" name="Group 23">
                  <a:extLst>
                    <a:ext uri="{FF2B5EF4-FFF2-40B4-BE49-F238E27FC236}">
                      <a16:creationId xmlns:a16="http://schemas.microsoft.com/office/drawing/2014/main" xmlns="" id="{5AD380E6-B2DB-4D8E-B1EC-93CE8FE8F517}"/>
                    </a:ext>
                  </a:extLst>
                </p:cNvPr>
                <p:cNvGrpSpPr>
                  <a:grpSpLocks/>
                </p:cNvGrpSpPr>
                <p:nvPr/>
              </p:nvGrpSpPr>
              <p:grpSpPr bwMode="auto">
                <a:xfrm rot="1353540">
                  <a:off x="2682" y="1111"/>
                  <a:ext cx="743" cy="186"/>
                  <a:chOff x="1565" y="2568"/>
                  <a:chExt cx="1118" cy="279"/>
                </a:xfrm>
              </p:grpSpPr>
              <p:sp>
                <p:nvSpPr>
                  <p:cNvPr id="33" name="AutoShape 24">
                    <a:extLst>
                      <a:ext uri="{FF2B5EF4-FFF2-40B4-BE49-F238E27FC236}">
                        <a16:creationId xmlns:a16="http://schemas.microsoft.com/office/drawing/2014/main" xmlns="" id="{0126DCBD-79E3-401D-9647-D3B5E9A63C73}"/>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4" name="AutoShape 25">
                    <a:extLst>
                      <a:ext uri="{FF2B5EF4-FFF2-40B4-BE49-F238E27FC236}">
                        <a16:creationId xmlns:a16="http://schemas.microsoft.com/office/drawing/2014/main" xmlns="" id="{4BB2F2B1-77FC-4638-82DB-4835130FA51B}"/>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5" name="AutoShape 26">
                    <a:extLst>
                      <a:ext uri="{FF2B5EF4-FFF2-40B4-BE49-F238E27FC236}">
                        <a16:creationId xmlns:a16="http://schemas.microsoft.com/office/drawing/2014/main" xmlns="" id="{23FA789B-B890-40CC-81CE-24276CA3FE3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6" name="AutoShape 27">
                    <a:extLst>
                      <a:ext uri="{FF2B5EF4-FFF2-40B4-BE49-F238E27FC236}">
                        <a16:creationId xmlns:a16="http://schemas.microsoft.com/office/drawing/2014/main" xmlns="" id="{A9BC66E4-11E8-4926-8417-C2FDEC115257}"/>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6" name="Group 28">
              <a:extLst>
                <a:ext uri="{FF2B5EF4-FFF2-40B4-BE49-F238E27FC236}">
                  <a16:creationId xmlns:a16="http://schemas.microsoft.com/office/drawing/2014/main" xmlns="" id="{8BE71059-5752-4C7E-90A5-2C1934AC941E}"/>
                </a:ext>
              </a:extLst>
            </p:cNvPr>
            <p:cNvGrpSpPr>
              <a:grpSpLocks/>
            </p:cNvGrpSpPr>
            <p:nvPr/>
          </p:nvGrpSpPr>
          <p:grpSpPr bwMode="auto">
            <a:xfrm rot="-3733502" flipH="1" flipV="1">
              <a:off x="2362" y="1505"/>
              <a:ext cx="527" cy="128"/>
              <a:chOff x="2532" y="1051"/>
              <a:chExt cx="893" cy="246"/>
            </a:xfrm>
          </p:grpSpPr>
          <p:grpSp>
            <p:nvGrpSpPr>
              <p:cNvPr id="17" name="Group 29">
                <a:extLst>
                  <a:ext uri="{FF2B5EF4-FFF2-40B4-BE49-F238E27FC236}">
                    <a16:creationId xmlns:a16="http://schemas.microsoft.com/office/drawing/2014/main" xmlns="" id="{CFFD152B-8149-44E4-B7A2-C92CC6377545}"/>
                  </a:ext>
                </a:extLst>
              </p:cNvPr>
              <p:cNvGrpSpPr>
                <a:grpSpLocks/>
              </p:cNvGrpSpPr>
              <p:nvPr/>
            </p:nvGrpSpPr>
            <p:grpSpPr bwMode="auto">
              <a:xfrm>
                <a:off x="2532" y="1051"/>
                <a:ext cx="743" cy="185"/>
                <a:chOff x="1565" y="2568"/>
                <a:chExt cx="1118" cy="279"/>
              </a:xfrm>
            </p:grpSpPr>
            <p:sp>
              <p:nvSpPr>
                <p:cNvPr id="23" name="AutoShape 30">
                  <a:extLst>
                    <a:ext uri="{FF2B5EF4-FFF2-40B4-BE49-F238E27FC236}">
                      <a16:creationId xmlns:a16="http://schemas.microsoft.com/office/drawing/2014/main" xmlns="" id="{D5E0C584-103C-49F6-97F3-AE7898D5CEE9}"/>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 name="AutoShape 31">
                  <a:extLst>
                    <a:ext uri="{FF2B5EF4-FFF2-40B4-BE49-F238E27FC236}">
                      <a16:creationId xmlns:a16="http://schemas.microsoft.com/office/drawing/2014/main" xmlns="" id="{DC693071-5B42-412E-9048-B5B7A8ABAABC}"/>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5" name="AutoShape 32">
                  <a:extLst>
                    <a:ext uri="{FF2B5EF4-FFF2-40B4-BE49-F238E27FC236}">
                      <a16:creationId xmlns:a16="http://schemas.microsoft.com/office/drawing/2014/main" xmlns="" id="{41A46EE9-3C1C-4757-9B58-109984E1FD3D}"/>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6" name="AutoShape 33">
                  <a:extLst>
                    <a:ext uri="{FF2B5EF4-FFF2-40B4-BE49-F238E27FC236}">
                      <a16:creationId xmlns:a16="http://schemas.microsoft.com/office/drawing/2014/main" xmlns="" id="{8058EE6D-7C20-4E94-8DEC-8FDC934A72A0}"/>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8" name="Group 34">
                <a:extLst>
                  <a:ext uri="{FF2B5EF4-FFF2-40B4-BE49-F238E27FC236}">
                    <a16:creationId xmlns:a16="http://schemas.microsoft.com/office/drawing/2014/main" xmlns="" id="{5CB3108A-DA1B-4B55-A5D0-CA6D92138899}"/>
                  </a:ext>
                </a:extLst>
              </p:cNvPr>
              <p:cNvGrpSpPr>
                <a:grpSpLocks/>
              </p:cNvGrpSpPr>
              <p:nvPr/>
            </p:nvGrpSpPr>
            <p:grpSpPr bwMode="auto">
              <a:xfrm rot="1353540">
                <a:off x="2682" y="1111"/>
                <a:ext cx="743" cy="186"/>
                <a:chOff x="1565" y="2568"/>
                <a:chExt cx="1118" cy="279"/>
              </a:xfrm>
            </p:grpSpPr>
            <p:sp>
              <p:nvSpPr>
                <p:cNvPr id="19" name="AutoShape 35">
                  <a:extLst>
                    <a:ext uri="{FF2B5EF4-FFF2-40B4-BE49-F238E27FC236}">
                      <a16:creationId xmlns:a16="http://schemas.microsoft.com/office/drawing/2014/main" xmlns="" id="{0C905588-F369-4DD5-8302-881954154C0D}"/>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0" name="AutoShape 36">
                  <a:extLst>
                    <a:ext uri="{FF2B5EF4-FFF2-40B4-BE49-F238E27FC236}">
                      <a16:creationId xmlns:a16="http://schemas.microsoft.com/office/drawing/2014/main" xmlns="" id="{27CDBE6E-2F4E-42CF-BD26-DB2DEBFFC93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1" name="AutoShape 37">
                  <a:extLst>
                    <a:ext uri="{FF2B5EF4-FFF2-40B4-BE49-F238E27FC236}">
                      <a16:creationId xmlns:a16="http://schemas.microsoft.com/office/drawing/2014/main" xmlns="" id="{4B3E7CBA-7F20-492C-8005-4732C1D28BF9}"/>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2" name="AutoShape 38">
                  <a:extLst>
                    <a:ext uri="{FF2B5EF4-FFF2-40B4-BE49-F238E27FC236}">
                      <a16:creationId xmlns:a16="http://schemas.microsoft.com/office/drawing/2014/main" xmlns="" id="{50DB3614-CB76-487F-A6E9-7B702F973DB3}"/>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41" name="Group 40">
            <a:extLst>
              <a:ext uri="{FF2B5EF4-FFF2-40B4-BE49-F238E27FC236}">
                <a16:creationId xmlns:a16="http://schemas.microsoft.com/office/drawing/2014/main" xmlns="" id="{0005B621-C017-4535-984A-0233A12DB573}"/>
              </a:ext>
            </a:extLst>
          </p:cNvPr>
          <p:cNvGrpSpPr>
            <a:grpSpLocks/>
          </p:cNvGrpSpPr>
          <p:nvPr/>
        </p:nvGrpSpPr>
        <p:grpSpPr bwMode="auto">
          <a:xfrm>
            <a:off x="3189158" y="2482642"/>
            <a:ext cx="1146175" cy="1384300"/>
            <a:chOff x="2064" y="1008"/>
            <a:chExt cx="722" cy="872"/>
          </a:xfrm>
        </p:grpSpPr>
        <p:sp>
          <p:nvSpPr>
            <p:cNvPr id="42" name="Oval 41">
              <a:extLst>
                <a:ext uri="{FF2B5EF4-FFF2-40B4-BE49-F238E27FC236}">
                  <a16:creationId xmlns:a16="http://schemas.microsoft.com/office/drawing/2014/main" xmlns="" id="{B40071CA-1F02-4491-B33F-A7A16E6B31B2}"/>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43" name="Group 42">
              <a:extLst>
                <a:ext uri="{FF2B5EF4-FFF2-40B4-BE49-F238E27FC236}">
                  <a16:creationId xmlns:a16="http://schemas.microsoft.com/office/drawing/2014/main" xmlns="" id="{90EAB40D-DD50-4B90-9B75-96598AFAA085}"/>
                </a:ext>
              </a:extLst>
            </p:cNvPr>
            <p:cNvGrpSpPr>
              <a:grpSpLocks/>
            </p:cNvGrpSpPr>
            <p:nvPr/>
          </p:nvGrpSpPr>
          <p:grpSpPr bwMode="auto">
            <a:xfrm>
              <a:off x="2086" y="1031"/>
              <a:ext cx="680" cy="849"/>
              <a:chOff x="3975" y="1593"/>
              <a:chExt cx="931" cy="1163"/>
            </a:xfrm>
          </p:grpSpPr>
          <p:pic>
            <p:nvPicPr>
              <p:cNvPr id="55" name="Picture 43" descr="circuler_1">
                <a:extLst>
                  <a:ext uri="{FF2B5EF4-FFF2-40B4-BE49-F238E27FC236}">
                    <a16:creationId xmlns:a16="http://schemas.microsoft.com/office/drawing/2014/main" xmlns="" id="{BACCC4F0-6D4E-43E9-95AE-E2C5B4A578D1}"/>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56" name="Oval 44">
                <a:extLst>
                  <a:ext uri="{FF2B5EF4-FFF2-40B4-BE49-F238E27FC236}">
                    <a16:creationId xmlns:a16="http://schemas.microsoft.com/office/drawing/2014/main" xmlns="" id="{32C6B0F8-79F9-4021-A935-946ADC396C5B}"/>
                  </a:ext>
                </a:extLst>
              </p:cNvPr>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en-US"/>
              </a:p>
            </p:txBody>
          </p:sp>
          <p:pic>
            <p:nvPicPr>
              <p:cNvPr id="57" name="Picture 45" descr="light_shadow1">
                <a:extLst>
                  <a:ext uri="{FF2B5EF4-FFF2-40B4-BE49-F238E27FC236}">
                    <a16:creationId xmlns:a16="http://schemas.microsoft.com/office/drawing/2014/main" xmlns="" id="{D8582394-BE94-49DA-BEEA-D44C4067F66E}"/>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58" name="Group 46">
                <a:extLst>
                  <a:ext uri="{FF2B5EF4-FFF2-40B4-BE49-F238E27FC236}">
                    <a16:creationId xmlns:a16="http://schemas.microsoft.com/office/drawing/2014/main" xmlns="" id="{19B3056B-C6D3-4B03-BDF0-B4052835A70E}"/>
                  </a:ext>
                </a:extLst>
              </p:cNvPr>
              <p:cNvGrpSpPr>
                <a:grpSpLocks/>
              </p:cNvGrpSpPr>
              <p:nvPr/>
            </p:nvGrpSpPr>
            <p:grpSpPr bwMode="auto">
              <a:xfrm rot="-3733502" flipH="1" flipV="1">
                <a:off x="4256" y="2247"/>
                <a:ext cx="820" cy="198"/>
                <a:chOff x="2532" y="1051"/>
                <a:chExt cx="893" cy="246"/>
              </a:xfrm>
            </p:grpSpPr>
            <p:grpSp>
              <p:nvGrpSpPr>
                <p:cNvPr id="59" name="Group 47">
                  <a:extLst>
                    <a:ext uri="{FF2B5EF4-FFF2-40B4-BE49-F238E27FC236}">
                      <a16:creationId xmlns:a16="http://schemas.microsoft.com/office/drawing/2014/main" xmlns="" id="{DDA6CD20-F849-491B-9B60-BE6B428ABE2A}"/>
                    </a:ext>
                  </a:extLst>
                </p:cNvPr>
                <p:cNvGrpSpPr>
                  <a:grpSpLocks/>
                </p:cNvGrpSpPr>
                <p:nvPr/>
              </p:nvGrpSpPr>
              <p:grpSpPr bwMode="auto">
                <a:xfrm>
                  <a:off x="2532" y="1051"/>
                  <a:ext cx="743" cy="185"/>
                  <a:chOff x="1565" y="2568"/>
                  <a:chExt cx="1118" cy="279"/>
                </a:xfrm>
              </p:grpSpPr>
              <p:sp>
                <p:nvSpPr>
                  <p:cNvPr id="65" name="AutoShape 48">
                    <a:extLst>
                      <a:ext uri="{FF2B5EF4-FFF2-40B4-BE49-F238E27FC236}">
                        <a16:creationId xmlns:a16="http://schemas.microsoft.com/office/drawing/2014/main" xmlns="" id="{A39BEFF0-C7B5-4060-9134-4AA3C25648FC}"/>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6" name="AutoShape 49">
                    <a:extLst>
                      <a:ext uri="{FF2B5EF4-FFF2-40B4-BE49-F238E27FC236}">
                        <a16:creationId xmlns:a16="http://schemas.microsoft.com/office/drawing/2014/main" xmlns="" id="{0B00C53E-14DF-41D9-8899-149643F8CF0D}"/>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7" name="AutoShape 50">
                    <a:extLst>
                      <a:ext uri="{FF2B5EF4-FFF2-40B4-BE49-F238E27FC236}">
                        <a16:creationId xmlns:a16="http://schemas.microsoft.com/office/drawing/2014/main" xmlns="" id="{6299B212-BB08-452C-8415-DB076AAF71A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8" name="AutoShape 51">
                    <a:extLst>
                      <a:ext uri="{FF2B5EF4-FFF2-40B4-BE49-F238E27FC236}">
                        <a16:creationId xmlns:a16="http://schemas.microsoft.com/office/drawing/2014/main" xmlns="" id="{0BA17C27-DABF-48DD-8031-ED82CAB672B9}"/>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60" name="Group 52">
                  <a:extLst>
                    <a:ext uri="{FF2B5EF4-FFF2-40B4-BE49-F238E27FC236}">
                      <a16:creationId xmlns:a16="http://schemas.microsoft.com/office/drawing/2014/main" xmlns="" id="{15FE3F74-7EF6-43FB-9581-6A35620BE8E2}"/>
                    </a:ext>
                  </a:extLst>
                </p:cNvPr>
                <p:cNvGrpSpPr>
                  <a:grpSpLocks/>
                </p:cNvGrpSpPr>
                <p:nvPr/>
              </p:nvGrpSpPr>
              <p:grpSpPr bwMode="auto">
                <a:xfrm rot="1353540">
                  <a:off x="2682" y="1111"/>
                  <a:ext cx="743" cy="186"/>
                  <a:chOff x="1565" y="2568"/>
                  <a:chExt cx="1118" cy="279"/>
                </a:xfrm>
              </p:grpSpPr>
              <p:sp>
                <p:nvSpPr>
                  <p:cNvPr id="61" name="AutoShape 53">
                    <a:extLst>
                      <a:ext uri="{FF2B5EF4-FFF2-40B4-BE49-F238E27FC236}">
                        <a16:creationId xmlns:a16="http://schemas.microsoft.com/office/drawing/2014/main" xmlns="" id="{921AEEA5-3F77-489F-8726-A762F462EBE0}"/>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2" name="AutoShape 54">
                    <a:extLst>
                      <a:ext uri="{FF2B5EF4-FFF2-40B4-BE49-F238E27FC236}">
                        <a16:creationId xmlns:a16="http://schemas.microsoft.com/office/drawing/2014/main" xmlns="" id="{7328B076-DB54-468C-839F-241AC5810626}"/>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3" name="AutoShape 55">
                    <a:extLst>
                      <a:ext uri="{FF2B5EF4-FFF2-40B4-BE49-F238E27FC236}">
                        <a16:creationId xmlns:a16="http://schemas.microsoft.com/office/drawing/2014/main" xmlns="" id="{032E46C6-CFBE-45D3-8799-ABA8C8D4C31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4" name="AutoShape 56">
                    <a:extLst>
                      <a:ext uri="{FF2B5EF4-FFF2-40B4-BE49-F238E27FC236}">
                        <a16:creationId xmlns:a16="http://schemas.microsoft.com/office/drawing/2014/main" xmlns="" id="{03B8A4E4-FD5F-49F5-AF9E-D3264803BEDA}"/>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44" name="Group 57">
              <a:extLst>
                <a:ext uri="{FF2B5EF4-FFF2-40B4-BE49-F238E27FC236}">
                  <a16:creationId xmlns:a16="http://schemas.microsoft.com/office/drawing/2014/main" xmlns="" id="{B1CB134A-4F92-4B02-A325-4CDDA85D07F8}"/>
                </a:ext>
              </a:extLst>
            </p:cNvPr>
            <p:cNvGrpSpPr>
              <a:grpSpLocks/>
            </p:cNvGrpSpPr>
            <p:nvPr/>
          </p:nvGrpSpPr>
          <p:grpSpPr bwMode="auto">
            <a:xfrm rot="-3733502" flipH="1" flipV="1">
              <a:off x="2362" y="1505"/>
              <a:ext cx="527" cy="128"/>
              <a:chOff x="2532" y="1051"/>
              <a:chExt cx="893" cy="246"/>
            </a:xfrm>
          </p:grpSpPr>
          <p:grpSp>
            <p:nvGrpSpPr>
              <p:cNvPr id="45" name="Group 58">
                <a:extLst>
                  <a:ext uri="{FF2B5EF4-FFF2-40B4-BE49-F238E27FC236}">
                    <a16:creationId xmlns:a16="http://schemas.microsoft.com/office/drawing/2014/main" xmlns="" id="{ABA67DFE-7847-4E6D-AB8B-F5E44A3966F6}"/>
                  </a:ext>
                </a:extLst>
              </p:cNvPr>
              <p:cNvGrpSpPr>
                <a:grpSpLocks/>
              </p:cNvGrpSpPr>
              <p:nvPr/>
            </p:nvGrpSpPr>
            <p:grpSpPr bwMode="auto">
              <a:xfrm>
                <a:off x="2532" y="1051"/>
                <a:ext cx="743" cy="185"/>
                <a:chOff x="1565" y="2568"/>
                <a:chExt cx="1118" cy="279"/>
              </a:xfrm>
            </p:grpSpPr>
            <p:sp>
              <p:nvSpPr>
                <p:cNvPr id="51" name="AutoShape 59">
                  <a:extLst>
                    <a:ext uri="{FF2B5EF4-FFF2-40B4-BE49-F238E27FC236}">
                      <a16:creationId xmlns:a16="http://schemas.microsoft.com/office/drawing/2014/main" xmlns="" id="{08E86C15-D35E-45DE-870F-0090CB89B1BD}"/>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2" name="AutoShape 60">
                  <a:extLst>
                    <a:ext uri="{FF2B5EF4-FFF2-40B4-BE49-F238E27FC236}">
                      <a16:creationId xmlns:a16="http://schemas.microsoft.com/office/drawing/2014/main" xmlns="" id="{464CBC7B-E69F-4FFD-A625-A99C73D888CF}"/>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3" name="AutoShape 61">
                  <a:extLst>
                    <a:ext uri="{FF2B5EF4-FFF2-40B4-BE49-F238E27FC236}">
                      <a16:creationId xmlns:a16="http://schemas.microsoft.com/office/drawing/2014/main" xmlns="" id="{8CE9D41F-3538-49D2-9393-07087DC49009}"/>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4" name="AutoShape 62">
                  <a:extLst>
                    <a:ext uri="{FF2B5EF4-FFF2-40B4-BE49-F238E27FC236}">
                      <a16:creationId xmlns:a16="http://schemas.microsoft.com/office/drawing/2014/main" xmlns="" id="{6E766C5C-A665-4F9B-AF9D-0B1F686DEB85}"/>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46" name="Group 63">
                <a:extLst>
                  <a:ext uri="{FF2B5EF4-FFF2-40B4-BE49-F238E27FC236}">
                    <a16:creationId xmlns:a16="http://schemas.microsoft.com/office/drawing/2014/main" xmlns="" id="{D92D6263-BC26-40C7-B8CC-5208F91017EB}"/>
                  </a:ext>
                </a:extLst>
              </p:cNvPr>
              <p:cNvGrpSpPr>
                <a:grpSpLocks/>
              </p:cNvGrpSpPr>
              <p:nvPr/>
            </p:nvGrpSpPr>
            <p:grpSpPr bwMode="auto">
              <a:xfrm rot="1353540">
                <a:off x="2682" y="1111"/>
                <a:ext cx="743" cy="186"/>
                <a:chOff x="1565" y="2568"/>
                <a:chExt cx="1118" cy="279"/>
              </a:xfrm>
            </p:grpSpPr>
            <p:sp>
              <p:nvSpPr>
                <p:cNvPr id="47" name="AutoShape 64">
                  <a:extLst>
                    <a:ext uri="{FF2B5EF4-FFF2-40B4-BE49-F238E27FC236}">
                      <a16:creationId xmlns:a16="http://schemas.microsoft.com/office/drawing/2014/main" xmlns="" id="{C0A2703E-4094-4ECE-BB43-B9F029820D72}"/>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8" name="AutoShape 65">
                  <a:extLst>
                    <a:ext uri="{FF2B5EF4-FFF2-40B4-BE49-F238E27FC236}">
                      <a16:creationId xmlns:a16="http://schemas.microsoft.com/office/drawing/2014/main" xmlns="" id="{20FC42D6-E0BB-4AE7-9ACC-A1AC5244AE7C}"/>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9" name="AutoShape 66">
                  <a:extLst>
                    <a:ext uri="{FF2B5EF4-FFF2-40B4-BE49-F238E27FC236}">
                      <a16:creationId xmlns:a16="http://schemas.microsoft.com/office/drawing/2014/main" xmlns="" id="{1660E671-B55A-46E1-8FCA-FECF8833C60C}"/>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0" name="AutoShape 67">
                  <a:extLst>
                    <a:ext uri="{FF2B5EF4-FFF2-40B4-BE49-F238E27FC236}">
                      <a16:creationId xmlns:a16="http://schemas.microsoft.com/office/drawing/2014/main" xmlns="" id="{4F499028-71C0-4ECD-8ED9-11E40FC7E90C}"/>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69" name="Group 69">
            <a:extLst>
              <a:ext uri="{FF2B5EF4-FFF2-40B4-BE49-F238E27FC236}">
                <a16:creationId xmlns:a16="http://schemas.microsoft.com/office/drawing/2014/main" xmlns="" id="{B352E33B-6889-4D72-A439-3C0C1A063BBB}"/>
              </a:ext>
            </a:extLst>
          </p:cNvPr>
          <p:cNvGrpSpPr>
            <a:grpSpLocks/>
          </p:cNvGrpSpPr>
          <p:nvPr/>
        </p:nvGrpSpPr>
        <p:grpSpPr bwMode="auto">
          <a:xfrm>
            <a:off x="4301995" y="4830555"/>
            <a:ext cx="1146175" cy="1384300"/>
            <a:chOff x="2064" y="1008"/>
            <a:chExt cx="722" cy="872"/>
          </a:xfrm>
        </p:grpSpPr>
        <p:sp>
          <p:nvSpPr>
            <p:cNvPr id="70" name="Oval 70">
              <a:extLst>
                <a:ext uri="{FF2B5EF4-FFF2-40B4-BE49-F238E27FC236}">
                  <a16:creationId xmlns:a16="http://schemas.microsoft.com/office/drawing/2014/main" xmlns="" id="{5CD282D0-3473-47E9-92DB-9831EE68E9FF}"/>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71" name="Group 71">
              <a:extLst>
                <a:ext uri="{FF2B5EF4-FFF2-40B4-BE49-F238E27FC236}">
                  <a16:creationId xmlns:a16="http://schemas.microsoft.com/office/drawing/2014/main" xmlns="" id="{EE7C39DE-0A37-4858-9EE9-3E7C0D65C8AB}"/>
                </a:ext>
              </a:extLst>
            </p:cNvPr>
            <p:cNvGrpSpPr>
              <a:grpSpLocks/>
            </p:cNvGrpSpPr>
            <p:nvPr/>
          </p:nvGrpSpPr>
          <p:grpSpPr bwMode="auto">
            <a:xfrm>
              <a:off x="2086" y="1031"/>
              <a:ext cx="680" cy="849"/>
              <a:chOff x="3975" y="1593"/>
              <a:chExt cx="931" cy="1163"/>
            </a:xfrm>
          </p:grpSpPr>
          <p:pic>
            <p:nvPicPr>
              <p:cNvPr id="83" name="Picture 72" descr="circuler_1">
                <a:extLst>
                  <a:ext uri="{FF2B5EF4-FFF2-40B4-BE49-F238E27FC236}">
                    <a16:creationId xmlns:a16="http://schemas.microsoft.com/office/drawing/2014/main" xmlns="" id="{3EAD68CD-C0F7-4A3A-84CC-7A6178029426}"/>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84" name="Oval 73">
                <a:extLst>
                  <a:ext uri="{FF2B5EF4-FFF2-40B4-BE49-F238E27FC236}">
                    <a16:creationId xmlns:a16="http://schemas.microsoft.com/office/drawing/2014/main" xmlns="" id="{4C005558-9282-47E7-ADE9-9B5A31D1FFBF}"/>
                  </a:ext>
                </a:extLst>
              </p:cNvPr>
              <p:cNvSpPr>
                <a:spLocks noChangeArrowheads="1"/>
              </p:cNvSpPr>
              <p:nvPr/>
            </p:nvSpPr>
            <p:spPr bwMode="gray">
              <a:xfrm>
                <a:off x="3975" y="1593"/>
                <a:ext cx="931" cy="937"/>
              </a:xfrm>
              <a:prstGeom prst="ellipse">
                <a:avLst/>
              </a:prstGeom>
              <a:solidFill>
                <a:schemeClr val="accent1">
                  <a:alpha val="50000"/>
                </a:schemeClr>
              </a:solidFill>
              <a:ln w="9525" algn="ctr">
                <a:noFill/>
                <a:round/>
                <a:headEnd/>
                <a:tailEnd/>
              </a:ln>
              <a:effectLst/>
            </p:spPr>
            <p:txBody>
              <a:bodyPr wrap="none" anchor="ctr"/>
              <a:lstStyle/>
              <a:p>
                <a:endParaRPr lang="en-US"/>
              </a:p>
            </p:txBody>
          </p:sp>
          <p:pic>
            <p:nvPicPr>
              <p:cNvPr id="85" name="Picture 74" descr="light_shadow1">
                <a:extLst>
                  <a:ext uri="{FF2B5EF4-FFF2-40B4-BE49-F238E27FC236}">
                    <a16:creationId xmlns:a16="http://schemas.microsoft.com/office/drawing/2014/main" xmlns="" id="{8C448FB4-52ED-4D99-A62C-6442EA932CCD}"/>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86" name="Group 75">
                <a:extLst>
                  <a:ext uri="{FF2B5EF4-FFF2-40B4-BE49-F238E27FC236}">
                    <a16:creationId xmlns:a16="http://schemas.microsoft.com/office/drawing/2014/main" xmlns="" id="{D67798CE-6E0F-41A6-8BBA-5547617B8B64}"/>
                  </a:ext>
                </a:extLst>
              </p:cNvPr>
              <p:cNvGrpSpPr>
                <a:grpSpLocks/>
              </p:cNvGrpSpPr>
              <p:nvPr/>
            </p:nvGrpSpPr>
            <p:grpSpPr bwMode="auto">
              <a:xfrm rot="-3733502" flipH="1" flipV="1">
                <a:off x="4256" y="2247"/>
                <a:ext cx="820" cy="198"/>
                <a:chOff x="2532" y="1051"/>
                <a:chExt cx="893" cy="246"/>
              </a:xfrm>
            </p:grpSpPr>
            <p:grpSp>
              <p:nvGrpSpPr>
                <p:cNvPr id="87" name="Group 76">
                  <a:extLst>
                    <a:ext uri="{FF2B5EF4-FFF2-40B4-BE49-F238E27FC236}">
                      <a16:creationId xmlns:a16="http://schemas.microsoft.com/office/drawing/2014/main" xmlns="" id="{B7E8391C-D3AB-4E87-8FCC-8D9BE8431E91}"/>
                    </a:ext>
                  </a:extLst>
                </p:cNvPr>
                <p:cNvGrpSpPr>
                  <a:grpSpLocks/>
                </p:cNvGrpSpPr>
                <p:nvPr/>
              </p:nvGrpSpPr>
              <p:grpSpPr bwMode="auto">
                <a:xfrm>
                  <a:off x="2532" y="1051"/>
                  <a:ext cx="743" cy="185"/>
                  <a:chOff x="1565" y="2568"/>
                  <a:chExt cx="1118" cy="279"/>
                </a:xfrm>
              </p:grpSpPr>
              <p:sp>
                <p:nvSpPr>
                  <p:cNvPr id="93" name="AutoShape 77">
                    <a:extLst>
                      <a:ext uri="{FF2B5EF4-FFF2-40B4-BE49-F238E27FC236}">
                        <a16:creationId xmlns:a16="http://schemas.microsoft.com/office/drawing/2014/main" xmlns="" id="{5155DBF6-0631-4C68-9A3D-923BE67CA13F}"/>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4" name="AutoShape 78">
                    <a:extLst>
                      <a:ext uri="{FF2B5EF4-FFF2-40B4-BE49-F238E27FC236}">
                        <a16:creationId xmlns:a16="http://schemas.microsoft.com/office/drawing/2014/main" xmlns="" id="{29F0AE88-BB8A-47E3-848B-DE393EE0F9C7}"/>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5" name="AutoShape 79">
                    <a:extLst>
                      <a:ext uri="{FF2B5EF4-FFF2-40B4-BE49-F238E27FC236}">
                        <a16:creationId xmlns:a16="http://schemas.microsoft.com/office/drawing/2014/main" xmlns="" id="{84FF6891-FDBE-40AB-9BA8-68435EE9FD4E}"/>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6" name="AutoShape 80">
                    <a:extLst>
                      <a:ext uri="{FF2B5EF4-FFF2-40B4-BE49-F238E27FC236}">
                        <a16:creationId xmlns:a16="http://schemas.microsoft.com/office/drawing/2014/main" xmlns="" id="{F85E6ABF-7F2E-47FE-865B-514B7E4B81B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88" name="Group 81">
                  <a:extLst>
                    <a:ext uri="{FF2B5EF4-FFF2-40B4-BE49-F238E27FC236}">
                      <a16:creationId xmlns:a16="http://schemas.microsoft.com/office/drawing/2014/main" xmlns="" id="{30355CA8-385C-464C-83A6-7FD4E6616955}"/>
                    </a:ext>
                  </a:extLst>
                </p:cNvPr>
                <p:cNvGrpSpPr>
                  <a:grpSpLocks/>
                </p:cNvGrpSpPr>
                <p:nvPr/>
              </p:nvGrpSpPr>
              <p:grpSpPr bwMode="auto">
                <a:xfrm rot="1353540">
                  <a:off x="2682" y="1111"/>
                  <a:ext cx="743" cy="186"/>
                  <a:chOff x="1565" y="2568"/>
                  <a:chExt cx="1118" cy="279"/>
                </a:xfrm>
              </p:grpSpPr>
              <p:sp>
                <p:nvSpPr>
                  <p:cNvPr id="89" name="AutoShape 82">
                    <a:extLst>
                      <a:ext uri="{FF2B5EF4-FFF2-40B4-BE49-F238E27FC236}">
                        <a16:creationId xmlns:a16="http://schemas.microsoft.com/office/drawing/2014/main" xmlns="" id="{3A232D2B-AC8F-43A7-8D05-9D99CE6DCA42}"/>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0" name="AutoShape 83">
                    <a:extLst>
                      <a:ext uri="{FF2B5EF4-FFF2-40B4-BE49-F238E27FC236}">
                        <a16:creationId xmlns:a16="http://schemas.microsoft.com/office/drawing/2014/main" xmlns="" id="{1FA69B05-8A61-400D-8C36-6559520312FC}"/>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1" name="AutoShape 84">
                    <a:extLst>
                      <a:ext uri="{FF2B5EF4-FFF2-40B4-BE49-F238E27FC236}">
                        <a16:creationId xmlns:a16="http://schemas.microsoft.com/office/drawing/2014/main" xmlns="" id="{8C8CC025-6AD3-48F5-9729-F2FD0A4FB81A}"/>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2" name="AutoShape 85">
                    <a:extLst>
                      <a:ext uri="{FF2B5EF4-FFF2-40B4-BE49-F238E27FC236}">
                        <a16:creationId xmlns:a16="http://schemas.microsoft.com/office/drawing/2014/main" xmlns="" id="{1492306B-5624-4074-B231-D4DB04C8586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72" name="Group 86">
              <a:extLst>
                <a:ext uri="{FF2B5EF4-FFF2-40B4-BE49-F238E27FC236}">
                  <a16:creationId xmlns:a16="http://schemas.microsoft.com/office/drawing/2014/main" xmlns="" id="{8408B6D5-10A3-4BE0-9EF5-90A37DA175EF}"/>
                </a:ext>
              </a:extLst>
            </p:cNvPr>
            <p:cNvGrpSpPr>
              <a:grpSpLocks/>
            </p:cNvGrpSpPr>
            <p:nvPr/>
          </p:nvGrpSpPr>
          <p:grpSpPr bwMode="auto">
            <a:xfrm rot="-3733502" flipH="1" flipV="1">
              <a:off x="2362" y="1505"/>
              <a:ext cx="527" cy="128"/>
              <a:chOff x="2532" y="1051"/>
              <a:chExt cx="893" cy="246"/>
            </a:xfrm>
          </p:grpSpPr>
          <p:grpSp>
            <p:nvGrpSpPr>
              <p:cNvPr id="73" name="Group 87">
                <a:extLst>
                  <a:ext uri="{FF2B5EF4-FFF2-40B4-BE49-F238E27FC236}">
                    <a16:creationId xmlns:a16="http://schemas.microsoft.com/office/drawing/2014/main" xmlns="" id="{27E0FF2D-E3EB-4485-9382-3B4AE5EE2563}"/>
                  </a:ext>
                </a:extLst>
              </p:cNvPr>
              <p:cNvGrpSpPr>
                <a:grpSpLocks/>
              </p:cNvGrpSpPr>
              <p:nvPr/>
            </p:nvGrpSpPr>
            <p:grpSpPr bwMode="auto">
              <a:xfrm>
                <a:off x="2532" y="1051"/>
                <a:ext cx="743" cy="185"/>
                <a:chOff x="1565" y="2568"/>
                <a:chExt cx="1118" cy="279"/>
              </a:xfrm>
            </p:grpSpPr>
            <p:sp>
              <p:nvSpPr>
                <p:cNvPr id="79" name="AutoShape 88">
                  <a:extLst>
                    <a:ext uri="{FF2B5EF4-FFF2-40B4-BE49-F238E27FC236}">
                      <a16:creationId xmlns:a16="http://schemas.microsoft.com/office/drawing/2014/main" xmlns="" id="{7E1DF083-F9CE-4A77-99F8-43E4F1926EE8}"/>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0" name="AutoShape 89">
                  <a:extLst>
                    <a:ext uri="{FF2B5EF4-FFF2-40B4-BE49-F238E27FC236}">
                      <a16:creationId xmlns:a16="http://schemas.microsoft.com/office/drawing/2014/main" xmlns="" id="{7A350A0F-2375-48A5-90C8-EC02F77E09E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1" name="AutoShape 90">
                  <a:extLst>
                    <a:ext uri="{FF2B5EF4-FFF2-40B4-BE49-F238E27FC236}">
                      <a16:creationId xmlns:a16="http://schemas.microsoft.com/office/drawing/2014/main" xmlns="" id="{342C7973-05E6-4B5E-83E6-AB863ACE30C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2" name="AutoShape 91">
                  <a:extLst>
                    <a:ext uri="{FF2B5EF4-FFF2-40B4-BE49-F238E27FC236}">
                      <a16:creationId xmlns:a16="http://schemas.microsoft.com/office/drawing/2014/main" xmlns="" id="{A9D271F0-CAFE-49F3-AAAE-60A9A79399CE}"/>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74" name="Group 92">
                <a:extLst>
                  <a:ext uri="{FF2B5EF4-FFF2-40B4-BE49-F238E27FC236}">
                    <a16:creationId xmlns:a16="http://schemas.microsoft.com/office/drawing/2014/main" xmlns="" id="{3DA488D7-639C-4A83-B47D-6DD04706708B}"/>
                  </a:ext>
                </a:extLst>
              </p:cNvPr>
              <p:cNvGrpSpPr>
                <a:grpSpLocks/>
              </p:cNvGrpSpPr>
              <p:nvPr/>
            </p:nvGrpSpPr>
            <p:grpSpPr bwMode="auto">
              <a:xfrm rot="1353540">
                <a:off x="2682" y="1111"/>
                <a:ext cx="743" cy="186"/>
                <a:chOff x="1565" y="2568"/>
                <a:chExt cx="1118" cy="279"/>
              </a:xfrm>
            </p:grpSpPr>
            <p:sp>
              <p:nvSpPr>
                <p:cNvPr id="75" name="AutoShape 93">
                  <a:extLst>
                    <a:ext uri="{FF2B5EF4-FFF2-40B4-BE49-F238E27FC236}">
                      <a16:creationId xmlns:a16="http://schemas.microsoft.com/office/drawing/2014/main" xmlns="" id="{8D82A5E8-F462-493F-94FC-74C3294E1007}"/>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6" name="AutoShape 94">
                  <a:extLst>
                    <a:ext uri="{FF2B5EF4-FFF2-40B4-BE49-F238E27FC236}">
                      <a16:creationId xmlns:a16="http://schemas.microsoft.com/office/drawing/2014/main" xmlns="" id="{03B91B02-B6FA-4C9F-B215-D097A4FCD2D8}"/>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7" name="AutoShape 95">
                  <a:extLst>
                    <a:ext uri="{FF2B5EF4-FFF2-40B4-BE49-F238E27FC236}">
                      <a16:creationId xmlns:a16="http://schemas.microsoft.com/office/drawing/2014/main" xmlns="" id="{880DBDA8-B9F3-4823-918A-E000D3DF1B3E}"/>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8" name="AutoShape 96">
                  <a:extLst>
                    <a:ext uri="{FF2B5EF4-FFF2-40B4-BE49-F238E27FC236}">
                      <a16:creationId xmlns:a16="http://schemas.microsoft.com/office/drawing/2014/main" xmlns="" id="{C4A99FCB-D983-42FE-846D-42DFE0EA11B4}"/>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97" name="Group 127">
            <a:extLst>
              <a:ext uri="{FF2B5EF4-FFF2-40B4-BE49-F238E27FC236}">
                <a16:creationId xmlns:a16="http://schemas.microsoft.com/office/drawing/2014/main" xmlns="" id="{CEC77255-D434-418F-8EEC-19E01043E255}"/>
              </a:ext>
            </a:extLst>
          </p:cNvPr>
          <p:cNvGrpSpPr>
            <a:grpSpLocks/>
          </p:cNvGrpSpPr>
          <p:nvPr/>
        </p:nvGrpSpPr>
        <p:grpSpPr bwMode="auto">
          <a:xfrm>
            <a:off x="6540370" y="1209467"/>
            <a:ext cx="1146175" cy="1384300"/>
            <a:chOff x="2064" y="1008"/>
            <a:chExt cx="722" cy="872"/>
          </a:xfrm>
        </p:grpSpPr>
        <p:sp>
          <p:nvSpPr>
            <p:cNvPr id="98" name="Oval 128">
              <a:extLst>
                <a:ext uri="{FF2B5EF4-FFF2-40B4-BE49-F238E27FC236}">
                  <a16:creationId xmlns:a16="http://schemas.microsoft.com/office/drawing/2014/main" xmlns="" id="{D8843166-A6D8-4C84-B853-9752C1C3E934}"/>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99" name="Group 129">
              <a:extLst>
                <a:ext uri="{FF2B5EF4-FFF2-40B4-BE49-F238E27FC236}">
                  <a16:creationId xmlns:a16="http://schemas.microsoft.com/office/drawing/2014/main" xmlns="" id="{E96995CE-26E7-432E-A30D-4C605EF6A21C}"/>
                </a:ext>
              </a:extLst>
            </p:cNvPr>
            <p:cNvGrpSpPr>
              <a:grpSpLocks/>
            </p:cNvGrpSpPr>
            <p:nvPr/>
          </p:nvGrpSpPr>
          <p:grpSpPr bwMode="auto">
            <a:xfrm>
              <a:off x="2086" y="1031"/>
              <a:ext cx="680" cy="849"/>
              <a:chOff x="3975" y="1593"/>
              <a:chExt cx="931" cy="1163"/>
            </a:xfrm>
          </p:grpSpPr>
          <p:pic>
            <p:nvPicPr>
              <p:cNvPr id="111" name="Picture 130" descr="circuler_1">
                <a:extLst>
                  <a:ext uri="{FF2B5EF4-FFF2-40B4-BE49-F238E27FC236}">
                    <a16:creationId xmlns:a16="http://schemas.microsoft.com/office/drawing/2014/main" xmlns="" id="{3C2E474F-9182-4474-A2B3-4A71C13E00AA}"/>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12" name="Oval 131">
                <a:extLst>
                  <a:ext uri="{FF2B5EF4-FFF2-40B4-BE49-F238E27FC236}">
                    <a16:creationId xmlns:a16="http://schemas.microsoft.com/office/drawing/2014/main" xmlns="" id="{CD7588E9-C005-41C3-9094-095AF3E2D8F1}"/>
                  </a:ext>
                </a:extLst>
              </p:cNvPr>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endParaRPr lang="en-US"/>
              </a:p>
            </p:txBody>
          </p:sp>
          <p:pic>
            <p:nvPicPr>
              <p:cNvPr id="113" name="Picture 132" descr="light_shadow1">
                <a:extLst>
                  <a:ext uri="{FF2B5EF4-FFF2-40B4-BE49-F238E27FC236}">
                    <a16:creationId xmlns:a16="http://schemas.microsoft.com/office/drawing/2014/main" xmlns="" id="{70140012-A029-4957-81EE-1CC723B4AD81}"/>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14" name="Group 133">
                <a:extLst>
                  <a:ext uri="{FF2B5EF4-FFF2-40B4-BE49-F238E27FC236}">
                    <a16:creationId xmlns:a16="http://schemas.microsoft.com/office/drawing/2014/main" xmlns="" id="{BB2FAE20-2780-4AD7-AAEB-C9D83741C826}"/>
                  </a:ext>
                </a:extLst>
              </p:cNvPr>
              <p:cNvGrpSpPr>
                <a:grpSpLocks/>
              </p:cNvGrpSpPr>
              <p:nvPr/>
            </p:nvGrpSpPr>
            <p:grpSpPr bwMode="auto">
              <a:xfrm rot="-3733502" flipH="1" flipV="1">
                <a:off x="4256" y="2247"/>
                <a:ext cx="820" cy="198"/>
                <a:chOff x="2532" y="1051"/>
                <a:chExt cx="893" cy="246"/>
              </a:xfrm>
            </p:grpSpPr>
            <p:grpSp>
              <p:nvGrpSpPr>
                <p:cNvPr id="115" name="Group 134">
                  <a:extLst>
                    <a:ext uri="{FF2B5EF4-FFF2-40B4-BE49-F238E27FC236}">
                      <a16:creationId xmlns:a16="http://schemas.microsoft.com/office/drawing/2014/main" xmlns="" id="{CEDE0A48-FCEF-4CC8-AA80-89A1FB1860F7}"/>
                    </a:ext>
                  </a:extLst>
                </p:cNvPr>
                <p:cNvGrpSpPr>
                  <a:grpSpLocks/>
                </p:cNvGrpSpPr>
                <p:nvPr/>
              </p:nvGrpSpPr>
              <p:grpSpPr bwMode="auto">
                <a:xfrm>
                  <a:off x="2532" y="1051"/>
                  <a:ext cx="743" cy="185"/>
                  <a:chOff x="1565" y="2568"/>
                  <a:chExt cx="1118" cy="279"/>
                </a:xfrm>
              </p:grpSpPr>
              <p:sp>
                <p:nvSpPr>
                  <p:cNvPr id="121" name="AutoShape 135">
                    <a:extLst>
                      <a:ext uri="{FF2B5EF4-FFF2-40B4-BE49-F238E27FC236}">
                        <a16:creationId xmlns:a16="http://schemas.microsoft.com/office/drawing/2014/main" xmlns="" id="{752BC712-0DD0-4B95-BB7E-8EAED755FCD3}"/>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22" name="AutoShape 136">
                    <a:extLst>
                      <a:ext uri="{FF2B5EF4-FFF2-40B4-BE49-F238E27FC236}">
                        <a16:creationId xmlns:a16="http://schemas.microsoft.com/office/drawing/2014/main" xmlns="" id="{BD0E3824-8299-4599-8C30-01B49E9E715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23" name="AutoShape 137">
                    <a:extLst>
                      <a:ext uri="{FF2B5EF4-FFF2-40B4-BE49-F238E27FC236}">
                        <a16:creationId xmlns:a16="http://schemas.microsoft.com/office/drawing/2014/main" xmlns="" id="{3ECB42EA-F484-4FBE-9FD1-0CC7A7DBD5A0}"/>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24" name="AutoShape 138">
                    <a:extLst>
                      <a:ext uri="{FF2B5EF4-FFF2-40B4-BE49-F238E27FC236}">
                        <a16:creationId xmlns:a16="http://schemas.microsoft.com/office/drawing/2014/main" xmlns="" id="{0FC7F230-F41B-4065-9D89-3E8124F4FA4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16" name="Group 139">
                  <a:extLst>
                    <a:ext uri="{FF2B5EF4-FFF2-40B4-BE49-F238E27FC236}">
                      <a16:creationId xmlns:a16="http://schemas.microsoft.com/office/drawing/2014/main" xmlns="" id="{C14EAB10-E166-42A0-8924-B461833537E2}"/>
                    </a:ext>
                  </a:extLst>
                </p:cNvPr>
                <p:cNvGrpSpPr>
                  <a:grpSpLocks/>
                </p:cNvGrpSpPr>
                <p:nvPr/>
              </p:nvGrpSpPr>
              <p:grpSpPr bwMode="auto">
                <a:xfrm rot="1353540">
                  <a:off x="2682" y="1111"/>
                  <a:ext cx="743" cy="186"/>
                  <a:chOff x="1565" y="2568"/>
                  <a:chExt cx="1118" cy="279"/>
                </a:xfrm>
              </p:grpSpPr>
              <p:sp>
                <p:nvSpPr>
                  <p:cNvPr id="117" name="AutoShape 140">
                    <a:extLst>
                      <a:ext uri="{FF2B5EF4-FFF2-40B4-BE49-F238E27FC236}">
                        <a16:creationId xmlns:a16="http://schemas.microsoft.com/office/drawing/2014/main" xmlns="" id="{F0AE203D-7C7D-48CC-B154-036EF087704F}"/>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18" name="AutoShape 141">
                    <a:extLst>
                      <a:ext uri="{FF2B5EF4-FFF2-40B4-BE49-F238E27FC236}">
                        <a16:creationId xmlns:a16="http://schemas.microsoft.com/office/drawing/2014/main" xmlns="" id="{E785478C-B807-4DF8-8A49-5A4E75E7BF59}"/>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19" name="AutoShape 142">
                    <a:extLst>
                      <a:ext uri="{FF2B5EF4-FFF2-40B4-BE49-F238E27FC236}">
                        <a16:creationId xmlns:a16="http://schemas.microsoft.com/office/drawing/2014/main" xmlns="" id="{BB8429B7-A70B-4480-BEF9-FC232C2A88D5}"/>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20" name="AutoShape 143">
                    <a:extLst>
                      <a:ext uri="{FF2B5EF4-FFF2-40B4-BE49-F238E27FC236}">
                        <a16:creationId xmlns:a16="http://schemas.microsoft.com/office/drawing/2014/main" xmlns="" id="{D97149F7-EC03-480B-8B2F-B1CA3DA5884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00" name="Group 144">
              <a:extLst>
                <a:ext uri="{FF2B5EF4-FFF2-40B4-BE49-F238E27FC236}">
                  <a16:creationId xmlns:a16="http://schemas.microsoft.com/office/drawing/2014/main" xmlns="" id="{134D22BB-0EB9-47E8-9B66-B5BDEA633DCF}"/>
                </a:ext>
              </a:extLst>
            </p:cNvPr>
            <p:cNvGrpSpPr>
              <a:grpSpLocks/>
            </p:cNvGrpSpPr>
            <p:nvPr/>
          </p:nvGrpSpPr>
          <p:grpSpPr bwMode="auto">
            <a:xfrm rot="-3733502" flipH="1" flipV="1">
              <a:off x="2362" y="1505"/>
              <a:ext cx="527" cy="128"/>
              <a:chOff x="2532" y="1051"/>
              <a:chExt cx="893" cy="246"/>
            </a:xfrm>
          </p:grpSpPr>
          <p:grpSp>
            <p:nvGrpSpPr>
              <p:cNvPr id="101" name="Group 145">
                <a:extLst>
                  <a:ext uri="{FF2B5EF4-FFF2-40B4-BE49-F238E27FC236}">
                    <a16:creationId xmlns:a16="http://schemas.microsoft.com/office/drawing/2014/main" xmlns="" id="{3F7DBB3B-E0A4-4F8D-9694-EE38DA1F0C44}"/>
                  </a:ext>
                </a:extLst>
              </p:cNvPr>
              <p:cNvGrpSpPr>
                <a:grpSpLocks/>
              </p:cNvGrpSpPr>
              <p:nvPr/>
            </p:nvGrpSpPr>
            <p:grpSpPr bwMode="auto">
              <a:xfrm>
                <a:off x="2532" y="1051"/>
                <a:ext cx="743" cy="185"/>
                <a:chOff x="1565" y="2568"/>
                <a:chExt cx="1118" cy="279"/>
              </a:xfrm>
            </p:grpSpPr>
            <p:sp>
              <p:nvSpPr>
                <p:cNvPr id="107" name="AutoShape 146">
                  <a:extLst>
                    <a:ext uri="{FF2B5EF4-FFF2-40B4-BE49-F238E27FC236}">
                      <a16:creationId xmlns:a16="http://schemas.microsoft.com/office/drawing/2014/main" xmlns="" id="{68C2C6B9-DD7D-41D4-8EA8-4708165315E9}"/>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8" name="AutoShape 147">
                  <a:extLst>
                    <a:ext uri="{FF2B5EF4-FFF2-40B4-BE49-F238E27FC236}">
                      <a16:creationId xmlns:a16="http://schemas.microsoft.com/office/drawing/2014/main" xmlns="" id="{C03CD858-086E-43DB-B04A-CAE67D4B381E}"/>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9" name="AutoShape 148">
                  <a:extLst>
                    <a:ext uri="{FF2B5EF4-FFF2-40B4-BE49-F238E27FC236}">
                      <a16:creationId xmlns:a16="http://schemas.microsoft.com/office/drawing/2014/main" xmlns="" id="{8948194F-B68B-40C0-83F5-92AF16205034}"/>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10" name="AutoShape 149">
                  <a:extLst>
                    <a:ext uri="{FF2B5EF4-FFF2-40B4-BE49-F238E27FC236}">
                      <a16:creationId xmlns:a16="http://schemas.microsoft.com/office/drawing/2014/main" xmlns="" id="{D7929205-BBE4-4E6C-98C4-C246D9B07B7B}"/>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02" name="Group 150">
                <a:extLst>
                  <a:ext uri="{FF2B5EF4-FFF2-40B4-BE49-F238E27FC236}">
                    <a16:creationId xmlns:a16="http://schemas.microsoft.com/office/drawing/2014/main" xmlns="" id="{DDDFE7BA-37A5-427E-B9E6-B153A30E8077}"/>
                  </a:ext>
                </a:extLst>
              </p:cNvPr>
              <p:cNvGrpSpPr>
                <a:grpSpLocks/>
              </p:cNvGrpSpPr>
              <p:nvPr/>
            </p:nvGrpSpPr>
            <p:grpSpPr bwMode="auto">
              <a:xfrm rot="1353540">
                <a:off x="2682" y="1111"/>
                <a:ext cx="743" cy="186"/>
                <a:chOff x="1565" y="2568"/>
                <a:chExt cx="1118" cy="279"/>
              </a:xfrm>
            </p:grpSpPr>
            <p:sp>
              <p:nvSpPr>
                <p:cNvPr id="103" name="AutoShape 151">
                  <a:extLst>
                    <a:ext uri="{FF2B5EF4-FFF2-40B4-BE49-F238E27FC236}">
                      <a16:creationId xmlns:a16="http://schemas.microsoft.com/office/drawing/2014/main" xmlns="" id="{A2CC4E7C-D108-4227-AC0F-0B21F0EA937F}"/>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4" name="AutoShape 152">
                  <a:extLst>
                    <a:ext uri="{FF2B5EF4-FFF2-40B4-BE49-F238E27FC236}">
                      <a16:creationId xmlns:a16="http://schemas.microsoft.com/office/drawing/2014/main" xmlns="" id="{23FE15F4-064A-4292-A802-BD748901FE21}"/>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5" name="AutoShape 153">
                  <a:extLst>
                    <a:ext uri="{FF2B5EF4-FFF2-40B4-BE49-F238E27FC236}">
                      <a16:creationId xmlns:a16="http://schemas.microsoft.com/office/drawing/2014/main" xmlns="" id="{E3056352-3C03-4F8E-A257-6C72B526CF9E}"/>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6" name="AutoShape 154">
                  <a:extLst>
                    <a:ext uri="{FF2B5EF4-FFF2-40B4-BE49-F238E27FC236}">
                      <a16:creationId xmlns:a16="http://schemas.microsoft.com/office/drawing/2014/main" xmlns="" id="{8BE31490-C77D-4EC1-8DEC-AE6802427893}"/>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25" name="Group 156">
            <a:extLst>
              <a:ext uri="{FF2B5EF4-FFF2-40B4-BE49-F238E27FC236}">
                <a16:creationId xmlns:a16="http://schemas.microsoft.com/office/drawing/2014/main" xmlns="" id="{C7207C17-F928-4B73-A770-B1FA45C05374}"/>
              </a:ext>
            </a:extLst>
          </p:cNvPr>
          <p:cNvGrpSpPr>
            <a:grpSpLocks/>
          </p:cNvGrpSpPr>
          <p:nvPr/>
        </p:nvGrpSpPr>
        <p:grpSpPr bwMode="auto">
          <a:xfrm rot="4976862" flipH="1">
            <a:off x="5841870" y="3003342"/>
            <a:ext cx="673100" cy="647700"/>
            <a:chOff x="1944" y="1111"/>
            <a:chExt cx="204" cy="196"/>
          </a:xfrm>
        </p:grpSpPr>
        <p:pic>
          <p:nvPicPr>
            <p:cNvPr id="126" name="Picture 157" descr="circuler_1">
              <a:extLst>
                <a:ext uri="{FF2B5EF4-FFF2-40B4-BE49-F238E27FC236}">
                  <a16:creationId xmlns:a16="http://schemas.microsoft.com/office/drawing/2014/main" xmlns="" id="{E6DE8AB9-F041-4A34-B6E1-5008D4EC376D}"/>
                </a:ext>
              </a:extLst>
            </p:cNvPr>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p:spPr>
        </p:pic>
        <p:sp>
          <p:nvSpPr>
            <p:cNvPr id="127" name="Oval 158">
              <a:extLst>
                <a:ext uri="{FF2B5EF4-FFF2-40B4-BE49-F238E27FC236}">
                  <a16:creationId xmlns:a16="http://schemas.microsoft.com/office/drawing/2014/main" xmlns="" id="{DF7FD65B-35A1-4D11-85FB-8BFDCB2B9404}"/>
                </a:ext>
              </a:extLst>
            </p:cNvPr>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endParaRPr lang="en-US"/>
            </a:p>
          </p:txBody>
        </p:sp>
        <p:grpSp>
          <p:nvGrpSpPr>
            <p:cNvPr id="128" name="Group 159">
              <a:extLst>
                <a:ext uri="{FF2B5EF4-FFF2-40B4-BE49-F238E27FC236}">
                  <a16:creationId xmlns:a16="http://schemas.microsoft.com/office/drawing/2014/main" xmlns="" id="{9C47AF4C-3966-47FD-A7A0-1A950DFE0CFD}"/>
                </a:ext>
              </a:extLst>
            </p:cNvPr>
            <p:cNvGrpSpPr>
              <a:grpSpLocks/>
            </p:cNvGrpSpPr>
            <p:nvPr/>
          </p:nvGrpSpPr>
          <p:grpSpPr bwMode="auto">
            <a:xfrm rot="1297425" flipV="1">
              <a:off x="1971" y="1258"/>
              <a:ext cx="151" cy="37"/>
              <a:chOff x="2532" y="1051"/>
              <a:chExt cx="893" cy="246"/>
            </a:xfrm>
          </p:grpSpPr>
          <p:grpSp>
            <p:nvGrpSpPr>
              <p:cNvPr id="131" name="Group 160">
                <a:extLst>
                  <a:ext uri="{FF2B5EF4-FFF2-40B4-BE49-F238E27FC236}">
                    <a16:creationId xmlns:a16="http://schemas.microsoft.com/office/drawing/2014/main" xmlns="" id="{5931032A-3E9B-4ACA-9E9B-D458D5832EC5}"/>
                  </a:ext>
                </a:extLst>
              </p:cNvPr>
              <p:cNvGrpSpPr>
                <a:grpSpLocks/>
              </p:cNvGrpSpPr>
              <p:nvPr/>
            </p:nvGrpSpPr>
            <p:grpSpPr bwMode="auto">
              <a:xfrm>
                <a:off x="2532" y="1051"/>
                <a:ext cx="743" cy="185"/>
                <a:chOff x="1565" y="2568"/>
                <a:chExt cx="1118" cy="279"/>
              </a:xfrm>
            </p:grpSpPr>
            <p:sp>
              <p:nvSpPr>
                <p:cNvPr id="137" name="AutoShape 161">
                  <a:extLst>
                    <a:ext uri="{FF2B5EF4-FFF2-40B4-BE49-F238E27FC236}">
                      <a16:creationId xmlns:a16="http://schemas.microsoft.com/office/drawing/2014/main" xmlns="" id="{82602024-BB5D-4DD3-8012-57CB1B8DF2DD}"/>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38" name="AutoShape 162">
                  <a:extLst>
                    <a:ext uri="{FF2B5EF4-FFF2-40B4-BE49-F238E27FC236}">
                      <a16:creationId xmlns:a16="http://schemas.microsoft.com/office/drawing/2014/main" xmlns="" id="{B26318EA-2128-4563-9F76-9CCA5F9C69A8}"/>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39" name="AutoShape 163">
                  <a:extLst>
                    <a:ext uri="{FF2B5EF4-FFF2-40B4-BE49-F238E27FC236}">
                      <a16:creationId xmlns:a16="http://schemas.microsoft.com/office/drawing/2014/main" xmlns="" id="{5B83F595-1ECB-48E7-9213-A52A027A0995}"/>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40" name="AutoShape 164">
                  <a:extLst>
                    <a:ext uri="{FF2B5EF4-FFF2-40B4-BE49-F238E27FC236}">
                      <a16:creationId xmlns:a16="http://schemas.microsoft.com/office/drawing/2014/main" xmlns="" id="{DE9D8950-39BA-4731-8A6F-CFA93254CCEC}"/>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32" name="Group 165">
                <a:extLst>
                  <a:ext uri="{FF2B5EF4-FFF2-40B4-BE49-F238E27FC236}">
                    <a16:creationId xmlns:a16="http://schemas.microsoft.com/office/drawing/2014/main" xmlns="" id="{081B6A9D-8672-460A-9428-254CA196A2E4}"/>
                  </a:ext>
                </a:extLst>
              </p:cNvPr>
              <p:cNvGrpSpPr>
                <a:grpSpLocks/>
              </p:cNvGrpSpPr>
              <p:nvPr/>
            </p:nvGrpSpPr>
            <p:grpSpPr bwMode="auto">
              <a:xfrm rot="1353540">
                <a:off x="2682" y="1111"/>
                <a:ext cx="743" cy="186"/>
                <a:chOff x="1565" y="2568"/>
                <a:chExt cx="1118" cy="279"/>
              </a:xfrm>
            </p:grpSpPr>
            <p:sp>
              <p:nvSpPr>
                <p:cNvPr id="133" name="AutoShape 166">
                  <a:extLst>
                    <a:ext uri="{FF2B5EF4-FFF2-40B4-BE49-F238E27FC236}">
                      <a16:creationId xmlns:a16="http://schemas.microsoft.com/office/drawing/2014/main" xmlns="" id="{61AA046D-9C9C-4EA4-A337-62B4C2526F13}"/>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34" name="AutoShape 167">
                  <a:extLst>
                    <a:ext uri="{FF2B5EF4-FFF2-40B4-BE49-F238E27FC236}">
                      <a16:creationId xmlns:a16="http://schemas.microsoft.com/office/drawing/2014/main" xmlns="" id="{C1C16CB4-94EC-40FE-9DFB-F36CCF4C0F98}"/>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35" name="AutoShape 168">
                  <a:extLst>
                    <a:ext uri="{FF2B5EF4-FFF2-40B4-BE49-F238E27FC236}">
                      <a16:creationId xmlns:a16="http://schemas.microsoft.com/office/drawing/2014/main" xmlns="" id="{76BAB387-0BB7-4922-B554-A6F71A94EB54}"/>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36" name="AutoShape 169">
                  <a:extLst>
                    <a:ext uri="{FF2B5EF4-FFF2-40B4-BE49-F238E27FC236}">
                      <a16:creationId xmlns:a16="http://schemas.microsoft.com/office/drawing/2014/main" xmlns="" id="{4E262AD0-29C9-48C3-9A32-76818CE6E2CF}"/>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29" name="Arc 170">
              <a:extLst>
                <a:ext uri="{FF2B5EF4-FFF2-40B4-BE49-F238E27FC236}">
                  <a16:creationId xmlns:a16="http://schemas.microsoft.com/office/drawing/2014/main" xmlns="" id="{FBD8D7CC-7AE6-49BC-80D9-9CD25775D89B}"/>
                </a:ext>
              </a:extLst>
            </p:cNvPr>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en-US"/>
            </a:p>
          </p:txBody>
        </p:sp>
        <p:pic>
          <p:nvPicPr>
            <p:cNvPr id="130" name="Picture 171" descr="light_shadow1">
              <a:extLst>
                <a:ext uri="{FF2B5EF4-FFF2-40B4-BE49-F238E27FC236}">
                  <a16:creationId xmlns:a16="http://schemas.microsoft.com/office/drawing/2014/main" xmlns="" id="{4CE4F02D-7100-4658-B51B-A4F699750E56}"/>
                </a:ext>
              </a:extLst>
            </p:cNvPr>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p:spPr>
        </p:pic>
      </p:grpSp>
      <p:sp>
        <p:nvSpPr>
          <p:cNvPr id="141" name="AutoShape 172">
            <a:extLst>
              <a:ext uri="{FF2B5EF4-FFF2-40B4-BE49-F238E27FC236}">
                <a16:creationId xmlns:a16="http://schemas.microsoft.com/office/drawing/2014/main" xmlns="" id="{33B772F4-01BB-4505-A351-8A9FF9445B4D}"/>
              </a:ext>
            </a:extLst>
          </p:cNvPr>
          <p:cNvSpPr>
            <a:spLocks/>
          </p:cNvSpPr>
          <p:nvPr/>
        </p:nvSpPr>
        <p:spPr bwMode="auto">
          <a:xfrm>
            <a:off x="8535857" y="1480930"/>
            <a:ext cx="1719095" cy="366712"/>
          </a:xfrm>
          <a:prstGeom prst="accentCallout2">
            <a:avLst>
              <a:gd name="adj1" fmla="val 31167"/>
              <a:gd name="adj2" fmla="val -5046"/>
              <a:gd name="adj3" fmla="val 31167"/>
              <a:gd name="adj4" fmla="val -38907"/>
              <a:gd name="adj5" fmla="val 99565"/>
              <a:gd name="adj6" fmla="val -73185"/>
            </a:avLst>
          </a:prstGeom>
          <a:noFill/>
          <a:ln w="9525">
            <a:solidFill>
              <a:schemeClr val="folHlink"/>
            </a:solidFill>
            <a:miter lim="800000"/>
            <a:headEnd/>
            <a:tailEnd type="diamond" w="med" len="med"/>
          </a:ln>
          <a:effectLst/>
        </p:spPr>
        <p:txBody>
          <a:bodyPr anchor="ctr"/>
          <a:lstStyle/>
          <a:p>
            <a:pPr eaLnBrk="0" hangingPunct="0"/>
            <a:r>
              <a:rPr lang="en-US" sz="1400">
                <a:solidFill>
                  <a:srgbClr val="000000"/>
                </a:solidFill>
                <a:latin typeface="Arial" charset="0"/>
              </a:rPr>
              <a:t>4. Thanh </a:t>
            </a:r>
            <a:r>
              <a:rPr lang="en-US" sz="1400" err="1">
                <a:solidFill>
                  <a:srgbClr val="000000"/>
                </a:solidFill>
                <a:latin typeface="Arial" charset="0"/>
              </a:rPr>
              <a:t>toán</a:t>
            </a:r>
            <a:r>
              <a:rPr lang="en-US" sz="1400">
                <a:solidFill>
                  <a:srgbClr val="000000"/>
                </a:solidFill>
                <a:latin typeface="Arial" charset="0"/>
              </a:rPr>
              <a:t> </a:t>
            </a:r>
            <a:r>
              <a:rPr lang="en-US" sz="1400" err="1">
                <a:solidFill>
                  <a:srgbClr val="000000"/>
                </a:solidFill>
                <a:latin typeface="Arial" charset="0"/>
              </a:rPr>
              <a:t>sau</a:t>
            </a:r>
            <a:r>
              <a:rPr lang="en-US" sz="1400">
                <a:solidFill>
                  <a:srgbClr val="000000"/>
                </a:solidFill>
                <a:latin typeface="Arial" charset="0"/>
              </a:rPr>
              <a:t> </a:t>
            </a:r>
            <a:r>
              <a:rPr lang="en-US" sz="1400" err="1">
                <a:solidFill>
                  <a:srgbClr val="000000"/>
                </a:solidFill>
                <a:latin typeface="Arial" charset="0"/>
              </a:rPr>
              <a:t>khi</a:t>
            </a:r>
            <a:r>
              <a:rPr lang="en-US" sz="1400">
                <a:solidFill>
                  <a:srgbClr val="000000"/>
                </a:solidFill>
                <a:latin typeface="Arial" charset="0"/>
              </a:rPr>
              <a:t> </a:t>
            </a:r>
            <a:r>
              <a:rPr lang="en-US" sz="1400" err="1">
                <a:solidFill>
                  <a:srgbClr val="000000"/>
                </a:solidFill>
                <a:latin typeface="Arial" charset="0"/>
              </a:rPr>
              <a:t>nhận</a:t>
            </a:r>
            <a:r>
              <a:rPr lang="en-US" sz="1400">
                <a:solidFill>
                  <a:srgbClr val="000000"/>
                </a:solidFill>
                <a:latin typeface="Arial" charset="0"/>
              </a:rPr>
              <a:t> hang.</a:t>
            </a:r>
          </a:p>
        </p:txBody>
      </p:sp>
      <p:sp>
        <p:nvSpPr>
          <p:cNvPr id="142" name="AutoShape 174">
            <a:extLst>
              <a:ext uri="{FF2B5EF4-FFF2-40B4-BE49-F238E27FC236}">
                <a16:creationId xmlns:a16="http://schemas.microsoft.com/office/drawing/2014/main" xmlns="" id="{F4B7D67E-5837-4310-95F4-E9170526E30D}"/>
              </a:ext>
            </a:extLst>
          </p:cNvPr>
          <p:cNvSpPr>
            <a:spLocks/>
          </p:cNvSpPr>
          <p:nvPr/>
        </p:nvSpPr>
        <p:spPr bwMode="auto">
          <a:xfrm>
            <a:off x="2170632" y="1082467"/>
            <a:ext cx="1696388" cy="434975"/>
          </a:xfrm>
          <a:prstGeom prst="accentCallout2">
            <a:avLst>
              <a:gd name="adj1" fmla="val 43796"/>
              <a:gd name="adj2" fmla="val 104782"/>
              <a:gd name="adj3" fmla="val 43796"/>
              <a:gd name="adj4" fmla="val 114843"/>
              <a:gd name="adj5" fmla="val 133967"/>
              <a:gd name="adj6" fmla="val 143639"/>
            </a:avLst>
          </a:prstGeom>
          <a:noFill/>
          <a:ln w="9525">
            <a:solidFill>
              <a:schemeClr val="hlink"/>
            </a:solidFill>
            <a:miter lim="800000"/>
            <a:headEnd/>
            <a:tailEnd type="diamond" w="med" len="med"/>
          </a:ln>
          <a:effectLst/>
        </p:spPr>
        <p:txBody>
          <a:bodyPr anchor="ctr"/>
          <a:lstStyle/>
          <a:p>
            <a:pPr eaLnBrk="0" hangingPunct="0"/>
            <a:r>
              <a:rPr lang="en-US" sz="1400">
                <a:solidFill>
                  <a:srgbClr val="000000"/>
                </a:solidFill>
                <a:latin typeface="Arial" charset="0"/>
              </a:rPr>
              <a:t>1. </a:t>
            </a:r>
            <a:r>
              <a:rPr lang="en-US" sz="1400" err="1">
                <a:solidFill>
                  <a:srgbClr val="000000"/>
                </a:solidFill>
                <a:latin typeface="Arial" charset="0"/>
              </a:rPr>
              <a:t>Quyết</a:t>
            </a:r>
            <a:r>
              <a:rPr lang="en-US" sz="1400">
                <a:solidFill>
                  <a:srgbClr val="000000"/>
                </a:solidFill>
                <a:latin typeface="Arial" charset="0"/>
              </a:rPr>
              <a:t> </a:t>
            </a:r>
            <a:r>
              <a:rPr lang="en-US" sz="1400" err="1">
                <a:solidFill>
                  <a:srgbClr val="000000"/>
                </a:solidFill>
                <a:latin typeface="Arial" charset="0"/>
              </a:rPr>
              <a:t>định</a:t>
            </a:r>
            <a:r>
              <a:rPr lang="en-US" sz="1400">
                <a:solidFill>
                  <a:srgbClr val="000000"/>
                </a:solidFill>
                <a:latin typeface="Arial" charset="0"/>
              </a:rPr>
              <a:t> </a:t>
            </a:r>
            <a:r>
              <a:rPr lang="en-US" sz="1400" err="1">
                <a:solidFill>
                  <a:srgbClr val="000000"/>
                </a:solidFill>
                <a:latin typeface="Arial" charset="0"/>
              </a:rPr>
              <a:t>mua</a:t>
            </a:r>
            <a:r>
              <a:rPr lang="en-US" sz="1400">
                <a:solidFill>
                  <a:srgbClr val="000000"/>
                </a:solidFill>
                <a:latin typeface="Arial" charset="0"/>
              </a:rPr>
              <a:t> </a:t>
            </a:r>
            <a:r>
              <a:rPr lang="en-US" sz="1400" err="1">
                <a:solidFill>
                  <a:srgbClr val="000000"/>
                </a:solidFill>
                <a:latin typeface="Arial" charset="0"/>
              </a:rPr>
              <a:t>hoặc</a:t>
            </a:r>
            <a:r>
              <a:rPr lang="en-US" sz="1400">
                <a:solidFill>
                  <a:srgbClr val="000000"/>
                </a:solidFill>
                <a:latin typeface="Arial" charset="0"/>
              </a:rPr>
              <a:t> </a:t>
            </a:r>
            <a:r>
              <a:rPr lang="en-US" sz="1400" err="1">
                <a:solidFill>
                  <a:srgbClr val="000000"/>
                </a:solidFill>
                <a:latin typeface="Arial" charset="0"/>
              </a:rPr>
              <a:t>không</a:t>
            </a:r>
            <a:r>
              <a:rPr lang="en-US" sz="1400">
                <a:solidFill>
                  <a:srgbClr val="000000"/>
                </a:solidFill>
                <a:latin typeface="Arial" charset="0"/>
              </a:rPr>
              <a:t> </a:t>
            </a:r>
            <a:r>
              <a:rPr lang="en-US" sz="1400" err="1">
                <a:solidFill>
                  <a:srgbClr val="000000"/>
                </a:solidFill>
                <a:latin typeface="Arial" charset="0"/>
              </a:rPr>
              <a:t>mua</a:t>
            </a:r>
            <a:r>
              <a:rPr lang="en-US" sz="1400">
                <a:solidFill>
                  <a:srgbClr val="000000"/>
                </a:solidFill>
                <a:latin typeface="Arial" charset="0"/>
              </a:rPr>
              <a:t>.</a:t>
            </a:r>
          </a:p>
        </p:txBody>
      </p:sp>
      <p:sp>
        <p:nvSpPr>
          <p:cNvPr id="143" name="AutoShape 175">
            <a:extLst>
              <a:ext uri="{FF2B5EF4-FFF2-40B4-BE49-F238E27FC236}">
                <a16:creationId xmlns:a16="http://schemas.microsoft.com/office/drawing/2014/main" xmlns="" id="{5F609D5B-6A53-46DD-8ED5-C1B01E577573}"/>
              </a:ext>
            </a:extLst>
          </p:cNvPr>
          <p:cNvSpPr>
            <a:spLocks/>
          </p:cNvSpPr>
          <p:nvPr/>
        </p:nvSpPr>
        <p:spPr bwMode="auto">
          <a:xfrm>
            <a:off x="1593720" y="3589130"/>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eaLnBrk="0" hangingPunct="0"/>
            <a:r>
              <a:rPr lang="en-US" sz="1400">
                <a:solidFill>
                  <a:srgbClr val="000000"/>
                </a:solidFill>
                <a:latin typeface="Arial" charset="0"/>
              </a:rPr>
              <a:t>2. </a:t>
            </a:r>
            <a:r>
              <a:rPr lang="en-US" sz="1400" err="1">
                <a:solidFill>
                  <a:srgbClr val="000000"/>
                </a:solidFill>
                <a:latin typeface="Arial" charset="0"/>
              </a:rPr>
              <a:t>Tìm</a:t>
            </a:r>
            <a:r>
              <a:rPr lang="en-US" sz="1400">
                <a:solidFill>
                  <a:srgbClr val="000000"/>
                </a:solidFill>
                <a:latin typeface="Arial" charset="0"/>
              </a:rPr>
              <a:t> </a:t>
            </a:r>
            <a:r>
              <a:rPr lang="en-US" sz="1400" err="1">
                <a:solidFill>
                  <a:srgbClr val="000000"/>
                </a:solidFill>
                <a:latin typeface="Arial" charset="0"/>
              </a:rPr>
              <a:t>kiếm</a:t>
            </a:r>
            <a:r>
              <a:rPr lang="en-US" sz="1400">
                <a:solidFill>
                  <a:srgbClr val="000000"/>
                </a:solidFill>
                <a:latin typeface="Arial" charset="0"/>
              </a:rPr>
              <a:t> </a:t>
            </a:r>
            <a:r>
              <a:rPr lang="en-US" sz="1400" err="1">
                <a:solidFill>
                  <a:srgbClr val="000000"/>
                </a:solidFill>
                <a:latin typeface="Arial" charset="0"/>
              </a:rPr>
              <a:t>sản</a:t>
            </a:r>
            <a:r>
              <a:rPr lang="en-US" sz="1400">
                <a:solidFill>
                  <a:srgbClr val="000000"/>
                </a:solidFill>
                <a:latin typeface="Arial" charset="0"/>
              </a:rPr>
              <a:t> </a:t>
            </a:r>
            <a:r>
              <a:rPr lang="en-US" sz="1400" err="1">
                <a:solidFill>
                  <a:srgbClr val="000000"/>
                </a:solidFill>
                <a:latin typeface="Arial" charset="0"/>
              </a:rPr>
              <a:t>phẩm</a:t>
            </a:r>
            <a:r>
              <a:rPr lang="en-US" sz="1400">
                <a:solidFill>
                  <a:srgbClr val="000000"/>
                </a:solidFill>
                <a:latin typeface="Arial" charset="0"/>
              </a:rPr>
              <a:t> </a:t>
            </a:r>
            <a:r>
              <a:rPr lang="en-US" sz="1400" err="1">
                <a:solidFill>
                  <a:srgbClr val="000000"/>
                </a:solidFill>
                <a:latin typeface="Arial" charset="0"/>
              </a:rPr>
              <a:t>yêu</a:t>
            </a:r>
            <a:r>
              <a:rPr lang="en-US" sz="1400">
                <a:solidFill>
                  <a:srgbClr val="000000"/>
                </a:solidFill>
                <a:latin typeface="Arial" charset="0"/>
              </a:rPr>
              <a:t> </a:t>
            </a:r>
            <a:r>
              <a:rPr lang="en-US" sz="1400" err="1">
                <a:solidFill>
                  <a:srgbClr val="000000"/>
                </a:solidFill>
                <a:latin typeface="Arial" charset="0"/>
              </a:rPr>
              <a:t>thích</a:t>
            </a:r>
            <a:r>
              <a:rPr lang="en-US" sz="1400">
                <a:solidFill>
                  <a:srgbClr val="000000"/>
                </a:solidFill>
                <a:latin typeface="Arial" charset="0"/>
              </a:rPr>
              <a:t>.</a:t>
            </a:r>
          </a:p>
        </p:txBody>
      </p:sp>
      <p:sp>
        <p:nvSpPr>
          <p:cNvPr id="144" name="AutoShape 176">
            <a:extLst>
              <a:ext uri="{FF2B5EF4-FFF2-40B4-BE49-F238E27FC236}">
                <a16:creationId xmlns:a16="http://schemas.microsoft.com/office/drawing/2014/main" xmlns="" id="{E6182222-6A60-4594-B355-678F04F471E5}"/>
              </a:ext>
            </a:extLst>
          </p:cNvPr>
          <p:cNvSpPr>
            <a:spLocks/>
          </p:cNvSpPr>
          <p:nvPr/>
        </p:nvSpPr>
        <p:spPr bwMode="auto">
          <a:xfrm>
            <a:off x="1495514" y="4895642"/>
            <a:ext cx="1836519" cy="392113"/>
          </a:xfrm>
          <a:prstGeom prst="accentCallout2">
            <a:avLst>
              <a:gd name="adj1" fmla="val 29148"/>
              <a:gd name="adj2" fmla="val 105046"/>
              <a:gd name="adj3" fmla="val 29148"/>
              <a:gd name="adj4" fmla="val 105046"/>
              <a:gd name="adj5" fmla="val 153440"/>
              <a:gd name="adj6" fmla="val 175500"/>
            </a:avLst>
          </a:prstGeom>
          <a:noFill/>
          <a:ln w="9525">
            <a:solidFill>
              <a:schemeClr val="accent1"/>
            </a:solidFill>
            <a:miter lim="800000"/>
            <a:headEnd/>
            <a:tailEnd type="diamond" w="med" len="med"/>
          </a:ln>
          <a:effectLst/>
        </p:spPr>
        <p:txBody>
          <a:bodyPr anchor="ctr"/>
          <a:lstStyle/>
          <a:p>
            <a:pPr eaLnBrk="0" hangingPunct="0"/>
            <a:r>
              <a:rPr lang="en-US" sz="1400">
                <a:solidFill>
                  <a:srgbClr val="000000"/>
                </a:solidFill>
                <a:latin typeface="Arial" charset="0"/>
              </a:rPr>
              <a:t>3. </a:t>
            </a:r>
            <a:r>
              <a:rPr lang="en-US" sz="1400" err="1">
                <a:solidFill>
                  <a:srgbClr val="000000"/>
                </a:solidFill>
                <a:latin typeface="Arial" charset="0"/>
              </a:rPr>
              <a:t>Điền</a:t>
            </a:r>
            <a:r>
              <a:rPr lang="en-US" sz="1400">
                <a:solidFill>
                  <a:srgbClr val="000000"/>
                </a:solidFill>
                <a:latin typeface="Arial" charset="0"/>
              </a:rPr>
              <a:t> </a:t>
            </a:r>
            <a:r>
              <a:rPr lang="en-US" sz="1400" err="1">
                <a:solidFill>
                  <a:srgbClr val="000000"/>
                </a:solidFill>
                <a:latin typeface="Arial" charset="0"/>
              </a:rPr>
              <a:t>đầy</a:t>
            </a:r>
            <a:r>
              <a:rPr lang="en-US" sz="1400">
                <a:solidFill>
                  <a:srgbClr val="000000"/>
                </a:solidFill>
                <a:latin typeface="Arial" charset="0"/>
              </a:rPr>
              <a:t> </a:t>
            </a:r>
            <a:r>
              <a:rPr lang="en-US" sz="1400" err="1">
                <a:solidFill>
                  <a:srgbClr val="000000"/>
                </a:solidFill>
                <a:latin typeface="Arial" charset="0"/>
              </a:rPr>
              <a:t>đủ</a:t>
            </a:r>
            <a:r>
              <a:rPr lang="en-US" sz="1400">
                <a:solidFill>
                  <a:srgbClr val="000000"/>
                </a:solidFill>
                <a:latin typeface="Arial" charset="0"/>
              </a:rPr>
              <a:t> </a:t>
            </a:r>
            <a:r>
              <a:rPr lang="en-US" sz="1400" err="1">
                <a:solidFill>
                  <a:srgbClr val="000000"/>
                </a:solidFill>
                <a:latin typeface="Arial" charset="0"/>
              </a:rPr>
              <a:t>thông</a:t>
            </a:r>
            <a:r>
              <a:rPr lang="en-US" sz="1400">
                <a:solidFill>
                  <a:srgbClr val="000000"/>
                </a:solidFill>
                <a:latin typeface="Arial" charset="0"/>
              </a:rPr>
              <a:t> tin </a:t>
            </a:r>
            <a:r>
              <a:rPr lang="en-US" sz="1400" err="1">
                <a:solidFill>
                  <a:srgbClr val="000000"/>
                </a:solidFill>
                <a:latin typeface="Arial" charset="0"/>
              </a:rPr>
              <a:t>hoặc</a:t>
            </a:r>
            <a:r>
              <a:rPr lang="en-US" sz="1400">
                <a:solidFill>
                  <a:srgbClr val="000000"/>
                </a:solidFill>
                <a:latin typeface="Arial" charset="0"/>
              </a:rPr>
              <a:t> </a:t>
            </a:r>
            <a:r>
              <a:rPr lang="en-US" sz="1400" err="1">
                <a:solidFill>
                  <a:srgbClr val="000000"/>
                </a:solidFill>
                <a:latin typeface="Arial" charset="0"/>
              </a:rPr>
              <a:t>đăng</a:t>
            </a:r>
            <a:r>
              <a:rPr lang="en-US" sz="1400">
                <a:solidFill>
                  <a:srgbClr val="000000"/>
                </a:solidFill>
                <a:latin typeface="Arial" charset="0"/>
              </a:rPr>
              <a:t> </a:t>
            </a:r>
            <a:r>
              <a:rPr lang="en-US" sz="1400" err="1">
                <a:solidFill>
                  <a:srgbClr val="000000"/>
                </a:solidFill>
                <a:latin typeface="Arial" charset="0"/>
              </a:rPr>
              <a:t>kì</a:t>
            </a:r>
            <a:r>
              <a:rPr lang="en-US" sz="1400">
                <a:solidFill>
                  <a:srgbClr val="000000"/>
                </a:solidFill>
                <a:latin typeface="Arial" charset="0"/>
              </a:rPr>
              <a:t> </a:t>
            </a:r>
            <a:r>
              <a:rPr lang="en-US" sz="1400" err="1">
                <a:solidFill>
                  <a:srgbClr val="000000"/>
                </a:solidFill>
                <a:latin typeface="Arial" charset="0"/>
              </a:rPr>
              <a:t>làm</a:t>
            </a:r>
            <a:r>
              <a:rPr lang="en-US" sz="1400">
                <a:solidFill>
                  <a:srgbClr val="000000"/>
                </a:solidFill>
                <a:latin typeface="Arial" charset="0"/>
              </a:rPr>
              <a:t> </a:t>
            </a:r>
            <a:r>
              <a:rPr lang="en-US" sz="1400" err="1">
                <a:solidFill>
                  <a:srgbClr val="000000"/>
                </a:solidFill>
                <a:latin typeface="Arial" charset="0"/>
              </a:rPr>
              <a:t>thành</a:t>
            </a:r>
            <a:r>
              <a:rPr lang="en-US" sz="1400">
                <a:solidFill>
                  <a:srgbClr val="000000"/>
                </a:solidFill>
                <a:latin typeface="Arial" charset="0"/>
              </a:rPr>
              <a:t> </a:t>
            </a:r>
            <a:r>
              <a:rPr lang="en-US" sz="1400" err="1">
                <a:solidFill>
                  <a:srgbClr val="000000"/>
                </a:solidFill>
                <a:latin typeface="Arial" charset="0"/>
              </a:rPr>
              <a:t>viên</a:t>
            </a:r>
            <a:r>
              <a:rPr lang="en-US" sz="1400">
                <a:solidFill>
                  <a:srgbClr val="000000"/>
                </a:solidFill>
                <a:latin typeface="Arial" charset="0"/>
              </a:rPr>
              <a:t>.</a:t>
            </a:r>
          </a:p>
        </p:txBody>
      </p:sp>
      <p:sp>
        <p:nvSpPr>
          <p:cNvPr id="145" name="Rectangle 177">
            <a:extLst>
              <a:ext uri="{FF2B5EF4-FFF2-40B4-BE49-F238E27FC236}">
                <a16:creationId xmlns:a16="http://schemas.microsoft.com/office/drawing/2014/main" xmlns="" id="{9A0E0182-9390-43EE-A1D8-F80C95F5C0AE}"/>
              </a:ext>
            </a:extLst>
          </p:cNvPr>
          <p:cNvSpPr>
            <a:spLocks noChangeArrowheads="1"/>
          </p:cNvSpPr>
          <p:nvPr/>
        </p:nvSpPr>
        <p:spPr bwMode="auto">
          <a:xfrm>
            <a:off x="6178420" y="4429561"/>
            <a:ext cx="4269036" cy="461665"/>
          </a:xfrm>
          <a:prstGeom prst="rect">
            <a:avLst/>
          </a:prstGeom>
          <a:noFill/>
          <a:ln w="9525" algn="ctr">
            <a:noFill/>
            <a:miter lim="800000"/>
            <a:headEnd/>
            <a:tailEnd/>
          </a:ln>
          <a:effectLst/>
        </p:spPr>
        <p:txBody>
          <a:bodyPr wrap="square">
            <a:spAutoFit/>
          </a:bodyPr>
          <a:lstStyle/>
          <a:p>
            <a:pPr eaLnBrk="0" hangingPunct="0"/>
            <a:r>
              <a:rPr lang="en-US" sz="2400" b="1" err="1">
                <a:solidFill>
                  <a:srgbClr val="000000"/>
                </a:solidFill>
                <a:latin typeface="Times New Roman" panose="02020603050405020304" pitchFamily="18" charset="0"/>
                <a:cs typeface="Times New Roman" panose="02020603050405020304" pitchFamily="18" charset="0"/>
              </a:rPr>
              <a:t>Hoạt</a:t>
            </a:r>
            <a:r>
              <a:rPr lang="en-US" sz="2400" b="1">
                <a:solidFill>
                  <a:srgbClr val="000000"/>
                </a:solidFill>
                <a:latin typeface="Times New Roman" panose="02020603050405020304" pitchFamily="18" charset="0"/>
                <a:cs typeface="Times New Roman" panose="02020603050405020304" pitchFamily="18" charset="0"/>
              </a:rPr>
              <a:t> </a:t>
            </a:r>
            <a:r>
              <a:rPr lang="en-US" sz="2400" b="1" err="1">
                <a:solidFill>
                  <a:srgbClr val="000000"/>
                </a:solidFill>
                <a:latin typeface="Times New Roman" panose="02020603050405020304" pitchFamily="18" charset="0"/>
                <a:cs typeface="Times New Roman" panose="02020603050405020304" pitchFamily="18" charset="0"/>
              </a:rPr>
              <a:t>động</a:t>
            </a:r>
            <a:r>
              <a:rPr lang="en-US" sz="2400" b="1">
                <a:solidFill>
                  <a:srgbClr val="000000"/>
                </a:solidFill>
                <a:latin typeface="Times New Roman" panose="02020603050405020304" pitchFamily="18" charset="0"/>
                <a:cs typeface="Times New Roman" panose="02020603050405020304" pitchFamily="18" charset="0"/>
              </a:rPr>
              <a:t> </a:t>
            </a:r>
            <a:r>
              <a:rPr lang="en-US" sz="2400" b="1" err="1">
                <a:solidFill>
                  <a:srgbClr val="000000"/>
                </a:solidFill>
                <a:latin typeface="Times New Roman" panose="02020603050405020304" pitchFamily="18" charset="0"/>
                <a:cs typeface="Times New Roman" panose="02020603050405020304" pitchFamily="18" charset="0"/>
              </a:rPr>
              <a:t>của</a:t>
            </a:r>
            <a:r>
              <a:rPr lang="en-US" sz="2400" b="1">
                <a:solidFill>
                  <a:srgbClr val="000000"/>
                </a:solidFill>
                <a:latin typeface="Times New Roman" panose="02020603050405020304" pitchFamily="18" charset="0"/>
                <a:cs typeface="Times New Roman" panose="02020603050405020304" pitchFamily="18" charset="0"/>
              </a:rPr>
              <a:t> </a:t>
            </a:r>
            <a:r>
              <a:rPr lang="en-US" sz="2400" b="1" err="1">
                <a:solidFill>
                  <a:srgbClr val="000000"/>
                </a:solidFill>
                <a:latin typeface="Times New Roman" panose="02020603050405020304" pitchFamily="18" charset="0"/>
                <a:cs typeface="Times New Roman" panose="02020603050405020304" pitchFamily="18" charset="0"/>
              </a:rPr>
              <a:t>Khách</a:t>
            </a:r>
            <a:r>
              <a:rPr lang="en-US" sz="2400" b="1">
                <a:solidFill>
                  <a:srgbClr val="000000"/>
                </a:solidFill>
                <a:latin typeface="Times New Roman" panose="02020603050405020304" pitchFamily="18" charset="0"/>
                <a:cs typeface="Times New Roman" panose="02020603050405020304" pitchFamily="18" charset="0"/>
              </a:rPr>
              <a:t> </a:t>
            </a:r>
            <a:r>
              <a:rPr lang="en-US" sz="2400" b="1" err="1">
                <a:solidFill>
                  <a:srgbClr val="000000"/>
                </a:solidFill>
                <a:latin typeface="Times New Roman" panose="02020603050405020304" pitchFamily="18" charset="0"/>
                <a:cs typeface="Times New Roman" panose="02020603050405020304" pitchFamily="18" charset="0"/>
              </a:rPr>
              <a:t>hàng</a:t>
            </a:r>
            <a:endParaRPr lang="en-US" sz="2400">
              <a:solidFill>
                <a:srgbClr val="000000"/>
              </a:solidFill>
              <a:latin typeface="Times New Roman" panose="02020603050405020304" pitchFamily="18" charset="0"/>
              <a:cs typeface="Times New Roman" panose="02020603050405020304" pitchFamily="18" charset="0"/>
            </a:endParaRPr>
          </a:p>
        </p:txBody>
      </p:sp>
      <p:sp>
        <p:nvSpPr>
          <p:cNvPr id="146" name="Rectangle 178">
            <a:extLst>
              <a:ext uri="{FF2B5EF4-FFF2-40B4-BE49-F238E27FC236}">
                <a16:creationId xmlns:a16="http://schemas.microsoft.com/office/drawing/2014/main" xmlns="" id="{0EAD553F-B541-4922-8B8F-AE29BAD9C707}"/>
              </a:ext>
            </a:extLst>
          </p:cNvPr>
          <p:cNvSpPr>
            <a:spLocks noChangeArrowheads="1"/>
          </p:cNvSpPr>
          <p:nvPr/>
        </p:nvSpPr>
        <p:spPr bwMode="gray">
          <a:xfrm>
            <a:off x="6122552" y="4478980"/>
            <a:ext cx="42863" cy="355600"/>
          </a:xfrm>
          <a:prstGeom prst="rect">
            <a:avLst/>
          </a:prstGeom>
          <a:solidFill>
            <a:srgbClr val="FF9900"/>
          </a:solidFill>
          <a:ln w="9525" algn="ctr">
            <a:noFill/>
            <a:miter lim="800000"/>
            <a:headEnd/>
            <a:tailEnd/>
          </a:ln>
          <a:effectLst/>
        </p:spPr>
        <p:txBody>
          <a:bodyPr wrap="none" anchor="ctr"/>
          <a:lstStyle/>
          <a:p>
            <a:endParaRPr lang="en-US"/>
          </a:p>
        </p:txBody>
      </p:sp>
      <p:pic>
        <p:nvPicPr>
          <p:cNvPr id="147" name="Hình ảnh 186">
            <a:extLst>
              <a:ext uri="{FF2B5EF4-FFF2-40B4-BE49-F238E27FC236}">
                <a16:creationId xmlns:a16="http://schemas.microsoft.com/office/drawing/2014/main" xmlns="" id="{7B48A2D5-84DB-45A6-B2C5-36CC53ACA9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4804" y="1515380"/>
            <a:ext cx="464334" cy="464334"/>
          </a:xfrm>
          <a:prstGeom prst="rect">
            <a:avLst/>
          </a:prstGeom>
        </p:spPr>
      </p:pic>
      <p:pic>
        <p:nvPicPr>
          <p:cNvPr id="148" name="Hình ảnh 188">
            <a:extLst>
              <a:ext uri="{FF2B5EF4-FFF2-40B4-BE49-F238E27FC236}">
                <a16:creationId xmlns:a16="http://schemas.microsoft.com/office/drawing/2014/main" xmlns="" id="{D57D3212-54CF-4BA4-9AA9-618412A428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2894" y="2902754"/>
            <a:ext cx="453734" cy="453734"/>
          </a:xfrm>
          <a:prstGeom prst="rect">
            <a:avLst/>
          </a:prstGeom>
        </p:spPr>
      </p:pic>
      <p:pic>
        <p:nvPicPr>
          <p:cNvPr id="149" name="Hình ảnh 190">
            <a:extLst>
              <a:ext uri="{FF2B5EF4-FFF2-40B4-BE49-F238E27FC236}">
                <a16:creationId xmlns:a16="http://schemas.microsoft.com/office/drawing/2014/main" xmlns="" id="{C0C7FA63-AABE-4CC0-8997-295F15612D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flipH="1" flipV="1">
            <a:off x="4764937" y="5301517"/>
            <a:ext cx="368228" cy="370558"/>
          </a:xfrm>
          <a:prstGeom prst="rect">
            <a:avLst/>
          </a:prstGeom>
        </p:spPr>
      </p:pic>
      <p:pic>
        <p:nvPicPr>
          <p:cNvPr id="150" name="Hình ảnh 192">
            <a:extLst>
              <a:ext uri="{FF2B5EF4-FFF2-40B4-BE49-F238E27FC236}">
                <a16:creationId xmlns:a16="http://schemas.microsoft.com/office/drawing/2014/main" xmlns="" id="{BE5BEB2A-160A-45ED-ACB0-36BB07DB0E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7855" y="1683223"/>
            <a:ext cx="498184" cy="498184"/>
          </a:xfrm>
          <a:prstGeom prst="rect">
            <a:avLst/>
          </a:prstGeom>
        </p:spPr>
      </p:pic>
    </p:spTree>
    <p:extLst>
      <p:ext uri="{BB962C8B-B14F-4D97-AF65-F5344CB8AC3E}">
        <p14:creationId xmlns:p14="http://schemas.microsoft.com/office/powerpoint/2010/main" val="111587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checkerboard(across)">
                                      <p:cBhvr>
                                        <p:cTn id="15" dur="500"/>
                                        <p:tgtEl>
                                          <p:spTgt spid="14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checkerboard(across)">
                                      <p:cBhvr>
                                        <p:cTn id="18" dur="500"/>
                                        <p:tgtEl>
                                          <p:spTgt spid="14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barn(inVertical)">
                                      <p:cBhvr>
                                        <p:cTn id="23" dur="500"/>
                                        <p:tgtEl>
                                          <p:spTgt spid="12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par>
                                <p:cTn id="41" presetID="22" presetClass="entr" presetSubtype="4" fill="hold" nodeType="withEffect">
                                  <p:stCondLst>
                                    <p:cond delay="0"/>
                                  </p:stCondLst>
                                  <p:childTnLst>
                                    <p:set>
                                      <p:cBhvr>
                                        <p:cTn id="42" dur="1" fill="hold">
                                          <p:stCondLst>
                                            <p:cond delay="0"/>
                                          </p:stCondLst>
                                        </p:cTn>
                                        <p:tgtEl>
                                          <p:spTgt spid="147"/>
                                        </p:tgtEl>
                                        <p:attrNameLst>
                                          <p:attrName>style.visibility</p:attrName>
                                        </p:attrNameLst>
                                      </p:cBhvr>
                                      <p:to>
                                        <p:strVal val="visible"/>
                                      </p:to>
                                    </p:set>
                                    <p:animEffect transition="in" filter="wipe(down)">
                                      <p:cBhvr>
                                        <p:cTn id="43" dur="500"/>
                                        <p:tgtEl>
                                          <p:spTgt spid="147"/>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checkerboard(across)">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par>
                                <p:cTn id="54" presetID="22" presetClass="entr" presetSubtype="4"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par>
                                <p:cTn id="57" presetID="22" presetClass="entr" presetSubtype="4"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wipe(down)">
                                      <p:cBhvr>
                                        <p:cTn id="59" dur="500"/>
                                        <p:tgtEl>
                                          <p:spTgt spid="148"/>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checkerboard(across)">
                                      <p:cBhvr>
                                        <p:cTn id="64" dur="500"/>
                                        <p:tgtEl>
                                          <p:spTgt spid="1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00"/>
                                        <p:tgtEl>
                                          <p:spTgt spid="10"/>
                                        </p:tgtEl>
                                      </p:cBhvr>
                                    </p:animEffect>
                                  </p:childTnLst>
                                </p:cTn>
                              </p:par>
                              <p:par>
                                <p:cTn id="70" presetID="22" presetClass="entr" presetSubtype="4"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wipe(down)">
                                      <p:cBhvr>
                                        <p:cTn id="72" dur="500"/>
                                        <p:tgtEl>
                                          <p:spTgt spid="69"/>
                                        </p:tgtEl>
                                      </p:cBhvr>
                                    </p:animEffect>
                                  </p:childTnLst>
                                </p:cTn>
                              </p:par>
                              <p:par>
                                <p:cTn id="73" presetID="22" presetClass="entr" presetSubtype="4" fill="hold"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wipe(down)">
                                      <p:cBhvr>
                                        <p:cTn id="75" dur="500"/>
                                        <p:tgtEl>
                                          <p:spTgt spid="149"/>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44"/>
                                        </p:tgtEl>
                                        <p:attrNameLst>
                                          <p:attrName>style.visibility</p:attrName>
                                        </p:attrNameLst>
                                      </p:cBhvr>
                                      <p:to>
                                        <p:strVal val="visible"/>
                                      </p:to>
                                    </p:set>
                                    <p:animEffect transition="in" filter="checkerboard(across)">
                                      <p:cBhvr>
                                        <p:cTn id="80" dur="500"/>
                                        <p:tgtEl>
                                          <p:spTgt spid="1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wipe(down)">
                                      <p:cBhvr>
                                        <p:cTn id="85" dur="500"/>
                                        <p:tgtEl>
                                          <p:spTgt spid="9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down)">
                                      <p:cBhvr>
                                        <p:cTn id="88" dur="500"/>
                                        <p:tgtEl>
                                          <p:spTgt spid="11"/>
                                        </p:tgtEl>
                                      </p:cBhvr>
                                    </p:animEffect>
                                  </p:childTnLst>
                                </p:cTn>
                              </p:par>
                              <p:par>
                                <p:cTn id="89" presetID="22" presetClass="entr" presetSubtype="4" fill="hold" nodeType="withEffect">
                                  <p:stCondLst>
                                    <p:cond delay="0"/>
                                  </p:stCondLst>
                                  <p:childTnLst>
                                    <p:set>
                                      <p:cBhvr>
                                        <p:cTn id="90" dur="1" fill="hold">
                                          <p:stCondLst>
                                            <p:cond delay="0"/>
                                          </p:stCondLst>
                                        </p:cTn>
                                        <p:tgtEl>
                                          <p:spTgt spid="150"/>
                                        </p:tgtEl>
                                        <p:attrNameLst>
                                          <p:attrName>style.visibility</p:attrName>
                                        </p:attrNameLst>
                                      </p:cBhvr>
                                      <p:to>
                                        <p:strVal val="visible"/>
                                      </p:to>
                                    </p:set>
                                    <p:animEffect transition="in" filter="wipe(down)">
                                      <p:cBhvr>
                                        <p:cTn id="91" dur="500"/>
                                        <p:tgtEl>
                                          <p:spTgt spid="150"/>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141"/>
                                        </p:tgtEl>
                                        <p:attrNameLst>
                                          <p:attrName>style.visibility</p:attrName>
                                        </p:attrNameLst>
                                      </p:cBhvr>
                                      <p:to>
                                        <p:strVal val="visible"/>
                                      </p:to>
                                    </p:set>
                                    <p:animEffect transition="in" filter="checkerboard(across)">
                                      <p:cBhvr>
                                        <p:cTn id="9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animBg="1"/>
      <p:bldP spid="141" grpId="0" animBg="1"/>
      <p:bldP spid="142" grpId="0" animBg="1"/>
      <p:bldP spid="143" grpId="0" animBg="1"/>
      <p:bldP spid="144" grpId="0" animBg="1"/>
      <p:bldP spid="145" grpId="0"/>
      <p:bldP spid="1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7">
            <a:extLst>
              <a:ext uri="{FF2B5EF4-FFF2-40B4-BE49-F238E27FC236}">
                <a16:creationId xmlns:a16="http://schemas.microsoft.com/office/drawing/2014/main" xmlns="" id="{AB464E28-7451-426C-8F25-20466E01F29B}"/>
              </a:ext>
            </a:extLst>
          </p:cNvPr>
          <p:cNvSpPr>
            <a:spLocks noChangeArrowheads="1"/>
          </p:cNvSpPr>
          <p:nvPr/>
        </p:nvSpPr>
        <p:spPr bwMode="gray">
          <a:xfrm rot="3419336">
            <a:off x="1005091" y="18301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 name="Tiêu đề 4">
            <a:extLst>
              <a:ext uri="{FF2B5EF4-FFF2-40B4-BE49-F238E27FC236}">
                <a16:creationId xmlns:a16="http://schemas.microsoft.com/office/drawing/2014/main" xmlns="" id="{66DAEAB9-8F39-4B3E-A11C-5291A48A2CA8}"/>
              </a:ext>
            </a:extLst>
          </p:cNvPr>
          <p:cNvSpPr>
            <a:spLocks noGrp="1"/>
          </p:cNvSpPr>
          <p:nvPr>
            <p:ph type="title" idx="4294967295"/>
          </p:nvPr>
        </p:nvSpPr>
        <p:spPr>
          <a:xfrm>
            <a:off x="0" y="149225"/>
            <a:ext cx="10058400" cy="611188"/>
          </a:xfrm>
        </p:spPr>
        <p:txBody>
          <a:bodyPr>
            <a:normAutofit fontScale="90000"/>
          </a:bodyPr>
          <a:lstStyle/>
          <a:p>
            <a:r>
              <a:rPr lang="vi-VN" b="1" dirty="0">
                <a:solidFill>
                  <a:schemeClr val="bg1"/>
                </a:solidFill>
                <a:latin typeface="Times New Roman" panose="02020603050405020304" pitchFamily="18" charset="0"/>
                <a:cs typeface="Times New Roman" panose="02020603050405020304" pitchFamily="18" charset="0"/>
              </a:rPr>
              <a:t>1</a:t>
            </a:r>
            <a:r>
              <a:rPr lang="vi-VN" b="1"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            1   MÔ </a:t>
            </a:r>
            <a:r>
              <a:rPr lang="vi-VN" b="1" dirty="0">
                <a:latin typeface="Times New Roman" panose="02020603050405020304" pitchFamily="18" charset="0"/>
                <a:cs typeface="Times New Roman" panose="02020603050405020304" pitchFamily="18" charset="0"/>
              </a:rPr>
              <a:t>TẢ BÀI TOÁN</a:t>
            </a:r>
          </a:p>
        </p:txBody>
      </p:sp>
      <p:sp>
        <p:nvSpPr>
          <p:cNvPr id="6" name="Oval 2">
            <a:extLst>
              <a:ext uri="{FF2B5EF4-FFF2-40B4-BE49-F238E27FC236}">
                <a16:creationId xmlns:a16="http://schemas.microsoft.com/office/drawing/2014/main" xmlns="" id="{85060D38-16E0-45A0-A8BA-86DF1A78D440}"/>
              </a:ext>
            </a:extLst>
          </p:cNvPr>
          <p:cNvSpPr>
            <a:spLocks noChangeArrowheads="1"/>
          </p:cNvSpPr>
          <p:nvPr/>
        </p:nvSpPr>
        <p:spPr bwMode="gray">
          <a:xfrm>
            <a:off x="4143375" y="2445136"/>
            <a:ext cx="2743200" cy="2743200"/>
          </a:xfrm>
          <a:prstGeom prst="ellipse">
            <a:avLst/>
          </a:prstGeom>
          <a:solidFill>
            <a:schemeClr val="bg1">
              <a:alpha val="80000"/>
            </a:schemeClr>
          </a:solidFill>
          <a:ln w="9525" algn="ctr">
            <a:noFill/>
            <a:round/>
            <a:headEnd/>
            <a:tailEnd/>
          </a:ln>
          <a:effectLst/>
        </p:spPr>
        <p:txBody>
          <a:bodyPr wrap="none" anchor="ctr"/>
          <a:lstStyle/>
          <a:p>
            <a:endParaRPr lang="en-US"/>
          </a:p>
        </p:txBody>
      </p:sp>
      <p:sp>
        <p:nvSpPr>
          <p:cNvPr id="7" name="Oval 3">
            <a:extLst>
              <a:ext uri="{FF2B5EF4-FFF2-40B4-BE49-F238E27FC236}">
                <a16:creationId xmlns:a16="http://schemas.microsoft.com/office/drawing/2014/main" xmlns="" id="{0DF86C5D-CCAD-45F9-9AD1-07C63BB6F9D1}"/>
              </a:ext>
            </a:extLst>
          </p:cNvPr>
          <p:cNvSpPr>
            <a:spLocks noChangeArrowheads="1"/>
          </p:cNvSpPr>
          <p:nvPr/>
        </p:nvSpPr>
        <p:spPr bwMode="gray">
          <a:xfrm>
            <a:off x="4320698" y="2711658"/>
            <a:ext cx="1619250" cy="1619250"/>
          </a:xfrm>
          <a:prstGeom prst="ellipse">
            <a:avLst/>
          </a:prstGeom>
          <a:solidFill>
            <a:srgbClr val="DCDCDC">
              <a:alpha val="50000"/>
            </a:srgbClr>
          </a:solidFill>
          <a:ln w="9525" algn="ctr">
            <a:noFill/>
            <a:round/>
            <a:headEnd/>
            <a:tailEnd/>
          </a:ln>
          <a:effectLst/>
        </p:spPr>
        <p:txBody>
          <a:bodyPr wrap="none" anchor="ctr"/>
          <a:lstStyle/>
          <a:p>
            <a:endParaRPr lang="en-US"/>
          </a:p>
        </p:txBody>
      </p:sp>
      <p:sp>
        <p:nvSpPr>
          <p:cNvPr id="8" name="Line 4">
            <a:extLst>
              <a:ext uri="{FF2B5EF4-FFF2-40B4-BE49-F238E27FC236}">
                <a16:creationId xmlns:a16="http://schemas.microsoft.com/office/drawing/2014/main" xmlns="" id="{313567E2-D3B9-4E10-A7B4-CF04C91726F4}"/>
              </a:ext>
            </a:extLst>
          </p:cNvPr>
          <p:cNvSpPr>
            <a:spLocks noChangeShapeType="1"/>
          </p:cNvSpPr>
          <p:nvPr/>
        </p:nvSpPr>
        <p:spPr bwMode="gray">
          <a:xfrm flipV="1">
            <a:off x="3298124" y="3549032"/>
            <a:ext cx="1312968" cy="414164"/>
          </a:xfrm>
          <a:prstGeom prst="line">
            <a:avLst/>
          </a:prstGeom>
          <a:noFill/>
          <a:ln w="12700">
            <a:solidFill>
              <a:schemeClr val="tx1"/>
            </a:solidFill>
            <a:round/>
            <a:headEnd/>
            <a:tailEnd/>
          </a:ln>
          <a:effectLst/>
        </p:spPr>
        <p:txBody>
          <a:bodyPr wrap="none" anchor="ctr"/>
          <a:lstStyle/>
          <a:p>
            <a:endParaRPr lang="en-US"/>
          </a:p>
        </p:txBody>
      </p:sp>
      <p:sp>
        <p:nvSpPr>
          <p:cNvPr id="9" name="Line 5">
            <a:extLst>
              <a:ext uri="{FF2B5EF4-FFF2-40B4-BE49-F238E27FC236}">
                <a16:creationId xmlns:a16="http://schemas.microsoft.com/office/drawing/2014/main" xmlns="" id="{8CD9504D-8DF1-4FEC-B810-ACCBB12FFAF1}"/>
              </a:ext>
            </a:extLst>
          </p:cNvPr>
          <p:cNvSpPr>
            <a:spLocks noChangeShapeType="1"/>
          </p:cNvSpPr>
          <p:nvPr/>
        </p:nvSpPr>
        <p:spPr bwMode="gray">
          <a:xfrm>
            <a:off x="3926825" y="2023396"/>
            <a:ext cx="726121" cy="956935"/>
          </a:xfrm>
          <a:prstGeom prst="line">
            <a:avLst/>
          </a:prstGeom>
          <a:noFill/>
          <a:ln w="12700">
            <a:solidFill>
              <a:schemeClr val="tx1"/>
            </a:solidFill>
            <a:round/>
            <a:headEnd/>
            <a:tailEnd/>
          </a:ln>
          <a:effectLst/>
        </p:spPr>
        <p:txBody>
          <a:bodyPr wrap="none" anchor="ctr"/>
          <a:lstStyle/>
          <a:p>
            <a:endParaRPr lang="en-US"/>
          </a:p>
        </p:txBody>
      </p:sp>
      <p:sp>
        <p:nvSpPr>
          <p:cNvPr id="10" name="Line 7">
            <a:extLst>
              <a:ext uri="{FF2B5EF4-FFF2-40B4-BE49-F238E27FC236}">
                <a16:creationId xmlns:a16="http://schemas.microsoft.com/office/drawing/2014/main" xmlns="" id="{A975BBCF-E323-44F6-896C-F338BE3E9F8E}"/>
              </a:ext>
            </a:extLst>
          </p:cNvPr>
          <p:cNvSpPr>
            <a:spLocks noChangeShapeType="1"/>
          </p:cNvSpPr>
          <p:nvPr/>
        </p:nvSpPr>
        <p:spPr bwMode="gray">
          <a:xfrm>
            <a:off x="5123715" y="3594725"/>
            <a:ext cx="1358047" cy="1462324"/>
          </a:xfrm>
          <a:prstGeom prst="line">
            <a:avLst/>
          </a:prstGeom>
          <a:noFill/>
          <a:ln w="12700">
            <a:solidFill>
              <a:schemeClr val="tx1"/>
            </a:solidFill>
            <a:round/>
            <a:headEnd/>
            <a:tailEnd/>
          </a:ln>
          <a:effectLst/>
        </p:spPr>
        <p:txBody>
          <a:bodyPr wrap="none" anchor="ctr"/>
          <a:lstStyle/>
          <a:p>
            <a:endParaRPr lang="en-US"/>
          </a:p>
        </p:txBody>
      </p:sp>
      <p:sp>
        <p:nvSpPr>
          <p:cNvPr id="11" name="Oval 9">
            <a:extLst>
              <a:ext uri="{FF2B5EF4-FFF2-40B4-BE49-F238E27FC236}">
                <a16:creationId xmlns:a16="http://schemas.microsoft.com/office/drawing/2014/main" xmlns="" id="{E19D76FE-5580-421E-8B83-E4B0175A9A48}"/>
              </a:ext>
            </a:extLst>
          </p:cNvPr>
          <p:cNvSpPr>
            <a:spLocks noChangeArrowheads="1"/>
          </p:cNvSpPr>
          <p:nvPr/>
        </p:nvSpPr>
        <p:spPr bwMode="gray">
          <a:xfrm>
            <a:off x="4446121" y="2862900"/>
            <a:ext cx="895350" cy="895350"/>
          </a:xfrm>
          <a:prstGeom prst="ellipse">
            <a:avLst/>
          </a:prstGeom>
          <a:solidFill>
            <a:srgbClr val="C0C0C0">
              <a:alpha val="50000"/>
            </a:srgbClr>
          </a:solidFill>
          <a:ln w="9525" algn="ctr">
            <a:noFill/>
            <a:round/>
            <a:headEnd/>
            <a:tailEnd/>
          </a:ln>
          <a:effectLst/>
        </p:spPr>
        <p:txBody>
          <a:bodyPr wrap="none" anchor="ctr"/>
          <a:lstStyle/>
          <a:p>
            <a:endParaRPr lang="en-US"/>
          </a:p>
        </p:txBody>
      </p:sp>
      <p:grpSp>
        <p:nvGrpSpPr>
          <p:cNvPr id="12" name="Group 11">
            <a:extLst>
              <a:ext uri="{FF2B5EF4-FFF2-40B4-BE49-F238E27FC236}">
                <a16:creationId xmlns:a16="http://schemas.microsoft.com/office/drawing/2014/main" xmlns="" id="{692C2A8E-A29E-4A8E-AE8D-F95B12004A97}"/>
              </a:ext>
            </a:extLst>
          </p:cNvPr>
          <p:cNvGrpSpPr>
            <a:grpSpLocks/>
          </p:cNvGrpSpPr>
          <p:nvPr/>
        </p:nvGrpSpPr>
        <p:grpSpPr bwMode="auto">
          <a:xfrm>
            <a:off x="3482498" y="1359108"/>
            <a:ext cx="1146175" cy="1384300"/>
            <a:chOff x="2064" y="1008"/>
            <a:chExt cx="722" cy="872"/>
          </a:xfrm>
        </p:grpSpPr>
        <p:sp>
          <p:nvSpPr>
            <p:cNvPr id="13" name="Oval 12">
              <a:extLst>
                <a:ext uri="{FF2B5EF4-FFF2-40B4-BE49-F238E27FC236}">
                  <a16:creationId xmlns:a16="http://schemas.microsoft.com/office/drawing/2014/main" xmlns="" id="{54675533-1D7B-46C6-99E7-20BABB0A0608}"/>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4" name="Group 13">
              <a:extLst>
                <a:ext uri="{FF2B5EF4-FFF2-40B4-BE49-F238E27FC236}">
                  <a16:creationId xmlns:a16="http://schemas.microsoft.com/office/drawing/2014/main" xmlns="" id="{B31B36CC-2116-4CC4-9F73-69E1040A049D}"/>
                </a:ext>
              </a:extLst>
            </p:cNvPr>
            <p:cNvGrpSpPr>
              <a:grpSpLocks/>
            </p:cNvGrpSpPr>
            <p:nvPr/>
          </p:nvGrpSpPr>
          <p:grpSpPr bwMode="auto">
            <a:xfrm>
              <a:off x="2086" y="1031"/>
              <a:ext cx="680" cy="849"/>
              <a:chOff x="3975" y="1593"/>
              <a:chExt cx="931" cy="1163"/>
            </a:xfrm>
          </p:grpSpPr>
          <p:pic>
            <p:nvPicPr>
              <p:cNvPr id="26" name="Picture 14" descr="circuler_1">
                <a:extLst>
                  <a:ext uri="{FF2B5EF4-FFF2-40B4-BE49-F238E27FC236}">
                    <a16:creationId xmlns:a16="http://schemas.microsoft.com/office/drawing/2014/main" xmlns="" id="{E5D319A4-B02F-47F2-BF4D-BCABD4D13B9F}"/>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27" name="Oval 15">
                <a:extLst>
                  <a:ext uri="{FF2B5EF4-FFF2-40B4-BE49-F238E27FC236}">
                    <a16:creationId xmlns:a16="http://schemas.microsoft.com/office/drawing/2014/main" xmlns="" id="{1FE294DB-607D-4564-969E-241BDFA63684}"/>
                  </a:ext>
                </a:extLst>
              </p:cNvPr>
              <p:cNvSpPr>
                <a:spLocks noChangeArrowheads="1"/>
              </p:cNvSpPr>
              <p:nvPr/>
            </p:nvSpPr>
            <p:spPr bwMode="gray">
              <a:xfrm>
                <a:off x="3975" y="1593"/>
                <a:ext cx="931" cy="937"/>
              </a:xfrm>
              <a:prstGeom prst="ellipse">
                <a:avLst/>
              </a:prstGeom>
              <a:solidFill>
                <a:schemeClr val="hlink">
                  <a:alpha val="50000"/>
                </a:schemeClr>
              </a:solidFill>
              <a:ln w="9525" algn="ctr">
                <a:noFill/>
                <a:round/>
                <a:headEnd/>
                <a:tailEnd/>
              </a:ln>
              <a:effectLst/>
            </p:spPr>
            <p:txBody>
              <a:bodyPr wrap="none" anchor="ctr"/>
              <a:lstStyle/>
              <a:p>
                <a:endParaRPr lang="en-US"/>
              </a:p>
            </p:txBody>
          </p:sp>
          <p:pic>
            <p:nvPicPr>
              <p:cNvPr id="28" name="Picture 16" descr="light_shadow1">
                <a:extLst>
                  <a:ext uri="{FF2B5EF4-FFF2-40B4-BE49-F238E27FC236}">
                    <a16:creationId xmlns:a16="http://schemas.microsoft.com/office/drawing/2014/main" xmlns="" id="{21A19110-534E-418B-B36D-C6FD6DD00AE3}"/>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29" name="Group 17">
                <a:extLst>
                  <a:ext uri="{FF2B5EF4-FFF2-40B4-BE49-F238E27FC236}">
                    <a16:creationId xmlns:a16="http://schemas.microsoft.com/office/drawing/2014/main" xmlns="" id="{DE6CF5B6-B020-4867-B635-6BA2BFE97755}"/>
                  </a:ext>
                </a:extLst>
              </p:cNvPr>
              <p:cNvGrpSpPr>
                <a:grpSpLocks/>
              </p:cNvGrpSpPr>
              <p:nvPr/>
            </p:nvGrpSpPr>
            <p:grpSpPr bwMode="auto">
              <a:xfrm rot="-3733502" flipH="1" flipV="1">
                <a:off x="4256" y="2247"/>
                <a:ext cx="820" cy="198"/>
                <a:chOff x="2532" y="1051"/>
                <a:chExt cx="893" cy="246"/>
              </a:xfrm>
            </p:grpSpPr>
            <p:grpSp>
              <p:nvGrpSpPr>
                <p:cNvPr id="30" name="Group 18">
                  <a:extLst>
                    <a:ext uri="{FF2B5EF4-FFF2-40B4-BE49-F238E27FC236}">
                      <a16:creationId xmlns:a16="http://schemas.microsoft.com/office/drawing/2014/main" xmlns="" id="{96FA31F3-7C43-4302-9924-70C9DC97FA59}"/>
                    </a:ext>
                  </a:extLst>
                </p:cNvPr>
                <p:cNvGrpSpPr>
                  <a:grpSpLocks/>
                </p:cNvGrpSpPr>
                <p:nvPr/>
              </p:nvGrpSpPr>
              <p:grpSpPr bwMode="auto">
                <a:xfrm>
                  <a:off x="2532" y="1051"/>
                  <a:ext cx="743" cy="185"/>
                  <a:chOff x="1565" y="2568"/>
                  <a:chExt cx="1118" cy="279"/>
                </a:xfrm>
              </p:grpSpPr>
              <p:sp>
                <p:nvSpPr>
                  <p:cNvPr id="36" name="AutoShape 19">
                    <a:extLst>
                      <a:ext uri="{FF2B5EF4-FFF2-40B4-BE49-F238E27FC236}">
                        <a16:creationId xmlns:a16="http://schemas.microsoft.com/office/drawing/2014/main" xmlns="" id="{96C4F5CC-D751-4B6A-A30C-8A3870CD2435}"/>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7" name="AutoShape 20">
                    <a:extLst>
                      <a:ext uri="{FF2B5EF4-FFF2-40B4-BE49-F238E27FC236}">
                        <a16:creationId xmlns:a16="http://schemas.microsoft.com/office/drawing/2014/main" xmlns="" id="{88F8E7BE-51BD-4353-87FA-3A297B492541}"/>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8" name="AutoShape 21">
                    <a:extLst>
                      <a:ext uri="{FF2B5EF4-FFF2-40B4-BE49-F238E27FC236}">
                        <a16:creationId xmlns:a16="http://schemas.microsoft.com/office/drawing/2014/main" xmlns="" id="{884BA02F-4C90-49E6-AC24-85FBEF98CF6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9" name="AutoShape 22">
                    <a:extLst>
                      <a:ext uri="{FF2B5EF4-FFF2-40B4-BE49-F238E27FC236}">
                        <a16:creationId xmlns:a16="http://schemas.microsoft.com/office/drawing/2014/main" xmlns="" id="{BC2BF4E9-37E1-4B02-89A6-08309E338988}"/>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31" name="Group 23">
                  <a:extLst>
                    <a:ext uri="{FF2B5EF4-FFF2-40B4-BE49-F238E27FC236}">
                      <a16:creationId xmlns:a16="http://schemas.microsoft.com/office/drawing/2014/main" xmlns="" id="{15CA35C0-0011-4276-9998-9010CA295ABB}"/>
                    </a:ext>
                  </a:extLst>
                </p:cNvPr>
                <p:cNvGrpSpPr>
                  <a:grpSpLocks/>
                </p:cNvGrpSpPr>
                <p:nvPr/>
              </p:nvGrpSpPr>
              <p:grpSpPr bwMode="auto">
                <a:xfrm rot="1353540">
                  <a:off x="2682" y="1111"/>
                  <a:ext cx="743" cy="186"/>
                  <a:chOff x="1565" y="2568"/>
                  <a:chExt cx="1118" cy="279"/>
                </a:xfrm>
              </p:grpSpPr>
              <p:sp>
                <p:nvSpPr>
                  <p:cNvPr id="32" name="AutoShape 24">
                    <a:extLst>
                      <a:ext uri="{FF2B5EF4-FFF2-40B4-BE49-F238E27FC236}">
                        <a16:creationId xmlns:a16="http://schemas.microsoft.com/office/drawing/2014/main" xmlns="" id="{DC82ED41-E37D-4E28-8DD9-6989BA7DFA03}"/>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3" name="AutoShape 25">
                    <a:extLst>
                      <a:ext uri="{FF2B5EF4-FFF2-40B4-BE49-F238E27FC236}">
                        <a16:creationId xmlns:a16="http://schemas.microsoft.com/office/drawing/2014/main" xmlns="" id="{703E93BD-4486-4E4E-B24F-29DE1E821B9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4" name="AutoShape 26">
                    <a:extLst>
                      <a:ext uri="{FF2B5EF4-FFF2-40B4-BE49-F238E27FC236}">
                        <a16:creationId xmlns:a16="http://schemas.microsoft.com/office/drawing/2014/main" xmlns="" id="{F0339079-A4A5-4607-B1EB-AA5CF8CB4974}"/>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35" name="AutoShape 27">
                    <a:extLst>
                      <a:ext uri="{FF2B5EF4-FFF2-40B4-BE49-F238E27FC236}">
                        <a16:creationId xmlns:a16="http://schemas.microsoft.com/office/drawing/2014/main" xmlns="" id="{8EAA2E70-1382-4396-8739-6C2BD887F8E4}"/>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 name="Group 28">
              <a:extLst>
                <a:ext uri="{FF2B5EF4-FFF2-40B4-BE49-F238E27FC236}">
                  <a16:creationId xmlns:a16="http://schemas.microsoft.com/office/drawing/2014/main" xmlns="" id="{E77BCC9B-85B3-443E-BCC0-6782CA2C2241}"/>
                </a:ext>
              </a:extLst>
            </p:cNvPr>
            <p:cNvGrpSpPr>
              <a:grpSpLocks/>
            </p:cNvGrpSpPr>
            <p:nvPr/>
          </p:nvGrpSpPr>
          <p:grpSpPr bwMode="auto">
            <a:xfrm rot="-3733502" flipH="1" flipV="1">
              <a:off x="2362" y="1505"/>
              <a:ext cx="527" cy="128"/>
              <a:chOff x="2532" y="1051"/>
              <a:chExt cx="893" cy="246"/>
            </a:xfrm>
          </p:grpSpPr>
          <p:grpSp>
            <p:nvGrpSpPr>
              <p:cNvPr id="16" name="Group 29">
                <a:extLst>
                  <a:ext uri="{FF2B5EF4-FFF2-40B4-BE49-F238E27FC236}">
                    <a16:creationId xmlns:a16="http://schemas.microsoft.com/office/drawing/2014/main" xmlns="" id="{762BFDD6-660E-4B56-81B0-E804D7F0C1AA}"/>
                  </a:ext>
                </a:extLst>
              </p:cNvPr>
              <p:cNvGrpSpPr>
                <a:grpSpLocks/>
              </p:cNvGrpSpPr>
              <p:nvPr/>
            </p:nvGrpSpPr>
            <p:grpSpPr bwMode="auto">
              <a:xfrm>
                <a:off x="2532" y="1051"/>
                <a:ext cx="743" cy="185"/>
                <a:chOff x="1565" y="2568"/>
                <a:chExt cx="1118" cy="279"/>
              </a:xfrm>
            </p:grpSpPr>
            <p:sp>
              <p:nvSpPr>
                <p:cNvPr id="22" name="AutoShape 30">
                  <a:extLst>
                    <a:ext uri="{FF2B5EF4-FFF2-40B4-BE49-F238E27FC236}">
                      <a16:creationId xmlns:a16="http://schemas.microsoft.com/office/drawing/2014/main" xmlns="" id="{F289126F-DE57-4A18-B82B-BF95415CD032}"/>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3" name="AutoShape 31">
                  <a:extLst>
                    <a:ext uri="{FF2B5EF4-FFF2-40B4-BE49-F238E27FC236}">
                      <a16:creationId xmlns:a16="http://schemas.microsoft.com/office/drawing/2014/main" xmlns="" id="{857987EE-7535-40A8-A50C-BFF450C2F0B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 name="AutoShape 32">
                  <a:extLst>
                    <a:ext uri="{FF2B5EF4-FFF2-40B4-BE49-F238E27FC236}">
                      <a16:creationId xmlns:a16="http://schemas.microsoft.com/office/drawing/2014/main" xmlns="" id="{BA3FB88E-4D24-42D4-AA64-EA4C29CAB942}"/>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5" name="AutoShape 33">
                  <a:extLst>
                    <a:ext uri="{FF2B5EF4-FFF2-40B4-BE49-F238E27FC236}">
                      <a16:creationId xmlns:a16="http://schemas.microsoft.com/office/drawing/2014/main" xmlns="" id="{0FF94DF5-A37F-4137-8D2C-30C31A94CDA8}"/>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7" name="Group 34">
                <a:extLst>
                  <a:ext uri="{FF2B5EF4-FFF2-40B4-BE49-F238E27FC236}">
                    <a16:creationId xmlns:a16="http://schemas.microsoft.com/office/drawing/2014/main" xmlns="" id="{317F1BD7-BE60-4EC2-82E0-DA600BE20A8E}"/>
                  </a:ext>
                </a:extLst>
              </p:cNvPr>
              <p:cNvGrpSpPr>
                <a:grpSpLocks/>
              </p:cNvGrpSpPr>
              <p:nvPr/>
            </p:nvGrpSpPr>
            <p:grpSpPr bwMode="auto">
              <a:xfrm rot="1353540">
                <a:off x="2682" y="1111"/>
                <a:ext cx="743" cy="186"/>
                <a:chOff x="1565" y="2568"/>
                <a:chExt cx="1118" cy="279"/>
              </a:xfrm>
            </p:grpSpPr>
            <p:sp>
              <p:nvSpPr>
                <p:cNvPr id="18" name="AutoShape 35">
                  <a:extLst>
                    <a:ext uri="{FF2B5EF4-FFF2-40B4-BE49-F238E27FC236}">
                      <a16:creationId xmlns:a16="http://schemas.microsoft.com/office/drawing/2014/main" xmlns="" id="{EF874364-A5C6-4FDE-AC29-250728479E9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9" name="AutoShape 36">
                  <a:extLst>
                    <a:ext uri="{FF2B5EF4-FFF2-40B4-BE49-F238E27FC236}">
                      <a16:creationId xmlns:a16="http://schemas.microsoft.com/office/drawing/2014/main" xmlns="" id="{475F7854-C95C-4FA3-9246-DE63BEFFEA79}"/>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0" name="AutoShape 37">
                  <a:extLst>
                    <a:ext uri="{FF2B5EF4-FFF2-40B4-BE49-F238E27FC236}">
                      <a16:creationId xmlns:a16="http://schemas.microsoft.com/office/drawing/2014/main" xmlns="" id="{16D26D5B-E53C-4135-9FBC-D8E5ACA03A37}"/>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1" name="AutoShape 38">
                  <a:extLst>
                    <a:ext uri="{FF2B5EF4-FFF2-40B4-BE49-F238E27FC236}">
                      <a16:creationId xmlns:a16="http://schemas.microsoft.com/office/drawing/2014/main" xmlns="" id="{A0E4C791-E165-4F1B-B45D-82E6393DDF60}"/>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40" name="Group 40">
            <a:extLst>
              <a:ext uri="{FF2B5EF4-FFF2-40B4-BE49-F238E27FC236}">
                <a16:creationId xmlns:a16="http://schemas.microsoft.com/office/drawing/2014/main" xmlns="" id="{05CD2753-FE3C-4AEC-81B8-6C7546C9D45A}"/>
              </a:ext>
            </a:extLst>
          </p:cNvPr>
          <p:cNvGrpSpPr>
            <a:grpSpLocks/>
          </p:cNvGrpSpPr>
          <p:nvPr/>
        </p:nvGrpSpPr>
        <p:grpSpPr bwMode="auto">
          <a:xfrm>
            <a:off x="2577995" y="3716678"/>
            <a:ext cx="1146175" cy="1384300"/>
            <a:chOff x="2064" y="1008"/>
            <a:chExt cx="722" cy="872"/>
          </a:xfrm>
        </p:grpSpPr>
        <p:sp>
          <p:nvSpPr>
            <p:cNvPr id="41" name="Oval 41">
              <a:extLst>
                <a:ext uri="{FF2B5EF4-FFF2-40B4-BE49-F238E27FC236}">
                  <a16:creationId xmlns:a16="http://schemas.microsoft.com/office/drawing/2014/main" xmlns="" id="{9C772242-CB33-4D05-A5BE-F83ADD8D99DE}"/>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42" name="Group 42">
              <a:extLst>
                <a:ext uri="{FF2B5EF4-FFF2-40B4-BE49-F238E27FC236}">
                  <a16:creationId xmlns:a16="http://schemas.microsoft.com/office/drawing/2014/main" xmlns="" id="{E613AD8A-316E-476B-9B00-F59D4A6D62AD}"/>
                </a:ext>
              </a:extLst>
            </p:cNvPr>
            <p:cNvGrpSpPr>
              <a:grpSpLocks/>
            </p:cNvGrpSpPr>
            <p:nvPr/>
          </p:nvGrpSpPr>
          <p:grpSpPr bwMode="auto">
            <a:xfrm>
              <a:off x="2086" y="1031"/>
              <a:ext cx="680" cy="849"/>
              <a:chOff x="3975" y="1593"/>
              <a:chExt cx="931" cy="1163"/>
            </a:xfrm>
          </p:grpSpPr>
          <p:pic>
            <p:nvPicPr>
              <p:cNvPr id="54" name="Picture 43" descr="circuler_1">
                <a:extLst>
                  <a:ext uri="{FF2B5EF4-FFF2-40B4-BE49-F238E27FC236}">
                    <a16:creationId xmlns:a16="http://schemas.microsoft.com/office/drawing/2014/main" xmlns="" id="{F59F3594-1518-4021-9603-5B36C96D42A0}"/>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55" name="Oval 44">
                <a:extLst>
                  <a:ext uri="{FF2B5EF4-FFF2-40B4-BE49-F238E27FC236}">
                    <a16:creationId xmlns:a16="http://schemas.microsoft.com/office/drawing/2014/main" xmlns="" id="{1BE74A3E-A3F3-4EA2-8B0D-EEBFD965E6CB}"/>
                  </a:ext>
                </a:extLst>
              </p:cNvPr>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en-US"/>
              </a:p>
            </p:txBody>
          </p:sp>
          <p:pic>
            <p:nvPicPr>
              <p:cNvPr id="56" name="Picture 45" descr="light_shadow1">
                <a:extLst>
                  <a:ext uri="{FF2B5EF4-FFF2-40B4-BE49-F238E27FC236}">
                    <a16:creationId xmlns:a16="http://schemas.microsoft.com/office/drawing/2014/main" xmlns="" id="{D428D841-23D6-4D5E-BC91-F48875A079DA}"/>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57" name="Group 46">
                <a:extLst>
                  <a:ext uri="{FF2B5EF4-FFF2-40B4-BE49-F238E27FC236}">
                    <a16:creationId xmlns:a16="http://schemas.microsoft.com/office/drawing/2014/main" xmlns="" id="{45307F26-15DD-441D-8371-6FDA3F10B087}"/>
                  </a:ext>
                </a:extLst>
              </p:cNvPr>
              <p:cNvGrpSpPr>
                <a:grpSpLocks/>
              </p:cNvGrpSpPr>
              <p:nvPr/>
            </p:nvGrpSpPr>
            <p:grpSpPr bwMode="auto">
              <a:xfrm rot="-3733502" flipH="1" flipV="1">
                <a:off x="4256" y="2247"/>
                <a:ext cx="820" cy="198"/>
                <a:chOff x="2532" y="1051"/>
                <a:chExt cx="893" cy="246"/>
              </a:xfrm>
            </p:grpSpPr>
            <p:grpSp>
              <p:nvGrpSpPr>
                <p:cNvPr id="58" name="Group 47">
                  <a:extLst>
                    <a:ext uri="{FF2B5EF4-FFF2-40B4-BE49-F238E27FC236}">
                      <a16:creationId xmlns:a16="http://schemas.microsoft.com/office/drawing/2014/main" xmlns="" id="{C790A024-AEEE-44AB-A868-68107B636D1F}"/>
                    </a:ext>
                  </a:extLst>
                </p:cNvPr>
                <p:cNvGrpSpPr>
                  <a:grpSpLocks/>
                </p:cNvGrpSpPr>
                <p:nvPr/>
              </p:nvGrpSpPr>
              <p:grpSpPr bwMode="auto">
                <a:xfrm>
                  <a:off x="2532" y="1051"/>
                  <a:ext cx="743" cy="185"/>
                  <a:chOff x="1565" y="2568"/>
                  <a:chExt cx="1118" cy="279"/>
                </a:xfrm>
              </p:grpSpPr>
              <p:sp>
                <p:nvSpPr>
                  <p:cNvPr id="64" name="AutoShape 48">
                    <a:extLst>
                      <a:ext uri="{FF2B5EF4-FFF2-40B4-BE49-F238E27FC236}">
                        <a16:creationId xmlns:a16="http://schemas.microsoft.com/office/drawing/2014/main" xmlns="" id="{79A0A5E1-FBF2-4B75-A617-4A081BDA23C6}"/>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5" name="AutoShape 49">
                    <a:extLst>
                      <a:ext uri="{FF2B5EF4-FFF2-40B4-BE49-F238E27FC236}">
                        <a16:creationId xmlns:a16="http://schemas.microsoft.com/office/drawing/2014/main" xmlns="" id="{455DDC59-5C4B-4B54-AA14-3CBAA26CECC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6" name="AutoShape 50">
                    <a:extLst>
                      <a:ext uri="{FF2B5EF4-FFF2-40B4-BE49-F238E27FC236}">
                        <a16:creationId xmlns:a16="http://schemas.microsoft.com/office/drawing/2014/main" xmlns="" id="{937EF350-B577-4E00-B2CE-54E113BACB09}"/>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7" name="AutoShape 51">
                    <a:extLst>
                      <a:ext uri="{FF2B5EF4-FFF2-40B4-BE49-F238E27FC236}">
                        <a16:creationId xmlns:a16="http://schemas.microsoft.com/office/drawing/2014/main" xmlns="" id="{5E86A929-CA30-4082-84D5-74F34072A16C}"/>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59" name="Group 52">
                  <a:extLst>
                    <a:ext uri="{FF2B5EF4-FFF2-40B4-BE49-F238E27FC236}">
                      <a16:creationId xmlns:a16="http://schemas.microsoft.com/office/drawing/2014/main" xmlns="" id="{5B687C3B-E424-4ED8-BC74-51B718CBF94D}"/>
                    </a:ext>
                  </a:extLst>
                </p:cNvPr>
                <p:cNvGrpSpPr>
                  <a:grpSpLocks/>
                </p:cNvGrpSpPr>
                <p:nvPr/>
              </p:nvGrpSpPr>
              <p:grpSpPr bwMode="auto">
                <a:xfrm rot="1353540">
                  <a:off x="2682" y="1111"/>
                  <a:ext cx="743" cy="186"/>
                  <a:chOff x="1565" y="2568"/>
                  <a:chExt cx="1118" cy="279"/>
                </a:xfrm>
              </p:grpSpPr>
              <p:sp>
                <p:nvSpPr>
                  <p:cNvPr id="60" name="AutoShape 53">
                    <a:extLst>
                      <a:ext uri="{FF2B5EF4-FFF2-40B4-BE49-F238E27FC236}">
                        <a16:creationId xmlns:a16="http://schemas.microsoft.com/office/drawing/2014/main" xmlns="" id="{9A497621-186F-4250-BCAE-9602EE495CA3}"/>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1" name="AutoShape 54">
                    <a:extLst>
                      <a:ext uri="{FF2B5EF4-FFF2-40B4-BE49-F238E27FC236}">
                        <a16:creationId xmlns:a16="http://schemas.microsoft.com/office/drawing/2014/main" xmlns="" id="{16BF5611-4133-444C-9C99-3767D923C9A7}"/>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2" name="AutoShape 55">
                    <a:extLst>
                      <a:ext uri="{FF2B5EF4-FFF2-40B4-BE49-F238E27FC236}">
                        <a16:creationId xmlns:a16="http://schemas.microsoft.com/office/drawing/2014/main" xmlns="" id="{E09B1CE3-1180-44BD-8635-9C1407075D6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3" name="AutoShape 56">
                    <a:extLst>
                      <a:ext uri="{FF2B5EF4-FFF2-40B4-BE49-F238E27FC236}">
                        <a16:creationId xmlns:a16="http://schemas.microsoft.com/office/drawing/2014/main" xmlns="" id="{AEADE6D2-3141-4D1C-8649-9A912C678B62}"/>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43" name="Group 57">
              <a:extLst>
                <a:ext uri="{FF2B5EF4-FFF2-40B4-BE49-F238E27FC236}">
                  <a16:creationId xmlns:a16="http://schemas.microsoft.com/office/drawing/2014/main" xmlns="" id="{BD037599-BBF0-4CC3-A974-BABAA290B9A5}"/>
                </a:ext>
              </a:extLst>
            </p:cNvPr>
            <p:cNvGrpSpPr>
              <a:grpSpLocks/>
            </p:cNvGrpSpPr>
            <p:nvPr/>
          </p:nvGrpSpPr>
          <p:grpSpPr bwMode="auto">
            <a:xfrm rot="-3733502" flipH="1" flipV="1">
              <a:off x="2362" y="1505"/>
              <a:ext cx="527" cy="128"/>
              <a:chOff x="2532" y="1051"/>
              <a:chExt cx="893" cy="246"/>
            </a:xfrm>
          </p:grpSpPr>
          <p:grpSp>
            <p:nvGrpSpPr>
              <p:cNvPr id="44" name="Group 58">
                <a:extLst>
                  <a:ext uri="{FF2B5EF4-FFF2-40B4-BE49-F238E27FC236}">
                    <a16:creationId xmlns:a16="http://schemas.microsoft.com/office/drawing/2014/main" xmlns="" id="{48837836-EDDC-4EDD-850D-187D5AF92C8A}"/>
                  </a:ext>
                </a:extLst>
              </p:cNvPr>
              <p:cNvGrpSpPr>
                <a:grpSpLocks/>
              </p:cNvGrpSpPr>
              <p:nvPr/>
            </p:nvGrpSpPr>
            <p:grpSpPr bwMode="auto">
              <a:xfrm>
                <a:off x="2532" y="1051"/>
                <a:ext cx="743" cy="185"/>
                <a:chOff x="1565" y="2568"/>
                <a:chExt cx="1118" cy="279"/>
              </a:xfrm>
            </p:grpSpPr>
            <p:sp>
              <p:nvSpPr>
                <p:cNvPr id="50" name="AutoShape 59">
                  <a:extLst>
                    <a:ext uri="{FF2B5EF4-FFF2-40B4-BE49-F238E27FC236}">
                      <a16:creationId xmlns:a16="http://schemas.microsoft.com/office/drawing/2014/main" xmlns="" id="{22B9F26A-FF54-47B4-A065-9377A54BDB98}"/>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1" name="AutoShape 60">
                  <a:extLst>
                    <a:ext uri="{FF2B5EF4-FFF2-40B4-BE49-F238E27FC236}">
                      <a16:creationId xmlns:a16="http://schemas.microsoft.com/office/drawing/2014/main" xmlns="" id="{9ED8BC6D-DFD9-47F8-96C5-53647BEC5296}"/>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2" name="AutoShape 61">
                  <a:extLst>
                    <a:ext uri="{FF2B5EF4-FFF2-40B4-BE49-F238E27FC236}">
                      <a16:creationId xmlns:a16="http://schemas.microsoft.com/office/drawing/2014/main" xmlns="" id="{731A1CC1-6128-4B63-9DD9-A759D497FF2D}"/>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3" name="AutoShape 62">
                  <a:extLst>
                    <a:ext uri="{FF2B5EF4-FFF2-40B4-BE49-F238E27FC236}">
                      <a16:creationId xmlns:a16="http://schemas.microsoft.com/office/drawing/2014/main" xmlns="" id="{D3EC9164-3CF3-400E-8798-3295B9031392}"/>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45" name="Group 63">
                <a:extLst>
                  <a:ext uri="{FF2B5EF4-FFF2-40B4-BE49-F238E27FC236}">
                    <a16:creationId xmlns:a16="http://schemas.microsoft.com/office/drawing/2014/main" xmlns="" id="{A31E734A-6AC3-4D98-8CB7-0FB3CA97B983}"/>
                  </a:ext>
                </a:extLst>
              </p:cNvPr>
              <p:cNvGrpSpPr>
                <a:grpSpLocks/>
              </p:cNvGrpSpPr>
              <p:nvPr/>
            </p:nvGrpSpPr>
            <p:grpSpPr bwMode="auto">
              <a:xfrm rot="1353540">
                <a:off x="2682" y="1111"/>
                <a:ext cx="743" cy="186"/>
                <a:chOff x="1565" y="2568"/>
                <a:chExt cx="1118" cy="279"/>
              </a:xfrm>
            </p:grpSpPr>
            <p:sp>
              <p:nvSpPr>
                <p:cNvPr id="46" name="AutoShape 64">
                  <a:extLst>
                    <a:ext uri="{FF2B5EF4-FFF2-40B4-BE49-F238E27FC236}">
                      <a16:creationId xmlns:a16="http://schemas.microsoft.com/office/drawing/2014/main" xmlns="" id="{ACB9C198-0E6E-4337-80BF-C63C33F6E934}"/>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7" name="AutoShape 65">
                  <a:extLst>
                    <a:ext uri="{FF2B5EF4-FFF2-40B4-BE49-F238E27FC236}">
                      <a16:creationId xmlns:a16="http://schemas.microsoft.com/office/drawing/2014/main" xmlns="" id="{F1B4AF13-3450-4DD3-851C-F448D8382AD1}"/>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8" name="AutoShape 66">
                  <a:extLst>
                    <a:ext uri="{FF2B5EF4-FFF2-40B4-BE49-F238E27FC236}">
                      <a16:creationId xmlns:a16="http://schemas.microsoft.com/office/drawing/2014/main" xmlns="" id="{E7DDEB7D-39E4-4246-9303-B4A05986F4F8}"/>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9" name="AutoShape 67">
                  <a:extLst>
                    <a:ext uri="{FF2B5EF4-FFF2-40B4-BE49-F238E27FC236}">
                      <a16:creationId xmlns:a16="http://schemas.microsoft.com/office/drawing/2014/main" xmlns="" id="{3BB08074-42A4-4A74-A725-3156A7F699E0}"/>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68" name="Group 98">
            <a:extLst>
              <a:ext uri="{FF2B5EF4-FFF2-40B4-BE49-F238E27FC236}">
                <a16:creationId xmlns:a16="http://schemas.microsoft.com/office/drawing/2014/main" xmlns="" id="{D1A3016B-0A28-4A1F-A283-50D7AD9BE445}"/>
              </a:ext>
            </a:extLst>
          </p:cNvPr>
          <p:cNvGrpSpPr>
            <a:grpSpLocks/>
          </p:cNvGrpSpPr>
          <p:nvPr/>
        </p:nvGrpSpPr>
        <p:grpSpPr bwMode="auto">
          <a:xfrm>
            <a:off x="6199187" y="4740749"/>
            <a:ext cx="1146175" cy="1384300"/>
            <a:chOff x="2064" y="1008"/>
            <a:chExt cx="722" cy="872"/>
          </a:xfrm>
        </p:grpSpPr>
        <p:sp>
          <p:nvSpPr>
            <p:cNvPr id="69" name="Oval 99">
              <a:extLst>
                <a:ext uri="{FF2B5EF4-FFF2-40B4-BE49-F238E27FC236}">
                  <a16:creationId xmlns:a16="http://schemas.microsoft.com/office/drawing/2014/main" xmlns="" id="{A28A5DF5-CF91-4430-86EC-41318201294E}"/>
                </a:ext>
              </a:extLst>
            </p:cNvPr>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70" name="Group 100">
              <a:extLst>
                <a:ext uri="{FF2B5EF4-FFF2-40B4-BE49-F238E27FC236}">
                  <a16:creationId xmlns:a16="http://schemas.microsoft.com/office/drawing/2014/main" xmlns="" id="{F597601B-74C0-480D-B103-5C3F276021C3}"/>
                </a:ext>
              </a:extLst>
            </p:cNvPr>
            <p:cNvGrpSpPr>
              <a:grpSpLocks/>
            </p:cNvGrpSpPr>
            <p:nvPr/>
          </p:nvGrpSpPr>
          <p:grpSpPr bwMode="auto">
            <a:xfrm>
              <a:off x="2086" y="1031"/>
              <a:ext cx="680" cy="849"/>
              <a:chOff x="3975" y="1593"/>
              <a:chExt cx="931" cy="1163"/>
            </a:xfrm>
          </p:grpSpPr>
          <p:pic>
            <p:nvPicPr>
              <p:cNvPr id="82" name="Picture 101" descr="circuler_1">
                <a:extLst>
                  <a:ext uri="{FF2B5EF4-FFF2-40B4-BE49-F238E27FC236}">
                    <a16:creationId xmlns:a16="http://schemas.microsoft.com/office/drawing/2014/main" xmlns="" id="{47D9D100-B81D-44BE-BA5F-54FDD04B9D0D}"/>
                  </a:ext>
                </a:extLst>
              </p:cNvPr>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83" name="Oval 102">
                <a:extLst>
                  <a:ext uri="{FF2B5EF4-FFF2-40B4-BE49-F238E27FC236}">
                    <a16:creationId xmlns:a16="http://schemas.microsoft.com/office/drawing/2014/main" xmlns="" id="{70ECE7DC-3850-4EB7-AF6C-043A3D68ECA8}"/>
                  </a:ext>
                </a:extLst>
              </p:cNvPr>
              <p:cNvSpPr>
                <a:spLocks noChangeArrowheads="1"/>
              </p:cNvSpPr>
              <p:nvPr/>
            </p:nvSpPr>
            <p:spPr bwMode="gray">
              <a:xfrm>
                <a:off x="3975" y="1593"/>
                <a:ext cx="931" cy="937"/>
              </a:xfrm>
              <a:prstGeom prst="ellipse">
                <a:avLst/>
              </a:prstGeom>
              <a:solidFill>
                <a:schemeClr val="bg2">
                  <a:alpha val="50000"/>
                </a:schemeClr>
              </a:solidFill>
              <a:ln w="9525" algn="ctr">
                <a:noFill/>
                <a:round/>
                <a:headEnd/>
                <a:tailEnd/>
              </a:ln>
              <a:effectLst/>
            </p:spPr>
            <p:txBody>
              <a:bodyPr wrap="none" anchor="ctr"/>
              <a:lstStyle/>
              <a:p>
                <a:endParaRPr lang="en-US"/>
              </a:p>
            </p:txBody>
          </p:sp>
          <p:pic>
            <p:nvPicPr>
              <p:cNvPr id="84" name="Picture 103" descr="light_shadow1">
                <a:extLst>
                  <a:ext uri="{FF2B5EF4-FFF2-40B4-BE49-F238E27FC236}">
                    <a16:creationId xmlns:a16="http://schemas.microsoft.com/office/drawing/2014/main" xmlns="" id="{73876567-B1BA-47C6-8602-7970E61C5CDA}"/>
                  </a:ext>
                </a:extLst>
              </p:cNvPr>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85" name="Group 104">
                <a:extLst>
                  <a:ext uri="{FF2B5EF4-FFF2-40B4-BE49-F238E27FC236}">
                    <a16:creationId xmlns:a16="http://schemas.microsoft.com/office/drawing/2014/main" xmlns="" id="{7CAA7C95-FB9A-4F88-B0B8-0FBB4DEC31D7}"/>
                  </a:ext>
                </a:extLst>
              </p:cNvPr>
              <p:cNvGrpSpPr>
                <a:grpSpLocks/>
              </p:cNvGrpSpPr>
              <p:nvPr/>
            </p:nvGrpSpPr>
            <p:grpSpPr bwMode="auto">
              <a:xfrm rot="-3733502" flipH="1" flipV="1">
                <a:off x="4256" y="2247"/>
                <a:ext cx="820" cy="198"/>
                <a:chOff x="2532" y="1051"/>
                <a:chExt cx="893" cy="246"/>
              </a:xfrm>
            </p:grpSpPr>
            <p:grpSp>
              <p:nvGrpSpPr>
                <p:cNvPr id="86" name="Group 105">
                  <a:extLst>
                    <a:ext uri="{FF2B5EF4-FFF2-40B4-BE49-F238E27FC236}">
                      <a16:creationId xmlns:a16="http://schemas.microsoft.com/office/drawing/2014/main" xmlns="" id="{922246DD-8630-4CA0-B594-5B792344C8E3}"/>
                    </a:ext>
                  </a:extLst>
                </p:cNvPr>
                <p:cNvGrpSpPr>
                  <a:grpSpLocks/>
                </p:cNvGrpSpPr>
                <p:nvPr/>
              </p:nvGrpSpPr>
              <p:grpSpPr bwMode="auto">
                <a:xfrm>
                  <a:off x="2532" y="1051"/>
                  <a:ext cx="743" cy="185"/>
                  <a:chOff x="1565" y="2568"/>
                  <a:chExt cx="1118" cy="279"/>
                </a:xfrm>
              </p:grpSpPr>
              <p:sp>
                <p:nvSpPr>
                  <p:cNvPr id="92" name="AutoShape 106">
                    <a:extLst>
                      <a:ext uri="{FF2B5EF4-FFF2-40B4-BE49-F238E27FC236}">
                        <a16:creationId xmlns:a16="http://schemas.microsoft.com/office/drawing/2014/main" xmlns="" id="{04846BD8-B2C5-46F6-94B4-4B20455554A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3" name="AutoShape 107">
                    <a:extLst>
                      <a:ext uri="{FF2B5EF4-FFF2-40B4-BE49-F238E27FC236}">
                        <a16:creationId xmlns:a16="http://schemas.microsoft.com/office/drawing/2014/main" xmlns="" id="{8F873A2E-D18F-4CE2-9459-65C87926D8FC}"/>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4" name="AutoShape 108">
                    <a:extLst>
                      <a:ext uri="{FF2B5EF4-FFF2-40B4-BE49-F238E27FC236}">
                        <a16:creationId xmlns:a16="http://schemas.microsoft.com/office/drawing/2014/main" xmlns="" id="{7F186F68-A1AA-4958-A534-ABB8C44F5A54}"/>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5" name="AutoShape 109">
                    <a:extLst>
                      <a:ext uri="{FF2B5EF4-FFF2-40B4-BE49-F238E27FC236}">
                        <a16:creationId xmlns:a16="http://schemas.microsoft.com/office/drawing/2014/main" xmlns="" id="{57ECA718-AABB-4A54-8ADC-1C699495F9C5}"/>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87" name="Group 110">
                  <a:extLst>
                    <a:ext uri="{FF2B5EF4-FFF2-40B4-BE49-F238E27FC236}">
                      <a16:creationId xmlns:a16="http://schemas.microsoft.com/office/drawing/2014/main" xmlns="" id="{3BE2BD21-33DF-4340-A5B2-F6A8F31A878D}"/>
                    </a:ext>
                  </a:extLst>
                </p:cNvPr>
                <p:cNvGrpSpPr>
                  <a:grpSpLocks/>
                </p:cNvGrpSpPr>
                <p:nvPr/>
              </p:nvGrpSpPr>
              <p:grpSpPr bwMode="auto">
                <a:xfrm rot="1353540">
                  <a:off x="2682" y="1111"/>
                  <a:ext cx="743" cy="186"/>
                  <a:chOff x="1565" y="2568"/>
                  <a:chExt cx="1118" cy="279"/>
                </a:xfrm>
              </p:grpSpPr>
              <p:sp>
                <p:nvSpPr>
                  <p:cNvPr id="88" name="AutoShape 111">
                    <a:extLst>
                      <a:ext uri="{FF2B5EF4-FFF2-40B4-BE49-F238E27FC236}">
                        <a16:creationId xmlns:a16="http://schemas.microsoft.com/office/drawing/2014/main" xmlns="" id="{2C575F5C-250A-4C35-BD01-EBBDD9BC8DB5}"/>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9" name="AutoShape 112">
                    <a:extLst>
                      <a:ext uri="{FF2B5EF4-FFF2-40B4-BE49-F238E27FC236}">
                        <a16:creationId xmlns:a16="http://schemas.microsoft.com/office/drawing/2014/main" xmlns="" id="{23DD75DE-4A8B-4F30-865D-3A6445813EE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0" name="AutoShape 113">
                    <a:extLst>
                      <a:ext uri="{FF2B5EF4-FFF2-40B4-BE49-F238E27FC236}">
                        <a16:creationId xmlns:a16="http://schemas.microsoft.com/office/drawing/2014/main" xmlns="" id="{F58D7C5C-DD3D-42B6-9312-B3B2E4DE4E2E}"/>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1" name="AutoShape 114">
                    <a:extLst>
                      <a:ext uri="{FF2B5EF4-FFF2-40B4-BE49-F238E27FC236}">
                        <a16:creationId xmlns:a16="http://schemas.microsoft.com/office/drawing/2014/main" xmlns="" id="{B38A1237-C8AA-4819-A205-42AC5B345B2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71" name="Group 115">
              <a:extLst>
                <a:ext uri="{FF2B5EF4-FFF2-40B4-BE49-F238E27FC236}">
                  <a16:creationId xmlns:a16="http://schemas.microsoft.com/office/drawing/2014/main" xmlns="" id="{384ECEC5-D706-42DE-A29E-A346A67059E6}"/>
                </a:ext>
              </a:extLst>
            </p:cNvPr>
            <p:cNvGrpSpPr>
              <a:grpSpLocks/>
            </p:cNvGrpSpPr>
            <p:nvPr/>
          </p:nvGrpSpPr>
          <p:grpSpPr bwMode="auto">
            <a:xfrm rot="-3733502" flipH="1" flipV="1">
              <a:off x="2362" y="1505"/>
              <a:ext cx="527" cy="128"/>
              <a:chOff x="2532" y="1051"/>
              <a:chExt cx="893" cy="246"/>
            </a:xfrm>
          </p:grpSpPr>
          <p:grpSp>
            <p:nvGrpSpPr>
              <p:cNvPr id="72" name="Group 116">
                <a:extLst>
                  <a:ext uri="{FF2B5EF4-FFF2-40B4-BE49-F238E27FC236}">
                    <a16:creationId xmlns:a16="http://schemas.microsoft.com/office/drawing/2014/main" xmlns="" id="{4062D5DC-0061-4C45-B107-246FE4B8F9AD}"/>
                  </a:ext>
                </a:extLst>
              </p:cNvPr>
              <p:cNvGrpSpPr>
                <a:grpSpLocks/>
              </p:cNvGrpSpPr>
              <p:nvPr/>
            </p:nvGrpSpPr>
            <p:grpSpPr bwMode="auto">
              <a:xfrm>
                <a:off x="2532" y="1051"/>
                <a:ext cx="743" cy="185"/>
                <a:chOff x="1565" y="2568"/>
                <a:chExt cx="1118" cy="279"/>
              </a:xfrm>
            </p:grpSpPr>
            <p:sp>
              <p:nvSpPr>
                <p:cNvPr id="78" name="AutoShape 117">
                  <a:extLst>
                    <a:ext uri="{FF2B5EF4-FFF2-40B4-BE49-F238E27FC236}">
                      <a16:creationId xmlns:a16="http://schemas.microsoft.com/office/drawing/2014/main" xmlns="" id="{26ACAEC1-FF99-4318-B138-6E39C1FB0D5C}"/>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9" name="AutoShape 118">
                  <a:extLst>
                    <a:ext uri="{FF2B5EF4-FFF2-40B4-BE49-F238E27FC236}">
                      <a16:creationId xmlns:a16="http://schemas.microsoft.com/office/drawing/2014/main" xmlns="" id="{BAA8B6F6-BCA6-4C9E-8C0B-E81253B2B980}"/>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0" name="AutoShape 119">
                  <a:extLst>
                    <a:ext uri="{FF2B5EF4-FFF2-40B4-BE49-F238E27FC236}">
                      <a16:creationId xmlns:a16="http://schemas.microsoft.com/office/drawing/2014/main" xmlns="" id="{69E9503C-B8BC-4BD3-863E-D40E44BA2253}"/>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1" name="AutoShape 120">
                  <a:extLst>
                    <a:ext uri="{FF2B5EF4-FFF2-40B4-BE49-F238E27FC236}">
                      <a16:creationId xmlns:a16="http://schemas.microsoft.com/office/drawing/2014/main" xmlns="" id="{C4F26CB9-21CC-46A3-B800-AC163CD55B2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73" name="Group 121">
                <a:extLst>
                  <a:ext uri="{FF2B5EF4-FFF2-40B4-BE49-F238E27FC236}">
                    <a16:creationId xmlns:a16="http://schemas.microsoft.com/office/drawing/2014/main" xmlns="" id="{7F146ECF-9CE9-44E7-AA64-912013C394AD}"/>
                  </a:ext>
                </a:extLst>
              </p:cNvPr>
              <p:cNvGrpSpPr>
                <a:grpSpLocks/>
              </p:cNvGrpSpPr>
              <p:nvPr/>
            </p:nvGrpSpPr>
            <p:grpSpPr bwMode="auto">
              <a:xfrm rot="1353540">
                <a:off x="2682" y="1111"/>
                <a:ext cx="743" cy="186"/>
                <a:chOff x="1565" y="2568"/>
                <a:chExt cx="1118" cy="279"/>
              </a:xfrm>
            </p:grpSpPr>
            <p:sp>
              <p:nvSpPr>
                <p:cNvPr id="74" name="AutoShape 122">
                  <a:extLst>
                    <a:ext uri="{FF2B5EF4-FFF2-40B4-BE49-F238E27FC236}">
                      <a16:creationId xmlns:a16="http://schemas.microsoft.com/office/drawing/2014/main" xmlns="" id="{CAD86E33-DDB0-4CA2-A643-0C02B5E99896}"/>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5" name="AutoShape 123">
                  <a:extLst>
                    <a:ext uri="{FF2B5EF4-FFF2-40B4-BE49-F238E27FC236}">
                      <a16:creationId xmlns:a16="http://schemas.microsoft.com/office/drawing/2014/main" xmlns="" id="{AA555D67-3D4E-4DA4-BEDA-D9563095B876}"/>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6" name="AutoShape 124">
                  <a:extLst>
                    <a:ext uri="{FF2B5EF4-FFF2-40B4-BE49-F238E27FC236}">
                      <a16:creationId xmlns:a16="http://schemas.microsoft.com/office/drawing/2014/main" xmlns="" id="{86B046FC-9229-4CD5-9B4C-2D62862942D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7" name="AutoShape 125">
                  <a:extLst>
                    <a:ext uri="{FF2B5EF4-FFF2-40B4-BE49-F238E27FC236}">
                      <a16:creationId xmlns:a16="http://schemas.microsoft.com/office/drawing/2014/main" xmlns="" id="{7C6DB8E3-71A7-4131-A3B9-83A1B21AF895}"/>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96" name="Group 156">
            <a:extLst>
              <a:ext uri="{FF2B5EF4-FFF2-40B4-BE49-F238E27FC236}">
                <a16:creationId xmlns:a16="http://schemas.microsoft.com/office/drawing/2014/main" xmlns="" id="{FCF3C0EE-1D7B-44EC-B670-935D0B3C5DB7}"/>
              </a:ext>
            </a:extLst>
          </p:cNvPr>
          <p:cNvGrpSpPr>
            <a:grpSpLocks/>
          </p:cNvGrpSpPr>
          <p:nvPr/>
        </p:nvGrpSpPr>
        <p:grpSpPr bwMode="auto">
          <a:xfrm rot="4976862" flipH="1">
            <a:off x="4488164" y="2926427"/>
            <a:ext cx="673100" cy="647700"/>
            <a:chOff x="1944" y="1111"/>
            <a:chExt cx="204" cy="196"/>
          </a:xfrm>
        </p:grpSpPr>
        <p:pic>
          <p:nvPicPr>
            <p:cNvPr id="97" name="Picture 157" descr="circuler_1">
              <a:extLst>
                <a:ext uri="{FF2B5EF4-FFF2-40B4-BE49-F238E27FC236}">
                  <a16:creationId xmlns:a16="http://schemas.microsoft.com/office/drawing/2014/main" xmlns="" id="{B85E85FA-4D36-4147-BBC5-9BC7D1590B6D}"/>
                </a:ext>
              </a:extLst>
            </p:cNvPr>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p:spPr>
        </p:pic>
        <p:sp>
          <p:nvSpPr>
            <p:cNvPr id="98" name="Oval 158">
              <a:extLst>
                <a:ext uri="{FF2B5EF4-FFF2-40B4-BE49-F238E27FC236}">
                  <a16:creationId xmlns:a16="http://schemas.microsoft.com/office/drawing/2014/main" xmlns="" id="{B43A99C8-7E1C-4395-8B64-19F83DE941CB}"/>
                </a:ext>
              </a:extLst>
            </p:cNvPr>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endParaRPr lang="en-US"/>
            </a:p>
          </p:txBody>
        </p:sp>
        <p:grpSp>
          <p:nvGrpSpPr>
            <p:cNvPr id="99" name="Group 159">
              <a:extLst>
                <a:ext uri="{FF2B5EF4-FFF2-40B4-BE49-F238E27FC236}">
                  <a16:creationId xmlns:a16="http://schemas.microsoft.com/office/drawing/2014/main" xmlns="" id="{388B40B2-93C1-4659-8335-3A2A4B4A63E7}"/>
                </a:ext>
              </a:extLst>
            </p:cNvPr>
            <p:cNvGrpSpPr>
              <a:grpSpLocks/>
            </p:cNvGrpSpPr>
            <p:nvPr/>
          </p:nvGrpSpPr>
          <p:grpSpPr bwMode="auto">
            <a:xfrm rot="1297425" flipV="1">
              <a:off x="1971" y="1258"/>
              <a:ext cx="151" cy="37"/>
              <a:chOff x="2532" y="1051"/>
              <a:chExt cx="893" cy="246"/>
            </a:xfrm>
          </p:grpSpPr>
          <p:grpSp>
            <p:nvGrpSpPr>
              <p:cNvPr id="102" name="Group 160">
                <a:extLst>
                  <a:ext uri="{FF2B5EF4-FFF2-40B4-BE49-F238E27FC236}">
                    <a16:creationId xmlns:a16="http://schemas.microsoft.com/office/drawing/2014/main" xmlns="" id="{801A623B-BC0A-4A31-B42C-DC68EF7869DE}"/>
                  </a:ext>
                </a:extLst>
              </p:cNvPr>
              <p:cNvGrpSpPr>
                <a:grpSpLocks/>
              </p:cNvGrpSpPr>
              <p:nvPr/>
            </p:nvGrpSpPr>
            <p:grpSpPr bwMode="auto">
              <a:xfrm>
                <a:off x="2532" y="1051"/>
                <a:ext cx="743" cy="185"/>
                <a:chOff x="1565" y="2568"/>
                <a:chExt cx="1118" cy="279"/>
              </a:xfrm>
            </p:grpSpPr>
            <p:sp>
              <p:nvSpPr>
                <p:cNvPr id="108" name="AutoShape 161">
                  <a:extLst>
                    <a:ext uri="{FF2B5EF4-FFF2-40B4-BE49-F238E27FC236}">
                      <a16:creationId xmlns:a16="http://schemas.microsoft.com/office/drawing/2014/main" xmlns="" id="{CD77B246-8529-4961-A9CC-52D1B18E5012}"/>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9" name="AutoShape 162">
                  <a:extLst>
                    <a:ext uri="{FF2B5EF4-FFF2-40B4-BE49-F238E27FC236}">
                      <a16:creationId xmlns:a16="http://schemas.microsoft.com/office/drawing/2014/main" xmlns="" id="{C338F092-FEE3-4F49-B7B5-23163C3FB74E}"/>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10" name="AutoShape 163">
                  <a:extLst>
                    <a:ext uri="{FF2B5EF4-FFF2-40B4-BE49-F238E27FC236}">
                      <a16:creationId xmlns:a16="http://schemas.microsoft.com/office/drawing/2014/main" xmlns="" id="{1BB9E74A-66B8-4CB4-BFC4-BEF1D22F771A}"/>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11" name="AutoShape 164">
                  <a:extLst>
                    <a:ext uri="{FF2B5EF4-FFF2-40B4-BE49-F238E27FC236}">
                      <a16:creationId xmlns:a16="http://schemas.microsoft.com/office/drawing/2014/main" xmlns="" id="{8C45E4D6-56CE-4BC9-8955-0D6DC5F59BDD}"/>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03" name="Group 102">
                <a:extLst>
                  <a:ext uri="{FF2B5EF4-FFF2-40B4-BE49-F238E27FC236}">
                    <a16:creationId xmlns:a16="http://schemas.microsoft.com/office/drawing/2014/main" xmlns="" id="{94C4BD87-BB82-48FD-9401-31B35A784973}"/>
                  </a:ext>
                </a:extLst>
              </p:cNvPr>
              <p:cNvGrpSpPr>
                <a:grpSpLocks/>
              </p:cNvGrpSpPr>
              <p:nvPr/>
            </p:nvGrpSpPr>
            <p:grpSpPr bwMode="auto">
              <a:xfrm rot="1353540">
                <a:off x="2682" y="1111"/>
                <a:ext cx="743" cy="186"/>
                <a:chOff x="1565" y="2568"/>
                <a:chExt cx="1118" cy="279"/>
              </a:xfrm>
            </p:grpSpPr>
            <p:sp>
              <p:nvSpPr>
                <p:cNvPr id="104" name="AutoShape 166">
                  <a:extLst>
                    <a:ext uri="{FF2B5EF4-FFF2-40B4-BE49-F238E27FC236}">
                      <a16:creationId xmlns:a16="http://schemas.microsoft.com/office/drawing/2014/main" xmlns="" id="{DBF4173A-FFFA-43A4-A791-8BF21BD0AAA4}"/>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5" name="AutoShape 167">
                  <a:extLst>
                    <a:ext uri="{FF2B5EF4-FFF2-40B4-BE49-F238E27FC236}">
                      <a16:creationId xmlns:a16="http://schemas.microsoft.com/office/drawing/2014/main" xmlns="" id="{5C5DA49F-402A-46B0-B65D-A7BED8A5F7B9}"/>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6" name="AutoShape 168">
                  <a:extLst>
                    <a:ext uri="{FF2B5EF4-FFF2-40B4-BE49-F238E27FC236}">
                      <a16:creationId xmlns:a16="http://schemas.microsoft.com/office/drawing/2014/main" xmlns="" id="{2A0F44CC-11E2-44BE-ADB7-DB891DE597BB}"/>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07" name="AutoShape 169">
                  <a:extLst>
                    <a:ext uri="{FF2B5EF4-FFF2-40B4-BE49-F238E27FC236}">
                      <a16:creationId xmlns:a16="http://schemas.microsoft.com/office/drawing/2014/main" xmlns="" id="{1B595DDC-69D6-4DE0-90B0-2EDD6A2600E5}"/>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00" name="Arc 170">
              <a:extLst>
                <a:ext uri="{FF2B5EF4-FFF2-40B4-BE49-F238E27FC236}">
                  <a16:creationId xmlns:a16="http://schemas.microsoft.com/office/drawing/2014/main" xmlns="" id="{83F7C9DA-AB6C-4D82-92BC-9942E6DE7860}"/>
                </a:ext>
              </a:extLst>
            </p:cNvPr>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en-US"/>
            </a:p>
          </p:txBody>
        </p:sp>
        <p:pic>
          <p:nvPicPr>
            <p:cNvPr id="101" name="Picture 171" descr="light_shadow1">
              <a:extLst>
                <a:ext uri="{FF2B5EF4-FFF2-40B4-BE49-F238E27FC236}">
                  <a16:creationId xmlns:a16="http://schemas.microsoft.com/office/drawing/2014/main" xmlns="" id="{5112615C-BB12-430B-BDB1-D882D65ABAE5}"/>
                </a:ext>
              </a:extLst>
            </p:cNvPr>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p:spPr>
        </p:pic>
      </p:grpSp>
      <p:sp>
        <p:nvSpPr>
          <p:cNvPr id="112" name="AutoShape 173">
            <a:extLst>
              <a:ext uri="{FF2B5EF4-FFF2-40B4-BE49-F238E27FC236}">
                <a16:creationId xmlns:a16="http://schemas.microsoft.com/office/drawing/2014/main" xmlns="" id="{3C78F6EA-10F9-4EE1-88F4-5C2EB95BAB94}"/>
              </a:ext>
            </a:extLst>
          </p:cNvPr>
          <p:cNvSpPr>
            <a:spLocks/>
          </p:cNvSpPr>
          <p:nvPr/>
        </p:nvSpPr>
        <p:spPr bwMode="auto">
          <a:xfrm>
            <a:off x="7909149" y="4720743"/>
            <a:ext cx="1924806" cy="392112"/>
          </a:xfrm>
          <a:prstGeom prst="accentCallout2">
            <a:avLst>
              <a:gd name="adj1" fmla="val 29148"/>
              <a:gd name="adj2" fmla="val -5046"/>
              <a:gd name="adj3" fmla="val 29148"/>
              <a:gd name="adj4" fmla="val -5046"/>
              <a:gd name="adj5" fmla="val 112551"/>
              <a:gd name="adj6" fmla="val -59833"/>
            </a:avLst>
          </a:prstGeom>
          <a:noFill/>
          <a:ln w="9525">
            <a:solidFill>
              <a:schemeClr val="tx1"/>
            </a:solidFill>
            <a:miter lim="800000"/>
            <a:headEnd/>
            <a:tailEnd type="diamond" w="med" len="med"/>
          </a:ln>
          <a:effectLst/>
        </p:spPr>
        <p:txBody>
          <a:bodyPr anchor="ctr"/>
          <a:lstStyle/>
          <a:p>
            <a:pPr eaLnBrk="0" hangingPunct="0"/>
            <a:r>
              <a:rPr lang="en-US" sz="1400">
                <a:solidFill>
                  <a:srgbClr val="000000"/>
                </a:solidFill>
                <a:latin typeface="Arial" charset="0"/>
              </a:rPr>
              <a:t>3. </a:t>
            </a:r>
            <a:r>
              <a:rPr lang="en-US" sz="1400" err="1">
                <a:solidFill>
                  <a:srgbClr val="000000"/>
                </a:solidFill>
                <a:latin typeface="Arial" charset="0"/>
              </a:rPr>
              <a:t>Các</a:t>
            </a:r>
            <a:r>
              <a:rPr lang="en-US" sz="1400">
                <a:solidFill>
                  <a:srgbClr val="000000"/>
                </a:solidFill>
                <a:latin typeface="Arial" charset="0"/>
              </a:rPr>
              <a:t> </a:t>
            </a:r>
            <a:r>
              <a:rPr lang="en-US" sz="1400" err="1">
                <a:solidFill>
                  <a:srgbClr val="000000"/>
                </a:solidFill>
                <a:latin typeface="Arial" charset="0"/>
              </a:rPr>
              <a:t>ch</a:t>
            </a:r>
            <a:r>
              <a:rPr lang="vi-VN" sz="1400">
                <a:solidFill>
                  <a:srgbClr val="000000"/>
                </a:solidFill>
                <a:latin typeface="Arial" charset="0"/>
              </a:rPr>
              <a:t>ư</a:t>
            </a:r>
            <a:r>
              <a:rPr lang="en-US" sz="1400" err="1">
                <a:solidFill>
                  <a:srgbClr val="000000"/>
                </a:solidFill>
                <a:latin typeface="Arial" charset="0"/>
              </a:rPr>
              <a:t>ơng</a:t>
            </a:r>
            <a:r>
              <a:rPr lang="en-US" sz="1400">
                <a:solidFill>
                  <a:srgbClr val="000000"/>
                </a:solidFill>
                <a:latin typeface="Arial" charset="0"/>
              </a:rPr>
              <a:t> </a:t>
            </a:r>
            <a:r>
              <a:rPr lang="en-US" sz="1400" err="1">
                <a:solidFill>
                  <a:srgbClr val="000000"/>
                </a:solidFill>
                <a:latin typeface="Arial" charset="0"/>
              </a:rPr>
              <a:t>trình</a:t>
            </a:r>
            <a:r>
              <a:rPr lang="en-US" sz="1400">
                <a:solidFill>
                  <a:srgbClr val="000000"/>
                </a:solidFill>
                <a:latin typeface="Arial" charset="0"/>
              </a:rPr>
              <a:t> </a:t>
            </a:r>
            <a:r>
              <a:rPr lang="en-US" sz="1400" err="1">
                <a:solidFill>
                  <a:srgbClr val="000000"/>
                </a:solidFill>
                <a:latin typeface="Arial" charset="0"/>
              </a:rPr>
              <a:t>khuyến</a:t>
            </a:r>
            <a:r>
              <a:rPr lang="en-US" sz="1400">
                <a:solidFill>
                  <a:srgbClr val="000000"/>
                </a:solidFill>
                <a:latin typeface="Arial" charset="0"/>
              </a:rPr>
              <a:t> </a:t>
            </a:r>
            <a:r>
              <a:rPr lang="en-US" sz="1400" err="1">
                <a:solidFill>
                  <a:srgbClr val="000000"/>
                </a:solidFill>
                <a:latin typeface="Arial" charset="0"/>
              </a:rPr>
              <a:t>mãi</a:t>
            </a:r>
            <a:r>
              <a:rPr lang="en-US" sz="1400">
                <a:solidFill>
                  <a:srgbClr val="000000"/>
                </a:solidFill>
                <a:latin typeface="Arial" charset="0"/>
              </a:rPr>
              <a:t>, </a:t>
            </a:r>
            <a:r>
              <a:rPr lang="en-US" sz="1400" err="1">
                <a:solidFill>
                  <a:srgbClr val="000000"/>
                </a:solidFill>
                <a:latin typeface="Arial" charset="0"/>
              </a:rPr>
              <a:t>giảm</a:t>
            </a:r>
            <a:r>
              <a:rPr lang="en-US" sz="1400">
                <a:solidFill>
                  <a:srgbClr val="000000"/>
                </a:solidFill>
                <a:latin typeface="Arial" charset="0"/>
              </a:rPr>
              <a:t> </a:t>
            </a:r>
            <a:r>
              <a:rPr lang="en-US" sz="1400" err="1">
                <a:solidFill>
                  <a:srgbClr val="000000"/>
                </a:solidFill>
                <a:latin typeface="Arial" charset="0"/>
              </a:rPr>
              <a:t>giá</a:t>
            </a:r>
            <a:endParaRPr lang="en-US" sz="1400">
              <a:solidFill>
                <a:srgbClr val="000000"/>
              </a:solidFill>
              <a:latin typeface="Arial" charset="0"/>
            </a:endParaRPr>
          </a:p>
        </p:txBody>
      </p:sp>
      <p:sp>
        <p:nvSpPr>
          <p:cNvPr id="113" name="AutoShape 174">
            <a:extLst>
              <a:ext uri="{FF2B5EF4-FFF2-40B4-BE49-F238E27FC236}">
                <a16:creationId xmlns:a16="http://schemas.microsoft.com/office/drawing/2014/main" xmlns="" id="{812A5F84-3B46-4E6C-912B-823281881D63}"/>
              </a:ext>
            </a:extLst>
          </p:cNvPr>
          <p:cNvSpPr>
            <a:spLocks/>
          </p:cNvSpPr>
          <p:nvPr/>
        </p:nvSpPr>
        <p:spPr bwMode="auto">
          <a:xfrm>
            <a:off x="1577498" y="1355933"/>
            <a:ext cx="1593850" cy="434975"/>
          </a:xfrm>
          <a:prstGeom prst="accentCallout2">
            <a:avLst>
              <a:gd name="adj1" fmla="val 43796"/>
              <a:gd name="adj2" fmla="val 104782"/>
              <a:gd name="adj3" fmla="val 43796"/>
              <a:gd name="adj4" fmla="val 114843"/>
              <a:gd name="adj5" fmla="val 118250"/>
              <a:gd name="adj6" fmla="val 125000"/>
            </a:avLst>
          </a:prstGeom>
          <a:noFill/>
          <a:ln w="9525">
            <a:solidFill>
              <a:schemeClr val="hlink"/>
            </a:solidFill>
            <a:miter lim="800000"/>
            <a:headEnd/>
            <a:tailEnd type="diamond" w="med" len="med"/>
          </a:ln>
          <a:effectLst/>
        </p:spPr>
        <p:txBody>
          <a:bodyPr anchor="ctr"/>
          <a:lstStyle/>
          <a:p>
            <a:pPr eaLnBrk="0" hangingPunct="0"/>
            <a:r>
              <a:rPr lang="en-US" sz="1400">
                <a:solidFill>
                  <a:srgbClr val="000000"/>
                </a:solidFill>
                <a:latin typeface="Arial" charset="0"/>
              </a:rPr>
              <a:t>1. </a:t>
            </a:r>
            <a:r>
              <a:rPr lang="en-US" sz="1400" err="1">
                <a:solidFill>
                  <a:srgbClr val="000000"/>
                </a:solidFill>
                <a:latin typeface="Arial" charset="0"/>
              </a:rPr>
              <a:t>Môi</a:t>
            </a:r>
            <a:r>
              <a:rPr lang="en-US" sz="1400">
                <a:solidFill>
                  <a:srgbClr val="000000"/>
                </a:solidFill>
                <a:latin typeface="Arial" charset="0"/>
              </a:rPr>
              <a:t> </a:t>
            </a:r>
            <a:r>
              <a:rPr lang="en-US" sz="1400" err="1">
                <a:solidFill>
                  <a:srgbClr val="000000"/>
                </a:solidFill>
                <a:latin typeface="Arial" charset="0"/>
              </a:rPr>
              <a:t>tr</a:t>
            </a:r>
            <a:r>
              <a:rPr lang="vi-VN" sz="1400" err="1">
                <a:solidFill>
                  <a:srgbClr val="000000"/>
                </a:solidFill>
                <a:latin typeface="Arial" charset="0"/>
              </a:rPr>
              <a:t>ường</a:t>
            </a:r>
            <a:endParaRPr lang="en-US" sz="1400">
              <a:solidFill>
                <a:srgbClr val="000000"/>
              </a:solidFill>
              <a:latin typeface="Arial" charset="0"/>
            </a:endParaRPr>
          </a:p>
        </p:txBody>
      </p:sp>
      <p:sp>
        <p:nvSpPr>
          <p:cNvPr id="114" name="AutoShape 175">
            <a:extLst>
              <a:ext uri="{FF2B5EF4-FFF2-40B4-BE49-F238E27FC236}">
                <a16:creationId xmlns:a16="http://schemas.microsoft.com/office/drawing/2014/main" xmlns="" id="{0EB3D91E-32C5-4942-B285-103E2568A207}"/>
              </a:ext>
            </a:extLst>
          </p:cNvPr>
          <p:cNvSpPr>
            <a:spLocks/>
          </p:cNvSpPr>
          <p:nvPr/>
        </p:nvSpPr>
        <p:spPr bwMode="auto">
          <a:xfrm>
            <a:off x="982557" y="4823166"/>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eaLnBrk="0" hangingPunct="0"/>
            <a:r>
              <a:rPr lang="en-US" sz="1400">
                <a:solidFill>
                  <a:srgbClr val="000000"/>
                </a:solidFill>
                <a:latin typeface="Arial" charset="0"/>
              </a:rPr>
              <a:t>2. </a:t>
            </a:r>
            <a:r>
              <a:rPr lang="en-US" sz="1400" err="1">
                <a:solidFill>
                  <a:srgbClr val="000000"/>
                </a:solidFill>
                <a:latin typeface="Arial" charset="0"/>
              </a:rPr>
              <a:t>Quản</a:t>
            </a:r>
            <a:r>
              <a:rPr lang="en-US" sz="1400">
                <a:solidFill>
                  <a:srgbClr val="000000"/>
                </a:solidFill>
                <a:latin typeface="Arial" charset="0"/>
              </a:rPr>
              <a:t> </a:t>
            </a:r>
            <a:r>
              <a:rPr lang="en-US" sz="1400" err="1">
                <a:solidFill>
                  <a:srgbClr val="000000"/>
                </a:solidFill>
                <a:latin typeface="Arial" charset="0"/>
              </a:rPr>
              <a:t>lý</a:t>
            </a:r>
            <a:r>
              <a:rPr lang="en-US" sz="1400">
                <a:solidFill>
                  <a:srgbClr val="000000"/>
                </a:solidFill>
                <a:latin typeface="Arial" charset="0"/>
              </a:rPr>
              <a:t> </a:t>
            </a:r>
            <a:r>
              <a:rPr lang="en-US" sz="1400" err="1">
                <a:solidFill>
                  <a:srgbClr val="000000"/>
                </a:solidFill>
                <a:latin typeface="Arial" charset="0"/>
              </a:rPr>
              <a:t>các</a:t>
            </a:r>
            <a:r>
              <a:rPr lang="en-US" sz="1400">
                <a:solidFill>
                  <a:srgbClr val="000000"/>
                </a:solidFill>
                <a:latin typeface="Arial" charset="0"/>
              </a:rPr>
              <a:t> đ</a:t>
            </a:r>
            <a:r>
              <a:rPr lang="vi-VN" sz="1400">
                <a:solidFill>
                  <a:srgbClr val="000000"/>
                </a:solidFill>
                <a:latin typeface="Arial" charset="0"/>
              </a:rPr>
              <a:t>ơ</a:t>
            </a:r>
            <a:r>
              <a:rPr lang="en-US" sz="1400">
                <a:solidFill>
                  <a:srgbClr val="000000"/>
                </a:solidFill>
                <a:latin typeface="Arial" charset="0"/>
              </a:rPr>
              <a:t>n </a:t>
            </a:r>
            <a:r>
              <a:rPr lang="en-US" sz="1400" err="1">
                <a:solidFill>
                  <a:srgbClr val="000000"/>
                </a:solidFill>
                <a:latin typeface="Arial" charset="0"/>
              </a:rPr>
              <a:t>đặt</a:t>
            </a:r>
            <a:r>
              <a:rPr lang="en-US" sz="1400">
                <a:solidFill>
                  <a:srgbClr val="000000"/>
                </a:solidFill>
                <a:latin typeface="Arial" charset="0"/>
              </a:rPr>
              <a:t> </a:t>
            </a:r>
            <a:r>
              <a:rPr lang="en-US" sz="1400" err="1">
                <a:solidFill>
                  <a:srgbClr val="000000"/>
                </a:solidFill>
                <a:latin typeface="Arial" charset="0"/>
              </a:rPr>
              <a:t>hàng</a:t>
            </a:r>
            <a:endParaRPr lang="en-US" sz="1400">
              <a:solidFill>
                <a:srgbClr val="000000"/>
              </a:solidFill>
              <a:latin typeface="Arial" charset="0"/>
            </a:endParaRPr>
          </a:p>
        </p:txBody>
      </p:sp>
      <p:sp>
        <p:nvSpPr>
          <p:cNvPr id="115" name="Rectangle 177">
            <a:extLst>
              <a:ext uri="{FF2B5EF4-FFF2-40B4-BE49-F238E27FC236}">
                <a16:creationId xmlns:a16="http://schemas.microsoft.com/office/drawing/2014/main" xmlns="" id="{6A14F9B4-AB38-4455-8C7D-2CAFE8D54183}"/>
              </a:ext>
            </a:extLst>
          </p:cNvPr>
          <p:cNvSpPr>
            <a:spLocks noChangeArrowheads="1"/>
          </p:cNvSpPr>
          <p:nvPr/>
        </p:nvSpPr>
        <p:spPr bwMode="auto">
          <a:xfrm>
            <a:off x="6385984" y="2050011"/>
            <a:ext cx="3335337" cy="338554"/>
          </a:xfrm>
          <a:prstGeom prst="rect">
            <a:avLst/>
          </a:prstGeom>
          <a:noFill/>
          <a:ln w="9525" algn="ctr">
            <a:noFill/>
            <a:miter lim="800000"/>
            <a:headEnd/>
            <a:tailEnd/>
          </a:ln>
          <a:effectLst/>
        </p:spPr>
        <p:txBody>
          <a:bodyPr>
            <a:spAutoFit/>
          </a:bodyPr>
          <a:lstStyle/>
          <a:p>
            <a:pPr eaLnBrk="0" hangingPunct="0"/>
            <a:r>
              <a:rPr lang="en-US" sz="1600" b="1" err="1">
                <a:solidFill>
                  <a:srgbClr val="000000"/>
                </a:solidFill>
                <a:latin typeface="Times New Roman" panose="02020603050405020304" pitchFamily="18" charset="0"/>
                <a:cs typeface="Times New Roman" panose="02020603050405020304" pitchFamily="18" charset="0"/>
              </a:rPr>
              <a:t>Hoạt</a:t>
            </a:r>
            <a:r>
              <a:rPr lang="en-US" sz="1600" b="1">
                <a:solidFill>
                  <a:srgbClr val="000000"/>
                </a:solidFill>
                <a:latin typeface="Times New Roman" panose="02020603050405020304" pitchFamily="18" charset="0"/>
                <a:cs typeface="Times New Roman" panose="02020603050405020304" pitchFamily="18" charset="0"/>
              </a:rPr>
              <a:t> </a:t>
            </a:r>
            <a:r>
              <a:rPr lang="en-US" sz="1600" b="1" err="1">
                <a:solidFill>
                  <a:srgbClr val="000000"/>
                </a:solidFill>
                <a:latin typeface="Times New Roman" panose="02020603050405020304" pitchFamily="18" charset="0"/>
                <a:cs typeface="Times New Roman" panose="02020603050405020304" pitchFamily="18" charset="0"/>
              </a:rPr>
              <a:t>động</a:t>
            </a:r>
            <a:r>
              <a:rPr lang="en-US" sz="1600" b="1">
                <a:solidFill>
                  <a:srgbClr val="000000"/>
                </a:solidFill>
                <a:latin typeface="Times New Roman" panose="02020603050405020304" pitchFamily="18" charset="0"/>
                <a:cs typeface="Times New Roman" panose="02020603050405020304" pitchFamily="18" charset="0"/>
              </a:rPr>
              <a:t> </a:t>
            </a:r>
            <a:r>
              <a:rPr lang="en-US" sz="1600" b="1" err="1">
                <a:solidFill>
                  <a:srgbClr val="000000"/>
                </a:solidFill>
                <a:latin typeface="Times New Roman" panose="02020603050405020304" pitchFamily="18" charset="0"/>
                <a:cs typeface="Times New Roman" panose="02020603050405020304" pitchFamily="18" charset="0"/>
              </a:rPr>
              <a:t>của</a:t>
            </a:r>
            <a:r>
              <a:rPr lang="en-US" sz="1600" b="1">
                <a:solidFill>
                  <a:srgbClr val="000000"/>
                </a:solidFill>
                <a:latin typeface="Times New Roman" panose="02020603050405020304" pitchFamily="18" charset="0"/>
                <a:cs typeface="Times New Roman" panose="02020603050405020304" pitchFamily="18" charset="0"/>
              </a:rPr>
              <a:t> </a:t>
            </a:r>
            <a:r>
              <a:rPr lang="en-US" sz="1600" b="1" err="1">
                <a:solidFill>
                  <a:srgbClr val="000000"/>
                </a:solidFill>
                <a:latin typeface="Times New Roman" panose="02020603050405020304" pitchFamily="18" charset="0"/>
                <a:cs typeface="Times New Roman" panose="02020603050405020304" pitchFamily="18" charset="0"/>
              </a:rPr>
              <a:t>Quản</a:t>
            </a:r>
            <a:r>
              <a:rPr lang="en-US" sz="1600" b="1">
                <a:solidFill>
                  <a:srgbClr val="000000"/>
                </a:solidFill>
                <a:latin typeface="Times New Roman" panose="02020603050405020304" pitchFamily="18" charset="0"/>
                <a:cs typeface="Times New Roman" panose="02020603050405020304" pitchFamily="18" charset="0"/>
              </a:rPr>
              <a:t> </a:t>
            </a:r>
            <a:r>
              <a:rPr lang="en-US" sz="1600" b="1" err="1">
                <a:solidFill>
                  <a:srgbClr val="000000"/>
                </a:solidFill>
                <a:latin typeface="Times New Roman" panose="02020603050405020304" pitchFamily="18" charset="0"/>
                <a:cs typeface="Times New Roman" panose="02020603050405020304" pitchFamily="18" charset="0"/>
              </a:rPr>
              <a:t>trị</a:t>
            </a:r>
            <a:r>
              <a:rPr lang="en-US" sz="1600" b="1">
                <a:solidFill>
                  <a:srgbClr val="000000"/>
                </a:solidFill>
                <a:latin typeface="Times New Roman" panose="02020603050405020304" pitchFamily="18" charset="0"/>
                <a:cs typeface="Times New Roman" panose="02020603050405020304" pitchFamily="18" charset="0"/>
              </a:rPr>
              <a:t> </a:t>
            </a:r>
            <a:r>
              <a:rPr lang="en-US" sz="1600" b="1" err="1">
                <a:solidFill>
                  <a:srgbClr val="000000"/>
                </a:solidFill>
                <a:latin typeface="Times New Roman" panose="02020603050405020304" pitchFamily="18" charset="0"/>
                <a:cs typeface="Times New Roman" panose="02020603050405020304" pitchFamily="18" charset="0"/>
              </a:rPr>
              <a:t>viên</a:t>
            </a:r>
            <a:endParaRPr lang="en-US" sz="1600">
              <a:solidFill>
                <a:srgbClr val="000000"/>
              </a:solidFill>
              <a:latin typeface="Times New Roman" panose="02020603050405020304" pitchFamily="18" charset="0"/>
              <a:cs typeface="Times New Roman" panose="02020603050405020304" pitchFamily="18" charset="0"/>
            </a:endParaRPr>
          </a:p>
        </p:txBody>
      </p:sp>
      <p:sp>
        <p:nvSpPr>
          <p:cNvPr id="116" name="Rectangle 178">
            <a:extLst>
              <a:ext uri="{FF2B5EF4-FFF2-40B4-BE49-F238E27FC236}">
                <a16:creationId xmlns:a16="http://schemas.microsoft.com/office/drawing/2014/main" xmlns="" id="{9487C57A-7701-410B-ABAC-0F193E81393C}"/>
              </a:ext>
            </a:extLst>
          </p:cNvPr>
          <p:cNvSpPr>
            <a:spLocks noChangeArrowheads="1"/>
          </p:cNvSpPr>
          <p:nvPr/>
        </p:nvSpPr>
        <p:spPr bwMode="gray">
          <a:xfrm>
            <a:off x="6307542" y="2041488"/>
            <a:ext cx="42863" cy="355600"/>
          </a:xfrm>
          <a:prstGeom prst="rect">
            <a:avLst/>
          </a:prstGeom>
          <a:solidFill>
            <a:srgbClr val="FF9900"/>
          </a:soli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215108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checkerboard(across)">
                                      <p:cBhvr>
                                        <p:cTn id="7" dur="500"/>
                                        <p:tgtEl>
                                          <p:spTgt spid="1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checkerboard(across)">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barn(inVertical)">
                                      <p:cBhvr>
                                        <p:cTn id="18" dur="500"/>
                                        <p:tgtEl>
                                          <p:spTgt spid="9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arn(inVertic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par>
                                <p:cTn id="43" presetID="22" presetClass="entr" presetSubtype="4"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barn(inVertical)">
                                      <p:cBhvr>
                                        <p:cTn id="50" dur="500"/>
                                        <p:tgtEl>
                                          <p:spTgt spid="1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barn(inVertical)">
                                      <p:cBhvr>
                                        <p:cTn id="6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12" grpId="0" animBg="1"/>
      <p:bldP spid="113" grpId="0" animBg="1"/>
      <p:bldP spid="114" grpId="0" animBg="1"/>
      <p:bldP spid="115" grpId="0"/>
      <p:bldP spid="1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7">
            <a:extLst>
              <a:ext uri="{FF2B5EF4-FFF2-40B4-BE49-F238E27FC236}">
                <a16:creationId xmlns:a16="http://schemas.microsoft.com/office/drawing/2014/main" xmlns="" id="{17897CF5-F7B2-48C6-84FB-1279D600AB5C}"/>
              </a:ext>
            </a:extLst>
          </p:cNvPr>
          <p:cNvSpPr>
            <a:spLocks noChangeArrowheads="1"/>
          </p:cNvSpPr>
          <p:nvPr/>
        </p:nvSpPr>
        <p:spPr bwMode="gray">
          <a:xfrm rot="3419336">
            <a:off x="1005091" y="18301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 name="Tiêu đề 4">
            <a:extLst>
              <a:ext uri="{FF2B5EF4-FFF2-40B4-BE49-F238E27FC236}">
                <a16:creationId xmlns:a16="http://schemas.microsoft.com/office/drawing/2014/main" xmlns="" id="{4F17E482-44D7-4B38-B2F6-050117DDAD9C}"/>
              </a:ext>
            </a:extLst>
          </p:cNvPr>
          <p:cNvSpPr txBox="1">
            <a:spLocks/>
          </p:cNvSpPr>
          <p:nvPr/>
        </p:nvSpPr>
        <p:spPr>
          <a:xfrm>
            <a:off x="1066800" y="149870"/>
            <a:ext cx="10058400" cy="61070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b="1" dirty="0">
                <a:solidFill>
                  <a:schemeClr val="bg1"/>
                </a:solidFill>
                <a:latin typeface="Times New Roman" panose="02020603050405020304" pitchFamily="18" charset="0"/>
                <a:cs typeface="Times New Roman" panose="02020603050405020304" pitchFamily="18" charset="0"/>
              </a:rPr>
              <a:t>2</a:t>
            </a:r>
            <a:r>
              <a:rPr lang="vi-VN" b="1"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PHÂN TÍCH HỆ </a:t>
            </a:r>
            <a:r>
              <a:rPr lang="vi-VN" b="1" dirty="0">
                <a:latin typeface="Times New Roman" panose="02020603050405020304" pitchFamily="18" charset="0"/>
                <a:cs typeface="Times New Roman" panose="02020603050405020304" pitchFamily="18" charset="0"/>
              </a:rPr>
              <a:t>HỆ THỐNG</a:t>
            </a:r>
          </a:p>
        </p:txBody>
      </p:sp>
      <p:sp>
        <p:nvSpPr>
          <p:cNvPr id="4" name="Line 4">
            <a:extLst>
              <a:ext uri="{FF2B5EF4-FFF2-40B4-BE49-F238E27FC236}">
                <a16:creationId xmlns:a16="http://schemas.microsoft.com/office/drawing/2014/main" xmlns="" id="{4674FC1F-17BF-4782-A46F-C5F92ACC80B5}"/>
              </a:ext>
            </a:extLst>
          </p:cNvPr>
          <p:cNvSpPr>
            <a:spLocks noChangeShapeType="1"/>
          </p:cNvSpPr>
          <p:nvPr/>
        </p:nvSpPr>
        <p:spPr bwMode="auto">
          <a:xfrm flipH="1">
            <a:off x="6097799" y="1864518"/>
            <a:ext cx="4762" cy="3095625"/>
          </a:xfrm>
          <a:prstGeom prst="line">
            <a:avLst/>
          </a:prstGeom>
          <a:noFill/>
          <a:ln w="9525">
            <a:solidFill>
              <a:schemeClr val="tx1"/>
            </a:solidFill>
            <a:prstDash val="dash"/>
            <a:round/>
            <a:headEnd/>
            <a:tailEnd/>
          </a:ln>
          <a:effectLst/>
        </p:spPr>
        <p:txBody>
          <a:bodyPr wrap="none" anchor="ctr"/>
          <a:lstStyle/>
          <a:p>
            <a:endParaRPr lang="en-US"/>
          </a:p>
        </p:txBody>
      </p:sp>
      <p:sp>
        <p:nvSpPr>
          <p:cNvPr id="5" name="AutoShape 5">
            <a:extLst>
              <a:ext uri="{FF2B5EF4-FFF2-40B4-BE49-F238E27FC236}">
                <a16:creationId xmlns:a16="http://schemas.microsoft.com/office/drawing/2014/main" xmlns="" id="{E774309F-60C2-4352-9835-3D93DFBFE912}"/>
              </a:ext>
            </a:extLst>
          </p:cNvPr>
          <p:cNvSpPr>
            <a:spLocks noChangeArrowheads="1"/>
          </p:cNvSpPr>
          <p:nvPr/>
        </p:nvSpPr>
        <p:spPr bwMode="gray">
          <a:xfrm rot="2692993">
            <a:off x="2316374" y="1697831"/>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hlink"/>
              </a:gs>
              <a:gs pos="100000">
                <a:schemeClr val="hlink">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hlink"/>
            </a:extrusionClr>
          </a:sp3d>
        </p:spPr>
        <p:txBody>
          <a:bodyPr wrap="none" anchor="ctr">
            <a:flatTx/>
          </a:bodyPr>
          <a:lstStyle/>
          <a:p>
            <a:endParaRPr lang="en-US"/>
          </a:p>
        </p:txBody>
      </p:sp>
      <p:sp>
        <p:nvSpPr>
          <p:cNvPr id="6" name="AutoShape 6">
            <a:extLst>
              <a:ext uri="{FF2B5EF4-FFF2-40B4-BE49-F238E27FC236}">
                <a16:creationId xmlns:a16="http://schemas.microsoft.com/office/drawing/2014/main" xmlns="" id="{2DA79236-BE32-4863-8E00-9B089911CE48}"/>
              </a:ext>
            </a:extLst>
          </p:cNvPr>
          <p:cNvSpPr>
            <a:spLocks noChangeArrowheads="1"/>
          </p:cNvSpPr>
          <p:nvPr/>
        </p:nvSpPr>
        <p:spPr bwMode="gray">
          <a:xfrm rot="-2707007">
            <a:off x="2342568" y="1697037"/>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chemeClr val="folHlink"/>
          </a:soli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7" name="AutoShape 7">
            <a:extLst>
              <a:ext uri="{FF2B5EF4-FFF2-40B4-BE49-F238E27FC236}">
                <a16:creationId xmlns:a16="http://schemas.microsoft.com/office/drawing/2014/main" xmlns="" id="{082FC175-8E7B-49A6-A73E-1AC09EF55259}"/>
              </a:ext>
            </a:extLst>
          </p:cNvPr>
          <p:cNvSpPr>
            <a:spLocks noChangeArrowheads="1"/>
          </p:cNvSpPr>
          <p:nvPr/>
        </p:nvSpPr>
        <p:spPr bwMode="gray">
          <a:xfrm rot="18907007" flipV="1">
            <a:off x="2313199" y="1659731"/>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accent1"/>
              </a:gs>
              <a:gs pos="100000">
                <a:schemeClr val="accent1">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8" name="AutoShape 8">
            <a:extLst>
              <a:ext uri="{FF2B5EF4-FFF2-40B4-BE49-F238E27FC236}">
                <a16:creationId xmlns:a16="http://schemas.microsoft.com/office/drawing/2014/main" xmlns="" id="{AD5578D1-5DA3-437E-9D49-361A10B2A556}"/>
              </a:ext>
            </a:extLst>
          </p:cNvPr>
          <p:cNvSpPr>
            <a:spLocks noChangeArrowheads="1"/>
          </p:cNvSpPr>
          <p:nvPr/>
        </p:nvSpPr>
        <p:spPr bwMode="gray">
          <a:xfrm rot="2692993" flipH="1" flipV="1">
            <a:off x="2341774" y="1659731"/>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accent2"/>
              </a:gs>
              <a:gs pos="100000">
                <a:schemeClr val="accent2">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accent2"/>
            </a:extrusionClr>
          </a:sp3d>
        </p:spPr>
        <p:txBody>
          <a:bodyPr wrap="none" anchor="ctr">
            <a:flatTx/>
          </a:bodyPr>
          <a:lstStyle/>
          <a:p>
            <a:endParaRPr lang="en-US"/>
          </a:p>
        </p:txBody>
      </p:sp>
      <p:sp>
        <p:nvSpPr>
          <p:cNvPr id="9" name="AutoShape 16">
            <a:extLst>
              <a:ext uri="{FF2B5EF4-FFF2-40B4-BE49-F238E27FC236}">
                <a16:creationId xmlns:a16="http://schemas.microsoft.com/office/drawing/2014/main" xmlns="" id="{7AEE01A9-7870-4F67-A6AB-FAE4DA3947BE}"/>
              </a:ext>
            </a:extLst>
          </p:cNvPr>
          <p:cNvSpPr>
            <a:spLocks noChangeArrowheads="1"/>
          </p:cNvSpPr>
          <p:nvPr/>
        </p:nvSpPr>
        <p:spPr bwMode="gray">
          <a:xfrm>
            <a:off x="6478799" y="3671093"/>
            <a:ext cx="247650" cy="2476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lgn="ctr">
            <a:noFill/>
            <a:round/>
            <a:headEnd/>
            <a:tailEnd/>
          </a:ln>
          <a:effectLst/>
        </p:spPr>
        <p:txBody>
          <a:bodyPr wrap="none" anchor="ctr"/>
          <a:lstStyle/>
          <a:p>
            <a:endParaRPr lang="en-US"/>
          </a:p>
        </p:txBody>
      </p:sp>
      <p:sp>
        <p:nvSpPr>
          <p:cNvPr id="10" name="AutoShape 17">
            <a:extLst>
              <a:ext uri="{FF2B5EF4-FFF2-40B4-BE49-F238E27FC236}">
                <a16:creationId xmlns:a16="http://schemas.microsoft.com/office/drawing/2014/main" xmlns="" id="{F5826414-0324-4274-9D3E-76DAB91855F2}"/>
              </a:ext>
            </a:extLst>
          </p:cNvPr>
          <p:cNvSpPr>
            <a:spLocks noChangeArrowheads="1"/>
          </p:cNvSpPr>
          <p:nvPr/>
        </p:nvSpPr>
        <p:spPr bwMode="gray">
          <a:xfrm>
            <a:off x="6478799" y="4004468"/>
            <a:ext cx="247650" cy="2476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headEnd/>
            <a:tailEnd/>
          </a:ln>
          <a:effectLst/>
        </p:spPr>
        <p:txBody>
          <a:bodyPr wrap="none" anchor="ctr"/>
          <a:lstStyle/>
          <a:p>
            <a:endParaRPr lang="en-US"/>
          </a:p>
        </p:txBody>
      </p:sp>
      <p:sp>
        <p:nvSpPr>
          <p:cNvPr id="11" name="AutoShape 18">
            <a:extLst>
              <a:ext uri="{FF2B5EF4-FFF2-40B4-BE49-F238E27FC236}">
                <a16:creationId xmlns:a16="http://schemas.microsoft.com/office/drawing/2014/main" xmlns="" id="{E92005C3-63FD-411C-890F-E8CB6C8BBE0A}"/>
              </a:ext>
            </a:extLst>
          </p:cNvPr>
          <p:cNvSpPr>
            <a:spLocks noChangeArrowheads="1"/>
          </p:cNvSpPr>
          <p:nvPr/>
        </p:nvSpPr>
        <p:spPr bwMode="gray">
          <a:xfrm>
            <a:off x="6478799" y="4309268"/>
            <a:ext cx="247650" cy="2476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headEnd/>
            <a:tailEnd/>
          </a:ln>
          <a:effectLst/>
        </p:spPr>
        <p:txBody>
          <a:bodyPr wrap="none" anchor="ctr"/>
          <a:lstStyle/>
          <a:p>
            <a:endParaRPr lang="en-US"/>
          </a:p>
        </p:txBody>
      </p:sp>
      <p:sp>
        <p:nvSpPr>
          <p:cNvPr id="12" name="AutoShape 19">
            <a:extLst>
              <a:ext uri="{FF2B5EF4-FFF2-40B4-BE49-F238E27FC236}">
                <a16:creationId xmlns:a16="http://schemas.microsoft.com/office/drawing/2014/main" xmlns="" id="{801CFDA0-4DA4-48A6-976C-C5E5D6E4D2E1}"/>
              </a:ext>
            </a:extLst>
          </p:cNvPr>
          <p:cNvSpPr>
            <a:spLocks noChangeArrowheads="1"/>
          </p:cNvSpPr>
          <p:nvPr/>
        </p:nvSpPr>
        <p:spPr bwMode="invGray">
          <a:xfrm>
            <a:off x="6478799" y="4614068"/>
            <a:ext cx="247650" cy="2476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lgn="ctr">
            <a:noFill/>
            <a:round/>
            <a:headEnd/>
            <a:tailEnd/>
          </a:ln>
          <a:effectLst/>
        </p:spPr>
        <p:txBody>
          <a:bodyPr wrap="none" anchor="ctr"/>
          <a:lstStyle/>
          <a:p>
            <a:endParaRPr lang="en-US"/>
          </a:p>
        </p:txBody>
      </p:sp>
      <p:sp>
        <p:nvSpPr>
          <p:cNvPr id="13" name="Text Box 20">
            <a:extLst>
              <a:ext uri="{FF2B5EF4-FFF2-40B4-BE49-F238E27FC236}">
                <a16:creationId xmlns:a16="http://schemas.microsoft.com/office/drawing/2014/main" xmlns="" id="{58A8C126-4F85-4EB9-B265-BD5DCC8012F9}"/>
              </a:ext>
            </a:extLst>
          </p:cNvPr>
          <p:cNvSpPr txBox="1">
            <a:spLocks noChangeArrowheads="1"/>
          </p:cNvSpPr>
          <p:nvPr/>
        </p:nvSpPr>
        <p:spPr bwMode="gray">
          <a:xfrm>
            <a:off x="6732799" y="3629818"/>
            <a:ext cx="2301875" cy="304800"/>
          </a:xfrm>
          <a:prstGeom prst="rect">
            <a:avLst/>
          </a:prstGeom>
          <a:noFill/>
          <a:ln w="9525" algn="ctr">
            <a:noFill/>
            <a:miter lim="800000"/>
            <a:headEnd/>
            <a:tailEnd/>
          </a:ln>
          <a:effectLst/>
        </p:spPr>
        <p:txBody>
          <a:bodyPr>
            <a:spAutoFit/>
          </a:bodyPr>
          <a:lstStyle/>
          <a:p>
            <a:pPr algn="l" eaLnBrk="0" hangingPunct="0"/>
            <a:r>
              <a:rPr lang="en-US" sz="1400" b="1" err="1">
                <a:solidFill>
                  <a:srgbClr val="1C1C1C"/>
                </a:solidFill>
              </a:rPr>
              <a:t>Khảo</a:t>
            </a:r>
            <a:r>
              <a:rPr lang="en-US" sz="1400" b="1">
                <a:solidFill>
                  <a:srgbClr val="1C1C1C"/>
                </a:solidFill>
              </a:rPr>
              <a:t> </a:t>
            </a:r>
            <a:r>
              <a:rPr lang="en-US" sz="1400" b="1" err="1">
                <a:solidFill>
                  <a:srgbClr val="1C1C1C"/>
                </a:solidFill>
              </a:rPr>
              <a:t>sát</a:t>
            </a:r>
            <a:r>
              <a:rPr lang="en-US" sz="1400" b="1">
                <a:solidFill>
                  <a:srgbClr val="1C1C1C"/>
                </a:solidFill>
              </a:rPr>
              <a:t> </a:t>
            </a:r>
            <a:r>
              <a:rPr lang="en-US" sz="1400" b="1" err="1">
                <a:solidFill>
                  <a:srgbClr val="1C1C1C"/>
                </a:solidFill>
              </a:rPr>
              <a:t>hiện</a:t>
            </a:r>
            <a:r>
              <a:rPr lang="en-US" sz="1400" b="1">
                <a:solidFill>
                  <a:srgbClr val="1C1C1C"/>
                </a:solidFill>
              </a:rPr>
              <a:t> </a:t>
            </a:r>
            <a:r>
              <a:rPr lang="en-US" sz="1400" b="1" err="1">
                <a:solidFill>
                  <a:srgbClr val="1C1C1C"/>
                </a:solidFill>
              </a:rPr>
              <a:t>trạng</a:t>
            </a:r>
            <a:endParaRPr lang="en-US" sz="1400" b="1">
              <a:solidFill>
                <a:srgbClr val="1C1C1C"/>
              </a:solidFill>
            </a:endParaRPr>
          </a:p>
        </p:txBody>
      </p:sp>
      <p:sp>
        <p:nvSpPr>
          <p:cNvPr id="14" name="Text Box 21">
            <a:extLst>
              <a:ext uri="{FF2B5EF4-FFF2-40B4-BE49-F238E27FC236}">
                <a16:creationId xmlns:a16="http://schemas.microsoft.com/office/drawing/2014/main" xmlns="" id="{117F27B6-688B-4B65-9BD3-03592C57D51D}"/>
              </a:ext>
            </a:extLst>
          </p:cNvPr>
          <p:cNvSpPr txBox="1">
            <a:spLocks noChangeArrowheads="1"/>
          </p:cNvSpPr>
          <p:nvPr/>
        </p:nvSpPr>
        <p:spPr bwMode="gray">
          <a:xfrm>
            <a:off x="6732799" y="3966368"/>
            <a:ext cx="2301875" cy="304800"/>
          </a:xfrm>
          <a:prstGeom prst="rect">
            <a:avLst/>
          </a:prstGeom>
          <a:noFill/>
          <a:ln w="9525" algn="ctr">
            <a:noFill/>
            <a:miter lim="800000"/>
            <a:headEnd/>
            <a:tailEnd/>
          </a:ln>
          <a:effectLst/>
        </p:spPr>
        <p:txBody>
          <a:bodyPr>
            <a:spAutoFit/>
          </a:bodyPr>
          <a:lstStyle/>
          <a:p>
            <a:pPr algn="l" eaLnBrk="0" hangingPunct="0"/>
            <a:r>
              <a:rPr lang="en-US" sz="1400" b="1" err="1">
                <a:solidFill>
                  <a:srgbClr val="1C1C1C"/>
                </a:solidFill>
              </a:rPr>
              <a:t>Mục</a:t>
            </a:r>
            <a:r>
              <a:rPr lang="en-US" sz="1400" b="1">
                <a:solidFill>
                  <a:srgbClr val="1C1C1C"/>
                </a:solidFill>
              </a:rPr>
              <a:t> </a:t>
            </a:r>
            <a:r>
              <a:rPr lang="en-US" sz="1400" b="1" err="1">
                <a:solidFill>
                  <a:srgbClr val="1C1C1C"/>
                </a:solidFill>
              </a:rPr>
              <a:t>tiêu</a:t>
            </a:r>
            <a:endParaRPr lang="en-US" sz="1400" b="1">
              <a:solidFill>
                <a:srgbClr val="1C1C1C"/>
              </a:solidFill>
            </a:endParaRPr>
          </a:p>
        </p:txBody>
      </p:sp>
      <p:sp>
        <p:nvSpPr>
          <p:cNvPr id="15" name="Text Box 22">
            <a:extLst>
              <a:ext uri="{FF2B5EF4-FFF2-40B4-BE49-F238E27FC236}">
                <a16:creationId xmlns:a16="http://schemas.microsoft.com/office/drawing/2014/main" xmlns="" id="{48B40345-AC73-4829-97B5-D5BB74287C4A}"/>
              </a:ext>
            </a:extLst>
          </p:cNvPr>
          <p:cNvSpPr txBox="1">
            <a:spLocks noChangeArrowheads="1"/>
          </p:cNvSpPr>
          <p:nvPr/>
        </p:nvSpPr>
        <p:spPr bwMode="gray">
          <a:xfrm>
            <a:off x="6732799" y="4280693"/>
            <a:ext cx="3368330" cy="307777"/>
          </a:xfrm>
          <a:prstGeom prst="rect">
            <a:avLst/>
          </a:prstGeom>
          <a:noFill/>
          <a:ln w="9525" algn="ctr">
            <a:noFill/>
            <a:miter lim="800000"/>
            <a:headEnd/>
            <a:tailEnd/>
          </a:ln>
          <a:effectLst/>
        </p:spPr>
        <p:txBody>
          <a:bodyPr wrap="square">
            <a:spAutoFit/>
          </a:bodyPr>
          <a:lstStyle/>
          <a:p>
            <a:pPr algn="l" eaLnBrk="0" hangingPunct="0"/>
            <a:r>
              <a:rPr lang="en-US" sz="1400" b="1" err="1">
                <a:solidFill>
                  <a:srgbClr val="1C1C1C"/>
                </a:solidFill>
              </a:rPr>
              <a:t>Yêu</a:t>
            </a:r>
            <a:r>
              <a:rPr lang="en-US" sz="1400" b="1">
                <a:solidFill>
                  <a:srgbClr val="1C1C1C"/>
                </a:solidFill>
              </a:rPr>
              <a:t> </a:t>
            </a:r>
            <a:r>
              <a:rPr lang="en-US" sz="1400" b="1" err="1">
                <a:solidFill>
                  <a:srgbClr val="1C1C1C"/>
                </a:solidFill>
              </a:rPr>
              <a:t>cầu</a:t>
            </a:r>
            <a:r>
              <a:rPr lang="en-US" sz="1400" b="1">
                <a:solidFill>
                  <a:srgbClr val="1C1C1C"/>
                </a:solidFill>
              </a:rPr>
              <a:t> </a:t>
            </a:r>
            <a:r>
              <a:rPr lang="en-US" sz="1400" b="1" err="1">
                <a:solidFill>
                  <a:srgbClr val="1C1C1C"/>
                </a:solidFill>
              </a:rPr>
              <a:t>về</a:t>
            </a:r>
            <a:r>
              <a:rPr lang="en-US" sz="1400" b="1">
                <a:solidFill>
                  <a:srgbClr val="1C1C1C"/>
                </a:solidFill>
              </a:rPr>
              <a:t> </a:t>
            </a:r>
            <a:r>
              <a:rPr lang="en-US" sz="1400" b="1" err="1">
                <a:solidFill>
                  <a:srgbClr val="1C1C1C"/>
                </a:solidFill>
              </a:rPr>
              <a:t>chức</a:t>
            </a:r>
            <a:r>
              <a:rPr lang="en-US" sz="1400" b="1">
                <a:solidFill>
                  <a:srgbClr val="1C1C1C"/>
                </a:solidFill>
              </a:rPr>
              <a:t> </a:t>
            </a:r>
            <a:r>
              <a:rPr lang="en-US" sz="1400" b="1" err="1">
                <a:solidFill>
                  <a:srgbClr val="1C1C1C"/>
                </a:solidFill>
              </a:rPr>
              <a:t>năng</a:t>
            </a:r>
            <a:r>
              <a:rPr lang="en-US" sz="1400" b="1">
                <a:solidFill>
                  <a:srgbClr val="1C1C1C"/>
                </a:solidFill>
              </a:rPr>
              <a:t> </a:t>
            </a:r>
            <a:r>
              <a:rPr lang="en-US" sz="1400" b="1" err="1">
                <a:solidFill>
                  <a:srgbClr val="1C1C1C"/>
                </a:solidFill>
              </a:rPr>
              <a:t>và</a:t>
            </a:r>
            <a:r>
              <a:rPr lang="en-US" sz="1400" b="1">
                <a:solidFill>
                  <a:srgbClr val="1C1C1C"/>
                </a:solidFill>
              </a:rPr>
              <a:t> phi </a:t>
            </a:r>
            <a:r>
              <a:rPr lang="en-US" sz="1400" b="1" err="1">
                <a:solidFill>
                  <a:srgbClr val="1C1C1C"/>
                </a:solidFill>
              </a:rPr>
              <a:t>chức</a:t>
            </a:r>
            <a:r>
              <a:rPr lang="en-US" sz="1400" b="1">
                <a:solidFill>
                  <a:srgbClr val="1C1C1C"/>
                </a:solidFill>
              </a:rPr>
              <a:t> </a:t>
            </a:r>
            <a:r>
              <a:rPr lang="en-US" sz="1400" b="1" err="1">
                <a:solidFill>
                  <a:srgbClr val="1C1C1C"/>
                </a:solidFill>
              </a:rPr>
              <a:t>năng</a:t>
            </a:r>
            <a:endParaRPr lang="en-US" sz="1400" b="1">
              <a:solidFill>
                <a:srgbClr val="1C1C1C"/>
              </a:solidFill>
            </a:endParaRPr>
          </a:p>
        </p:txBody>
      </p:sp>
      <p:sp>
        <p:nvSpPr>
          <p:cNvPr id="16" name="Text Box 23">
            <a:extLst>
              <a:ext uri="{FF2B5EF4-FFF2-40B4-BE49-F238E27FC236}">
                <a16:creationId xmlns:a16="http://schemas.microsoft.com/office/drawing/2014/main" xmlns="" id="{F6AD55EF-23BC-441C-A5F8-9CE638DCBC54}"/>
              </a:ext>
            </a:extLst>
          </p:cNvPr>
          <p:cNvSpPr txBox="1">
            <a:spLocks noChangeArrowheads="1"/>
          </p:cNvSpPr>
          <p:nvPr/>
        </p:nvSpPr>
        <p:spPr bwMode="gray">
          <a:xfrm>
            <a:off x="6732799" y="4585493"/>
            <a:ext cx="2301875" cy="304800"/>
          </a:xfrm>
          <a:prstGeom prst="rect">
            <a:avLst/>
          </a:prstGeom>
          <a:noFill/>
          <a:ln w="9525" algn="ctr">
            <a:noFill/>
            <a:miter lim="800000"/>
            <a:headEnd/>
            <a:tailEnd/>
          </a:ln>
          <a:effectLst/>
        </p:spPr>
        <p:txBody>
          <a:bodyPr>
            <a:spAutoFit/>
          </a:bodyPr>
          <a:lstStyle/>
          <a:p>
            <a:pPr algn="l" eaLnBrk="0" hangingPunct="0"/>
            <a:r>
              <a:rPr lang="en-US" sz="1400" b="1" err="1">
                <a:solidFill>
                  <a:srgbClr val="1C1C1C"/>
                </a:solidFill>
              </a:rPr>
              <a:t>Kế</a:t>
            </a:r>
            <a:r>
              <a:rPr lang="en-US" sz="1400" b="1">
                <a:solidFill>
                  <a:srgbClr val="1C1C1C"/>
                </a:solidFill>
              </a:rPr>
              <a:t> </a:t>
            </a:r>
            <a:r>
              <a:rPr lang="en-US" sz="1400" b="1" err="1">
                <a:solidFill>
                  <a:srgbClr val="1C1C1C"/>
                </a:solidFill>
              </a:rPr>
              <a:t>hoạch</a:t>
            </a:r>
            <a:r>
              <a:rPr lang="en-US" sz="1400" b="1">
                <a:solidFill>
                  <a:srgbClr val="1C1C1C"/>
                </a:solidFill>
              </a:rPr>
              <a:t> </a:t>
            </a:r>
            <a:r>
              <a:rPr lang="en-US" sz="1400" b="1" err="1">
                <a:solidFill>
                  <a:srgbClr val="1C1C1C"/>
                </a:solidFill>
              </a:rPr>
              <a:t>thực</a:t>
            </a:r>
            <a:r>
              <a:rPr lang="en-US" sz="1400" b="1">
                <a:solidFill>
                  <a:srgbClr val="1C1C1C"/>
                </a:solidFill>
              </a:rPr>
              <a:t> </a:t>
            </a:r>
            <a:r>
              <a:rPr lang="en-US" sz="1400" b="1" err="1">
                <a:solidFill>
                  <a:srgbClr val="1C1C1C"/>
                </a:solidFill>
              </a:rPr>
              <a:t>hiện</a:t>
            </a:r>
            <a:endParaRPr lang="en-US" sz="1400" b="1">
              <a:solidFill>
                <a:srgbClr val="1C1C1C"/>
              </a:solidFill>
            </a:endParaRPr>
          </a:p>
        </p:txBody>
      </p:sp>
      <p:sp>
        <p:nvSpPr>
          <p:cNvPr id="17" name="Line 24">
            <a:extLst>
              <a:ext uri="{FF2B5EF4-FFF2-40B4-BE49-F238E27FC236}">
                <a16:creationId xmlns:a16="http://schemas.microsoft.com/office/drawing/2014/main" xmlns="" id="{6C7CBE94-7834-49C2-A1A1-0B88A6622D36}"/>
              </a:ext>
            </a:extLst>
          </p:cNvPr>
          <p:cNvSpPr>
            <a:spLocks noChangeShapeType="1"/>
          </p:cNvSpPr>
          <p:nvPr/>
        </p:nvSpPr>
        <p:spPr bwMode="auto">
          <a:xfrm rot="16200000" flipH="1">
            <a:off x="7916280" y="779462"/>
            <a:ext cx="6350" cy="3557588"/>
          </a:xfrm>
          <a:prstGeom prst="line">
            <a:avLst/>
          </a:prstGeom>
          <a:noFill/>
          <a:ln w="9525">
            <a:solidFill>
              <a:schemeClr val="tx1"/>
            </a:solidFill>
            <a:prstDash val="dash"/>
            <a:round/>
            <a:headEnd/>
            <a:tailEnd/>
          </a:ln>
          <a:effectLst/>
        </p:spPr>
        <p:txBody>
          <a:bodyPr wrap="none" anchor="ctr"/>
          <a:lstStyle/>
          <a:p>
            <a:endParaRPr lang="en-US"/>
          </a:p>
        </p:txBody>
      </p:sp>
    </p:spTree>
    <p:extLst>
      <p:ext uri="{BB962C8B-B14F-4D97-AF65-F5344CB8AC3E}">
        <p14:creationId xmlns:p14="http://schemas.microsoft.com/office/powerpoint/2010/main" val="13686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heel(1)">
                                      <p:cBhvr>
                                        <p:cTn id="35" dur="2000"/>
                                        <p:tgtEl>
                                          <p:spTgt spid="6"/>
                                        </p:tgtEl>
                                      </p:cBhvr>
                                    </p:animEffect>
                                  </p:childTnLst>
                                </p:cTn>
                              </p:par>
                            </p:childTnLst>
                          </p:cTn>
                        </p:par>
                        <p:par>
                          <p:cTn id="36" fill="hold">
                            <p:stCondLst>
                              <p:cond delay="2000"/>
                            </p:stCondLst>
                            <p:childTnLst>
                              <p:par>
                                <p:cTn id="37" presetID="16" presetClass="entr" presetSubtype="2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heel(1)">
                                      <p:cBhvr>
                                        <p:cTn id="47" dur="2000"/>
                                        <p:tgtEl>
                                          <p:spTgt spid="5"/>
                                        </p:tgtEl>
                                      </p:cBhvr>
                                    </p:animEffect>
                                  </p:childTnLst>
                                </p:cTn>
                              </p:par>
                            </p:childTnLst>
                          </p:cTn>
                        </p:par>
                        <p:par>
                          <p:cTn id="48" fill="hold">
                            <p:stCondLst>
                              <p:cond delay="2000"/>
                            </p:stCondLst>
                            <p:childTnLst>
                              <p:par>
                                <p:cTn id="49" presetID="16" presetClass="entr" presetSubtype="2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heel(1)">
                                      <p:cBhvr>
                                        <p:cTn id="59" dur="2000"/>
                                        <p:tgtEl>
                                          <p:spTgt spid="7"/>
                                        </p:tgtEl>
                                      </p:cBhvr>
                                    </p:animEffect>
                                  </p:childTnLst>
                                </p:cTn>
                              </p:par>
                            </p:childTnLst>
                          </p:cTn>
                        </p:par>
                        <p:par>
                          <p:cTn id="60" fill="hold">
                            <p:stCondLst>
                              <p:cond delay="2000"/>
                            </p:stCondLst>
                            <p:childTnLst>
                              <p:par>
                                <p:cTn id="61" presetID="16" presetClass="entr" presetSubtype="21"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barn(inVertical)">
                                      <p:cBhvr>
                                        <p:cTn id="63" dur="500"/>
                                        <p:tgtEl>
                                          <p:spTgt spid="12"/>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arn(inVertical)">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xmlns="" id="{75C21530-8646-4C29-9CCF-E837B44CC646}"/>
              </a:ext>
            </a:extLst>
          </p:cNvPr>
          <p:cNvSpPr>
            <a:spLocks/>
          </p:cNvSpPr>
          <p:nvPr/>
        </p:nvSpPr>
        <p:spPr bwMode="ltGray">
          <a:xfrm>
            <a:off x="2581275" y="1875631"/>
            <a:ext cx="7389813" cy="327342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chemeClr val="hlink">
                  <a:gamma/>
                  <a:shade val="40000"/>
                  <a:invGamma/>
                </a:schemeClr>
              </a:gs>
              <a:gs pos="50000">
                <a:schemeClr val="hlink"/>
              </a:gs>
              <a:gs pos="100000">
                <a:schemeClr val="hlink">
                  <a:gamma/>
                  <a:shade val="40000"/>
                  <a:invGamma/>
                </a:schemeClr>
              </a:gs>
            </a:gsLst>
            <a:lin ang="2700000" scaled="1"/>
          </a:gradFill>
          <a:ln w="9525" cap="flat" cmpd="sng">
            <a:noFill/>
            <a:prstDash val="solid"/>
            <a:round/>
            <a:headEnd/>
            <a:tailEnd/>
          </a:ln>
          <a:effectLst/>
        </p:spPr>
        <p:txBody>
          <a:bodyPr wrap="none" anchor="ctr"/>
          <a:lstStyle/>
          <a:p>
            <a:pPr algn="ctr"/>
            <a:endParaRPr lang="en-US"/>
          </a:p>
        </p:txBody>
      </p:sp>
      <p:sp>
        <p:nvSpPr>
          <p:cNvPr id="3" name="AutoShape 4">
            <a:extLst>
              <a:ext uri="{FF2B5EF4-FFF2-40B4-BE49-F238E27FC236}">
                <a16:creationId xmlns:a16="http://schemas.microsoft.com/office/drawing/2014/main" xmlns="" id="{6FA394F2-7A41-422A-AE70-3B4054713E72}"/>
              </a:ext>
            </a:extLst>
          </p:cNvPr>
          <p:cNvSpPr>
            <a:spLocks noChangeArrowheads="1"/>
          </p:cNvSpPr>
          <p:nvPr/>
        </p:nvSpPr>
        <p:spPr bwMode="gray">
          <a:xfrm>
            <a:off x="3729028" y="2225296"/>
            <a:ext cx="227013" cy="165387"/>
          </a:xfrm>
          <a:prstGeom prst="can">
            <a:avLst>
              <a:gd name="adj" fmla="val 39796"/>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4" name="AutoShape 5">
            <a:extLst>
              <a:ext uri="{FF2B5EF4-FFF2-40B4-BE49-F238E27FC236}">
                <a16:creationId xmlns:a16="http://schemas.microsoft.com/office/drawing/2014/main" xmlns="" id="{99EC4138-091B-4811-8B8B-E99BF2A75F26}"/>
              </a:ext>
            </a:extLst>
          </p:cNvPr>
          <p:cNvSpPr>
            <a:spLocks noChangeArrowheads="1"/>
          </p:cNvSpPr>
          <p:nvPr/>
        </p:nvSpPr>
        <p:spPr bwMode="gray">
          <a:xfrm>
            <a:off x="4407695" y="2505074"/>
            <a:ext cx="263525" cy="190500"/>
          </a:xfrm>
          <a:prstGeom prst="can">
            <a:avLst>
              <a:gd name="adj" fmla="val 27343"/>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5" name="AutoShape 6">
            <a:extLst>
              <a:ext uri="{FF2B5EF4-FFF2-40B4-BE49-F238E27FC236}">
                <a16:creationId xmlns:a16="http://schemas.microsoft.com/office/drawing/2014/main" xmlns="" id="{B8920005-5831-445E-B5FC-6DA44F0C460A}"/>
              </a:ext>
            </a:extLst>
          </p:cNvPr>
          <p:cNvSpPr>
            <a:spLocks noChangeArrowheads="1"/>
          </p:cNvSpPr>
          <p:nvPr/>
        </p:nvSpPr>
        <p:spPr bwMode="gray">
          <a:xfrm>
            <a:off x="5244827" y="2828256"/>
            <a:ext cx="358775" cy="307975"/>
          </a:xfrm>
          <a:prstGeom prst="can">
            <a:avLst>
              <a:gd name="adj" fmla="val 25000"/>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6" name="AutoShape 7">
            <a:extLst>
              <a:ext uri="{FF2B5EF4-FFF2-40B4-BE49-F238E27FC236}">
                <a16:creationId xmlns:a16="http://schemas.microsoft.com/office/drawing/2014/main" xmlns="" id="{919FB061-E13F-4E7F-B941-312064B590D6}"/>
              </a:ext>
            </a:extLst>
          </p:cNvPr>
          <p:cNvSpPr>
            <a:spLocks noChangeArrowheads="1"/>
          </p:cNvSpPr>
          <p:nvPr/>
        </p:nvSpPr>
        <p:spPr bwMode="gray">
          <a:xfrm>
            <a:off x="7468479" y="3486145"/>
            <a:ext cx="565150" cy="682625"/>
          </a:xfrm>
          <a:prstGeom prst="can">
            <a:avLst>
              <a:gd name="adj" fmla="val 21434"/>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7" name="AutoShape 8">
            <a:extLst>
              <a:ext uri="{FF2B5EF4-FFF2-40B4-BE49-F238E27FC236}">
                <a16:creationId xmlns:a16="http://schemas.microsoft.com/office/drawing/2014/main" xmlns="" id="{60C131F4-F4C4-444A-B744-E42E2527A76E}"/>
              </a:ext>
            </a:extLst>
          </p:cNvPr>
          <p:cNvSpPr>
            <a:spLocks noChangeArrowheads="1"/>
          </p:cNvSpPr>
          <p:nvPr/>
        </p:nvSpPr>
        <p:spPr bwMode="gray">
          <a:xfrm>
            <a:off x="6288187" y="3206046"/>
            <a:ext cx="442913" cy="427038"/>
          </a:xfrm>
          <a:prstGeom prst="can">
            <a:avLst>
              <a:gd name="adj" fmla="val 21667"/>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8" name="Text Box 9">
            <a:extLst>
              <a:ext uri="{FF2B5EF4-FFF2-40B4-BE49-F238E27FC236}">
                <a16:creationId xmlns:a16="http://schemas.microsoft.com/office/drawing/2014/main" xmlns="" id="{20E509FA-4E6E-4A7B-AAD6-CDF903637C5B}"/>
              </a:ext>
            </a:extLst>
          </p:cNvPr>
          <p:cNvSpPr txBox="1">
            <a:spLocks noChangeArrowheads="1"/>
          </p:cNvSpPr>
          <p:nvPr/>
        </p:nvSpPr>
        <p:spPr bwMode="gray">
          <a:xfrm>
            <a:off x="3723111" y="1496219"/>
            <a:ext cx="232930" cy="36671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2</a:t>
            </a:r>
          </a:p>
        </p:txBody>
      </p:sp>
      <p:sp>
        <p:nvSpPr>
          <p:cNvPr id="9" name="Text Box 10">
            <a:extLst>
              <a:ext uri="{FF2B5EF4-FFF2-40B4-BE49-F238E27FC236}">
                <a16:creationId xmlns:a16="http://schemas.microsoft.com/office/drawing/2014/main" xmlns="" id="{F40B0AE8-768D-4123-9AAB-A58AA2C7B30E}"/>
              </a:ext>
            </a:extLst>
          </p:cNvPr>
          <p:cNvSpPr txBox="1">
            <a:spLocks noChangeArrowheads="1"/>
          </p:cNvSpPr>
          <p:nvPr/>
        </p:nvSpPr>
        <p:spPr bwMode="gray">
          <a:xfrm>
            <a:off x="4407695" y="1510506"/>
            <a:ext cx="263525" cy="36933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3</a:t>
            </a:r>
          </a:p>
        </p:txBody>
      </p:sp>
      <p:sp>
        <p:nvSpPr>
          <p:cNvPr id="10" name="Text Box 11">
            <a:extLst>
              <a:ext uri="{FF2B5EF4-FFF2-40B4-BE49-F238E27FC236}">
                <a16:creationId xmlns:a16="http://schemas.microsoft.com/office/drawing/2014/main" xmlns="" id="{BB900341-D14E-4126-B50B-6C196929F270}"/>
              </a:ext>
            </a:extLst>
          </p:cNvPr>
          <p:cNvSpPr txBox="1">
            <a:spLocks noChangeArrowheads="1"/>
          </p:cNvSpPr>
          <p:nvPr/>
        </p:nvSpPr>
        <p:spPr bwMode="gray">
          <a:xfrm>
            <a:off x="5265739" y="1515269"/>
            <a:ext cx="337864" cy="36671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4</a:t>
            </a:r>
          </a:p>
        </p:txBody>
      </p:sp>
      <p:sp>
        <p:nvSpPr>
          <p:cNvPr id="11" name="Text Box 12">
            <a:extLst>
              <a:ext uri="{FF2B5EF4-FFF2-40B4-BE49-F238E27FC236}">
                <a16:creationId xmlns:a16="http://schemas.microsoft.com/office/drawing/2014/main" xmlns="" id="{94486DB4-A3DC-47A9-A727-1CE18BE8295B}"/>
              </a:ext>
            </a:extLst>
          </p:cNvPr>
          <p:cNvSpPr txBox="1">
            <a:spLocks noChangeArrowheads="1"/>
          </p:cNvSpPr>
          <p:nvPr/>
        </p:nvSpPr>
        <p:spPr bwMode="gray">
          <a:xfrm>
            <a:off x="6288187" y="1507331"/>
            <a:ext cx="442914" cy="366713"/>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5</a:t>
            </a:r>
          </a:p>
        </p:txBody>
      </p:sp>
      <p:sp>
        <p:nvSpPr>
          <p:cNvPr id="12" name="Text Box 13">
            <a:extLst>
              <a:ext uri="{FF2B5EF4-FFF2-40B4-BE49-F238E27FC236}">
                <a16:creationId xmlns:a16="http://schemas.microsoft.com/office/drawing/2014/main" xmlns="" id="{FD0318DD-C952-4BDE-B034-1AA116D2662D}"/>
              </a:ext>
            </a:extLst>
          </p:cNvPr>
          <p:cNvSpPr txBox="1">
            <a:spLocks noChangeArrowheads="1"/>
          </p:cNvSpPr>
          <p:nvPr/>
        </p:nvSpPr>
        <p:spPr bwMode="gray">
          <a:xfrm>
            <a:off x="7468480" y="1505744"/>
            <a:ext cx="565150" cy="36671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6</a:t>
            </a:r>
          </a:p>
        </p:txBody>
      </p:sp>
      <p:sp>
        <p:nvSpPr>
          <p:cNvPr id="13" name="Text Box 14">
            <a:extLst>
              <a:ext uri="{FF2B5EF4-FFF2-40B4-BE49-F238E27FC236}">
                <a16:creationId xmlns:a16="http://schemas.microsoft.com/office/drawing/2014/main" xmlns="" id="{5AEF17C8-A411-41CA-BD56-2954124E54F1}"/>
              </a:ext>
            </a:extLst>
          </p:cNvPr>
          <p:cNvSpPr txBox="1">
            <a:spLocks noChangeArrowheads="1"/>
          </p:cNvSpPr>
          <p:nvPr/>
        </p:nvSpPr>
        <p:spPr bwMode="gray">
          <a:xfrm>
            <a:off x="1643264" y="2469174"/>
            <a:ext cx="1806365" cy="274638"/>
          </a:xfrm>
          <a:prstGeom prst="rect">
            <a:avLst/>
          </a:prstGeom>
          <a:noFill/>
          <a:ln w="9525" algn="ctr">
            <a:noFill/>
            <a:miter lim="800000"/>
            <a:headEnd/>
            <a:tailEnd/>
          </a:ln>
          <a:effectLst/>
        </p:spPr>
        <p:txBody>
          <a:bodyPr wrap="square">
            <a:spAutoFit/>
          </a:bodyPr>
          <a:lstStyle/>
          <a:p>
            <a:pPr algn="ctr">
              <a:spcBef>
                <a:spcPct val="50000"/>
              </a:spcBef>
            </a:pPr>
            <a:r>
              <a:rPr lang="en-US" sz="1200" b="1" err="1"/>
              <a:t>Mô</a:t>
            </a:r>
            <a:r>
              <a:rPr lang="en-US" sz="1200" b="1"/>
              <a:t> </a:t>
            </a:r>
            <a:r>
              <a:rPr lang="en-US" sz="1200" b="1" err="1"/>
              <a:t>hình</a:t>
            </a:r>
            <a:r>
              <a:rPr lang="en-US" sz="1200" b="1"/>
              <a:t> </a:t>
            </a:r>
            <a:r>
              <a:rPr lang="en-US" sz="1200" b="1" err="1"/>
              <a:t>luồn</a:t>
            </a:r>
            <a:r>
              <a:rPr lang="en-US" sz="1200" b="1"/>
              <a:t> </a:t>
            </a:r>
            <a:r>
              <a:rPr lang="en-US" sz="1200" b="1" err="1"/>
              <a:t>dữ</a:t>
            </a:r>
            <a:r>
              <a:rPr lang="en-US" sz="1200" b="1"/>
              <a:t> </a:t>
            </a:r>
            <a:r>
              <a:rPr lang="en-US" sz="1200" b="1" err="1"/>
              <a:t>liệu</a:t>
            </a:r>
            <a:endParaRPr lang="en-US" sz="1200" b="1"/>
          </a:p>
        </p:txBody>
      </p:sp>
      <p:sp>
        <p:nvSpPr>
          <p:cNvPr id="14" name="Text Box 15">
            <a:extLst>
              <a:ext uri="{FF2B5EF4-FFF2-40B4-BE49-F238E27FC236}">
                <a16:creationId xmlns:a16="http://schemas.microsoft.com/office/drawing/2014/main" xmlns="" id="{F4BD15F5-8D87-40A5-9A1C-ABC59EB8CD01}"/>
              </a:ext>
            </a:extLst>
          </p:cNvPr>
          <p:cNvSpPr txBox="1">
            <a:spLocks noChangeArrowheads="1"/>
          </p:cNvSpPr>
          <p:nvPr/>
        </p:nvSpPr>
        <p:spPr bwMode="gray">
          <a:xfrm>
            <a:off x="2868201" y="3286486"/>
            <a:ext cx="1656141" cy="276999"/>
          </a:xfrm>
          <a:prstGeom prst="rect">
            <a:avLst/>
          </a:prstGeom>
          <a:noFill/>
          <a:ln w="9525" algn="ctr">
            <a:noFill/>
            <a:miter lim="800000"/>
            <a:headEnd/>
            <a:tailEnd/>
          </a:ln>
          <a:effectLst/>
        </p:spPr>
        <p:txBody>
          <a:bodyPr wrap="square">
            <a:spAutoFit/>
          </a:bodyPr>
          <a:lstStyle/>
          <a:p>
            <a:pPr algn="ctr">
              <a:spcBef>
                <a:spcPct val="50000"/>
              </a:spcBef>
            </a:pPr>
            <a:r>
              <a:rPr lang="en-US" sz="1200" b="1" err="1"/>
              <a:t>Mô</a:t>
            </a:r>
            <a:r>
              <a:rPr lang="en-US" sz="1200" b="1"/>
              <a:t> </a:t>
            </a:r>
            <a:r>
              <a:rPr lang="en-US" sz="1200" b="1" err="1"/>
              <a:t>hình</a:t>
            </a:r>
            <a:r>
              <a:rPr lang="en-US" sz="1200" b="1"/>
              <a:t> </a:t>
            </a:r>
            <a:r>
              <a:rPr lang="en-US" sz="1200" b="1" err="1"/>
              <a:t>lớp</a:t>
            </a:r>
            <a:r>
              <a:rPr lang="en-US" sz="1200" b="1"/>
              <a:t> chi </a:t>
            </a:r>
            <a:r>
              <a:rPr lang="en-US" sz="1200" b="1" err="1"/>
              <a:t>tiết</a:t>
            </a:r>
            <a:endParaRPr lang="en-US" sz="1200" b="1"/>
          </a:p>
        </p:txBody>
      </p:sp>
      <p:sp>
        <p:nvSpPr>
          <p:cNvPr id="15" name="Text Box 16">
            <a:extLst>
              <a:ext uri="{FF2B5EF4-FFF2-40B4-BE49-F238E27FC236}">
                <a16:creationId xmlns:a16="http://schemas.microsoft.com/office/drawing/2014/main" xmlns="" id="{D483DF3C-4B43-4AB1-8A6D-DB15A61A9FE3}"/>
              </a:ext>
            </a:extLst>
          </p:cNvPr>
          <p:cNvSpPr txBox="1">
            <a:spLocks noChangeArrowheads="1"/>
          </p:cNvSpPr>
          <p:nvPr/>
        </p:nvSpPr>
        <p:spPr bwMode="gray">
          <a:xfrm>
            <a:off x="3990147" y="3778844"/>
            <a:ext cx="1732474" cy="276999"/>
          </a:xfrm>
          <a:prstGeom prst="rect">
            <a:avLst/>
          </a:prstGeom>
          <a:noFill/>
          <a:ln w="9525" algn="ctr">
            <a:noFill/>
            <a:miter lim="800000"/>
            <a:headEnd/>
            <a:tailEnd/>
          </a:ln>
          <a:effectLst/>
        </p:spPr>
        <p:txBody>
          <a:bodyPr wrap="square">
            <a:spAutoFit/>
          </a:bodyPr>
          <a:lstStyle/>
          <a:p>
            <a:pPr algn="ctr">
              <a:spcBef>
                <a:spcPct val="50000"/>
              </a:spcBef>
            </a:pPr>
            <a:r>
              <a:rPr lang="en-US" sz="1200" b="1" err="1"/>
              <a:t>Biểu</a:t>
            </a:r>
            <a:r>
              <a:rPr lang="en-US" sz="1200" b="1"/>
              <a:t> </a:t>
            </a:r>
            <a:r>
              <a:rPr lang="en-US" sz="1200" b="1" err="1"/>
              <a:t>đồ</a:t>
            </a:r>
            <a:r>
              <a:rPr lang="en-US" sz="1200" b="1"/>
              <a:t> </a:t>
            </a:r>
            <a:r>
              <a:rPr lang="en-US" sz="1200" b="1" err="1"/>
              <a:t>thành</a:t>
            </a:r>
            <a:r>
              <a:rPr lang="en-US" sz="1200" b="1"/>
              <a:t> </a:t>
            </a:r>
            <a:r>
              <a:rPr lang="en-US" sz="1200" b="1" err="1"/>
              <a:t>phần</a:t>
            </a:r>
            <a:endParaRPr lang="en-US" sz="1200" b="1"/>
          </a:p>
        </p:txBody>
      </p:sp>
      <p:sp>
        <p:nvSpPr>
          <p:cNvPr id="16" name="Text Box 17">
            <a:extLst>
              <a:ext uri="{FF2B5EF4-FFF2-40B4-BE49-F238E27FC236}">
                <a16:creationId xmlns:a16="http://schemas.microsoft.com/office/drawing/2014/main" xmlns="" id="{727DF40C-D1D9-4044-BE23-EC6D272F5CA3}"/>
              </a:ext>
            </a:extLst>
          </p:cNvPr>
          <p:cNvSpPr txBox="1">
            <a:spLocks noChangeArrowheads="1"/>
          </p:cNvSpPr>
          <p:nvPr/>
        </p:nvSpPr>
        <p:spPr bwMode="gray">
          <a:xfrm>
            <a:off x="4975859" y="4357887"/>
            <a:ext cx="1653541" cy="276999"/>
          </a:xfrm>
          <a:prstGeom prst="rect">
            <a:avLst/>
          </a:prstGeom>
          <a:noFill/>
          <a:ln w="9525" algn="ctr">
            <a:noFill/>
            <a:miter lim="800000"/>
            <a:headEnd/>
            <a:tailEnd/>
          </a:ln>
          <a:effectLst/>
        </p:spPr>
        <p:txBody>
          <a:bodyPr wrap="square">
            <a:spAutoFit/>
          </a:bodyPr>
          <a:lstStyle/>
          <a:p>
            <a:pPr algn="ctr">
              <a:spcBef>
                <a:spcPct val="50000"/>
              </a:spcBef>
            </a:pPr>
            <a:r>
              <a:rPr lang="en-US" sz="1200" b="1" err="1"/>
              <a:t>Biểu</a:t>
            </a:r>
            <a:r>
              <a:rPr lang="en-US" sz="1200" b="1"/>
              <a:t> </a:t>
            </a:r>
            <a:r>
              <a:rPr lang="en-US" sz="1200" b="1" err="1"/>
              <a:t>đồ</a:t>
            </a:r>
            <a:r>
              <a:rPr lang="en-US" sz="1200" b="1"/>
              <a:t> </a:t>
            </a:r>
            <a:r>
              <a:rPr lang="en-US" sz="1200" b="1" err="1"/>
              <a:t>triễn</a:t>
            </a:r>
            <a:r>
              <a:rPr lang="en-US" sz="1200" b="1"/>
              <a:t> </a:t>
            </a:r>
            <a:r>
              <a:rPr lang="en-US" sz="1200" b="1" err="1"/>
              <a:t>khai</a:t>
            </a:r>
            <a:endParaRPr lang="en-US" sz="1200" b="1"/>
          </a:p>
        </p:txBody>
      </p:sp>
      <p:sp>
        <p:nvSpPr>
          <p:cNvPr id="17" name="Text Box 18">
            <a:extLst>
              <a:ext uri="{FF2B5EF4-FFF2-40B4-BE49-F238E27FC236}">
                <a16:creationId xmlns:a16="http://schemas.microsoft.com/office/drawing/2014/main" xmlns="" id="{33FD16FF-3700-4959-A5D5-637E0A1150F6}"/>
              </a:ext>
            </a:extLst>
          </p:cNvPr>
          <p:cNvSpPr txBox="1">
            <a:spLocks noChangeArrowheads="1"/>
          </p:cNvSpPr>
          <p:nvPr/>
        </p:nvSpPr>
        <p:spPr bwMode="gray">
          <a:xfrm>
            <a:off x="6629400" y="5209140"/>
            <a:ext cx="1586330" cy="276999"/>
          </a:xfrm>
          <a:prstGeom prst="rect">
            <a:avLst/>
          </a:prstGeom>
          <a:noFill/>
          <a:ln w="9525" algn="ctr">
            <a:noFill/>
            <a:miter lim="800000"/>
            <a:headEnd/>
            <a:tailEnd/>
          </a:ln>
          <a:effectLst/>
        </p:spPr>
        <p:txBody>
          <a:bodyPr wrap="square">
            <a:spAutoFit/>
          </a:bodyPr>
          <a:lstStyle/>
          <a:p>
            <a:pPr algn="ctr">
              <a:spcBef>
                <a:spcPct val="50000"/>
              </a:spcBef>
            </a:pPr>
            <a:r>
              <a:rPr lang="en-US" sz="1200" b="1" err="1"/>
              <a:t>Đặc</a:t>
            </a:r>
            <a:r>
              <a:rPr lang="en-US" sz="1200" b="1"/>
              <a:t> </a:t>
            </a:r>
            <a:r>
              <a:rPr lang="en-US" sz="1200" b="1" err="1"/>
              <a:t>tả</a:t>
            </a:r>
            <a:r>
              <a:rPr lang="en-US" sz="1200" b="1"/>
              <a:t> </a:t>
            </a:r>
            <a:r>
              <a:rPr lang="en-US" sz="1200" b="1" err="1"/>
              <a:t>giao</a:t>
            </a:r>
            <a:r>
              <a:rPr lang="en-US" sz="1200" b="1"/>
              <a:t> </a:t>
            </a:r>
            <a:r>
              <a:rPr lang="en-US" sz="1200" b="1" err="1"/>
              <a:t>diện</a:t>
            </a:r>
            <a:endParaRPr lang="en-US" sz="1200" b="1"/>
          </a:p>
        </p:txBody>
      </p:sp>
      <p:cxnSp>
        <p:nvCxnSpPr>
          <p:cNvPr id="18" name="AutoShape 19">
            <a:extLst>
              <a:ext uri="{FF2B5EF4-FFF2-40B4-BE49-F238E27FC236}">
                <a16:creationId xmlns:a16="http://schemas.microsoft.com/office/drawing/2014/main" xmlns="" id="{91369C84-4A63-40AB-8975-5DB71BA3B00C}"/>
              </a:ext>
            </a:extLst>
          </p:cNvPr>
          <p:cNvCxnSpPr>
            <a:cxnSpLocks noChangeShapeType="1"/>
          </p:cNvCxnSpPr>
          <p:nvPr/>
        </p:nvCxnSpPr>
        <p:spPr bwMode="gray">
          <a:xfrm rot="5400000">
            <a:off x="3544482" y="2295831"/>
            <a:ext cx="203201" cy="392906"/>
          </a:xfrm>
          <a:prstGeom prst="bentConnector2">
            <a:avLst/>
          </a:prstGeom>
          <a:noFill/>
          <a:ln w="9525">
            <a:solidFill>
              <a:srgbClr val="1C1C1C"/>
            </a:solidFill>
            <a:miter lim="800000"/>
            <a:headEnd/>
            <a:tailEnd/>
          </a:ln>
          <a:effectLst/>
        </p:spPr>
      </p:cxnSp>
      <p:cxnSp>
        <p:nvCxnSpPr>
          <p:cNvPr id="19" name="AutoShape 20">
            <a:extLst>
              <a:ext uri="{FF2B5EF4-FFF2-40B4-BE49-F238E27FC236}">
                <a16:creationId xmlns:a16="http://schemas.microsoft.com/office/drawing/2014/main" xmlns="" id="{61DC4DCB-4571-4F62-AAAE-DBD937C3E417}"/>
              </a:ext>
            </a:extLst>
          </p:cNvPr>
          <p:cNvCxnSpPr>
            <a:cxnSpLocks noChangeShapeType="1"/>
            <a:stCxn id="4" idx="3"/>
          </p:cNvCxnSpPr>
          <p:nvPr/>
        </p:nvCxnSpPr>
        <p:spPr bwMode="gray">
          <a:xfrm rot="5400000">
            <a:off x="4053052" y="2435514"/>
            <a:ext cx="226346" cy="746467"/>
          </a:xfrm>
          <a:prstGeom prst="bentConnector2">
            <a:avLst/>
          </a:prstGeom>
          <a:noFill/>
          <a:ln w="9525">
            <a:solidFill>
              <a:srgbClr val="1C1C1C"/>
            </a:solidFill>
            <a:miter lim="800000"/>
            <a:headEnd/>
            <a:tailEnd/>
          </a:ln>
          <a:effectLst/>
        </p:spPr>
      </p:cxnSp>
      <p:cxnSp>
        <p:nvCxnSpPr>
          <p:cNvPr id="20" name="AutoShape 21">
            <a:extLst>
              <a:ext uri="{FF2B5EF4-FFF2-40B4-BE49-F238E27FC236}">
                <a16:creationId xmlns:a16="http://schemas.microsoft.com/office/drawing/2014/main" xmlns="" id="{0D78D47B-AEF8-4845-BD10-688477AF6E11}"/>
              </a:ext>
            </a:extLst>
          </p:cNvPr>
          <p:cNvCxnSpPr>
            <a:cxnSpLocks noChangeShapeType="1"/>
            <a:stCxn id="5" idx="3"/>
          </p:cNvCxnSpPr>
          <p:nvPr/>
        </p:nvCxnSpPr>
        <p:spPr bwMode="gray">
          <a:xfrm rot="5400000">
            <a:off x="4845844" y="2850630"/>
            <a:ext cx="292771" cy="863973"/>
          </a:xfrm>
          <a:prstGeom prst="bentConnector2">
            <a:avLst/>
          </a:prstGeom>
          <a:noFill/>
          <a:ln w="9525">
            <a:solidFill>
              <a:srgbClr val="1C1C1C"/>
            </a:solidFill>
            <a:miter lim="800000"/>
            <a:headEnd/>
            <a:tailEnd/>
          </a:ln>
          <a:effectLst/>
        </p:spPr>
      </p:cxnSp>
      <p:cxnSp>
        <p:nvCxnSpPr>
          <p:cNvPr id="21" name="AutoShape 22">
            <a:extLst>
              <a:ext uri="{FF2B5EF4-FFF2-40B4-BE49-F238E27FC236}">
                <a16:creationId xmlns:a16="http://schemas.microsoft.com/office/drawing/2014/main" xmlns="" id="{5E56169B-4A84-4A3D-80AC-164FA5E0D9DB}"/>
              </a:ext>
            </a:extLst>
          </p:cNvPr>
          <p:cNvCxnSpPr>
            <a:cxnSpLocks noChangeShapeType="1"/>
            <a:stCxn id="7" idx="3"/>
          </p:cNvCxnSpPr>
          <p:nvPr/>
        </p:nvCxnSpPr>
        <p:spPr bwMode="gray">
          <a:xfrm rot="5400000">
            <a:off x="5962903" y="3392801"/>
            <a:ext cx="306459" cy="787024"/>
          </a:xfrm>
          <a:prstGeom prst="bentConnector2">
            <a:avLst/>
          </a:prstGeom>
          <a:noFill/>
          <a:ln w="9525">
            <a:solidFill>
              <a:srgbClr val="1C1C1C"/>
            </a:solidFill>
            <a:miter lim="800000"/>
            <a:headEnd/>
            <a:tailEnd/>
          </a:ln>
          <a:effectLst/>
        </p:spPr>
      </p:cxnSp>
      <p:cxnSp>
        <p:nvCxnSpPr>
          <p:cNvPr id="22" name="AutoShape 23">
            <a:extLst>
              <a:ext uri="{FF2B5EF4-FFF2-40B4-BE49-F238E27FC236}">
                <a16:creationId xmlns:a16="http://schemas.microsoft.com/office/drawing/2014/main" xmlns="" id="{B2E33167-BA76-4148-8361-017161D3D456}"/>
              </a:ext>
            </a:extLst>
          </p:cNvPr>
          <p:cNvCxnSpPr>
            <a:cxnSpLocks noChangeShapeType="1"/>
            <a:stCxn id="6" idx="3"/>
          </p:cNvCxnSpPr>
          <p:nvPr/>
        </p:nvCxnSpPr>
        <p:spPr bwMode="gray">
          <a:xfrm rot="5400000">
            <a:off x="7019092" y="3779078"/>
            <a:ext cx="342270" cy="1121654"/>
          </a:xfrm>
          <a:prstGeom prst="bentConnector2">
            <a:avLst/>
          </a:prstGeom>
          <a:noFill/>
          <a:ln w="9525">
            <a:solidFill>
              <a:srgbClr val="1C1C1C"/>
            </a:solidFill>
            <a:miter lim="800000"/>
            <a:headEnd/>
            <a:tailEnd/>
          </a:ln>
          <a:effectLst/>
        </p:spPr>
      </p:cxnSp>
      <p:sp>
        <p:nvSpPr>
          <p:cNvPr id="23" name="AutoShape 24">
            <a:extLst>
              <a:ext uri="{FF2B5EF4-FFF2-40B4-BE49-F238E27FC236}">
                <a16:creationId xmlns:a16="http://schemas.microsoft.com/office/drawing/2014/main" xmlns="" id="{9779ED84-08E9-4526-80FA-C1990411ECD6}"/>
              </a:ext>
            </a:extLst>
          </p:cNvPr>
          <p:cNvSpPr>
            <a:spLocks noChangeArrowheads="1"/>
          </p:cNvSpPr>
          <p:nvPr/>
        </p:nvSpPr>
        <p:spPr bwMode="gray">
          <a:xfrm>
            <a:off x="7468479" y="1878007"/>
            <a:ext cx="565150" cy="1730375"/>
          </a:xfrm>
          <a:prstGeom prst="can">
            <a:avLst>
              <a:gd name="adj" fmla="val 27996"/>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24" name="AutoShape 25">
            <a:extLst>
              <a:ext uri="{FF2B5EF4-FFF2-40B4-BE49-F238E27FC236}">
                <a16:creationId xmlns:a16="http://schemas.microsoft.com/office/drawing/2014/main" xmlns="" id="{125DF9AF-B7C7-4934-92D9-894A99D624B4}"/>
              </a:ext>
            </a:extLst>
          </p:cNvPr>
          <p:cNvSpPr>
            <a:spLocks noChangeArrowheads="1"/>
          </p:cNvSpPr>
          <p:nvPr/>
        </p:nvSpPr>
        <p:spPr bwMode="gray">
          <a:xfrm>
            <a:off x="6288187" y="1870959"/>
            <a:ext cx="442913" cy="1433512"/>
          </a:xfrm>
          <a:prstGeom prst="can">
            <a:avLst>
              <a:gd name="adj" fmla="val 27556"/>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25" name="AutoShape 26">
            <a:extLst>
              <a:ext uri="{FF2B5EF4-FFF2-40B4-BE49-F238E27FC236}">
                <a16:creationId xmlns:a16="http://schemas.microsoft.com/office/drawing/2014/main" xmlns="" id="{8111C432-8185-4B38-B65A-B50F8B0949AC}"/>
              </a:ext>
            </a:extLst>
          </p:cNvPr>
          <p:cNvSpPr>
            <a:spLocks noChangeArrowheads="1"/>
          </p:cNvSpPr>
          <p:nvPr/>
        </p:nvSpPr>
        <p:spPr bwMode="gray">
          <a:xfrm>
            <a:off x="5244827" y="1872581"/>
            <a:ext cx="358775" cy="1049337"/>
          </a:xfrm>
          <a:prstGeom prst="can">
            <a:avLst>
              <a:gd name="adj" fmla="val 28246"/>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26" name="AutoShape 27">
            <a:extLst>
              <a:ext uri="{FF2B5EF4-FFF2-40B4-BE49-F238E27FC236}">
                <a16:creationId xmlns:a16="http://schemas.microsoft.com/office/drawing/2014/main" xmlns="" id="{C7C67B56-B91C-47A4-B38E-81ED33AEAFC1}"/>
              </a:ext>
            </a:extLst>
          </p:cNvPr>
          <p:cNvSpPr>
            <a:spLocks noChangeArrowheads="1"/>
          </p:cNvSpPr>
          <p:nvPr/>
        </p:nvSpPr>
        <p:spPr bwMode="gray">
          <a:xfrm>
            <a:off x="4407695" y="1871662"/>
            <a:ext cx="263525" cy="688975"/>
          </a:xfrm>
          <a:prstGeom prst="can">
            <a:avLst>
              <a:gd name="adj" fmla="val 23869"/>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27" name="AutoShape 28">
            <a:extLst>
              <a:ext uri="{FF2B5EF4-FFF2-40B4-BE49-F238E27FC236}">
                <a16:creationId xmlns:a16="http://schemas.microsoft.com/office/drawing/2014/main" xmlns="" id="{9A3521A9-FFE4-4CA0-962E-8BD8ED6B723E}"/>
              </a:ext>
            </a:extLst>
          </p:cNvPr>
          <p:cNvSpPr>
            <a:spLocks noChangeArrowheads="1"/>
          </p:cNvSpPr>
          <p:nvPr/>
        </p:nvSpPr>
        <p:spPr bwMode="gray">
          <a:xfrm>
            <a:off x="3729028" y="1883388"/>
            <a:ext cx="227013" cy="424745"/>
          </a:xfrm>
          <a:prstGeom prst="can">
            <a:avLst>
              <a:gd name="adj" fmla="val 26830"/>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28" name="AutoShape 7">
            <a:extLst>
              <a:ext uri="{FF2B5EF4-FFF2-40B4-BE49-F238E27FC236}">
                <a16:creationId xmlns:a16="http://schemas.microsoft.com/office/drawing/2014/main" xmlns="" id="{C0447DBC-043E-4111-9D60-A3B65DC0966F}"/>
              </a:ext>
            </a:extLst>
          </p:cNvPr>
          <p:cNvSpPr>
            <a:spLocks noChangeArrowheads="1"/>
          </p:cNvSpPr>
          <p:nvPr/>
        </p:nvSpPr>
        <p:spPr bwMode="gray">
          <a:xfrm>
            <a:off x="9039643" y="3763832"/>
            <a:ext cx="565150" cy="1068100"/>
          </a:xfrm>
          <a:prstGeom prst="can">
            <a:avLst>
              <a:gd name="adj" fmla="val 21434"/>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cxnSp>
        <p:nvCxnSpPr>
          <p:cNvPr id="29" name="AutoShape 23">
            <a:extLst>
              <a:ext uri="{FF2B5EF4-FFF2-40B4-BE49-F238E27FC236}">
                <a16:creationId xmlns:a16="http://schemas.microsoft.com/office/drawing/2014/main" xmlns="" id="{CEEFA804-86D0-45FD-8728-43F40C4DF65D}"/>
              </a:ext>
            </a:extLst>
          </p:cNvPr>
          <p:cNvCxnSpPr>
            <a:cxnSpLocks noChangeShapeType="1"/>
            <a:stCxn id="28" idx="3"/>
          </p:cNvCxnSpPr>
          <p:nvPr/>
        </p:nvCxnSpPr>
        <p:spPr bwMode="gray">
          <a:xfrm rot="5400000">
            <a:off x="8504050" y="4543612"/>
            <a:ext cx="529849" cy="1106488"/>
          </a:xfrm>
          <a:prstGeom prst="bentConnector2">
            <a:avLst/>
          </a:prstGeom>
          <a:noFill/>
          <a:ln w="9525">
            <a:solidFill>
              <a:srgbClr val="1C1C1C"/>
            </a:solidFill>
            <a:miter lim="800000"/>
            <a:headEnd/>
            <a:tailEnd/>
          </a:ln>
          <a:effectLst/>
        </p:spPr>
      </p:cxnSp>
      <p:cxnSp>
        <p:nvCxnSpPr>
          <p:cNvPr id="30" name="AutoShape 19">
            <a:extLst>
              <a:ext uri="{FF2B5EF4-FFF2-40B4-BE49-F238E27FC236}">
                <a16:creationId xmlns:a16="http://schemas.microsoft.com/office/drawing/2014/main" xmlns="" id="{1F29B035-17B2-4DEC-BF2C-F48448EF6023}"/>
              </a:ext>
            </a:extLst>
          </p:cNvPr>
          <p:cNvCxnSpPr>
            <a:cxnSpLocks noChangeShapeType="1"/>
          </p:cNvCxnSpPr>
          <p:nvPr/>
        </p:nvCxnSpPr>
        <p:spPr bwMode="gray">
          <a:xfrm rot="5400000">
            <a:off x="2978172" y="2037156"/>
            <a:ext cx="203201" cy="392906"/>
          </a:xfrm>
          <a:prstGeom prst="bentConnector2">
            <a:avLst/>
          </a:prstGeom>
          <a:noFill/>
          <a:ln w="9525">
            <a:solidFill>
              <a:srgbClr val="1C1C1C"/>
            </a:solidFill>
            <a:miter lim="800000"/>
            <a:headEnd/>
            <a:tailEnd/>
          </a:ln>
          <a:effectLst/>
        </p:spPr>
      </p:cxnSp>
      <p:sp>
        <p:nvSpPr>
          <p:cNvPr id="31" name="AutoShape 24">
            <a:extLst>
              <a:ext uri="{FF2B5EF4-FFF2-40B4-BE49-F238E27FC236}">
                <a16:creationId xmlns:a16="http://schemas.microsoft.com/office/drawing/2014/main" xmlns="" id="{C617FF8D-933B-4BED-96E7-B333281EF459}"/>
              </a:ext>
            </a:extLst>
          </p:cNvPr>
          <p:cNvSpPr>
            <a:spLocks noChangeArrowheads="1"/>
          </p:cNvSpPr>
          <p:nvPr/>
        </p:nvSpPr>
        <p:spPr bwMode="gray">
          <a:xfrm>
            <a:off x="9039643" y="1862932"/>
            <a:ext cx="565150" cy="2165156"/>
          </a:xfrm>
          <a:prstGeom prst="can">
            <a:avLst>
              <a:gd name="adj" fmla="val 27996"/>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32" name="Text Box 9">
            <a:extLst>
              <a:ext uri="{FF2B5EF4-FFF2-40B4-BE49-F238E27FC236}">
                <a16:creationId xmlns:a16="http://schemas.microsoft.com/office/drawing/2014/main" xmlns="" id="{A391816A-08E4-4981-BB24-3B6D0BA9B54E}"/>
              </a:ext>
            </a:extLst>
          </p:cNvPr>
          <p:cNvSpPr txBox="1">
            <a:spLocks noChangeArrowheads="1"/>
          </p:cNvSpPr>
          <p:nvPr/>
        </p:nvSpPr>
        <p:spPr bwMode="gray">
          <a:xfrm>
            <a:off x="3176868" y="1496219"/>
            <a:ext cx="227013" cy="36671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1</a:t>
            </a:r>
          </a:p>
        </p:txBody>
      </p:sp>
      <p:sp>
        <p:nvSpPr>
          <p:cNvPr id="33" name="AutoShape 4">
            <a:extLst>
              <a:ext uri="{FF2B5EF4-FFF2-40B4-BE49-F238E27FC236}">
                <a16:creationId xmlns:a16="http://schemas.microsoft.com/office/drawing/2014/main" xmlns="" id="{8782E1A6-D3DC-4A0B-94BF-C62C650424E5}"/>
              </a:ext>
            </a:extLst>
          </p:cNvPr>
          <p:cNvSpPr>
            <a:spLocks noChangeArrowheads="1"/>
          </p:cNvSpPr>
          <p:nvPr/>
        </p:nvSpPr>
        <p:spPr bwMode="gray">
          <a:xfrm>
            <a:off x="3177381" y="2099945"/>
            <a:ext cx="227013" cy="88394"/>
          </a:xfrm>
          <a:prstGeom prst="can">
            <a:avLst>
              <a:gd name="adj" fmla="val 39796"/>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pPr algn="ctr"/>
            <a:endParaRPr lang="en-US"/>
          </a:p>
        </p:txBody>
      </p:sp>
      <p:sp>
        <p:nvSpPr>
          <p:cNvPr id="34" name="AutoShape 28">
            <a:extLst>
              <a:ext uri="{FF2B5EF4-FFF2-40B4-BE49-F238E27FC236}">
                <a16:creationId xmlns:a16="http://schemas.microsoft.com/office/drawing/2014/main" xmlns="" id="{2355A4DB-B15F-4AE9-BAE3-C89D79435118}"/>
              </a:ext>
            </a:extLst>
          </p:cNvPr>
          <p:cNvSpPr>
            <a:spLocks noChangeArrowheads="1"/>
          </p:cNvSpPr>
          <p:nvPr/>
        </p:nvSpPr>
        <p:spPr bwMode="gray">
          <a:xfrm>
            <a:off x="3177381" y="1884045"/>
            <a:ext cx="227013" cy="259784"/>
          </a:xfrm>
          <a:prstGeom prst="can">
            <a:avLst>
              <a:gd name="adj" fmla="val 26830"/>
            </a:avLst>
          </a:prstGeom>
          <a:gradFill rotWithShape="1">
            <a:gsLst>
              <a:gs pos="0">
                <a:schemeClr val="accent1"/>
              </a:gs>
              <a:gs pos="50000">
                <a:schemeClr val="accent1">
                  <a:gamma/>
                  <a:tint val="35686"/>
                  <a:invGamma/>
                </a:schemeClr>
              </a:gs>
              <a:gs pos="100000">
                <a:schemeClr val="accent1"/>
              </a:gs>
            </a:gsLst>
            <a:lin ang="0" scaled="1"/>
          </a:gradFill>
          <a:ln w="9525">
            <a:noFill/>
            <a:round/>
            <a:headEnd/>
            <a:tailEnd/>
          </a:ln>
          <a:effectLst/>
        </p:spPr>
        <p:txBody>
          <a:bodyPr wrap="none" anchor="ctr"/>
          <a:lstStyle/>
          <a:p>
            <a:pPr algn="ctr"/>
            <a:endParaRPr lang="en-US"/>
          </a:p>
        </p:txBody>
      </p:sp>
      <p:sp>
        <p:nvSpPr>
          <p:cNvPr id="35" name="Text Box 14">
            <a:extLst>
              <a:ext uri="{FF2B5EF4-FFF2-40B4-BE49-F238E27FC236}">
                <a16:creationId xmlns:a16="http://schemas.microsoft.com/office/drawing/2014/main" xmlns="" id="{56C27281-33C4-4F08-9E53-FD1FEB4B283B}"/>
              </a:ext>
            </a:extLst>
          </p:cNvPr>
          <p:cNvSpPr txBox="1">
            <a:spLocks noChangeArrowheads="1"/>
          </p:cNvSpPr>
          <p:nvPr/>
        </p:nvSpPr>
        <p:spPr bwMode="gray">
          <a:xfrm>
            <a:off x="1165860" y="2177316"/>
            <a:ext cx="1717458" cy="274638"/>
          </a:xfrm>
          <a:prstGeom prst="rect">
            <a:avLst/>
          </a:prstGeom>
          <a:noFill/>
          <a:ln w="9525" algn="ctr">
            <a:noFill/>
            <a:miter lim="800000"/>
            <a:headEnd/>
            <a:tailEnd/>
          </a:ln>
          <a:effectLst/>
        </p:spPr>
        <p:txBody>
          <a:bodyPr wrap="square">
            <a:spAutoFit/>
          </a:bodyPr>
          <a:lstStyle/>
          <a:p>
            <a:pPr algn="ctr">
              <a:spcBef>
                <a:spcPct val="50000"/>
              </a:spcBef>
            </a:pPr>
            <a:r>
              <a:rPr lang="en-US" sz="1200" b="1" err="1"/>
              <a:t>Phân</a:t>
            </a:r>
            <a:r>
              <a:rPr lang="en-US" sz="1200" b="1"/>
              <a:t> </a:t>
            </a:r>
            <a:r>
              <a:rPr lang="en-US" sz="1200" b="1" err="1"/>
              <a:t>tích</a:t>
            </a:r>
            <a:r>
              <a:rPr lang="en-US" sz="1200" b="1"/>
              <a:t> </a:t>
            </a:r>
            <a:r>
              <a:rPr lang="en-US" sz="1200" b="1" err="1"/>
              <a:t>chức</a:t>
            </a:r>
            <a:r>
              <a:rPr lang="en-US" sz="1200" b="1"/>
              <a:t> </a:t>
            </a:r>
            <a:r>
              <a:rPr lang="en-US" sz="1200" b="1" err="1"/>
              <a:t>năng</a:t>
            </a:r>
            <a:endParaRPr lang="en-US" sz="1200" b="1"/>
          </a:p>
        </p:txBody>
      </p:sp>
      <p:sp>
        <p:nvSpPr>
          <p:cNvPr id="36" name="Text Box 14">
            <a:extLst>
              <a:ext uri="{FF2B5EF4-FFF2-40B4-BE49-F238E27FC236}">
                <a16:creationId xmlns:a16="http://schemas.microsoft.com/office/drawing/2014/main" xmlns="" id="{234FD3BF-F8C3-4FC7-9E6A-22FB19C1D9E0}"/>
              </a:ext>
            </a:extLst>
          </p:cNvPr>
          <p:cNvSpPr txBox="1">
            <a:spLocks noChangeArrowheads="1"/>
          </p:cNvSpPr>
          <p:nvPr/>
        </p:nvSpPr>
        <p:spPr bwMode="gray">
          <a:xfrm>
            <a:off x="2316480" y="2805813"/>
            <a:ext cx="1476510" cy="274638"/>
          </a:xfrm>
          <a:prstGeom prst="rect">
            <a:avLst/>
          </a:prstGeom>
          <a:noFill/>
          <a:ln w="9525" algn="ctr">
            <a:noFill/>
            <a:miter lim="800000"/>
            <a:headEnd/>
            <a:tailEnd/>
          </a:ln>
          <a:effectLst/>
        </p:spPr>
        <p:txBody>
          <a:bodyPr wrap="square">
            <a:spAutoFit/>
          </a:bodyPr>
          <a:lstStyle/>
          <a:p>
            <a:pPr algn="ctr">
              <a:spcBef>
                <a:spcPct val="50000"/>
              </a:spcBef>
            </a:pPr>
            <a:r>
              <a:rPr lang="en-US" sz="1200" b="1" err="1"/>
              <a:t>Biểu</a:t>
            </a:r>
            <a:r>
              <a:rPr lang="en-US" sz="1200" b="1"/>
              <a:t> </a:t>
            </a:r>
            <a:r>
              <a:rPr lang="en-US" sz="1200" b="1" err="1"/>
              <a:t>đồ</a:t>
            </a:r>
            <a:r>
              <a:rPr lang="en-US" sz="1200" b="1"/>
              <a:t> </a:t>
            </a:r>
            <a:r>
              <a:rPr lang="en-US" sz="1200" b="1" err="1"/>
              <a:t>tuần</a:t>
            </a:r>
            <a:r>
              <a:rPr lang="en-US" sz="1200" b="1"/>
              <a:t> </a:t>
            </a:r>
            <a:r>
              <a:rPr lang="en-US" sz="1200" b="1" err="1"/>
              <a:t>tự</a:t>
            </a:r>
            <a:endParaRPr lang="en-US" sz="1200" b="1"/>
          </a:p>
        </p:txBody>
      </p:sp>
      <p:sp>
        <p:nvSpPr>
          <p:cNvPr id="37" name="Text Box 13">
            <a:extLst>
              <a:ext uri="{FF2B5EF4-FFF2-40B4-BE49-F238E27FC236}">
                <a16:creationId xmlns:a16="http://schemas.microsoft.com/office/drawing/2014/main" xmlns="" id="{8E152220-AFED-444E-A8C2-0952896E8716}"/>
              </a:ext>
            </a:extLst>
          </p:cNvPr>
          <p:cNvSpPr txBox="1">
            <a:spLocks noChangeArrowheads="1"/>
          </p:cNvSpPr>
          <p:nvPr/>
        </p:nvSpPr>
        <p:spPr bwMode="gray">
          <a:xfrm>
            <a:off x="9038574" y="1512094"/>
            <a:ext cx="565150" cy="366712"/>
          </a:xfrm>
          <a:prstGeom prst="rect">
            <a:avLst/>
          </a:prstGeom>
          <a:noFill/>
          <a:ln w="9525" algn="ctr">
            <a:noFill/>
            <a:miter lim="800000"/>
            <a:headEnd/>
            <a:tailEnd/>
          </a:ln>
          <a:effectLst/>
        </p:spPr>
        <p:txBody>
          <a:bodyPr wrap="square">
            <a:spAutoFit/>
          </a:bodyPr>
          <a:lstStyle/>
          <a:p>
            <a:pPr algn="ctr" eaLnBrk="0" hangingPunct="0">
              <a:spcBef>
                <a:spcPct val="50000"/>
              </a:spcBef>
            </a:pPr>
            <a:r>
              <a:rPr lang="en-US" b="1"/>
              <a:t>7</a:t>
            </a:r>
          </a:p>
        </p:txBody>
      </p:sp>
      <p:sp>
        <p:nvSpPr>
          <p:cNvPr id="38" name="Rectangle 257">
            <a:extLst>
              <a:ext uri="{FF2B5EF4-FFF2-40B4-BE49-F238E27FC236}">
                <a16:creationId xmlns:a16="http://schemas.microsoft.com/office/drawing/2014/main" xmlns="" id="{A7F37FDE-16FB-4D3A-9047-236CE93834AD}"/>
              </a:ext>
            </a:extLst>
          </p:cNvPr>
          <p:cNvSpPr>
            <a:spLocks noChangeArrowheads="1"/>
          </p:cNvSpPr>
          <p:nvPr/>
        </p:nvSpPr>
        <p:spPr bwMode="gray">
          <a:xfrm rot="3419336">
            <a:off x="1005091" y="18301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9" name="Tiêu đề 4">
            <a:extLst>
              <a:ext uri="{FF2B5EF4-FFF2-40B4-BE49-F238E27FC236}">
                <a16:creationId xmlns:a16="http://schemas.microsoft.com/office/drawing/2014/main" xmlns="" id="{65438D66-C183-42A8-9940-46E41902191A}"/>
              </a:ext>
            </a:extLst>
          </p:cNvPr>
          <p:cNvSpPr txBox="1">
            <a:spLocks/>
          </p:cNvSpPr>
          <p:nvPr/>
        </p:nvSpPr>
        <p:spPr>
          <a:xfrm>
            <a:off x="1066800" y="149870"/>
            <a:ext cx="10058400" cy="61070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b="1" dirty="0" smtClean="0">
                <a:solidFill>
                  <a:schemeClr val="bg1"/>
                </a:solidFill>
                <a:latin typeface="Times New Roman" panose="02020603050405020304" pitchFamily="18" charset="0"/>
                <a:cs typeface="Times New Roman" panose="02020603050405020304" pitchFamily="18" charset="0"/>
              </a:rPr>
              <a:t>2</a:t>
            </a:r>
            <a:r>
              <a:rPr lang="vi-VN"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PHÂN TÍCH HỆ THỐNG</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1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ircle(in)">
                                      <p:cBhvr>
                                        <p:cTn id="7" dur="2000"/>
                                        <p:tgtEl>
                                          <p:spTgt spid="3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circle(in)">
                                      <p:cBhvr>
                                        <p:cTn id="10" dur="2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arn(inVertical)">
                                      <p:cBhvr>
                                        <p:cTn id="26" dur="500"/>
                                        <p:tgtEl>
                                          <p:spTgt spid="35"/>
                                        </p:tgtEl>
                                      </p:cBhvr>
                                    </p:animEffect>
                                  </p:childTnLst>
                                </p:cTn>
                              </p:par>
                              <p:par>
                                <p:cTn id="27" presetID="16" presetClass="entr" presetSubtype="2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arn(inVertical)">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arn(inVertic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500"/>
                                        <p:tgtEl>
                                          <p:spTgt spid="2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inVertical)">
                                      <p:cBhvr>
                                        <p:cTn id="64" dur="500"/>
                                        <p:tgtEl>
                                          <p:spTgt spid="19"/>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arn(inVertical)">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5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down)">
                                      <p:cBhvr>
                                        <p:cTn id="78" dur="500"/>
                                        <p:tgtEl>
                                          <p:spTgt spid="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barn(inVertical)">
                                      <p:cBhvr>
                                        <p:cTn id="83" dur="500"/>
                                        <p:tgtEl>
                                          <p:spTgt spid="2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arn(inVertic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00"/>
                                        <p:tgtEl>
                                          <p:spTgt spid="1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wipe(down)">
                                      <p:cBhvr>
                                        <p:cTn id="97" dur="500"/>
                                        <p:tgtEl>
                                          <p:spTgt spid="7"/>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barn(inVertical)">
                                      <p:cBhvr>
                                        <p:cTn id="102" dur="500"/>
                                        <p:tgtEl>
                                          <p:spTgt spid="15"/>
                                        </p:tgtEl>
                                      </p:cBhvr>
                                    </p:animEffect>
                                  </p:childTnLst>
                                </p:cTn>
                              </p:par>
                              <p:par>
                                <p:cTn id="103" presetID="16" presetClass="entr" presetSubtype="21"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barn(inVertical)">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down)">
                                      <p:cBhvr>
                                        <p:cTn id="110" dur="500"/>
                                        <p:tgtEl>
                                          <p:spTgt spid="1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down)">
                                      <p:cBhvr>
                                        <p:cTn id="113" dur="500"/>
                                        <p:tgtEl>
                                          <p:spTgt spid="2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wipe(down)">
                                      <p:cBhvr>
                                        <p:cTn id="116" dur="500"/>
                                        <p:tgtEl>
                                          <p:spTgt spid="6"/>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barn(inVertical)">
                                      <p:cBhvr>
                                        <p:cTn id="121" dur="500"/>
                                        <p:tgtEl>
                                          <p:spTgt spid="22"/>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barn(inVertical)">
                                      <p:cBhvr>
                                        <p:cTn id="124" dur="500"/>
                                        <p:tgtEl>
                                          <p:spTgt spid="1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blinds(horizontal)">
                                      <p:cBhvr>
                                        <p:cTn id="129" dur="500"/>
                                        <p:tgtEl>
                                          <p:spTgt spid="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wipe(down)">
                                      <p:cBhvr>
                                        <p:cTn id="134" dur="500"/>
                                        <p:tgtEl>
                                          <p:spTgt spid="3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down)">
                                      <p:cBhvr>
                                        <p:cTn id="137" dur="500"/>
                                        <p:tgtEl>
                                          <p:spTgt spid="31"/>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down)">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16" presetClass="entr" presetSubtype="21" fill="hold" nodeType="click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barn(inVertical)">
                                      <p:cBhvr>
                                        <p:cTn id="145" dur="500"/>
                                        <p:tgtEl>
                                          <p:spTgt spid="29"/>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17"/>
                                        </p:tgtEl>
                                        <p:attrNameLst>
                                          <p:attrName>style.visibility</p:attrName>
                                        </p:attrNameLst>
                                      </p:cBhvr>
                                      <p:to>
                                        <p:strVal val="visible"/>
                                      </p:to>
                                    </p:set>
                                    <p:animEffect transition="in" filter="barn(inVertical)">
                                      <p:cBhvr>
                                        <p:cTn id="1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P spid="17" grpId="0"/>
      <p:bldP spid="23" grpId="0" animBg="1"/>
      <p:bldP spid="24" grpId="0" animBg="1"/>
      <p:bldP spid="25" grpId="0" animBg="1"/>
      <p:bldP spid="26" grpId="0" animBg="1"/>
      <p:bldP spid="27" grpId="0" animBg="1"/>
      <p:bldP spid="28" grpId="0" animBg="1"/>
      <p:bldP spid="31" grpId="0" animBg="1"/>
      <p:bldP spid="32" grpId="0"/>
      <p:bldP spid="33" grpId="0" animBg="1"/>
      <p:bldP spid="34" grpId="0" animBg="1"/>
      <p:bldP spid="35" grpId="0"/>
      <p:bldP spid="36" grpId="0"/>
      <p:bldP spid="37" grpId="0"/>
      <p:bldP spid="38"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E03F0F-CB3E-47C4-A1E2-DCAC3B9A879C}"/>
              </a:ext>
            </a:extLst>
          </p:cNvPr>
          <p:cNvSpPr txBox="1"/>
          <p:nvPr/>
        </p:nvSpPr>
        <p:spPr>
          <a:xfrm>
            <a:off x="673100" y="368300"/>
            <a:ext cx="8407400" cy="461665"/>
          </a:xfrm>
          <a:prstGeom prst="rect">
            <a:avLst/>
          </a:prstGeom>
          <a:noFill/>
        </p:spPr>
        <p:txBody>
          <a:bodyPr wrap="square" rtlCol="0">
            <a:spAutoFit/>
          </a:bodyPr>
          <a:lstStyle/>
          <a:p>
            <a:r>
              <a:rPr lang="vi-VN"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 3  </a:t>
            </a:r>
            <a:r>
              <a:rPr lang="en-US"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VÍ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DỤ</a:t>
            </a:r>
          </a:p>
        </p:txBody>
      </p:sp>
      <p:pic>
        <p:nvPicPr>
          <p:cNvPr id="6" name="Picture 5">
            <a:extLst>
              <a:ext uri="{FF2B5EF4-FFF2-40B4-BE49-F238E27FC236}">
                <a16:creationId xmlns:a16="http://schemas.microsoft.com/office/drawing/2014/main" xmlns="" id="{7F624FE7-6880-4BE3-BCA7-F8A6A4363D60}"/>
              </a:ext>
            </a:extLst>
          </p:cNvPr>
          <p:cNvPicPr>
            <a:picLocks noChangeAspect="1"/>
          </p:cNvPicPr>
          <p:nvPr/>
        </p:nvPicPr>
        <p:blipFill>
          <a:blip r:embed="rId2"/>
          <a:stretch>
            <a:fillRect/>
          </a:stretch>
        </p:blipFill>
        <p:spPr>
          <a:xfrm>
            <a:off x="508000" y="1071265"/>
            <a:ext cx="10629900" cy="5537758"/>
          </a:xfrm>
          <a:prstGeom prst="rect">
            <a:avLst/>
          </a:prstGeom>
        </p:spPr>
      </p:pic>
    </p:spTree>
    <p:extLst>
      <p:ext uri="{BB962C8B-B14F-4D97-AF65-F5344CB8AC3E}">
        <p14:creationId xmlns:p14="http://schemas.microsoft.com/office/powerpoint/2010/main" val="19263106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638</Words>
  <Application>Microsoft Office PowerPoint</Application>
  <PresentationFormat>Custom</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LỢI ÍCH CỦA VIỆC ĐỌC SÁCH.</vt:lpstr>
      <vt:lpstr>LÝ DO CHỌN ĐỀ TÀI:</vt:lpstr>
      <vt:lpstr>BỐ CỤC TỔNG QUÁT:</vt:lpstr>
      <vt:lpstr>1   MÔ TẢ BÀI TOÁN</vt:lpstr>
      <vt:lpstr>1               1   MÔ TẢ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tien manh</dc:creator>
  <cp:lastModifiedBy>MEDIAMART YEN THE</cp:lastModifiedBy>
  <cp:revision>6</cp:revision>
  <dcterms:created xsi:type="dcterms:W3CDTF">2021-11-30T06:39:20Z</dcterms:created>
  <dcterms:modified xsi:type="dcterms:W3CDTF">2021-11-30T08:05:14Z</dcterms:modified>
</cp:coreProperties>
</file>