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9071-9F62-45F8-9F1E-1B7E71938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sz="7200" dirty="0"/>
              <a:t>Diversity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517D3-C827-4FC0-BF3C-55FCDC45B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In</a:t>
            </a:r>
          </a:p>
          <a:p>
            <a:r>
              <a:rPr lang="en-ZA" dirty="0"/>
              <a:t>Silicon valley</a:t>
            </a:r>
          </a:p>
        </p:txBody>
      </p:sp>
    </p:spTree>
    <p:extLst>
      <p:ext uri="{BB962C8B-B14F-4D97-AF65-F5344CB8AC3E}">
        <p14:creationId xmlns:p14="http://schemas.microsoft.com/office/powerpoint/2010/main" val="217165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8E2A-26CF-4609-B198-94BB0CFB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C70F-C2CF-46DF-AD1B-24D75358BF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/>
              <a:t>Silicon Diversity</a:t>
            </a:r>
          </a:p>
          <a:p>
            <a:pPr marL="0" indent="0">
              <a:buNone/>
            </a:pPr>
            <a:r>
              <a:rPr lang="en-ZA" dirty="0"/>
              <a:t>The Silicon Valley data set tells a story about the diversity of employees in companies located in Silicon-Valley based on Race, Gender and Profession</a:t>
            </a:r>
          </a:p>
          <a:p>
            <a:pPr marL="0" indent="0">
              <a:buNone/>
            </a:pPr>
            <a:r>
              <a:rPr lang="en-ZA" dirty="0"/>
              <a:t>Definition</a:t>
            </a:r>
          </a:p>
          <a:p>
            <a:pPr>
              <a:buFontTx/>
              <a:buChar char="-"/>
            </a:pPr>
            <a:r>
              <a:rPr lang="en-ZA" dirty="0"/>
              <a:t>Diversity means different</a:t>
            </a:r>
          </a:p>
          <a:p>
            <a:pPr>
              <a:buFontTx/>
              <a:buChar char="-"/>
            </a:pPr>
            <a:endParaRPr lang="en-ZA" dirty="0"/>
          </a:p>
          <a:p>
            <a:pPr marL="0" indent="0">
              <a:buNone/>
            </a:pPr>
            <a:r>
              <a:rPr lang="en-ZA" dirty="0"/>
              <a:t>NB: Diversity is based on silicon valley population of 2 Million </a:t>
            </a:r>
          </a:p>
        </p:txBody>
      </p:sp>
    </p:spTree>
    <p:extLst>
      <p:ext uri="{BB962C8B-B14F-4D97-AF65-F5344CB8AC3E}">
        <p14:creationId xmlns:p14="http://schemas.microsoft.com/office/powerpoint/2010/main" val="192976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E661-92B3-417A-BBF8-7C1C69DE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0586-3CDA-422F-902A-98F7906495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ZA" dirty="0"/>
              <a:t>1. What is the most preferred company to work for or the one with the highest employees?</a:t>
            </a:r>
          </a:p>
          <a:p>
            <a:pPr marL="0" indent="0">
              <a:buNone/>
            </a:pPr>
            <a:r>
              <a:rPr lang="en-ZA" dirty="0"/>
              <a:t>2. Which company has the least employees working for it?</a:t>
            </a:r>
          </a:p>
          <a:p>
            <a:pPr marL="0" indent="0">
              <a:buNone/>
            </a:pPr>
            <a:r>
              <a:rPr lang="en-ZA" dirty="0"/>
              <a:t>3. What is the balance between male and female relation in silicon-valley diversity group</a:t>
            </a:r>
          </a:p>
          <a:p>
            <a:pPr marL="0" indent="0">
              <a:buNone/>
            </a:pPr>
            <a:r>
              <a:rPr lang="en-ZA" dirty="0"/>
              <a:t>4. What is the most and least preferred job to take on as a career, what do people mostly aspire to be?</a:t>
            </a:r>
          </a:p>
          <a:p>
            <a:pPr marL="0" indent="0">
              <a:buNone/>
            </a:pPr>
            <a:r>
              <a:rPr lang="en-ZA" dirty="0"/>
              <a:t>5. In each company, what is the diversity of race and profession?</a:t>
            </a:r>
          </a:p>
          <a:p>
            <a:pPr marL="0" indent="0">
              <a:buNone/>
            </a:pPr>
            <a:r>
              <a:rPr lang="en-ZA" dirty="0"/>
              <a:t>6. What is the relationship between race, gender and profession?</a:t>
            </a:r>
          </a:p>
        </p:txBody>
      </p:sp>
    </p:spTree>
    <p:extLst>
      <p:ext uri="{BB962C8B-B14F-4D97-AF65-F5344CB8AC3E}">
        <p14:creationId xmlns:p14="http://schemas.microsoft.com/office/powerpoint/2010/main" val="121544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4147-7265-48DE-9E3A-80C74F05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09" y="0"/>
            <a:ext cx="10364451" cy="954157"/>
          </a:xfrm>
        </p:spPr>
        <p:txBody>
          <a:bodyPr/>
          <a:lstStyle/>
          <a:p>
            <a:r>
              <a:rPr lang="en-ZA" dirty="0"/>
              <a:t>Silicon Valley diversity </a:t>
            </a:r>
          </a:p>
        </p:txBody>
      </p:sp>
      <p:pic>
        <p:nvPicPr>
          <p:cNvPr id="9" name="Content Placeholder 8" descr="A close up of a map&#10;&#10;Description generated with high confidence">
            <a:extLst>
              <a:ext uri="{FF2B5EF4-FFF2-40B4-BE49-F238E27FC236}">
                <a16:creationId xmlns:a16="http://schemas.microsoft.com/office/drawing/2014/main" id="{26897025-F32A-4AB6-A1C3-9F9E3A8DFDCF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0" y="609600"/>
            <a:ext cx="12192000" cy="6248400"/>
          </a:xfrm>
        </p:spPr>
      </p:pic>
    </p:spTree>
    <p:extLst>
      <p:ext uri="{BB962C8B-B14F-4D97-AF65-F5344CB8AC3E}">
        <p14:creationId xmlns:p14="http://schemas.microsoft.com/office/powerpoint/2010/main" val="242886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22790EC5-ACA7-4536-8066-B60199F3C6D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picture containing pool ball&#10;&#10;Description generated with high confidence">
            <a:extLst>
              <a:ext uri="{FF2B5EF4-FFF2-40B4-BE49-F238E27FC236}">
                <a16:creationId xmlns:a16="http://schemas.microsoft.com/office/drawing/2014/main" id="{CAD20AEA-7CAF-4A83-BE2E-EAF010B8B7F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5D43D2-1490-4958-AD83-D414E8912F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03183A96-8185-47DB-A5C5-658D875E900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0">
            <a:extLst>
              <a:ext uri="{FF2B5EF4-FFF2-40B4-BE49-F238E27FC236}">
                <a16:creationId xmlns:a16="http://schemas.microsoft.com/office/drawing/2014/main" id="{F700C3BC-7DD4-402F-8748-72D8E125BA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1991" y="957486"/>
            <a:ext cx="4252121" cy="4940394"/>
          </a:xfrm>
          <a:prstGeom prst="roundRect">
            <a:avLst>
              <a:gd name="adj" fmla="val 444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Content Placeholder 4" descr="A picture containing toy&#10;&#10;Description generated with high confidence">
            <a:extLst>
              <a:ext uri="{FF2B5EF4-FFF2-40B4-BE49-F238E27FC236}">
                <a16:creationId xmlns:a16="http://schemas.microsoft.com/office/drawing/2014/main" id="{66B62FFB-8980-4FD4-BDD6-40B5CA5D1A9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4"/>
          <a:srcRect l="33553" r="25802" b="-2"/>
          <a:stretch/>
        </p:blipFill>
        <p:spPr>
          <a:xfrm>
            <a:off x="7739933" y="1420328"/>
            <a:ext cx="3336236" cy="4014710"/>
          </a:xfrm>
          <a:prstGeom prst="rect">
            <a:avLst/>
          </a:prstGeom>
        </p:spPr>
      </p:pic>
      <p:pic>
        <p:nvPicPr>
          <p:cNvPr id="20" name="Picture 19" descr="A picture containing pool ball&#10;&#10;Description generated with high confidence">
            <a:extLst>
              <a:ext uri="{FF2B5EF4-FFF2-40B4-BE49-F238E27FC236}">
                <a16:creationId xmlns:a16="http://schemas.microsoft.com/office/drawing/2014/main" id="{F88C7E8E-4FA7-425C-A30A-4A73916FA4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0B0060-E812-4EDC-AFAD-44F44999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4" y="957486"/>
            <a:ext cx="5645636" cy="7406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C2073-E2E9-4320-923C-6569E114172B}"/>
              </a:ext>
            </a:extLst>
          </p:cNvPr>
          <p:cNvSpPr txBox="1"/>
          <p:nvPr/>
        </p:nvSpPr>
        <p:spPr>
          <a:xfrm>
            <a:off x="740229" y="1981200"/>
            <a:ext cx="60838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1. Apple is the most preferred company to work for.</a:t>
            </a:r>
          </a:p>
          <a:p>
            <a:r>
              <a:rPr lang="en-ZA" dirty="0"/>
              <a:t>2. Adobe is the least worked for.</a:t>
            </a:r>
          </a:p>
          <a:p>
            <a:r>
              <a:rPr lang="en-ZA" dirty="0"/>
              <a:t>3. There are more males than females</a:t>
            </a:r>
          </a:p>
          <a:p>
            <a:r>
              <a:rPr lang="en-ZA" dirty="0"/>
              <a:t>4. They aspire to be professionals</a:t>
            </a:r>
          </a:p>
          <a:p>
            <a:r>
              <a:rPr lang="en-ZA" dirty="0"/>
              <a:t>5. The diversity of race and profession is unbalanced</a:t>
            </a:r>
          </a:p>
          <a:p>
            <a:r>
              <a:rPr lang="en-ZA" dirty="0"/>
              <a:t>6. White males have more jobs and attain highest professions</a:t>
            </a:r>
          </a:p>
        </p:txBody>
      </p:sp>
    </p:spTree>
    <p:extLst>
      <p:ext uri="{BB962C8B-B14F-4D97-AF65-F5344CB8AC3E}">
        <p14:creationId xmlns:p14="http://schemas.microsoft.com/office/powerpoint/2010/main" val="131951824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66</TotalTime>
  <Words>209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Diversity</vt:lpstr>
      <vt:lpstr>Background</vt:lpstr>
      <vt:lpstr>Questions</vt:lpstr>
      <vt:lpstr>Silicon Valley diversity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Diversity</dc:title>
  <dc:creator>Thabang Phefo</dc:creator>
  <cp:lastModifiedBy>Thabang Phefo</cp:lastModifiedBy>
  <cp:revision>11</cp:revision>
  <dcterms:created xsi:type="dcterms:W3CDTF">2018-03-08T09:40:31Z</dcterms:created>
  <dcterms:modified xsi:type="dcterms:W3CDTF">2018-03-14T09:27:45Z</dcterms:modified>
</cp:coreProperties>
</file>