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4410-BEC3-46C1-8A8D-F34B23330524}" type="datetimeFigureOut">
              <a:rPr lang="en-US" smtClean="0"/>
              <a:pPr/>
              <a:t>25/02/2023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4F76-C541-4CC0-9344-6B2258D38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1200" y="1371600"/>
            <a:ext cx="1752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r>
              <a:rPr lang="en-US" dirty="0" smtClean="0"/>
              <a:t>nsuccessful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3429000"/>
            <a:ext cx="1752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838200"/>
            <a:ext cx="1066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Continue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 rot="1873403">
            <a:off x="4658629" y="3089376"/>
            <a:ext cx="200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unregistered</a:t>
            </a:r>
            <a:endParaRPr lang="en-US" sz="1400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2895600" y="2438400"/>
            <a:ext cx="1600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914400" y="6172200"/>
            <a:ext cx="1371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</p:txBody>
      </p:sp>
      <p:cxnSp>
        <p:nvCxnSpPr>
          <p:cNvPr id="90" name="Straight Arrow Connector 89"/>
          <p:cNvCxnSpPr>
            <a:stCxn id="104" idx="3"/>
            <a:endCxn id="81" idx="1"/>
          </p:cNvCxnSpPr>
          <p:nvPr/>
        </p:nvCxnSpPr>
        <p:spPr>
          <a:xfrm flipV="1">
            <a:off x="2362200" y="2705100"/>
            <a:ext cx="533400" cy="210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1" idx="3"/>
            <a:endCxn id="5" idx="1"/>
          </p:cNvCxnSpPr>
          <p:nvPr/>
        </p:nvCxnSpPr>
        <p:spPr>
          <a:xfrm flipV="1">
            <a:off x="4495800" y="16383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1" idx="3"/>
            <a:endCxn id="6" idx="1"/>
          </p:cNvCxnSpPr>
          <p:nvPr/>
        </p:nvCxnSpPr>
        <p:spPr>
          <a:xfrm>
            <a:off x="4495800" y="2705100"/>
            <a:ext cx="1752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9317912">
            <a:off x="3995395" y="1884251"/>
            <a:ext cx="201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registered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95400" y="2438400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Enter your account name and password</a:t>
            </a:r>
            <a:endParaRPr lang="en-US" sz="1400" dirty="0"/>
          </a:p>
        </p:txBody>
      </p:sp>
      <p:cxnSp>
        <p:nvCxnSpPr>
          <p:cNvPr id="109" name="Elbow Connector 108"/>
          <p:cNvCxnSpPr>
            <a:stCxn id="5" idx="0"/>
            <a:endCxn id="104" idx="0"/>
          </p:cNvCxnSpPr>
          <p:nvPr/>
        </p:nvCxnSpPr>
        <p:spPr>
          <a:xfrm rot="16200000" flipH="1" flipV="1">
            <a:off x="3714750" y="-514350"/>
            <a:ext cx="1066800" cy="4838700"/>
          </a:xfrm>
          <a:prstGeom prst="bentConnector3">
            <a:avLst>
              <a:gd name="adj1" fmla="val -214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505200" y="56388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5257800"/>
            <a:ext cx="1371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57150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51806" y="1296194"/>
            <a:ext cx="1371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76206" y="1296194"/>
            <a:ext cx="1219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09206" y="2896394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to </a:t>
            </a:r>
            <a:r>
              <a:rPr lang="en-US" sz="1400" dirty="0" err="1" smtClean="0"/>
              <a:t>MySQL</a:t>
            </a:r>
            <a:endParaRPr lang="en-US" sz="1400" dirty="0"/>
          </a:p>
        </p:txBody>
      </p:sp>
      <p:cxnSp>
        <p:nvCxnSpPr>
          <p:cNvPr id="19" name="Shape 12"/>
          <p:cNvCxnSpPr>
            <a:stCxn id="17" idx="0"/>
            <a:endCxn id="16" idx="0"/>
          </p:cNvCxnSpPr>
          <p:nvPr/>
        </p:nvCxnSpPr>
        <p:spPr>
          <a:xfrm rot="16200000" flipV="1">
            <a:off x="4761706" y="-1027906"/>
            <a:ext cx="1588" cy="46482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6" idx="2"/>
            <a:endCxn id="21" idx="1"/>
          </p:cNvCxnSpPr>
          <p:nvPr/>
        </p:nvCxnSpPr>
        <p:spPr>
          <a:xfrm rot="16200000" flipH="1">
            <a:off x="3790156" y="477044"/>
            <a:ext cx="1104900" cy="3810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47606" y="2743994"/>
            <a:ext cx="152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3123406" y="1562894"/>
            <a:ext cx="3352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6406" y="1296194"/>
            <a:ext cx="1043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registered</a:t>
            </a:r>
            <a:endParaRPr lang="en-US" sz="1400" dirty="0" smtClean="0"/>
          </a:p>
          <a:p>
            <a:r>
              <a:rPr lang="en-US" sz="1400" dirty="0" smtClean="0"/>
              <a:t>Notification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885406" y="2667794"/>
            <a:ext cx="1112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unregistered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33800" y="838200"/>
            <a:ext cx="287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account name and password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1219200"/>
            <a:ext cx="1752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Unsuccessful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429000"/>
            <a:ext cx="1752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685800"/>
            <a:ext cx="8498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 rot="1730276">
            <a:off x="4674018" y="2980168"/>
            <a:ext cx="200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Other old </a:t>
            </a:r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2895600" y="2438400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Wait </a:t>
            </a:r>
            <a:r>
              <a:rPr lang="en-US" sz="1700" dirty="0" smtClean="0"/>
              <a:t>for feedback</a:t>
            </a:r>
            <a:endParaRPr lang="en-US" sz="1700" dirty="0"/>
          </a:p>
        </p:txBody>
      </p:sp>
      <p:sp>
        <p:nvSpPr>
          <p:cNvPr id="87" name="Rectangle 86"/>
          <p:cNvSpPr/>
          <p:nvPr/>
        </p:nvSpPr>
        <p:spPr>
          <a:xfrm>
            <a:off x="762000" y="5715000"/>
            <a:ext cx="1371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</p:txBody>
      </p:sp>
      <p:cxnSp>
        <p:nvCxnSpPr>
          <p:cNvPr id="90" name="Straight Arrow Connector 89"/>
          <p:cNvCxnSpPr>
            <a:stCxn id="104" idx="3"/>
            <a:endCxn id="81" idx="1"/>
          </p:cNvCxnSpPr>
          <p:nvPr/>
        </p:nvCxnSpPr>
        <p:spPr>
          <a:xfrm flipV="1">
            <a:off x="2362200" y="2667000"/>
            <a:ext cx="533400" cy="140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1" idx="3"/>
            <a:endCxn id="5" idx="1"/>
          </p:cNvCxnSpPr>
          <p:nvPr/>
        </p:nvCxnSpPr>
        <p:spPr>
          <a:xfrm flipV="1">
            <a:off x="4724400" y="1485900"/>
            <a:ext cx="13716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1" idx="3"/>
            <a:endCxn id="6" idx="1"/>
          </p:cNvCxnSpPr>
          <p:nvPr/>
        </p:nvCxnSpPr>
        <p:spPr>
          <a:xfrm>
            <a:off x="4724400" y="2667000"/>
            <a:ext cx="17526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9279889">
            <a:off x="4255554" y="1835640"/>
            <a:ext cx="201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Old password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95400" y="24384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Enter your new password</a:t>
            </a:r>
            <a:endParaRPr lang="en-US" sz="1400" dirty="0"/>
          </a:p>
        </p:txBody>
      </p:sp>
      <p:cxnSp>
        <p:nvCxnSpPr>
          <p:cNvPr id="109" name="Elbow Connector 108"/>
          <p:cNvCxnSpPr>
            <a:stCxn id="5" idx="0"/>
            <a:endCxn id="104" idx="0"/>
          </p:cNvCxnSpPr>
          <p:nvPr/>
        </p:nvCxnSpPr>
        <p:spPr>
          <a:xfrm rot="16200000" flipH="1" flipV="1">
            <a:off x="3790950" y="-742950"/>
            <a:ext cx="1219200" cy="5143500"/>
          </a:xfrm>
          <a:prstGeom prst="bentConnector3">
            <a:avLst>
              <a:gd name="adj1" fmla="val -187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505200" y="5638800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295400"/>
            <a:ext cx="1371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1295400"/>
            <a:ext cx="1219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2438400"/>
            <a:ext cx="1663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a new </a:t>
            </a:r>
            <a:r>
              <a:rPr lang="en-US" sz="1400" dirty="0" smtClean="0"/>
              <a:t>password</a:t>
            </a:r>
          </a:p>
          <a:p>
            <a:r>
              <a:rPr lang="en-US" sz="1400" dirty="0" smtClean="0"/>
              <a:t>Save to </a:t>
            </a:r>
            <a:r>
              <a:rPr lang="en-US" sz="1400" dirty="0" err="1" smtClean="0"/>
              <a:t>MySQL</a:t>
            </a:r>
            <a:endParaRPr lang="en-US" sz="1400" dirty="0"/>
          </a:p>
        </p:txBody>
      </p:sp>
      <p:cxnSp>
        <p:nvCxnSpPr>
          <p:cNvPr id="13" name="Shape 12"/>
          <p:cNvCxnSpPr>
            <a:stCxn id="4" idx="0"/>
            <a:endCxn id="2" idx="0"/>
          </p:cNvCxnSpPr>
          <p:nvPr/>
        </p:nvCxnSpPr>
        <p:spPr>
          <a:xfrm rot="16200000" flipV="1">
            <a:off x="4686300" y="-1028700"/>
            <a:ext cx="1588" cy="46482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2" idx="2"/>
            <a:endCxn id="41" idx="1"/>
          </p:cNvCxnSpPr>
          <p:nvPr/>
        </p:nvCxnSpPr>
        <p:spPr>
          <a:xfrm rot="16200000" flipH="1">
            <a:off x="3714750" y="476250"/>
            <a:ext cx="1104900" cy="3810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0" y="5562600"/>
            <a:ext cx="1371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52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2" idx="3"/>
            <a:endCxn id="4" idx="1"/>
          </p:cNvCxnSpPr>
          <p:nvPr/>
        </p:nvCxnSpPr>
        <p:spPr>
          <a:xfrm>
            <a:off x="3048000" y="1562100"/>
            <a:ext cx="3352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81400" y="1524000"/>
            <a:ext cx="2580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Announcement of old </a:t>
            </a:r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962400" y="838200"/>
            <a:ext cx="1413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feedback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4267200" y="5867400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914400"/>
            <a:ext cx="9906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914400"/>
            <a:ext cx="9906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828800"/>
            <a:ext cx="2418483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Gửi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chuỗi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tên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nhập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3962400"/>
            <a:ext cx="2148869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Gửi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chuỗi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mật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khẩu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3962400"/>
            <a:ext cx="2074158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Nhận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chuỗi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mật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khẩu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2819400"/>
            <a:ext cx="3120598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Tìm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kiếm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tài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khoản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trong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file text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1828800"/>
            <a:ext cx="2667000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Nhận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chuỗi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tên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nhập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5000" y="5257800"/>
            <a:ext cx="2254810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nhập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thành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công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66595">
            <a:off x="3906127" y="2477723"/>
            <a:ext cx="8989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tồn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tại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3429000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Chưa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tồn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tại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13" idx="1"/>
            <a:endCxn id="4" idx="3"/>
          </p:cNvCxnSpPr>
          <p:nvPr/>
        </p:nvCxnSpPr>
        <p:spPr>
          <a:xfrm rot="10800000">
            <a:off x="3485284" y="2005772"/>
            <a:ext cx="1772517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3" idx="0"/>
          </p:cNvCxnSpPr>
          <p:nvPr/>
        </p:nvCxnSpPr>
        <p:spPr>
          <a:xfrm rot="5400000">
            <a:off x="6500672" y="2500171"/>
            <a:ext cx="636657" cy="1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2" idx="0"/>
          </p:cNvCxnSpPr>
          <p:nvPr/>
        </p:nvCxnSpPr>
        <p:spPr>
          <a:xfrm rot="16200000" flipH="1">
            <a:off x="6428661" y="3562781"/>
            <a:ext cx="789057" cy="1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5" idx="0"/>
          </p:cNvCxnSpPr>
          <p:nvPr/>
        </p:nvCxnSpPr>
        <p:spPr>
          <a:xfrm rot="16200000" flipH="1">
            <a:off x="6364614" y="4780008"/>
            <a:ext cx="941457" cy="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3"/>
            <a:endCxn id="14" idx="1"/>
          </p:cNvCxnSpPr>
          <p:nvPr/>
        </p:nvCxnSpPr>
        <p:spPr>
          <a:xfrm>
            <a:off x="3485283" y="2005772"/>
            <a:ext cx="200111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12" idx="1"/>
          </p:cNvCxnSpPr>
          <p:nvPr/>
        </p:nvCxnSpPr>
        <p:spPr>
          <a:xfrm>
            <a:off x="3368069" y="4139372"/>
            <a:ext cx="242313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914400"/>
            <a:ext cx="9906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914400"/>
            <a:ext cx="9906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2286000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nhập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4114800"/>
            <a:ext cx="1981200" cy="6155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Gửi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chuỗi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mật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khẩu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mới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4267200"/>
            <a:ext cx="2474908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Nhận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chuỗi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mật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khẩu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mới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3048000"/>
            <a:ext cx="3120598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Tìm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kiếm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tài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khoản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trong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file text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1828800"/>
            <a:ext cx="1916230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Kiểm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tra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nhập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5334000"/>
            <a:ext cx="2938009" cy="353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Thay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đổi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mật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khẩu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thành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</a:rPr>
              <a:t>công</a:t>
            </a: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1676400"/>
            <a:ext cx="138531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Chưa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đăng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nhập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8" idx="1"/>
            <a:endCxn id="4" idx="3"/>
          </p:cNvCxnSpPr>
          <p:nvPr/>
        </p:nvCxnSpPr>
        <p:spPr>
          <a:xfrm rot="10800000">
            <a:off x="3276600" y="2005772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 rot="5400000">
            <a:off x="6465379" y="2611663"/>
            <a:ext cx="865257" cy="7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276600" y="4422577"/>
            <a:ext cx="2286000" cy="2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 rot="16200000" flipH="1">
            <a:off x="6445101" y="4976095"/>
            <a:ext cx="712857" cy="2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5" idx="0"/>
          </p:cNvCxnSpPr>
          <p:nvPr/>
        </p:nvCxnSpPr>
        <p:spPr>
          <a:xfrm rot="10800000" flipV="1">
            <a:off x="2286000" y="3224972"/>
            <a:ext cx="3048000" cy="88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650477">
            <a:off x="3068305" y="3426619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Thành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công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723540">
            <a:off x="3866383" y="2480890"/>
            <a:ext cx="152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Không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thành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công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stCxn id="7" idx="1"/>
            <a:endCxn id="4" idx="3"/>
          </p:cNvCxnSpPr>
          <p:nvPr/>
        </p:nvCxnSpPr>
        <p:spPr>
          <a:xfrm rot="10800000">
            <a:off x="3276600" y="2005772"/>
            <a:ext cx="2057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153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43</cp:revision>
  <dcterms:created xsi:type="dcterms:W3CDTF">2022-11-20T07:48:10Z</dcterms:created>
  <dcterms:modified xsi:type="dcterms:W3CDTF">2023-02-25T08:11:06Z</dcterms:modified>
</cp:coreProperties>
</file>